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aleway"/>
      <p:regular r:id="rId21"/>
      <p:bold r:id="rId22"/>
      <p:italic r:id="rId23"/>
      <p:boldItalic r:id="rId24"/>
    </p:embeddedFont>
    <p:embeddedFont>
      <p:font typeface="Petit Formal Script"/>
      <p:regular r:id="rId25"/>
    </p:embeddedFont>
    <p:embeddedFont>
      <p:font typeface="Lato"/>
      <p:regular r:id="rId26"/>
      <p:bold r:id="rId27"/>
      <p:italic r:id="rId28"/>
      <p:boldItalic r:id="rId29"/>
    </p:embeddedFont>
    <p:embeddedFont>
      <p:font typeface="Lato Black"/>
      <p:bold r:id="rId30"/>
      <p:boldItalic r:id="rId31"/>
    </p:embeddedFont>
    <p:embeddedFont>
      <p:font typeface="Albert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aleway-bold.fntdata"/><Relationship Id="rId21" Type="http://schemas.openxmlformats.org/officeDocument/2006/relationships/font" Target="fonts/Raleway-regular.fntdata"/><Relationship Id="rId24" Type="http://schemas.openxmlformats.org/officeDocument/2006/relationships/font" Target="fonts/Raleway-boldItalic.fntdata"/><Relationship Id="rId23" Type="http://schemas.openxmlformats.org/officeDocument/2006/relationships/font" Target="fonts/Raleway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regular.fntdata"/><Relationship Id="rId25" Type="http://schemas.openxmlformats.org/officeDocument/2006/relationships/font" Target="fonts/PetitFormalScript-regular.fntdata"/><Relationship Id="rId28" Type="http://schemas.openxmlformats.org/officeDocument/2006/relationships/font" Target="fonts/Lato-italic.fntdata"/><Relationship Id="rId27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Black-boldItalic.fntdata"/><Relationship Id="rId30" Type="http://schemas.openxmlformats.org/officeDocument/2006/relationships/font" Target="fonts/LatoBlack-bold.fntdata"/><Relationship Id="rId11" Type="http://schemas.openxmlformats.org/officeDocument/2006/relationships/slide" Target="slides/slide6.xml"/><Relationship Id="rId33" Type="http://schemas.openxmlformats.org/officeDocument/2006/relationships/font" Target="fonts/AlbertSans-bold.fntdata"/><Relationship Id="rId10" Type="http://schemas.openxmlformats.org/officeDocument/2006/relationships/slide" Target="slides/slide5.xml"/><Relationship Id="rId32" Type="http://schemas.openxmlformats.org/officeDocument/2006/relationships/font" Target="fonts/AlbertSans-regular.fntdata"/><Relationship Id="rId13" Type="http://schemas.openxmlformats.org/officeDocument/2006/relationships/slide" Target="slides/slide8.xml"/><Relationship Id="rId35" Type="http://schemas.openxmlformats.org/officeDocument/2006/relationships/font" Target="fonts/AlbertSans-boldItalic.fntdata"/><Relationship Id="rId12" Type="http://schemas.openxmlformats.org/officeDocument/2006/relationships/slide" Target="slides/slide7.xml"/><Relationship Id="rId34" Type="http://schemas.openxmlformats.org/officeDocument/2006/relationships/font" Target="fonts/AlbertSans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ed3401ed3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ed3401ed3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2cd6c2ec32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2cd6c2ec32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2cd6c2ec328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2cd6c2ec32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2cd6c2ec32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2cd6c2ec32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2cd6c2ec32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2cd6c2ec32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2cd6c2ec32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2cd6c2ec32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2cd6c2ec328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2cd6c2ec328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e1d838b627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e1d838b627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e207fd22f2_0_250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e207fd22f2_0_250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cd6c2ec32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2cd6c2ec32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26ec70bdf5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26ec70bdf5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2cd6c2ec32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2cd6c2ec32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e1d838b627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e1d838b627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d6c2ec328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d6c2ec32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2cd6c2ec32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2cd6c2ec32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hyperlink" Target="https://bit.ly/3A1uf1Q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39000"/>
          </a:blip>
          <a:srcRect b="0" l="19627" r="0" t="-210"/>
          <a:stretch/>
        </p:blipFill>
        <p:spPr>
          <a:xfrm rot="5400000">
            <a:off x="1981963" y="-2005538"/>
            <a:ext cx="5190649" cy="915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/>
          <p:nvPr>
            <p:ph type="ctrTitle"/>
          </p:nvPr>
        </p:nvSpPr>
        <p:spPr>
          <a:xfrm>
            <a:off x="861400" y="734100"/>
            <a:ext cx="3751800" cy="285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1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861400" y="3677400"/>
            <a:ext cx="2843400" cy="732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" name="Google Shape;12;p2"/>
          <p:cNvSpPr/>
          <p:nvPr>
            <p:ph idx="2" type="pic"/>
          </p:nvPr>
        </p:nvSpPr>
        <p:spPr>
          <a:xfrm>
            <a:off x="5167980" y="1108339"/>
            <a:ext cx="2707800" cy="2934300"/>
          </a:xfrm>
          <a:prstGeom prst="rect">
            <a:avLst/>
          </a:prstGeom>
          <a:noFill/>
          <a:ln>
            <a:noFill/>
          </a:ln>
        </p:spPr>
      </p:sp>
      <p:sp>
        <p:nvSpPr>
          <p:cNvPr id="13" name="Google Shape;13;p2"/>
          <p:cNvSpPr/>
          <p:nvPr/>
        </p:nvSpPr>
        <p:spPr>
          <a:xfrm>
            <a:off x="-3525" y="4859525"/>
            <a:ext cx="9144000" cy="284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grpSp>
        <p:nvGrpSpPr>
          <p:cNvPr id="14" name="Google Shape;14;p2"/>
          <p:cNvGrpSpPr/>
          <p:nvPr/>
        </p:nvGrpSpPr>
        <p:grpSpPr>
          <a:xfrm>
            <a:off x="36569" y="-40986"/>
            <a:ext cx="1153457" cy="2054084"/>
            <a:chOff x="36569" y="-40986"/>
            <a:chExt cx="1153457" cy="2054084"/>
          </a:xfrm>
        </p:grpSpPr>
        <p:pic>
          <p:nvPicPr>
            <p:cNvPr id="15" name="Google Shape;15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 rot="-748615">
              <a:off x="144625" y="13725"/>
              <a:ext cx="594400" cy="8043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3285405">
              <a:off x="159325" y="836875"/>
              <a:ext cx="469350" cy="543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" name="Google Shape;17;p2"/>
            <p:cNvGrpSpPr/>
            <p:nvPr/>
          </p:nvGrpSpPr>
          <p:grpSpPr>
            <a:xfrm>
              <a:off x="941225" y="179200"/>
              <a:ext cx="248800" cy="235798"/>
              <a:chOff x="941225" y="179200"/>
              <a:chExt cx="248800" cy="235798"/>
            </a:xfrm>
          </p:grpSpPr>
          <p:sp>
            <p:nvSpPr>
              <p:cNvPr id="18" name="Google Shape;18;p2"/>
              <p:cNvSpPr/>
              <p:nvPr/>
            </p:nvSpPr>
            <p:spPr>
              <a:xfrm>
                <a:off x="941225" y="179200"/>
                <a:ext cx="174355" cy="174231"/>
              </a:xfrm>
              <a:custGeom>
                <a:rect b="b" l="l" r="r" t="t"/>
                <a:pathLst>
                  <a:path extrusionOk="0" h="8464" w="8470">
                    <a:moveTo>
                      <a:pt x="5447" y="4423"/>
                    </a:moveTo>
                    <a:cubicBezTo>
                      <a:pt x="5164" y="4549"/>
                      <a:pt x="4863" y="4723"/>
                      <a:pt x="4672" y="5001"/>
                    </a:cubicBezTo>
                    <a:cubicBezTo>
                      <a:pt x="4562" y="5128"/>
                      <a:pt x="4502" y="5281"/>
                      <a:pt x="4426" y="5423"/>
                    </a:cubicBezTo>
                    <a:cubicBezTo>
                      <a:pt x="4378" y="5571"/>
                      <a:pt x="4307" y="5720"/>
                      <a:pt x="4280" y="5869"/>
                    </a:cubicBezTo>
                    <a:cubicBezTo>
                      <a:pt x="4270" y="5896"/>
                      <a:pt x="4278" y="5863"/>
                      <a:pt x="4285" y="5828"/>
                    </a:cubicBezTo>
                    <a:cubicBezTo>
                      <a:pt x="4265" y="5909"/>
                      <a:pt x="4247" y="5988"/>
                      <a:pt x="4231" y="6065"/>
                    </a:cubicBezTo>
                    <a:cubicBezTo>
                      <a:pt x="4203" y="5931"/>
                      <a:pt x="4164" y="5773"/>
                      <a:pt x="4104" y="5599"/>
                    </a:cubicBezTo>
                    <a:cubicBezTo>
                      <a:pt x="4047" y="5414"/>
                      <a:pt x="3950" y="5209"/>
                      <a:pt x="3812" y="5016"/>
                    </a:cubicBezTo>
                    <a:cubicBezTo>
                      <a:pt x="3671" y="4825"/>
                      <a:pt x="3478" y="4646"/>
                      <a:pt x="3263" y="4532"/>
                    </a:cubicBezTo>
                    <a:cubicBezTo>
                      <a:pt x="2968" y="4370"/>
                      <a:pt x="2660" y="4277"/>
                      <a:pt x="2378" y="4218"/>
                    </a:cubicBezTo>
                    <a:cubicBezTo>
                      <a:pt x="2489" y="4195"/>
                      <a:pt x="2586" y="4170"/>
                      <a:pt x="2690" y="4138"/>
                    </a:cubicBezTo>
                    <a:lnTo>
                      <a:pt x="2569" y="4161"/>
                    </a:lnTo>
                    <a:cubicBezTo>
                      <a:pt x="2762" y="4122"/>
                      <a:pt x="2922" y="4042"/>
                      <a:pt x="3004" y="4035"/>
                    </a:cubicBezTo>
                    <a:lnTo>
                      <a:pt x="2807" y="4111"/>
                    </a:lnTo>
                    <a:cubicBezTo>
                      <a:pt x="2968" y="4055"/>
                      <a:pt x="3097" y="4009"/>
                      <a:pt x="3213" y="3936"/>
                    </a:cubicBezTo>
                    <a:cubicBezTo>
                      <a:pt x="3334" y="3879"/>
                      <a:pt x="3437" y="3800"/>
                      <a:pt x="3548" y="3697"/>
                    </a:cubicBezTo>
                    <a:lnTo>
                      <a:pt x="3465" y="3765"/>
                    </a:lnTo>
                    <a:cubicBezTo>
                      <a:pt x="3506" y="3729"/>
                      <a:pt x="3560" y="3682"/>
                      <a:pt x="3625" y="3625"/>
                    </a:cubicBezTo>
                    <a:cubicBezTo>
                      <a:pt x="3684" y="3551"/>
                      <a:pt x="3752" y="3465"/>
                      <a:pt x="3827" y="3370"/>
                    </a:cubicBezTo>
                    <a:cubicBezTo>
                      <a:pt x="3884" y="3265"/>
                      <a:pt x="3950" y="3148"/>
                      <a:pt x="4004" y="3024"/>
                    </a:cubicBezTo>
                    <a:cubicBezTo>
                      <a:pt x="4045" y="2897"/>
                      <a:pt x="4100" y="2766"/>
                      <a:pt x="4130" y="2634"/>
                    </a:cubicBezTo>
                    <a:cubicBezTo>
                      <a:pt x="4178" y="2443"/>
                      <a:pt x="4213" y="2253"/>
                      <a:pt x="4237" y="2081"/>
                    </a:cubicBezTo>
                    <a:cubicBezTo>
                      <a:pt x="4274" y="2339"/>
                      <a:pt x="4314" y="2540"/>
                      <a:pt x="4352" y="2646"/>
                    </a:cubicBezTo>
                    <a:cubicBezTo>
                      <a:pt x="4410" y="2861"/>
                      <a:pt x="4343" y="2690"/>
                      <a:pt x="4341" y="2688"/>
                    </a:cubicBezTo>
                    <a:cubicBezTo>
                      <a:pt x="4434" y="2947"/>
                      <a:pt x="4391" y="2796"/>
                      <a:pt x="4469" y="3017"/>
                    </a:cubicBezTo>
                    <a:cubicBezTo>
                      <a:pt x="4489" y="3078"/>
                      <a:pt x="4456" y="3008"/>
                      <a:pt x="4442" y="2975"/>
                    </a:cubicBezTo>
                    <a:cubicBezTo>
                      <a:pt x="4472" y="3073"/>
                      <a:pt x="4528" y="3159"/>
                      <a:pt x="4533" y="3164"/>
                    </a:cubicBezTo>
                    <a:cubicBezTo>
                      <a:pt x="4474" y="3045"/>
                      <a:pt x="4513" y="3089"/>
                      <a:pt x="4497" y="3036"/>
                    </a:cubicBezTo>
                    <a:lnTo>
                      <a:pt x="4641" y="3307"/>
                    </a:lnTo>
                    <a:lnTo>
                      <a:pt x="4627" y="3300"/>
                    </a:lnTo>
                    <a:cubicBezTo>
                      <a:pt x="4641" y="3331"/>
                      <a:pt x="4671" y="3364"/>
                      <a:pt x="4724" y="3418"/>
                    </a:cubicBezTo>
                    <a:cubicBezTo>
                      <a:pt x="4781" y="3466"/>
                      <a:pt x="4831" y="3561"/>
                      <a:pt x="4954" y="3654"/>
                    </a:cubicBezTo>
                    <a:cubicBezTo>
                      <a:pt x="5336" y="3992"/>
                      <a:pt x="5855" y="4118"/>
                      <a:pt x="6309" y="4199"/>
                    </a:cubicBezTo>
                    <a:cubicBezTo>
                      <a:pt x="6300" y="4200"/>
                      <a:pt x="6292" y="4202"/>
                      <a:pt x="6283" y="4203"/>
                    </a:cubicBezTo>
                    <a:cubicBezTo>
                      <a:pt x="6245" y="4199"/>
                      <a:pt x="6197" y="4193"/>
                      <a:pt x="6148" y="4185"/>
                    </a:cubicBezTo>
                    <a:cubicBezTo>
                      <a:pt x="6184" y="4191"/>
                      <a:pt x="6222" y="4198"/>
                      <a:pt x="6266" y="4206"/>
                    </a:cubicBezTo>
                    <a:cubicBezTo>
                      <a:pt x="5994" y="4252"/>
                      <a:pt x="5720" y="4318"/>
                      <a:pt x="5447" y="4423"/>
                    </a:cubicBezTo>
                    <a:moveTo>
                      <a:pt x="1069" y="4393"/>
                    </a:moveTo>
                    <a:cubicBezTo>
                      <a:pt x="1072" y="4392"/>
                      <a:pt x="1075" y="4392"/>
                      <a:pt x="1078" y="4392"/>
                    </a:cubicBezTo>
                    <a:cubicBezTo>
                      <a:pt x="1075" y="4392"/>
                      <a:pt x="1072" y="4392"/>
                      <a:pt x="1069" y="4393"/>
                    </a:cubicBezTo>
                    <a:moveTo>
                      <a:pt x="8124" y="4066"/>
                    </a:moveTo>
                    <a:cubicBezTo>
                      <a:pt x="8138" y="4060"/>
                      <a:pt x="8150" y="4053"/>
                      <a:pt x="8162" y="4047"/>
                    </a:cubicBezTo>
                    <a:cubicBezTo>
                      <a:pt x="8215" y="4045"/>
                      <a:pt x="8272" y="4042"/>
                      <a:pt x="8336" y="4038"/>
                    </a:cubicBezTo>
                    <a:cubicBezTo>
                      <a:pt x="8294" y="4036"/>
                      <a:pt x="8240" y="4037"/>
                      <a:pt x="8178" y="4039"/>
                    </a:cubicBezTo>
                    <a:cubicBezTo>
                      <a:pt x="8222" y="4016"/>
                      <a:pt x="8249" y="3999"/>
                      <a:pt x="8249" y="3994"/>
                    </a:cubicBezTo>
                    <a:cubicBezTo>
                      <a:pt x="8339" y="4001"/>
                      <a:pt x="8419" y="4007"/>
                      <a:pt x="8465" y="4010"/>
                    </a:cubicBezTo>
                    <a:cubicBezTo>
                      <a:pt x="8441" y="4003"/>
                      <a:pt x="8257" y="3989"/>
                      <a:pt x="8159" y="3987"/>
                    </a:cubicBezTo>
                    <a:lnTo>
                      <a:pt x="8141" y="3999"/>
                    </a:lnTo>
                    <a:cubicBezTo>
                      <a:pt x="7916" y="3989"/>
                      <a:pt x="8089" y="3988"/>
                      <a:pt x="7869" y="3975"/>
                    </a:cubicBezTo>
                    <a:cubicBezTo>
                      <a:pt x="7858" y="3964"/>
                      <a:pt x="8060" y="3974"/>
                      <a:pt x="8238" y="3984"/>
                    </a:cubicBezTo>
                    <a:cubicBezTo>
                      <a:pt x="8078" y="3973"/>
                      <a:pt x="7919" y="3955"/>
                      <a:pt x="7853" y="3963"/>
                    </a:cubicBezTo>
                    <a:cubicBezTo>
                      <a:pt x="7703" y="3949"/>
                      <a:pt x="7870" y="3952"/>
                      <a:pt x="7690" y="3934"/>
                    </a:cubicBezTo>
                    <a:cubicBezTo>
                      <a:pt x="7562" y="3927"/>
                      <a:pt x="7392" y="3925"/>
                      <a:pt x="7245" y="3907"/>
                    </a:cubicBezTo>
                    <a:lnTo>
                      <a:pt x="7248" y="3905"/>
                    </a:lnTo>
                    <a:cubicBezTo>
                      <a:pt x="6894" y="3859"/>
                      <a:pt x="6701" y="3870"/>
                      <a:pt x="6387" y="3806"/>
                    </a:cubicBezTo>
                    <a:lnTo>
                      <a:pt x="6422" y="3807"/>
                    </a:lnTo>
                    <a:cubicBezTo>
                      <a:pt x="6308" y="3790"/>
                      <a:pt x="6095" y="3746"/>
                      <a:pt x="5903" y="3694"/>
                    </a:cubicBezTo>
                    <a:cubicBezTo>
                      <a:pt x="5957" y="3709"/>
                      <a:pt x="6004" y="3728"/>
                      <a:pt x="5886" y="3702"/>
                    </a:cubicBezTo>
                    <a:cubicBezTo>
                      <a:pt x="5773" y="3660"/>
                      <a:pt x="5693" y="3630"/>
                      <a:pt x="5615" y="3601"/>
                    </a:cubicBezTo>
                    <a:cubicBezTo>
                      <a:pt x="5537" y="3569"/>
                      <a:pt x="5478" y="3527"/>
                      <a:pt x="5410" y="3489"/>
                    </a:cubicBezTo>
                    <a:cubicBezTo>
                      <a:pt x="5362" y="3472"/>
                      <a:pt x="5323" y="3446"/>
                      <a:pt x="5285" y="3416"/>
                    </a:cubicBezTo>
                    <a:cubicBezTo>
                      <a:pt x="5237" y="3370"/>
                      <a:pt x="5157" y="3329"/>
                      <a:pt x="5101" y="3244"/>
                    </a:cubicBezTo>
                    <a:cubicBezTo>
                      <a:pt x="5069" y="3205"/>
                      <a:pt x="5034" y="3163"/>
                      <a:pt x="4998" y="3119"/>
                    </a:cubicBezTo>
                    <a:cubicBezTo>
                      <a:pt x="4970" y="3067"/>
                      <a:pt x="4940" y="3011"/>
                      <a:pt x="4909" y="2953"/>
                    </a:cubicBezTo>
                    <a:cubicBezTo>
                      <a:pt x="4789" y="2718"/>
                      <a:pt x="4700" y="2396"/>
                      <a:pt x="4646" y="2044"/>
                    </a:cubicBezTo>
                    <a:cubicBezTo>
                      <a:pt x="4532" y="1341"/>
                      <a:pt x="4493" y="547"/>
                      <a:pt x="4455" y="0"/>
                    </a:cubicBezTo>
                    <a:lnTo>
                      <a:pt x="4009" y="0"/>
                    </a:lnTo>
                    <a:cubicBezTo>
                      <a:pt x="3972" y="664"/>
                      <a:pt x="3945" y="1014"/>
                      <a:pt x="3929" y="1219"/>
                    </a:cubicBezTo>
                    <a:lnTo>
                      <a:pt x="3930" y="1186"/>
                    </a:lnTo>
                    <a:cubicBezTo>
                      <a:pt x="3902" y="1504"/>
                      <a:pt x="3867" y="1909"/>
                      <a:pt x="3777" y="2331"/>
                    </a:cubicBezTo>
                    <a:cubicBezTo>
                      <a:pt x="3691" y="2755"/>
                      <a:pt x="3524" y="3188"/>
                      <a:pt x="3180" y="3440"/>
                    </a:cubicBezTo>
                    <a:cubicBezTo>
                      <a:pt x="2840" y="3701"/>
                      <a:pt x="2352" y="3795"/>
                      <a:pt x="1915" y="3860"/>
                    </a:cubicBezTo>
                    <a:cubicBezTo>
                      <a:pt x="1473" y="3926"/>
                      <a:pt x="1059" y="3957"/>
                      <a:pt x="728" y="3985"/>
                    </a:cubicBezTo>
                    <a:cubicBezTo>
                      <a:pt x="584" y="3988"/>
                      <a:pt x="403" y="3997"/>
                      <a:pt x="233" y="4007"/>
                    </a:cubicBezTo>
                    <a:cubicBezTo>
                      <a:pt x="90" y="4001"/>
                      <a:pt x="155" y="4003"/>
                      <a:pt x="25" y="3993"/>
                    </a:cubicBezTo>
                    <a:lnTo>
                      <a:pt x="25" y="4018"/>
                    </a:lnTo>
                    <a:cubicBezTo>
                      <a:pt x="24" y="4018"/>
                      <a:pt x="23" y="4018"/>
                      <a:pt x="22" y="4018"/>
                    </a:cubicBezTo>
                    <a:cubicBezTo>
                      <a:pt x="23" y="4018"/>
                      <a:pt x="24" y="4018"/>
                      <a:pt x="25" y="4018"/>
                    </a:cubicBezTo>
                    <a:lnTo>
                      <a:pt x="25" y="4029"/>
                    </a:lnTo>
                    <a:cubicBezTo>
                      <a:pt x="19" y="4029"/>
                      <a:pt x="14" y="4029"/>
                      <a:pt x="8" y="4030"/>
                    </a:cubicBezTo>
                    <a:cubicBezTo>
                      <a:pt x="4" y="4030"/>
                      <a:pt x="0" y="4030"/>
                      <a:pt x="0" y="4030"/>
                    </a:cubicBezTo>
                    <a:lnTo>
                      <a:pt x="0" y="4436"/>
                    </a:lnTo>
                    <a:cubicBezTo>
                      <a:pt x="8" y="4437"/>
                      <a:pt x="16" y="4437"/>
                      <a:pt x="25" y="4438"/>
                    </a:cubicBezTo>
                    <a:lnTo>
                      <a:pt x="25" y="4473"/>
                    </a:lnTo>
                    <a:cubicBezTo>
                      <a:pt x="73" y="4470"/>
                      <a:pt x="158" y="4466"/>
                      <a:pt x="304" y="4458"/>
                    </a:cubicBezTo>
                    <a:cubicBezTo>
                      <a:pt x="335" y="4456"/>
                      <a:pt x="363" y="4454"/>
                      <a:pt x="391" y="4452"/>
                    </a:cubicBezTo>
                    <a:cubicBezTo>
                      <a:pt x="435" y="4454"/>
                      <a:pt x="521" y="4457"/>
                      <a:pt x="698" y="4467"/>
                    </a:cubicBezTo>
                    <a:cubicBezTo>
                      <a:pt x="888" y="4481"/>
                      <a:pt x="1214" y="4497"/>
                      <a:pt x="1599" y="4542"/>
                    </a:cubicBezTo>
                    <a:cubicBezTo>
                      <a:pt x="1982" y="4586"/>
                      <a:pt x="2436" y="4645"/>
                      <a:pt x="2827" y="4804"/>
                    </a:cubicBezTo>
                    <a:cubicBezTo>
                      <a:pt x="3024" y="4880"/>
                      <a:pt x="3191" y="4992"/>
                      <a:pt x="3332" y="5119"/>
                    </a:cubicBezTo>
                    <a:cubicBezTo>
                      <a:pt x="3393" y="5191"/>
                      <a:pt x="3452" y="5263"/>
                      <a:pt x="3506" y="5335"/>
                    </a:cubicBezTo>
                    <a:cubicBezTo>
                      <a:pt x="3550" y="5417"/>
                      <a:pt x="3592" y="5496"/>
                      <a:pt x="3632" y="5571"/>
                    </a:cubicBezTo>
                    <a:cubicBezTo>
                      <a:pt x="3758" y="5900"/>
                      <a:pt x="3815" y="6196"/>
                      <a:pt x="3839" y="6359"/>
                    </a:cubicBezTo>
                    <a:cubicBezTo>
                      <a:pt x="3915" y="6706"/>
                      <a:pt x="3947" y="7157"/>
                      <a:pt x="3981" y="7511"/>
                    </a:cubicBezTo>
                    <a:lnTo>
                      <a:pt x="3975" y="7476"/>
                    </a:lnTo>
                    <a:cubicBezTo>
                      <a:pt x="3985" y="7568"/>
                      <a:pt x="3999" y="7766"/>
                      <a:pt x="4015" y="8020"/>
                    </a:cubicBezTo>
                    <a:cubicBezTo>
                      <a:pt x="4005" y="8172"/>
                      <a:pt x="3996" y="8317"/>
                      <a:pt x="3990" y="8439"/>
                    </a:cubicBezTo>
                    <a:lnTo>
                      <a:pt x="4039" y="8439"/>
                    </a:lnTo>
                    <a:cubicBezTo>
                      <a:pt x="4039" y="8448"/>
                      <a:pt x="4040" y="8456"/>
                      <a:pt x="4040" y="8464"/>
                    </a:cubicBezTo>
                    <a:lnTo>
                      <a:pt x="4424" y="8464"/>
                    </a:lnTo>
                    <a:cubicBezTo>
                      <a:pt x="4424" y="8456"/>
                      <a:pt x="4424" y="8447"/>
                      <a:pt x="4425" y="8439"/>
                    </a:cubicBezTo>
                    <a:lnTo>
                      <a:pt x="4474" y="8439"/>
                    </a:lnTo>
                    <a:cubicBezTo>
                      <a:pt x="4463" y="8248"/>
                      <a:pt x="4456" y="8117"/>
                      <a:pt x="4455" y="8104"/>
                    </a:cubicBezTo>
                    <a:lnTo>
                      <a:pt x="4446" y="8093"/>
                    </a:lnTo>
                    <a:cubicBezTo>
                      <a:pt x="4490" y="7414"/>
                      <a:pt x="4557" y="6703"/>
                      <a:pt x="4600" y="6479"/>
                    </a:cubicBezTo>
                    <a:lnTo>
                      <a:pt x="4588" y="6537"/>
                    </a:lnTo>
                    <a:cubicBezTo>
                      <a:pt x="4635" y="6159"/>
                      <a:pt x="4651" y="6216"/>
                      <a:pt x="4721" y="5932"/>
                    </a:cubicBezTo>
                    <a:cubicBezTo>
                      <a:pt x="4687" y="5960"/>
                      <a:pt x="4779" y="5662"/>
                      <a:pt x="4822" y="5552"/>
                    </a:cubicBezTo>
                    <a:lnTo>
                      <a:pt x="4823" y="5558"/>
                    </a:lnTo>
                    <a:cubicBezTo>
                      <a:pt x="4872" y="5488"/>
                      <a:pt x="4910" y="5340"/>
                      <a:pt x="5013" y="5228"/>
                    </a:cubicBezTo>
                    <a:cubicBezTo>
                      <a:pt x="5097" y="5099"/>
                      <a:pt x="5230" y="4995"/>
                      <a:pt x="5348" y="4915"/>
                    </a:cubicBezTo>
                    <a:lnTo>
                      <a:pt x="5343" y="4928"/>
                    </a:lnTo>
                    <a:cubicBezTo>
                      <a:pt x="5530" y="4779"/>
                      <a:pt x="5994" y="4657"/>
                      <a:pt x="6174" y="4621"/>
                    </a:cubicBezTo>
                    <a:cubicBezTo>
                      <a:pt x="6588" y="4539"/>
                      <a:pt x="7250" y="4493"/>
                      <a:pt x="7827" y="4443"/>
                    </a:cubicBezTo>
                    <a:lnTo>
                      <a:pt x="8203" y="4446"/>
                    </a:lnTo>
                    <a:lnTo>
                      <a:pt x="8257" y="4440"/>
                    </a:lnTo>
                    <a:cubicBezTo>
                      <a:pt x="8257" y="4440"/>
                      <a:pt x="8815" y="4102"/>
                      <a:pt x="8124" y="4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143812" y="369443"/>
                <a:ext cx="46213" cy="45555"/>
              </a:xfrm>
              <a:custGeom>
                <a:rect b="b" l="l" r="r" t="t"/>
                <a:pathLst>
                  <a:path extrusionOk="0" h="2213" w="2245">
                    <a:moveTo>
                      <a:pt x="2245" y="1066"/>
                    </a:moveTo>
                    <a:cubicBezTo>
                      <a:pt x="2245" y="1027"/>
                      <a:pt x="2249" y="986"/>
                      <a:pt x="2234" y="972"/>
                    </a:cubicBezTo>
                    <a:cubicBezTo>
                      <a:pt x="2233" y="934"/>
                      <a:pt x="2247" y="974"/>
                      <a:pt x="2245" y="928"/>
                    </a:cubicBezTo>
                    <a:cubicBezTo>
                      <a:pt x="2238" y="897"/>
                      <a:pt x="2217" y="858"/>
                      <a:pt x="2214" y="821"/>
                    </a:cubicBezTo>
                    <a:lnTo>
                      <a:pt x="2216" y="821"/>
                    </a:lnTo>
                    <a:cubicBezTo>
                      <a:pt x="2201" y="730"/>
                      <a:pt x="2159" y="694"/>
                      <a:pt x="2132" y="617"/>
                    </a:cubicBezTo>
                    <a:lnTo>
                      <a:pt x="2139" y="623"/>
                    </a:lnTo>
                    <a:cubicBezTo>
                      <a:pt x="2133" y="594"/>
                      <a:pt x="2098" y="548"/>
                      <a:pt x="2075" y="500"/>
                    </a:cubicBezTo>
                    <a:cubicBezTo>
                      <a:pt x="2081" y="514"/>
                      <a:pt x="2082" y="529"/>
                      <a:pt x="2064" y="503"/>
                    </a:cubicBezTo>
                    <a:cubicBezTo>
                      <a:pt x="2036" y="449"/>
                      <a:pt x="2006" y="420"/>
                      <a:pt x="1984" y="382"/>
                    </a:cubicBezTo>
                    <a:lnTo>
                      <a:pt x="1948" y="357"/>
                    </a:lnTo>
                    <a:cubicBezTo>
                      <a:pt x="1883" y="278"/>
                      <a:pt x="1679" y="104"/>
                      <a:pt x="1425" y="39"/>
                    </a:cubicBezTo>
                    <a:cubicBezTo>
                      <a:pt x="1175" y="-34"/>
                      <a:pt x="915" y="13"/>
                      <a:pt x="817" y="44"/>
                    </a:cubicBezTo>
                    <a:lnTo>
                      <a:pt x="825" y="40"/>
                    </a:lnTo>
                    <a:cubicBezTo>
                      <a:pt x="673" y="79"/>
                      <a:pt x="448" y="189"/>
                      <a:pt x="289" y="373"/>
                    </a:cubicBezTo>
                    <a:cubicBezTo>
                      <a:pt x="124" y="551"/>
                      <a:pt x="40" y="789"/>
                      <a:pt x="25" y="948"/>
                    </a:cubicBezTo>
                    <a:cubicBezTo>
                      <a:pt x="6" y="996"/>
                      <a:pt x="5" y="1065"/>
                      <a:pt x="0" y="1117"/>
                    </a:cubicBezTo>
                    <a:cubicBezTo>
                      <a:pt x="6" y="1088"/>
                      <a:pt x="13" y="1098"/>
                      <a:pt x="11" y="1120"/>
                    </a:cubicBezTo>
                    <a:cubicBezTo>
                      <a:pt x="19" y="1277"/>
                      <a:pt x="13" y="1132"/>
                      <a:pt x="36" y="1288"/>
                    </a:cubicBezTo>
                    <a:cubicBezTo>
                      <a:pt x="52" y="1376"/>
                      <a:pt x="106" y="1594"/>
                      <a:pt x="238" y="1769"/>
                    </a:cubicBezTo>
                    <a:cubicBezTo>
                      <a:pt x="361" y="1949"/>
                      <a:pt x="549" y="2066"/>
                      <a:pt x="619" y="2105"/>
                    </a:cubicBezTo>
                    <a:cubicBezTo>
                      <a:pt x="702" y="2133"/>
                      <a:pt x="803" y="2176"/>
                      <a:pt x="888" y="2186"/>
                    </a:cubicBezTo>
                    <a:lnTo>
                      <a:pt x="879" y="2187"/>
                    </a:lnTo>
                    <a:cubicBezTo>
                      <a:pt x="923" y="2194"/>
                      <a:pt x="1074" y="2225"/>
                      <a:pt x="1228" y="2208"/>
                    </a:cubicBezTo>
                    <a:cubicBezTo>
                      <a:pt x="1382" y="2196"/>
                      <a:pt x="1531" y="2139"/>
                      <a:pt x="1576" y="2112"/>
                    </a:cubicBezTo>
                    <a:lnTo>
                      <a:pt x="1562" y="2116"/>
                    </a:lnTo>
                    <a:cubicBezTo>
                      <a:pt x="1642" y="2068"/>
                      <a:pt x="1637" y="2088"/>
                      <a:pt x="1703" y="2054"/>
                    </a:cubicBezTo>
                    <a:cubicBezTo>
                      <a:pt x="1687" y="2046"/>
                      <a:pt x="1747" y="1994"/>
                      <a:pt x="1769" y="1974"/>
                    </a:cubicBezTo>
                    <a:lnTo>
                      <a:pt x="1770" y="1978"/>
                    </a:lnTo>
                    <a:cubicBezTo>
                      <a:pt x="1806" y="1949"/>
                      <a:pt x="1871" y="1870"/>
                      <a:pt x="1916" y="1813"/>
                    </a:cubicBezTo>
                    <a:lnTo>
                      <a:pt x="1921" y="1821"/>
                    </a:lnTo>
                    <a:cubicBezTo>
                      <a:pt x="1956" y="1770"/>
                      <a:pt x="2022" y="1676"/>
                      <a:pt x="2042" y="1637"/>
                    </a:cubicBezTo>
                    <a:cubicBezTo>
                      <a:pt x="2094" y="1553"/>
                      <a:pt x="2167" y="1408"/>
                      <a:pt x="2172" y="1270"/>
                    </a:cubicBezTo>
                    <a:cubicBezTo>
                      <a:pt x="2185" y="1242"/>
                      <a:pt x="2196" y="1214"/>
                      <a:pt x="2206" y="1185"/>
                    </a:cubicBezTo>
                    <a:lnTo>
                      <a:pt x="2204" y="1171"/>
                    </a:lnTo>
                    <a:cubicBezTo>
                      <a:pt x="2205" y="1156"/>
                      <a:pt x="1891" y="1058"/>
                      <a:pt x="1817" y="1179"/>
                    </a:cubicBezTo>
                    <a:lnTo>
                      <a:pt x="1807" y="1177"/>
                    </a:lnTo>
                    <a:cubicBezTo>
                      <a:pt x="1807" y="1184"/>
                      <a:pt x="1808" y="1192"/>
                      <a:pt x="1807" y="1200"/>
                    </a:cubicBezTo>
                    <a:cubicBezTo>
                      <a:pt x="1798" y="1227"/>
                      <a:pt x="1807" y="1241"/>
                      <a:pt x="1798" y="1237"/>
                    </a:cubicBezTo>
                    <a:lnTo>
                      <a:pt x="1805" y="1200"/>
                    </a:lnTo>
                    <a:cubicBezTo>
                      <a:pt x="1798" y="1227"/>
                      <a:pt x="1796" y="1208"/>
                      <a:pt x="1793" y="1197"/>
                    </a:cubicBezTo>
                    <a:cubicBezTo>
                      <a:pt x="1790" y="1208"/>
                      <a:pt x="1787" y="1219"/>
                      <a:pt x="1783" y="1227"/>
                    </a:cubicBezTo>
                    <a:cubicBezTo>
                      <a:pt x="1786" y="1233"/>
                      <a:pt x="1787" y="1224"/>
                      <a:pt x="1790" y="1220"/>
                    </a:cubicBezTo>
                    <a:cubicBezTo>
                      <a:pt x="1790" y="1235"/>
                      <a:pt x="1798" y="1257"/>
                      <a:pt x="1788" y="1274"/>
                    </a:cubicBezTo>
                    <a:cubicBezTo>
                      <a:pt x="1780" y="1301"/>
                      <a:pt x="1773" y="1272"/>
                      <a:pt x="1764" y="1303"/>
                    </a:cubicBezTo>
                    <a:cubicBezTo>
                      <a:pt x="1712" y="1464"/>
                      <a:pt x="1600" y="1595"/>
                      <a:pt x="1459" y="1684"/>
                    </a:cubicBezTo>
                    <a:cubicBezTo>
                      <a:pt x="1454" y="1683"/>
                      <a:pt x="1458" y="1681"/>
                      <a:pt x="1461" y="1677"/>
                    </a:cubicBezTo>
                    <a:cubicBezTo>
                      <a:pt x="1421" y="1707"/>
                      <a:pt x="1380" y="1726"/>
                      <a:pt x="1338" y="1744"/>
                    </a:cubicBezTo>
                    <a:cubicBezTo>
                      <a:pt x="1325" y="1745"/>
                      <a:pt x="1320" y="1741"/>
                      <a:pt x="1315" y="1738"/>
                    </a:cubicBezTo>
                    <a:cubicBezTo>
                      <a:pt x="1328" y="1755"/>
                      <a:pt x="1070" y="1793"/>
                      <a:pt x="1065" y="1775"/>
                    </a:cubicBezTo>
                    <a:lnTo>
                      <a:pt x="1060" y="1791"/>
                    </a:lnTo>
                    <a:cubicBezTo>
                      <a:pt x="1010" y="1787"/>
                      <a:pt x="1048" y="1771"/>
                      <a:pt x="1002" y="1769"/>
                    </a:cubicBezTo>
                    <a:cubicBezTo>
                      <a:pt x="979" y="1792"/>
                      <a:pt x="929" y="1749"/>
                      <a:pt x="910" y="1758"/>
                    </a:cubicBezTo>
                    <a:cubicBezTo>
                      <a:pt x="910" y="1758"/>
                      <a:pt x="890" y="1747"/>
                      <a:pt x="894" y="1741"/>
                    </a:cubicBezTo>
                    <a:cubicBezTo>
                      <a:pt x="883" y="1750"/>
                      <a:pt x="871" y="1736"/>
                      <a:pt x="857" y="1734"/>
                    </a:cubicBezTo>
                    <a:cubicBezTo>
                      <a:pt x="850" y="1736"/>
                      <a:pt x="859" y="1739"/>
                      <a:pt x="861" y="1744"/>
                    </a:cubicBezTo>
                    <a:cubicBezTo>
                      <a:pt x="850" y="1742"/>
                      <a:pt x="840" y="1738"/>
                      <a:pt x="829" y="1734"/>
                    </a:cubicBezTo>
                    <a:cubicBezTo>
                      <a:pt x="819" y="1725"/>
                      <a:pt x="820" y="1717"/>
                      <a:pt x="833" y="1722"/>
                    </a:cubicBezTo>
                    <a:cubicBezTo>
                      <a:pt x="794" y="1705"/>
                      <a:pt x="688" y="1637"/>
                      <a:pt x="611" y="1540"/>
                    </a:cubicBezTo>
                    <a:cubicBezTo>
                      <a:pt x="534" y="1443"/>
                      <a:pt x="493" y="1326"/>
                      <a:pt x="482" y="1283"/>
                    </a:cubicBezTo>
                    <a:cubicBezTo>
                      <a:pt x="476" y="1297"/>
                      <a:pt x="488" y="1322"/>
                      <a:pt x="479" y="1337"/>
                    </a:cubicBezTo>
                    <a:cubicBezTo>
                      <a:pt x="461" y="1317"/>
                      <a:pt x="472" y="1301"/>
                      <a:pt x="460" y="1293"/>
                    </a:cubicBezTo>
                    <a:cubicBezTo>
                      <a:pt x="478" y="1279"/>
                      <a:pt x="452" y="1240"/>
                      <a:pt x="473" y="1218"/>
                    </a:cubicBezTo>
                    <a:lnTo>
                      <a:pt x="459" y="1213"/>
                    </a:lnTo>
                    <a:lnTo>
                      <a:pt x="465" y="1200"/>
                    </a:lnTo>
                    <a:cubicBezTo>
                      <a:pt x="447" y="1096"/>
                      <a:pt x="452" y="1176"/>
                      <a:pt x="459" y="1083"/>
                    </a:cubicBezTo>
                    <a:cubicBezTo>
                      <a:pt x="460" y="1029"/>
                      <a:pt x="448" y="999"/>
                      <a:pt x="462" y="971"/>
                    </a:cubicBezTo>
                    <a:cubicBezTo>
                      <a:pt x="460" y="975"/>
                      <a:pt x="449" y="985"/>
                      <a:pt x="450" y="971"/>
                    </a:cubicBezTo>
                    <a:cubicBezTo>
                      <a:pt x="462" y="971"/>
                      <a:pt x="452" y="931"/>
                      <a:pt x="464" y="927"/>
                    </a:cubicBezTo>
                    <a:cubicBezTo>
                      <a:pt x="467" y="913"/>
                      <a:pt x="485" y="871"/>
                      <a:pt x="465" y="880"/>
                    </a:cubicBezTo>
                    <a:cubicBezTo>
                      <a:pt x="474" y="875"/>
                      <a:pt x="492" y="838"/>
                      <a:pt x="489" y="863"/>
                    </a:cubicBezTo>
                    <a:cubicBezTo>
                      <a:pt x="495" y="851"/>
                      <a:pt x="504" y="840"/>
                      <a:pt x="505" y="829"/>
                    </a:cubicBezTo>
                    <a:lnTo>
                      <a:pt x="493" y="844"/>
                    </a:lnTo>
                    <a:cubicBezTo>
                      <a:pt x="510" y="800"/>
                      <a:pt x="534" y="784"/>
                      <a:pt x="539" y="751"/>
                    </a:cubicBezTo>
                    <a:lnTo>
                      <a:pt x="524" y="763"/>
                    </a:lnTo>
                    <a:cubicBezTo>
                      <a:pt x="537" y="737"/>
                      <a:pt x="552" y="718"/>
                      <a:pt x="571" y="718"/>
                    </a:cubicBezTo>
                    <a:lnTo>
                      <a:pt x="557" y="744"/>
                    </a:lnTo>
                    <a:cubicBezTo>
                      <a:pt x="584" y="706"/>
                      <a:pt x="600" y="684"/>
                      <a:pt x="621" y="650"/>
                    </a:cubicBezTo>
                    <a:lnTo>
                      <a:pt x="612" y="660"/>
                    </a:lnTo>
                    <a:cubicBezTo>
                      <a:pt x="623" y="602"/>
                      <a:pt x="843" y="446"/>
                      <a:pt x="893" y="427"/>
                    </a:cubicBezTo>
                    <a:lnTo>
                      <a:pt x="868" y="423"/>
                    </a:lnTo>
                    <a:cubicBezTo>
                      <a:pt x="880" y="415"/>
                      <a:pt x="893" y="407"/>
                      <a:pt x="906" y="401"/>
                    </a:cubicBezTo>
                    <a:cubicBezTo>
                      <a:pt x="901" y="402"/>
                      <a:pt x="897" y="442"/>
                      <a:pt x="892" y="441"/>
                    </a:cubicBezTo>
                    <a:cubicBezTo>
                      <a:pt x="933" y="427"/>
                      <a:pt x="1069" y="388"/>
                      <a:pt x="1207" y="408"/>
                    </a:cubicBezTo>
                    <a:cubicBezTo>
                      <a:pt x="1344" y="422"/>
                      <a:pt x="1468" y="488"/>
                      <a:pt x="1498" y="516"/>
                    </a:cubicBezTo>
                    <a:cubicBezTo>
                      <a:pt x="1523" y="539"/>
                      <a:pt x="1492" y="537"/>
                      <a:pt x="1492" y="537"/>
                    </a:cubicBezTo>
                    <a:cubicBezTo>
                      <a:pt x="1527" y="554"/>
                      <a:pt x="1513" y="536"/>
                      <a:pt x="1540" y="556"/>
                    </a:cubicBezTo>
                    <a:cubicBezTo>
                      <a:pt x="1546" y="564"/>
                      <a:pt x="1533" y="563"/>
                      <a:pt x="1527" y="561"/>
                    </a:cubicBezTo>
                    <a:cubicBezTo>
                      <a:pt x="1540" y="569"/>
                      <a:pt x="1548" y="580"/>
                      <a:pt x="1553" y="576"/>
                    </a:cubicBezTo>
                    <a:cubicBezTo>
                      <a:pt x="1541" y="562"/>
                      <a:pt x="1556" y="555"/>
                      <a:pt x="1555" y="543"/>
                    </a:cubicBezTo>
                    <a:cubicBezTo>
                      <a:pt x="1567" y="552"/>
                      <a:pt x="1579" y="561"/>
                      <a:pt x="1589" y="572"/>
                    </a:cubicBezTo>
                    <a:lnTo>
                      <a:pt x="1582" y="577"/>
                    </a:lnTo>
                    <a:cubicBezTo>
                      <a:pt x="1588" y="585"/>
                      <a:pt x="1618" y="574"/>
                      <a:pt x="1646" y="610"/>
                    </a:cubicBezTo>
                    <a:cubicBezTo>
                      <a:pt x="1696" y="666"/>
                      <a:pt x="1744" y="733"/>
                      <a:pt x="1775" y="801"/>
                    </a:cubicBezTo>
                    <a:cubicBezTo>
                      <a:pt x="1770" y="802"/>
                      <a:pt x="1760" y="790"/>
                      <a:pt x="1751" y="777"/>
                    </a:cubicBezTo>
                    <a:cubicBezTo>
                      <a:pt x="1755" y="786"/>
                      <a:pt x="1762" y="799"/>
                      <a:pt x="1763" y="809"/>
                    </a:cubicBezTo>
                    <a:cubicBezTo>
                      <a:pt x="1764" y="789"/>
                      <a:pt x="1782" y="834"/>
                      <a:pt x="1780" y="820"/>
                    </a:cubicBezTo>
                    <a:cubicBezTo>
                      <a:pt x="1825" y="861"/>
                      <a:pt x="1826" y="937"/>
                      <a:pt x="1849" y="982"/>
                    </a:cubicBezTo>
                    <a:cubicBezTo>
                      <a:pt x="1870" y="969"/>
                      <a:pt x="2213" y="1057"/>
                      <a:pt x="2235" y="1070"/>
                    </a:cubicBezTo>
                    <a:cubicBezTo>
                      <a:pt x="2236" y="1093"/>
                      <a:pt x="2236" y="1115"/>
                      <a:pt x="2234" y="1122"/>
                    </a:cubicBezTo>
                    <a:cubicBezTo>
                      <a:pt x="2240" y="1117"/>
                      <a:pt x="2241" y="1071"/>
                      <a:pt x="2236" y="1047"/>
                    </a:cubicBezTo>
                    <a:lnTo>
                      <a:pt x="2223" y="1044"/>
                    </a:lnTo>
                    <a:cubicBezTo>
                      <a:pt x="2215" y="990"/>
                      <a:pt x="2231" y="1031"/>
                      <a:pt x="2223" y="977"/>
                    </a:cubicBezTo>
                    <a:cubicBezTo>
                      <a:pt x="2234" y="973"/>
                      <a:pt x="2243" y="1022"/>
                      <a:pt x="2245" y="1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" name="Google Shape;20;p2"/>
            <p:cNvGrpSpPr/>
            <p:nvPr/>
          </p:nvGrpSpPr>
          <p:grpSpPr>
            <a:xfrm>
              <a:off x="243687" y="1619175"/>
              <a:ext cx="322538" cy="393923"/>
              <a:chOff x="243687" y="1619175"/>
              <a:chExt cx="322538" cy="393923"/>
            </a:xfrm>
          </p:grpSpPr>
          <p:sp>
            <p:nvSpPr>
              <p:cNvPr id="21" name="Google Shape;21;p2"/>
              <p:cNvSpPr/>
              <p:nvPr/>
            </p:nvSpPr>
            <p:spPr>
              <a:xfrm>
                <a:off x="317425" y="1619175"/>
                <a:ext cx="174355" cy="174231"/>
              </a:xfrm>
              <a:custGeom>
                <a:rect b="b" l="l" r="r" t="t"/>
                <a:pathLst>
                  <a:path extrusionOk="0" h="8464" w="8470">
                    <a:moveTo>
                      <a:pt x="5447" y="4423"/>
                    </a:moveTo>
                    <a:cubicBezTo>
                      <a:pt x="5164" y="4549"/>
                      <a:pt x="4863" y="4723"/>
                      <a:pt x="4672" y="5001"/>
                    </a:cubicBezTo>
                    <a:cubicBezTo>
                      <a:pt x="4562" y="5128"/>
                      <a:pt x="4502" y="5281"/>
                      <a:pt x="4426" y="5423"/>
                    </a:cubicBezTo>
                    <a:cubicBezTo>
                      <a:pt x="4378" y="5571"/>
                      <a:pt x="4307" y="5720"/>
                      <a:pt x="4280" y="5869"/>
                    </a:cubicBezTo>
                    <a:cubicBezTo>
                      <a:pt x="4270" y="5896"/>
                      <a:pt x="4278" y="5863"/>
                      <a:pt x="4285" y="5828"/>
                    </a:cubicBezTo>
                    <a:cubicBezTo>
                      <a:pt x="4265" y="5909"/>
                      <a:pt x="4247" y="5988"/>
                      <a:pt x="4231" y="6065"/>
                    </a:cubicBezTo>
                    <a:cubicBezTo>
                      <a:pt x="4203" y="5931"/>
                      <a:pt x="4164" y="5773"/>
                      <a:pt x="4104" y="5599"/>
                    </a:cubicBezTo>
                    <a:cubicBezTo>
                      <a:pt x="4047" y="5414"/>
                      <a:pt x="3950" y="5209"/>
                      <a:pt x="3812" y="5016"/>
                    </a:cubicBezTo>
                    <a:cubicBezTo>
                      <a:pt x="3671" y="4825"/>
                      <a:pt x="3478" y="4646"/>
                      <a:pt x="3263" y="4532"/>
                    </a:cubicBezTo>
                    <a:cubicBezTo>
                      <a:pt x="2968" y="4370"/>
                      <a:pt x="2660" y="4277"/>
                      <a:pt x="2378" y="4218"/>
                    </a:cubicBezTo>
                    <a:cubicBezTo>
                      <a:pt x="2489" y="4195"/>
                      <a:pt x="2586" y="4170"/>
                      <a:pt x="2690" y="4138"/>
                    </a:cubicBezTo>
                    <a:lnTo>
                      <a:pt x="2569" y="4161"/>
                    </a:lnTo>
                    <a:cubicBezTo>
                      <a:pt x="2762" y="4122"/>
                      <a:pt x="2922" y="4042"/>
                      <a:pt x="3004" y="4035"/>
                    </a:cubicBezTo>
                    <a:lnTo>
                      <a:pt x="2807" y="4111"/>
                    </a:lnTo>
                    <a:cubicBezTo>
                      <a:pt x="2968" y="4055"/>
                      <a:pt x="3097" y="4009"/>
                      <a:pt x="3213" y="3936"/>
                    </a:cubicBezTo>
                    <a:cubicBezTo>
                      <a:pt x="3334" y="3879"/>
                      <a:pt x="3437" y="3800"/>
                      <a:pt x="3548" y="3697"/>
                    </a:cubicBezTo>
                    <a:lnTo>
                      <a:pt x="3465" y="3765"/>
                    </a:lnTo>
                    <a:cubicBezTo>
                      <a:pt x="3506" y="3729"/>
                      <a:pt x="3560" y="3682"/>
                      <a:pt x="3625" y="3625"/>
                    </a:cubicBezTo>
                    <a:cubicBezTo>
                      <a:pt x="3684" y="3551"/>
                      <a:pt x="3752" y="3465"/>
                      <a:pt x="3827" y="3370"/>
                    </a:cubicBezTo>
                    <a:cubicBezTo>
                      <a:pt x="3884" y="3265"/>
                      <a:pt x="3950" y="3148"/>
                      <a:pt x="4004" y="3024"/>
                    </a:cubicBezTo>
                    <a:cubicBezTo>
                      <a:pt x="4045" y="2897"/>
                      <a:pt x="4100" y="2766"/>
                      <a:pt x="4130" y="2634"/>
                    </a:cubicBezTo>
                    <a:cubicBezTo>
                      <a:pt x="4178" y="2443"/>
                      <a:pt x="4213" y="2253"/>
                      <a:pt x="4237" y="2081"/>
                    </a:cubicBezTo>
                    <a:cubicBezTo>
                      <a:pt x="4274" y="2339"/>
                      <a:pt x="4314" y="2540"/>
                      <a:pt x="4352" y="2646"/>
                    </a:cubicBezTo>
                    <a:cubicBezTo>
                      <a:pt x="4410" y="2861"/>
                      <a:pt x="4343" y="2690"/>
                      <a:pt x="4341" y="2688"/>
                    </a:cubicBezTo>
                    <a:cubicBezTo>
                      <a:pt x="4434" y="2947"/>
                      <a:pt x="4391" y="2796"/>
                      <a:pt x="4469" y="3017"/>
                    </a:cubicBezTo>
                    <a:cubicBezTo>
                      <a:pt x="4489" y="3078"/>
                      <a:pt x="4456" y="3008"/>
                      <a:pt x="4442" y="2975"/>
                    </a:cubicBezTo>
                    <a:cubicBezTo>
                      <a:pt x="4472" y="3073"/>
                      <a:pt x="4528" y="3159"/>
                      <a:pt x="4533" y="3164"/>
                    </a:cubicBezTo>
                    <a:cubicBezTo>
                      <a:pt x="4474" y="3045"/>
                      <a:pt x="4513" y="3089"/>
                      <a:pt x="4497" y="3036"/>
                    </a:cubicBezTo>
                    <a:lnTo>
                      <a:pt x="4641" y="3307"/>
                    </a:lnTo>
                    <a:lnTo>
                      <a:pt x="4627" y="3300"/>
                    </a:lnTo>
                    <a:cubicBezTo>
                      <a:pt x="4641" y="3331"/>
                      <a:pt x="4671" y="3364"/>
                      <a:pt x="4724" y="3418"/>
                    </a:cubicBezTo>
                    <a:cubicBezTo>
                      <a:pt x="4781" y="3466"/>
                      <a:pt x="4831" y="3561"/>
                      <a:pt x="4954" y="3654"/>
                    </a:cubicBezTo>
                    <a:cubicBezTo>
                      <a:pt x="5336" y="3992"/>
                      <a:pt x="5855" y="4118"/>
                      <a:pt x="6309" y="4199"/>
                    </a:cubicBezTo>
                    <a:cubicBezTo>
                      <a:pt x="6300" y="4200"/>
                      <a:pt x="6292" y="4202"/>
                      <a:pt x="6283" y="4203"/>
                    </a:cubicBezTo>
                    <a:cubicBezTo>
                      <a:pt x="6245" y="4199"/>
                      <a:pt x="6197" y="4193"/>
                      <a:pt x="6148" y="4185"/>
                    </a:cubicBezTo>
                    <a:cubicBezTo>
                      <a:pt x="6184" y="4191"/>
                      <a:pt x="6222" y="4198"/>
                      <a:pt x="6266" y="4206"/>
                    </a:cubicBezTo>
                    <a:cubicBezTo>
                      <a:pt x="5994" y="4252"/>
                      <a:pt x="5720" y="4318"/>
                      <a:pt x="5447" y="4423"/>
                    </a:cubicBezTo>
                    <a:moveTo>
                      <a:pt x="1069" y="4393"/>
                    </a:moveTo>
                    <a:cubicBezTo>
                      <a:pt x="1072" y="4392"/>
                      <a:pt x="1075" y="4392"/>
                      <a:pt x="1078" y="4392"/>
                    </a:cubicBezTo>
                    <a:cubicBezTo>
                      <a:pt x="1075" y="4392"/>
                      <a:pt x="1072" y="4392"/>
                      <a:pt x="1069" y="4393"/>
                    </a:cubicBezTo>
                    <a:moveTo>
                      <a:pt x="8124" y="4066"/>
                    </a:moveTo>
                    <a:cubicBezTo>
                      <a:pt x="8138" y="4060"/>
                      <a:pt x="8150" y="4053"/>
                      <a:pt x="8162" y="4047"/>
                    </a:cubicBezTo>
                    <a:cubicBezTo>
                      <a:pt x="8215" y="4045"/>
                      <a:pt x="8272" y="4042"/>
                      <a:pt x="8336" y="4038"/>
                    </a:cubicBezTo>
                    <a:cubicBezTo>
                      <a:pt x="8294" y="4036"/>
                      <a:pt x="8240" y="4037"/>
                      <a:pt x="8178" y="4039"/>
                    </a:cubicBezTo>
                    <a:cubicBezTo>
                      <a:pt x="8222" y="4016"/>
                      <a:pt x="8249" y="3999"/>
                      <a:pt x="8249" y="3994"/>
                    </a:cubicBezTo>
                    <a:cubicBezTo>
                      <a:pt x="8339" y="4001"/>
                      <a:pt x="8419" y="4007"/>
                      <a:pt x="8465" y="4010"/>
                    </a:cubicBezTo>
                    <a:cubicBezTo>
                      <a:pt x="8441" y="4003"/>
                      <a:pt x="8257" y="3989"/>
                      <a:pt x="8159" y="3987"/>
                    </a:cubicBezTo>
                    <a:lnTo>
                      <a:pt x="8141" y="3999"/>
                    </a:lnTo>
                    <a:cubicBezTo>
                      <a:pt x="7916" y="3989"/>
                      <a:pt x="8089" y="3988"/>
                      <a:pt x="7869" y="3975"/>
                    </a:cubicBezTo>
                    <a:cubicBezTo>
                      <a:pt x="7858" y="3964"/>
                      <a:pt x="8060" y="3974"/>
                      <a:pt x="8238" y="3984"/>
                    </a:cubicBezTo>
                    <a:cubicBezTo>
                      <a:pt x="8078" y="3973"/>
                      <a:pt x="7919" y="3955"/>
                      <a:pt x="7853" y="3963"/>
                    </a:cubicBezTo>
                    <a:cubicBezTo>
                      <a:pt x="7703" y="3949"/>
                      <a:pt x="7870" y="3952"/>
                      <a:pt x="7690" y="3934"/>
                    </a:cubicBezTo>
                    <a:cubicBezTo>
                      <a:pt x="7562" y="3927"/>
                      <a:pt x="7392" y="3925"/>
                      <a:pt x="7245" y="3907"/>
                    </a:cubicBezTo>
                    <a:lnTo>
                      <a:pt x="7248" y="3905"/>
                    </a:lnTo>
                    <a:cubicBezTo>
                      <a:pt x="6894" y="3859"/>
                      <a:pt x="6701" y="3870"/>
                      <a:pt x="6387" y="3806"/>
                    </a:cubicBezTo>
                    <a:lnTo>
                      <a:pt x="6422" y="3807"/>
                    </a:lnTo>
                    <a:cubicBezTo>
                      <a:pt x="6308" y="3790"/>
                      <a:pt x="6095" y="3746"/>
                      <a:pt x="5903" y="3694"/>
                    </a:cubicBezTo>
                    <a:cubicBezTo>
                      <a:pt x="5957" y="3709"/>
                      <a:pt x="6004" y="3728"/>
                      <a:pt x="5886" y="3702"/>
                    </a:cubicBezTo>
                    <a:cubicBezTo>
                      <a:pt x="5773" y="3660"/>
                      <a:pt x="5693" y="3630"/>
                      <a:pt x="5615" y="3601"/>
                    </a:cubicBezTo>
                    <a:cubicBezTo>
                      <a:pt x="5537" y="3569"/>
                      <a:pt x="5478" y="3527"/>
                      <a:pt x="5410" y="3489"/>
                    </a:cubicBezTo>
                    <a:cubicBezTo>
                      <a:pt x="5362" y="3472"/>
                      <a:pt x="5323" y="3446"/>
                      <a:pt x="5285" y="3416"/>
                    </a:cubicBezTo>
                    <a:cubicBezTo>
                      <a:pt x="5237" y="3370"/>
                      <a:pt x="5157" y="3329"/>
                      <a:pt x="5101" y="3244"/>
                    </a:cubicBezTo>
                    <a:cubicBezTo>
                      <a:pt x="5069" y="3205"/>
                      <a:pt x="5034" y="3163"/>
                      <a:pt x="4998" y="3119"/>
                    </a:cubicBezTo>
                    <a:cubicBezTo>
                      <a:pt x="4970" y="3067"/>
                      <a:pt x="4940" y="3011"/>
                      <a:pt x="4909" y="2953"/>
                    </a:cubicBezTo>
                    <a:cubicBezTo>
                      <a:pt x="4789" y="2718"/>
                      <a:pt x="4700" y="2396"/>
                      <a:pt x="4646" y="2044"/>
                    </a:cubicBezTo>
                    <a:cubicBezTo>
                      <a:pt x="4532" y="1341"/>
                      <a:pt x="4493" y="547"/>
                      <a:pt x="4455" y="0"/>
                    </a:cubicBezTo>
                    <a:lnTo>
                      <a:pt x="4009" y="0"/>
                    </a:lnTo>
                    <a:cubicBezTo>
                      <a:pt x="3972" y="664"/>
                      <a:pt x="3945" y="1014"/>
                      <a:pt x="3929" y="1219"/>
                    </a:cubicBezTo>
                    <a:lnTo>
                      <a:pt x="3930" y="1186"/>
                    </a:lnTo>
                    <a:cubicBezTo>
                      <a:pt x="3902" y="1504"/>
                      <a:pt x="3867" y="1909"/>
                      <a:pt x="3777" y="2331"/>
                    </a:cubicBezTo>
                    <a:cubicBezTo>
                      <a:pt x="3691" y="2755"/>
                      <a:pt x="3524" y="3188"/>
                      <a:pt x="3180" y="3440"/>
                    </a:cubicBezTo>
                    <a:cubicBezTo>
                      <a:pt x="2840" y="3701"/>
                      <a:pt x="2352" y="3795"/>
                      <a:pt x="1915" y="3860"/>
                    </a:cubicBezTo>
                    <a:cubicBezTo>
                      <a:pt x="1473" y="3926"/>
                      <a:pt x="1059" y="3957"/>
                      <a:pt x="728" y="3985"/>
                    </a:cubicBezTo>
                    <a:cubicBezTo>
                      <a:pt x="584" y="3988"/>
                      <a:pt x="403" y="3997"/>
                      <a:pt x="233" y="4007"/>
                    </a:cubicBezTo>
                    <a:cubicBezTo>
                      <a:pt x="90" y="4001"/>
                      <a:pt x="155" y="4003"/>
                      <a:pt x="25" y="3993"/>
                    </a:cubicBezTo>
                    <a:lnTo>
                      <a:pt x="25" y="4018"/>
                    </a:lnTo>
                    <a:cubicBezTo>
                      <a:pt x="24" y="4018"/>
                      <a:pt x="23" y="4018"/>
                      <a:pt x="22" y="4018"/>
                    </a:cubicBezTo>
                    <a:cubicBezTo>
                      <a:pt x="23" y="4018"/>
                      <a:pt x="24" y="4018"/>
                      <a:pt x="25" y="4018"/>
                    </a:cubicBezTo>
                    <a:lnTo>
                      <a:pt x="25" y="4029"/>
                    </a:lnTo>
                    <a:cubicBezTo>
                      <a:pt x="19" y="4029"/>
                      <a:pt x="14" y="4029"/>
                      <a:pt x="8" y="4030"/>
                    </a:cubicBezTo>
                    <a:cubicBezTo>
                      <a:pt x="4" y="4030"/>
                      <a:pt x="0" y="4030"/>
                      <a:pt x="0" y="4030"/>
                    </a:cubicBezTo>
                    <a:lnTo>
                      <a:pt x="0" y="4436"/>
                    </a:lnTo>
                    <a:cubicBezTo>
                      <a:pt x="8" y="4437"/>
                      <a:pt x="16" y="4437"/>
                      <a:pt x="25" y="4438"/>
                    </a:cubicBezTo>
                    <a:lnTo>
                      <a:pt x="25" y="4473"/>
                    </a:lnTo>
                    <a:cubicBezTo>
                      <a:pt x="73" y="4470"/>
                      <a:pt x="158" y="4466"/>
                      <a:pt x="304" y="4458"/>
                    </a:cubicBezTo>
                    <a:cubicBezTo>
                      <a:pt x="335" y="4456"/>
                      <a:pt x="363" y="4454"/>
                      <a:pt x="391" y="4452"/>
                    </a:cubicBezTo>
                    <a:cubicBezTo>
                      <a:pt x="435" y="4454"/>
                      <a:pt x="521" y="4457"/>
                      <a:pt x="698" y="4467"/>
                    </a:cubicBezTo>
                    <a:cubicBezTo>
                      <a:pt x="888" y="4481"/>
                      <a:pt x="1214" y="4497"/>
                      <a:pt x="1599" y="4542"/>
                    </a:cubicBezTo>
                    <a:cubicBezTo>
                      <a:pt x="1982" y="4586"/>
                      <a:pt x="2436" y="4645"/>
                      <a:pt x="2827" y="4804"/>
                    </a:cubicBezTo>
                    <a:cubicBezTo>
                      <a:pt x="3024" y="4880"/>
                      <a:pt x="3191" y="4992"/>
                      <a:pt x="3332" y="5119"/>
                    </a:cubicBezTo>
                    <a:cubicBezTo>
                      <a:pt x="3393" y="5191"/>
                      <a:pt x="3452" y="5263"/>
                      <a:pt x="3506" y="5335"/>
                    </a:cubicBezTo>
                    <a:cubicBezTo>
                      <a:pt x="3550" y="5417"/>
                      <a:pt x="3592" y="5496"/>
                      <a:pt x="3632" y="5571"/>
                    </a:cubicBezTo>
                    <a:cubicBezTo>
                      <a:pt x="3758" y="5900"/>
                      <a:pt x="3815" y="6196"/>
                      <a:pt x="3839" y="6359"/>
                    </a:cubicBezTo>
                    <a:cubicBezTo>
                      <a:pt x="3915" y="6706"/>
                      <a:pt x="3947" y="7157"/>
                      <a:pt x="3981" y="7511"/>
                    </a:cubicBezTo>
                    <a:lnTo>
                      <a:pt x="3975" y="7476"/>
                    </a:lnTo>
                    <a:cubicBezTo>
                      <a:pt x="3985" y="7568"/>
                      <a:pt x="3999" y="7766"/>
                      <a:pt x="4015" y="8020"/>
                    </a:cubicBezTo>
                    <a:cubicBezTo>
                      <a:pt x="4005" y="8172"/>
                      <a:pt x="3996" y="8317"/>
                      <a:pt x="3990" y="8439"/>
                    </a:cubicBezTo>
                    <a:lnTo>
                      <a:pt x="4039" y="8439"/>
                    </a:lnTo>
                    <a:cubicBezTo>
                      <a:pt x="4039" y="8448"/>
                      <a:pt x="4040" y="8456"/>
                      <a:pt x="4040" y="8464"/>
                    </a:cubicBezTo>
                    <a:lnTo>
                      <a:pt x="4424" y="8464"/>
                    </a:lnTo>
                    <a:cubicBezTo>
                      <a:pt x="4424" y="8456"/>
                      <a:pt x="4424" y="8447"/>
                      <a:pt x="4425" y="8439"/>
                    </a:cubicBezTo>
                    <a:lnTo>
                      <a:pt x="4474" y="8439"/>
                    </a:lnTo>
                    <a:cubicBezTo>
                      <a:pt x="4463" y="8248"/>
                      <a:pt x="4456" y="8117"/>
                      <a:pt x="4455" y="8104"/>
                    </a:cubicBezTo>
                    <a:lnTo>
                      <a:pt x="4446" y="8093"/>
                    </a:lnTo>
                    <a:cubicBezTo>
                      <a:pt x="4490" y="7414"/>
                      <a:pt x="4557" y="6703"/>
                      <a:pt x="4600" y="6479"/>
                    </a:cubicBezTo>
                    <a:lnTo>
                      <a:pt x="4588" y="6537"/>
                    </a:lnTo>
                    <a:cubicBezTo>
                      <a:pt x="4635" y="6159"/>
                      <a:pt x="4651" y="6216"/>
                      <a:pt x="4721" y="5932"/>
                    </a:cubicBezTo>
                    <a:cubicBezTo>
                      <a:pt x="4687" y="5960"/>
                      <a:pt x="4779" y="5662"/>
                      <a:pt x="4822" y="5552"/>
                    </a:cubicBezTo>
                    <a:lnTo>
                      <a:pt x="4823" y="5558"/>
                    </a:lnTo>
                    <a:cubicBezTo>
                      <a:pt x="4872" y="5488"/>
                      <a:pt x="4910" y="5340"/>
                      <a:pt x="5013" y="5228"/>
                    </a:cubicBezTo>
                    <a:cubicBezTo>
                      <a:pt x="5097" y="5099"/>
                      <a:pt x="5230" y="4995"/>
                      <a:pt x="5348" y="4915"/>
                    </a:cubicBezTo>
                    <a:lnTo>
                      <a:pt x="5343" y="4928"/>
                    </a:lnTo>
                    <a:cubicBezTo>
                      <a:pt x="5530" y="4779"/>
                      <a:pt x="5994" y="4657"/>
                      <a:pt x="6174" y="4621"/>
                    </a:cubicBezTo>
                    <a:cubicBezTo>
                      <a:pt x="6588" y="4539"/>
                      <a:pt x="7250" y="4493"/>
                      <a:pt x="7827" y="4443"/>
                    </a:cubicBezTo>
                    <a:lnTo>
                      <a:pt x="8203" y="4446"/>
                    </a:lnTo>
                    <a:lnTo>
                      <a:pt x="8257" y="4440"/>
                    </a:lnTo>
                    <a:cubicBezTo>
                      <a:pt x="8257" y="4440"/>
                      <a:pt x="8815" y="4102"/>
                      <a:pt x="8124" y="4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520012" y="1809418"/>
                <a:ext cx="46213" cy="45555"/>
              </a:xfrm>
              <a:custGeom>
                <a:rect b="b" l="l" r="r" t="t"/>
                <a:pathLst>
                  <a:path extrusionOk="0" h="2213" w="2245">
                    <a:moveTo>
                      <a:pt x="2245" y="1066"/>
                    </a:moveTo>
                    <a:cubicBezTo>
                      <a:pt x="2245" y="1027"/>
                      <a:pt x="2249" y="986"/>
                      <a:pt x="2234" y="972"/>
                    </a:cubicBezTo>
                    <a:cubicBezTo>
                      <a:pt x="2233" y="934"/>
                      <a:pt x="2247" y="974"/>
                      <a:pt x="2245" y="928"/>
                    </a:cubicBezTo>
                    <a:cubicBezTo>
                      <a:pt x="2238" y="897"/>
                      <a:pt x="2217" y="858"/>
                      <a:pt x="2214" y="821"/>
                    </a:cubicBezTo>
                    <a:lnTo>
                      <a:pt x="2216" y="821"/>
                    </a:lnTo>
                    <a:cubicBezTo>
                      <a:pt x="2201" y="730"/>
                      <a:pt x="2159" y="694"/>
                      <a:pt x="2132" y="617"/>
                    </a:cubicBezTo>
                    <a:lnTo>
                      <a:pt x="2139" y="623"/>
                    </a:lnTo>
                    <a:cubicBezTo>
                      <a:pt x="2133" y="594"/>
                      <a:pt x="2098" y="548"/>
                      <a:pt x="2075" y="500"/>
                    </a:cubicBezTo>
                    <a:cubicBezTo>
                      <a:pt x="2081" y="514"/>
                      <a:pt x="2082" y="529"/>
                      <a:pt x="2064" y="503"/>
                    </a:cubicBezTo>
                    <a:cubicBezTo>
                      <a:pt x="2036" y="449"/>
                      <a:pt x="2006" y="420"/>
                      <a:pt x="1984" y="382"/>
                    </a:cubicBezTo>
                    <a:lnTo>
                      <a:pt x="1948" y="357"/>
                    </a:lnTo>
                    <a:cubicBezTo>
                      <a:pt x="1883" y="278"/>
                      <a:pt x="1679" y="104"/>
                      <a:pt x="1425" y="39"/>
                    </a:cubicBezTo>
                    <a:cubicBezTo>
                      <a:pt x="1175" y="-34"/>
                      <a:pt x="915" y="13"/>
                      <a:pt x="817" y="44"/>
                    </a:cubicBezTo>
                    <a:lnTo>
                      <a:pt x="825" y="40"/>
                    </a:lnTo>
                    <a:cubicBezTo>
                      <a:pt x="673" y="79"/>
                      <a:pt x="448" y="189"/>
                      <a:pt x="289" y="373"/>
                    </a:cubicBezTo>
                    <a:cubicBezTo>
                      <a:pt x="124" y="551"/>
                      <a:pt x="40" y="789"/>
                      <a:pt x="25" y="948"/>
                    </a:cubicBezTo>
                    <a:cubicBezTo>
                      <a:pt x="6" y="996"/>
                      <a:pt x="5" y="1065"/>
                      <a:pt x="0" y="1117"/>
                    </a:cubicBezTo>
                    <a:cubicBezTo>
                      <a:pt x="6" y="1088"/>
                      <a:pt x="13" y="1098"/>
                      <a:pt x="11" y="1120"/>
                    </a:cubicBezTo>
                    <a:cubicBezTo>
                      <a:pt x="19" y="1277"/>
                      <a:pt x="13" y="1132"/>
                      <a:pt x="36" y="1288"/>
                    </a:cubicBezTo>
                    <a:cubicBezTo>
                      <a:pt x="52" y="1376"/>
                      <a:pt x="106" y="1594"/>
                      <a:pt x="238" y="1769"/>
                    </a:cubicBezTo>
                    <a:cubicBezTo>
                      <a:pt x="361" y="1949"/>
                      <a:pt x="549" y="2066"/>
                      <a:pt x="619" y="2105"/>
                    </a:cubicBezTo>
                    <a:cubicBezTo>
                      <a:pt x="702" y="2133"/>
                      <a:pt x="803" y="2176"/>
                      <a:pt x="888" y="2186"/>
                    </a:cubicBezTo>
                    <a:lnTo>
                      <a:pt x="879" y="2187"/>
                    </a:lnTo>
                    <a:cubicBezTo>
                      <a:pt x="923" y="2194"/>
                      <a:pt x="1074" y="2225"/>
                      <a:pt x="1228" y="2208"/>
                    </a:cubicBezTo>
                    <a:cubicBezTo>
                      <a:pt x="1382" y="2196"/>
                      <a:pt x="1531" y="2139"/>
                      <a:pt x="1576" y="2112"/>
                    </a:cubicBezTo>
                    <a:lnTo>
                      <a:pt x="1562" y="2116"/>
                    </a:lnTo>
                    <a:cubicBezTo>
                      <a:pt x="1642" y="2068"/>
                      <a:pt x="1637" y="2088"/>
                      <a:pt x="1703" y="2054"/>
                    </a:cubicBezTo>
                    <a:cubicBezTo>
                      <a:pt x="1687" y="2046"/>
                      <a:pt x="1747" y="1994"/>
                      <a:pt x="1769" y="1974"/>
                    </a:cubicBezTo>
                    <a:lnTo>
                      <a:pt x="1770" y="1978"/>
                    </a:lnTo>
                    <a:cubicBezTo>
                      <a:pt x="1806" y="1949"/>
                      <a:pt x="1871" y="1870"/>
                      <a:pt x="1916" y="1813"/>
                    </a:cubicBezTo>
                    <a:lnTo>
                      <a:pt x="1921" y="1821"/>
                    </a:lnTo>
                    <a:cubicBezTo>
                      <a:pt x="1956" y="1770"/>
                      <a:pt x="2022" y="1676"/>
                      <a:pt x="2042" y="1637"/>
                    </a:cubicBezTo>
                    <a:cubicBezTo>
                      <a:pt x="2094" y="1553"/>
                      <a:pt x="2167" y="1408"/>
                      <a:pt x="2172" y="1270"/>
                    </a:cubicBezTo>
                    <a:cubicBezTo>
                      <a:pt x="2185" y="1242"/>
                      <a:pt x="2196" y="1214"/>
                      <a:pt x="2206" y="1185"/>
                    </a:cubicBezTo>
                    <a:lnTo>
                      <a:pt x="2204" y="1171"/>
                    </a:lnTo>
                    <a:cubicBezTo>
                      <a:pt x="2205" y="1156"/>
                      <a:pt x="1891" y="1058"/>
                      <a:pt x="1817" y="1179"/>
                    </a:cubicBezTo>
                    <a:lnTo>
                      <a:pt x="1807" y="1177"/>
                    </a:lnTo>
                    <a:cubicBezTo>
                      <a:pt x="1807" y="1184"/>
                      <a:pt x="1808" y="1192"/>
                      <a:pt x="1807" y="1200"/>
                    </a:cubicBezTo>
                    <a:cubicBezTo>
                      <a:pt x="1798" y="1227"/>
                      <a:pt x="1807" y="1241"/>
                      <a:pt x="1798" y="1237"/>
                    </a:cubicBezTo>
                    <a:lnTo>
                      <a:pt x="1805" y="1200"/>
                    </a:lnTo>
                    <a:cubicBezTo>
                      <a:pt x="1798" y="1227"/>
                      <a:pt x="1796" y="1208"/>
                      <a:pt x="1793" y="1197"/>
                    </a:cubicBezTo>
                    <a:cubicBezTo>
                      <a:pt x="1790" y="1208"/>
                      <a:pt x="1787" y="1219"/>
                      <a:pt x="1783" y="1227"/>
                    </a:cubicBezTo>
                    <a:cubicBezTo>
                      <a:pt x="1786" y="1233"/>
                      <a:pt x="1787" y="1224"/>
                      <a:pt x="1790" y="1220"/>
                    </a:cubicBezTo>
                    <a:cubicBezTo>
                      <a:pt x="1790" y="1235"/>
                      <a:pt x="1798" y="1257"/>
                      <a:pt x="1788" y="1274"/>
                    </a:cubicBezTo>
                    <a:cubicBezTo>
                      <a:pt x="1780" y="1301"/>
                      <a:pt x="1773" y="1272"/>
                      <a:pt x="1764" y="1303"/>
                    </a:cubicBezTo>
                    <a:cubicBezTo>
                      <a:pt x="1712" y="1464"/>
                      <a:pt x="1600" y="1595"/>
                      <a:pt x="1459" y="1684"/>
                    </a:cubicBezTo>
                    <a:cubicBezTo>
                      <a:pt x="1454" y="1683"/>
                      <a:pt x="1458" y="1681"/>
                      <a:pt x="1461" y="1677"/>
                    </a:cubicBezTo>
                    <a:cubicBezTo>
                      <a:pt x="1421" y="1707"/>
                      <a:pt x="1380" y="1726"/>
                      <a:pt x="1338" y="1744"/>
                    </a:cubicBezTo>
                    <a:cubicBezTo>
                      <a:pt x="1325" y="1745"/>
                      <a:pt x="1320" y="1741"/>
                      <a:pt x="1315" y="1738"/>
                    </a:cubicBezTo>
                    <a:cubicBezTo>
                      <a:pt x="1328" y="1755"/>
                      <a:pt x="1070" y="1793"/>
                      <a:pt x="1065" y="1775"/>
                    </a:cubicBezTo>
                    <a:lnTo>
                      <a:pt x="1060" y="1791"/>
                    </a:lnTo>
                    <a:cubicBezTo>
                      <a:pt x="1010" y="1787"/>
                      <a:pt x="1048" y="1771"/>
                      <a:pt x="1002" y="1769"/>
                    </a:cubicBezTo>
                    <a:cubicBezTo>
                      <a:pt x="979" y="1792"/>
                      <a:pt x="929" y="1749"/>
                      <a:pt x="910" y="1758"/>
                    </a:cubicBezTo>
                    <a:cubicBezTo>
                      <a:pt x="910" y="1758"/>
                      <a:pt x="890" y="1747"/>
                      <a:pt x="894" y="1741"/>
                    </a:cubicBezTo>
                    <a:cubicBezTo>
                      <a:pt x="883" y="1750"/>
                      <a:pt x="871" y="1736"/>
                      <a:pt x="857" y="1734"/>
                    </a:cubicBezTo>
                    <a:cubicBezTo>
                      <a:pt x="850" y="1736"/>
                      <a:pt x="859" y="1739"/>
                      <a:pt x="861" y="1744"/>
                    </a:cubicBezTo>
                    <a:cubicBezTo>
                      <a:pt x="850" y="1742"/>
                      <a:pt x="840" y="1738"/>
                      <a:pt x="829" y="1734"/>
                    </a:cubicBezTo>
                    <a:cubicBezTo>
                      <a:pt x="819" y="1725"/>
                      <a:pt x="820" y="1717"/>
                      <a:pt x="833" y="1722"/>
                    </a:cubicBezTo>
                    <a:cubicBezTo>
                      <a:pt x="794" y="1705"/>
                      <a:pt x="688" y="1637"/>
                      <a:pt x="611" y="1540"/>
                    </a:cubicBezTo>
                    <a:cubicBezTo>
                      <a:pt x="534" y="1443"/>
                      <a:pt x="493" y="1326"/>
                      <a:pt x="482" y="1283"/>
                    </a:cubicBezTo>
                    <a:cubicBezTo>
                      <a:pt x="476" y="1297"/>
                      <a:pt x="488" y="1322"/>
                      <a:pt x="479" y="1337"/>
                    </a:cubicBezTo>
                    <a:cubicBezTo>
                      <a:pt x="461" y="1317"/>
                      <a:pt x="472" y="1301"/>
                      <a:pt x="460" y="1293"/>
                    </a:cubicBezTo>
                    <a:cubicBezTo>
                      <a:pt x="478" y="1279"/>
                      <a:pt x="452" y="1240"/>
                      <a:pt x="473" y="1218"/>
                    </a:cubicBezTo>
                    <a:lnTo>
                      <a:pt x="459" y="1213"/>
                    </a:lnTo>
                    <a:lnTo>
                      <a:pt x="465" y="1200"/>
                    </a:lnTo>
                    <a:cubicBezTo>
                      <a:pt x="447" y="1096"/>
                      <a:pt x="452" y="1176"/>
                      <a:pt x="459" y="1083"/>
                    </a:cubicBezTo>
                    <a:cubicBezTo>
                      <a:pt x="460" y="1029"/>
                      <a:pt x="448" y="999"/>
                      <a:pt x="462" y="971"/>
                    </a:cubicBezTo>
                    <a:cubicBezTo>
                      <a:pt x="460" y="975"/>
                      <a:pt x="449" y="985"/>
                      <a:pt x="450" y="971"/>
                    </a:cubicBezTo>
                    <a:cubicBezTo>
                      <a:pt x="462" y="971"/>
                      <a:pt x="452" y="931"/>
                      <a:pt x="464" y="927"/>
                    </a:cubicBezTo>
                    <a:cubicBezTo>
                      <a:pt x="467" y="913"/>
                      <a:pt x="485" y="871"/>
                      <a:pt x="465" y="880"/>
                    </a:cubicBezTo>
                    <a:cubicBezTo>
                      <a:pt x="474" y="875"/>
                      <a:pt x="492" y="838"/>
                      <a:pt x="489" y="863"/>
                    </a:cubicBezTo>
                    <a:cubicBezTo>
                      <a:pt x="495" y="851"/>
                      <a:pt x="504" y="840"/>
                      <a:pt x="505" y="829"/>
                    </a:cubicBezTo>
                    <a:lnTo>
                      <a:pt x="493" y="844"/>
                    </a:lnTo>
                    <a:cubicBezTo>
                      <a:pt x="510" y="800"/>
                      <a:pt x="534" y="784"/>
                      <a:pt x="539" y="751"/>
                    </a:cubicBezTo>
                    <a:lnTo>
                      <a:pt x="524" y="763"/>
                    </a:lnTo>
                    <a:cubicBezTo>
                      <a:pt x="537" y="737"/>
                      <a:pt x="552" y="718"/>
                      <a:pt x="571" y="718"/>
                    </a:cubicBezTo>
                    <a:lnTo>
                      <a:pt x="557" y="744"/>
                    </a:lnTo>
                    <a:cubicBezTo>
                      <a:pt x="584" y="706"/>
                      <a:pt x="600" y="684"/>
                      <a:pt x="621" y="650"/>
                    </a:cubicBezTo>
                    <a:lnTo>
                      <a:pt x="612" y="660"/>
                    </a:lnTo>
                    <a:cubicBezTo>
                      <a:pt x="623" y="602"/>
                      <a:pt x="843" y="446"/>
                      <a:pt x="893" y="427"/>
                    </a:cubicBezTo>
                    <a:lnTo>
                      <a:pt x="868" y="423"/>
                    </a:lnTo>
                    <a:cubicBezTo>
                      <a:pt x="880" y="415"/>
                      <a:pt x="893" y="407"/>
                      <a:pt x="906" y="401"/>
                    </a:cubicBezTo>
                    <a:cubicBezTo>
                      <a:pt x="901" y="402"/>
                      <a:pt x="897" y="442"/>
                      <a:pt x="892" y="441"/>
                    </a:cubicBezTo>
                    <a:cubicBezTo>
                      <a:pt x="933" y="427"/>
                      <a:pt x="1069" y="388"/>
                      <a:pt x="1207" y="408"/>
                    </a:cubicBezTo>
                    <a:cubicBezTo>
                      <a:pt x="1344" y="422"/>
                      <a:pt x="1468" y="488"/>
                      <a:pt x="1498" y="516"/>
                    </a:cubicBezTo>
                    <a:cubicBezTo>
                      <a:pt x="1523" y="539"/>
                      <a:pt x="1492" y="537"/>
                      <a:pt x="1492" y="537"/>
                    </a:cubicBezTo>
                    <a:cubicBezTo>
                      <a:pt x="1527" y="554"/>
                      <a:pt x="1513" y="536"/>
                      <a:pt x="1540" y="556"/>
                    </a:cubicBezTo>
                    <a:cubicBezTo>
                      <a:pt x="1546" y="564"/>
                      <a:pt x="1533" y="563"/>
                      <a:pt x="1527" y="561"/>
                    </a:cubicBezTo>
                    <a:cubicBezTo>
                      <a:pt x="1540" y="569"/>
                      <a:pt x="1548" y="580"/>
                      <a:pt x="1553" y="576"/>
                    </a:cubicBezTo>
                    <a:cubicBezTo>
                      <a:pt x="1541" y="562"/>
                      <a:pt x="1556" y="555"/>
                      <a:pt x="1555" y="543"/>
                    </a:cubicBezTo>
                    <a:cubicBezTo>
                      <a:pt x="1567" y="552"/>
                      <a:pt x="1579" y="561"/>
                      <a:pt x="1589" y="572"/>
                    </a:cubicBezTo>
                    <a:lnTo>
                      <a:pt x="1582" y="577"/>
                    </a:lnTo>
                    <a:cubicBezTo>
                      <a:pt x="1588" y="585"/>
                      <a:pt x="1618" y="574"/>
                      <a:pt x="1646" y="610"/>
                    </a:cubicBezTo>
                    <a:cubicBezTo>
                      <a:pt x="1696" y="666"/>
                      <a:pt x="1744" y="733"/>
                      <a:pt x="1775" y="801"/>
                    </a:cubicBezTo>
                    <a:cubicBezTo>
                      <a:pt x="1770" y="802"/>
                      <a:pt x="1760" y="790"/>
                      <a:pt x="1751" y="777"/>
                    </a:cubicBezTo>
                    <a:cubicBezTo>
                      <a:pt x="1755" y="786"/>
                      <a:pt x="1762" y="799"/>
                      <a:pt x="1763" y="809"/>
                    </a:cubicBezTo>
                    <a:cubicBezTo>
                      <a:pt x="1764" y="789"/>
                      <a:pt x="1782" y="834"/>
                      <a:pt x="1780" y="820"/>
                    </a:cubicBezTo>
                    <a:cubicBezTo>
                      <a:pt x="1825" y="861"/>
                      <a:pt x="1826" y="937"/>
                      <a:pt x="1849" y="982"/>
                    </a:cubicBezTo>
                    <a:cubicBezTo>
                      <a:pt x="1870" y="969"/>
                      <a:pt x="2213" y="1057"/>
                      <a:pt x="2235" y="1070"/>
                    </a:cubicBezTo>
                    <a:cubicBezTo>
                      <a:pt x="2236" y="1093"/>
                      <a:pt x="2236" y="1115"/>
                      <a:pt x="2234" y="1122"/>
                    </a:cubicBezTo>
                    <a:cubicBezTo>
                      <a:pt x="2240" y="1117"/>
                      <a:pt x="2241" y="1071"/>
                      <a:pt x="2236" y="1047"/>
                    </a:cubicBezTo>
                    <a:lnTo>
                      <a:pt x="2223" y="1044"/>
                    </a:lnTo>
                    <a:cubicBezTo>
                      <a:pt x="2215" y="990"/>
                      <a:pt x="2231" y="1031"/>
                      <a:pt x="2223" y="977"/>
                    </a:cubicBezTo>
                    <a:cubicBezTo>
                      <a:pt x="2234" y="973"/>
                      <a:pt x="2243" y="1022"/>
                      <a:pt x="2245" y="1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43687" y="1967543"/>
                <a:ext cx="46213" cy="45555"/>
              </a:xfrm>
              <a:custGeom>
                <a:rect b="b" l="l" r="r" t="t"/>
                <a:pathLst>
                  <a:path extrusionOk="0" h="2213" w="2245">
                    <a:moveTo>
                      <a:pt x="2245" y="1066"/>
                    </a:moveTo>
                    <a:cubicBezTo>
                      <a:pt x="2245" y="1027"/>
                      <a:pt x="2249" y="986"/>
                      <a:pt x="2234" y="972"/>
                    </a:cubicBezTo>
                    <a:cubicBezTo>
                      <a:pt x="2233" y="934"/>
                      <a:pt x="2247" y="974"/>
                      <a:pt x="2245" y="928"/>
                    </a:cubicBezTo>
                    <a:cubicBezTo>
                      <a:pt x="2238" y="897"/>
                      <a:pt x="2217" y="858"/>
                      <a:pt x="2214" y="821"/>
                    </a:cubicBezTo>
                    <a:lnTo>
                      <a:pt x="2216" y="821"/>
                    </a:lnTo>
                    <a:cubicBezTo>
                      <a:pt x="2201" y="730"/>
                      <a:pt x="2159" y="694"/>
                      <a:pt x="2132" y="617"/>
                    </a:cubicBezTo>
                    <a:lnTo>
                      <a:pt x="2139" y="623"/>
                    </a:lnTo>
                    <a:cubicBezTo>
                      <a:pt x="2133" y="594"/>
                      <a:pt x="2098" y="548"/>
                      <a:pt x="2075" y="500"/>
                    </a:cubicBezTo>
                    <a:cubicBezTo>
                      <a:pt x="2081" y="514"/>
                      <a:pt x="2082" y="529"/>
                      <a:pt x="2064" y="503"/>
                    </a:cubicBezTo>
                    <a:cubicBezTo>
                      <a:pt x="2036" y="449"/>
                      <a:pt x="2006" y="420"/>
                      <a:pt x="1984" y="382"/>
                    </a:cubicBezTo>
                    <a:lnTo>
                      <a:pt x="1948" y="357"/>
                    </a:lnTo>
                    <a:cubicBezTo>
                      <a:pt x="1883" y="278"/>
                      <a:pt x="1679" y="104"/>
                      <a:pt x="1425" y="39"/>
                    </a:cubicBezTo>
                    <a:cubicBezTo>
                      <a:pt x="1175" y="-34"/>
                      <a:pt x="915" y="13"/>
                      <a:pt x="817" y="44"/>
                    </a:cubicBezTo>
                    <a:lnTo>
                      <a:pt x="825" y="40"/>
                    </a:lnTo>
                    <a:cubicBezTo>
                      <a:pt x="673" y="79"/>
                      <a:pt x="448" y="189"/>
                      <a:pt x="289" y="373"/>
                    </a:cubicBezTo>
                    <a:cubicBezTo>
                      <a:pt x="124" y="551"/>
                      <a:pt x="40" y="789"/>
                      <a:pt x="25" y="948"/>
                    </a:cubicBezTo>
                    <a:cubicBezTo>
                      <a:pt x="6" y="996"/>
                      <a:pt x="5" y="1065"/>
                      <a:pt x="0" y="1117"/>
                    </a:cubicBezTo>
                    <a:cubicBezTo>
                      <a:pt x="6" y="1088"/>
                      <a:pt x="13" y="1098"/>
                      <a:pt x="11" y="1120"/>
                    </a:cubicBezTo>
                    <a:cubicBezTo>
                      <a:pt x="19" y="1277"/>
                      <a:pt x="13" y="1132"/>
                      <a:pt x="36" y="1288"/>
                    </a:cubicBezTo>
                    <a:cubicBezTo>
                      <a:pt x="52" y="1376"/>
                      <a:pt x="106" y="1594"/>
                      <a:pt x="238" y="1769"/>
                    </a:cubicBezTo>
                    <a:cubicBezTo>
                      <a:pt x="361" y="1949"/>
                      <a:pt x="549" y="2066"/>
                      <a:pt x="619" y="2105"/>
                    </a:cubicBezTo>
                    <a:cubicBezTo>
                      <a:pt x="702" y="2133"/>
                      <a:pt x="803" y="2176"/>
                      <a:pt x="888" y="2186"/>
                    </a:cubicBezTo>
                    <a:lnTo>
                      <a:pt x="879" y="2187"/>
                    </a:lnTo>
                    <a:cubicBezTo>
                      <a:pt x="923" y="2194"/>
                      <a:pt x="1074" y="2225"/>
                      <a:pt x="1228" y="2208"/>
                    </a:cubicBezTo>
                    <a:cubicBezTo>
                      <a:pt x="1382" y="2196"/>
                      <a:pt x="1531" y="2139"/>
                      <a:pt x="1576" y="2112"/>
                    </a:cubicBezTo>
                    <a:lnTo>
                      <a:pt x="1562" y="2116"/>
                    </a:lnTo>
                    <a:cubicBezTo>
                      <a:pt x="1642" y="2068"/>
                      <a:pt x="1637" y="2088"/>
                      <a:pt x="1703" y="2054"/>
                    </a:cubicBezTo>
                    <a:cubicBezTo>
                      <a:pt x="1687" y="2046"/>
                      <a:pt x="1747" y="1994"/>
                      <a:pt x="1769" y="1974"/>
                    </a:cubicBezTo>
                    <a:lnTo>
                      <a:pt x="1770" y="1978"/>
                    </a:lnTo>
                    <a:cubicBezTo>
                      <a:pt x="1806" y="1949"/>
                      <a:pt x="1871" y="1870"/>
                      <a:pt x="1916" y="1813"/>
                    </a:cubicBezTo>
                    <a:lnTo>
                      <a:pt x="1921" y="1821"/>
                    </a:lnTo>
                    <a:cubicBezTo>
                      <a:pt x="1956" y="1770"/>
                      <a:pt x="2022" y="1676"/>
                      <a:pt x="2042" y="1637"/>
                    </a:cubicBezTo>
                    <a:cubicBezTo>
                      <a:pt x="2094" y="1553"/>
                      <a:pt x="2167" y="1408"/>
                      <a:pt x="2172" y="1270"/>
                    </a:cubicBezTo>
                    <a:cubicBezTo>
                      <a:pt x="2185" y="1242"/>
                      <a:pt x="2196" y="1214"/>
                      <a:pt x="2206" y="1185"/>
                    </a:cubicBezTo>
                    <a:lnTo>
                      <a:pt x="2204" y="1171"/>
                    </a:lnTo>
                    <a:cubicBezTo>
                      <a:pt x="2205" y="1156"/>
                      <a:pt x="1891" y="1058"/>
                      <a:pt x="1817" y="1179"/>
                    </a:cubicBezTo>
                    <a:lnTo>
                      <a:pt x="1807" y="1177"/>
                    </a:lnTo>
                    <a:cubicBezTo>
                      <a:pt x="1807" y="1184"/>
                      <a:pt x="1808" y="1192"/>
                      <a:pt x="1807" y="1200"/>
                    </a:cubicBezTo>
                    <a:cubicBezTo>
                      <a:pt x="1798" y="1227"/>
                      <a:pt x="1807" y="1241"/>
                      <a:pt x="1798" y="1237"/>
                    </a:cubicBezTo>
                    <a:lnTo>
                      <a:pt x="1805" y="1200"/>
                    </a:lnTo>
                    <a:cubicBezTo>
                      <a:pt x="1798" y="1227"/>
                      <a:pt x="1796" y="1208"/>
                      <a:pt x="1793" y="1197"/>
                    </a:cubicBezTo>
                    <a:cubicBezTo>
                      <a:pt x="1790" y="1208"/>
                      <a:pt x="1787" y="1219"/>
                      <a:pt x="1783" y="1227"/>
                    </a:cubicBezTo>
                    <a:cubicBezTo>
                      <a:pt x="1786" y="1233"/>
                      <a:pt x="1787" y="1224"/>
                      <a:pt x="1790" y="1220"/>
                    </a:cubicBezTo>
                    <a:cubicBezTo>
                      <a:pt x="1790" y="1235"/>
                      <a:pt x="1798" y="1257"/>
                      <a:pt x="1788" y="1274"/>
                    </a:cubicBezTo>
                    <a:cubicBezTo>
                      <a:pt x="1780" y="1301"/>
                      <a:pt x="1773" y="1272"/>
                      <a:pt x="1764" y="1303"/>
                    </a:cubicBezTo>
                    <a:cubicBezTo>
                      <a:pt x="1712" y="1464"/>
                      <a:pt x="1600" y="1595"/>
                      <a:pt x="1459" y="1684"/>
                    </a:cubicBezTo>
                    <a:cubicBezTo>
                      <a:pt x="1454" y="1683"/>
                      <a:pt x="1458" y="1681"/>
                      <a:pt x="1461" y="1677"/>
                    </a:cubicBezTo>
                    <a:cubicBezTo>
                      <a:pt x="1421" y="1707"/>
                      <a:pt x="1380" y="1726"/>
                      <a:pt x="1338" y="1744"/>
                    </a:cubicBezTo>
                    <a:cubicBezTo>
                      <a:pt x="1325" y="1745"/>
                      <a:pt x="1320" y="1741"/>
                      <a:pt x="1315" y="1738"/>
                    </a:cubicBezTo>
                    <a:cubicBezTo>
                      <a:pt x="1328" y="1755"/>
                      <a:pt x="1070" y="1793"/>
                      <a:pt x="1065" y="1775"/>
                    </a:cubicBezTo>
                    <a:lnTo>
                      <a:pt x="1060" y="1791"/>
                    </a:lnTo>
                    <a:cubicBezTo>
                      <a:pt x="1010" y="1787"/>
                      <a:pt x="1048" y="1771"/>
                      <a:pt x="1002" y="1769"/>
                    </a:cubicBezTo>
                    <a:cubicBezTo>
                      <a:pt x="979" y="1792"/>
                      <a:pt x="929" y="1749"/>
                      <a:pt x="910" y="1758"/>
                    </a:cubicBezTo>
                    <a:cubicBezTo>
                      <a:pt x="910" y="1758"/>
                      <a:pt x="890" y="1747"/>
                      <a:pt x="894" y="1741"/>
                    </a:cubicBezTo>
                    <a:cubicBezTo>
                      <a:pt x="883" y="1750"/>
                      <a:pt x="871" y="1736"/>
                      <a:pt x="857" y="1734"/>
                    </a:cubicBezTo>
                    <a:cubicBezTo>
                      <a:pt x="850" y="1736"/>
                      <a:pt x="859" y="1739"/>
                      <a:pt x="861" y="1744"/>
                    </a:cubicBezTo>
                    <a:cubicBezTo>
                      <a:pt x="850" y="1742"/>
                      <a:pt x="840" y="1738"/>
                      <a:pt x="829" y="1734"/>
                    </a:cubicBezTo>
                    <a:cubicBezTo>
                      <a:pt x="819" y="1725"/>
                      <a:pt x="820" y="1717"/>
                      <a:pt x="833" y="1722"/>
                    </a:cubicBezTo>
                    <a:cubicBezTo>
                      <a:pt x="794" y="1705"/>
                      <a:pt x="688" y="1637"/>
                      <a:pt x="611" y="1540"/>
                    </a:cubicBezTo>
                    <a:cubicBezTo>
                      <a:pt x="534" y="1443"/>
                      <a:pt x="493" y="1326"/>
                      <a:pt x="482" y="1283"/>
                    </a:cubicBezTo>
                    <a:cubicBezTo>
                      <a:pt x="476" y="1297"/>
                      <a:pt x="488" y="1322"/>
                      <a:pt x="479" y="1337"/>
                    </a:cubicBezTo>
                    <a:cubicBezTo>
                      <a:pt x="461" y="1317"/>
                      <a:pt x="472" y="1301"/>
                      <a:pt x="460" y="1293"/>
                    </a:cubicBezTo>
                    <a:cubicBezTo>
                      <a:pt x="478" y="1279"/>
                      <a:pt x="452" y="1240"/>
                      <a:pt x="473" y="1218"/>
                    </a:cubicBezTo>
                    <a:lnTo>
                      <a:pt x="459" y="1213"/>
                    </a:lnTo>
                    <a:lnTo>
                      <a:pt x="465" y="1200"/>
                    </a:lnTo>
                    <a:cubicBezTo>
                      <a:pt x="447" y="1096"/>
                      <a:pt x="452" y="1176"/>
                      <a:pt x="459" y="1083"/>
                    </a:cubicBezTo>
                    <a:cubicBezTo>
                      <a:pt x="460" y="1029"/>
                      <a:pt x="448" y="999"/>
                      <a:pt x="462" y="971"/>
                    </a:cubicBezTo>
                    <a:cubicBezTo>
                      <a:pt x="460" y="975"/>
                      <a:pt x="449" y="985"/>
                      <a:pt x="450" y="971"/>
                    </a:cubicBezTo>
                    <a:cubicBezTo>
                      <a:pt x="462" y="971"/>
                      <a:pt x="452" y="931"/>
                      <a:pt x="464" y="927"/>
                    </a:cubicBezTo>
                    <a:cubicBezTo>
                      <a:pt x="467" y="913"/>
                      <a:pt x="485" y="871"/>
                      <a:pt x="465" y="880"/>
                    </a:cubicBezTo>
                    <a:cubicBezTo>
                      <a:pt x="474" y="875"/>
                      <a:pt x="492" y="838"/>
                      <a:pt x="489" y="863"/>
                    </a:cubicBezTo>
                    <a:cubicBezTo>
                      <a:pt x="495" y="851"/>
                      <a:pt x="504" y="840"/>
                      <a:pt x="505" y="829"/>
                    </a:cubicBezTo>
                    <a:lnTo>
                      <a:pt x="493" y="844"/>
                    </a:lnTo>
                    <a:cubicBezTo>
                      <a:pt x="510" y="800"/>
                      <a:pt x="534" y="784"/>
                      <a:pt x="539" y="751"/>
                    </a:cubicBezTo>
                    <a:lnTo>
                      <a:pt x="524" y="763"/>
                    </a:lnTo>
                    <a:cubicBezTo>
                      <a:pt x="537" y="737"/>
                      <a:pt x="552" y="718"/>
                      <a:pt x="571" y="718"/>
                    </a:cubicBezTo>
                    <a:lnTo>
                      <a:pt x="557" y="744"/>
                    </a:lnTo>
                    <a:cubicBezTo>
                      <a:pt x="584" y="706"/>
                      <a:pt x="600" y="684"/>
                      <a:pt x="621" y="650"/>
                    </a:cubicBezTo>
                    <a:lnTo>
                      <a:pt x="612" y="660"/>
                    </a:lnTo>
                    <a:cubicBezTo>
                      <a:pt x="623" y="602"/>
                      <a:pt x="843" y="446"/>
                      <a:pt x="893" y="427"/>
                    </a:cubicBezTo>
                    <a:lnTo>
                      <a:pt x="868" y="423"/>
                    </a:lnTo>
                    <a:cubicBezTo>
                      <a:pt x="880" y="415"/>
                      <a:pt x="893" y="407"/>
                      <a:pt x="906" y="401"/>
                    </a:cubicBezTo>
                    <a:cubicBezTo>
                      <a:pt x="901" y="402"/>
                      <a:pt x="897" y="442"/>
                      <a:pt x="892" y="441"/>
                    </a:cubicBezTo>
                    <a:cubicBezTo>
                      <a:pt x="933" y="427"/>
                      <a:pt x="1069" y="388"/>
                      <a:pt x="1207" y="408"/>
                    </a:cubicBezTo>
                    <a:cubicBezTo>
                      <a:pt x="1344" y="422"/>
                      <a:pt x="1468" y="488"/>
                      <a:pt x="1498" y="516"/>
                    </a:cubicBezTo>
                    <a:cubicBezTo>
                      <a:pt x="1523" y="539"/>
                      <a:pt x="1492" y="537"/>
                      <a:pt x="1492" y="537"/>
                    </a:cubicBezTo>
                    <a:cubicBezTo>
                      <a:pt x="1527" y="554"/>
                      <a:pt x="1513" y="536"/>
                      <a:pt x="1540" y="556"/>
                    </a:cubicBezTo>
                    <a:cubicBezTo>
                      <a:pt x="1546" y="564"/>
                      <a:pt x="1533" y="563"/>
                      <a:pt x="1527" y="561"/>
                    </a:cubicBezTo>
                    <a:cubicBezTo>
                      <a:pt x="1540" y="569"/>
                      <a:pt x="1548" y="580"/>
                      <a:pt x="1553" y="576"/>
                    </a:cubicBezTo>
                    <a:cubicBezTo>
                      <a:pt x="1541" y="562"/>
                      <a:pt x="1556" y="555"/>
                      <a:pt x="1555" y="543"/>
                    </a:cubicBezTo>
                    <a:cubicBezTo>
                      <a:pt x="1567" y="552"/>
                      <a:pt x="1579" y="561"/>
                      <a:pt x="1589" y="572"/>
                    </a:cubicBezTo>
                    <a:lnTo>
                      <a:pt x="1582" y="577"/>
                    </a:lnTo>
                    <a:cubicBezTo>
                      <a:pt x="1588" y="585"/>
                      <a:pt x="1618" y="574"/>
                      <a:pt x="1646" y="610"/>
                    </a:cubicBezTo>
                    <a:cubicBezTo>
                      <a:pt x="1696" y="666"/>
                      <a:pt x="1744" y="733"/>
                      <a:pt x="1775" y="801"/>
                    </a:cubicBezTo>
                    <a:cubicBezTo>
                      <a:pt x="1770" y="802"/>
                      <a:pt x="1760" y="790"/>
                      <a:pt x="1751" y="777"/>
                    </a:cubicBezTo>
                    <a:cubicBezTo>
                      <a:pt x="1755" y="786"/>
                      <a:pt x="1762" y="799"/>
                      <a:pt x="1763" y="809"/>
                    </a:cubicBezTo>
                    <a:cubicBezTo>
                      <a:pt x="1764" y="789"/>
                      <a:pt x="1782" y="834"/>
                      <a:pt x="1780" y="820"/>
                    </a:cubicBezTo>
                    <a:cubicBezTo>
                      <a:pt x="1825" y="861"/>
                      <a:pt x="1826" y="937"/>
                      <a:pt x="1849" y="982"/>
                    </a:cubicBezTo>
                    <a:cubicBezTo>
                      <a:pt x="1870" y="969"/>
                      <a:pt x="2213" y="1057"/>
                      <a:pt x="2235" y="1070"/>
                    </a:cubicBezTo>
                    <a:cubicBezTo>
                      <a:pt x="2236" y="1093"/>
                      <a:pt x="2236" y="1115"/>
                      <a:pt x="2234" y="1122"/>
                    </a:cubicBezTo>
                    <a:cubicBezTo>
                      <a:pt x="2240" y="1117"/>
                      <a:pt x="2241" y="1071"/>
                      <a:pt x="2236" y="1047"/>
                    </a:cubicBezTo>
                    <a:lnTo>
                      <a:pt x="2223" y="1044"/>
                    </a:lnTo>
                    <a:cubicBezTo>
                      <a:pt x="2215" y="990"/>
                      <a:pt x="2231" y="1031"/>
                      <a:pt x="2223" y="977"/>
                    </a:cubicBezTo>
                    <a:cubicBezTo>
                      <a:pt x="2234" y="973"/>
                      <a:pt x="2243" y="1022"/>
                      <a:pt x="2245" y="1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" name="Google Shape;24;p2"/>
          <p:cNvGrpSpPr/>
          <p:nvPr/>
        </p:nvGrpSpPr>
        <p:grpSpPr>
          <a:xfrm>
            <a:off x="8313845" y="2331175"/>
            <a:ext cx="738331" cy="2021148"/>
            <a:chOff x="8313845" y="2331175"/>
            <a:chExt cx="738331" cy="2021148"/>
          </a:xfrm>
        </p:grpSpPr>
        <p:pic>
          <p:nvPicPr>
            <p:cNvPr id="25" name="Google Shape;25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6591870">
              <a:off x="8414575" y="2852750"/>
              <a:ext cx="469349" cy="543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" name="Google Shape;26;p2"/>
            <p:cNvGrpSpPr/>
            <p:nvPr/>
          </p:nvGrpSpPr>
          <p:grpSpPr>
            <a:xfrm>
              <a:off x="8651175" y="4116525"/>
              <a:ext cx="248800" cy="235798"/>
              <a:chOff x="941225" y="179200"/>
              <a:chExt cx="248800" cy="235798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941225" y="179200"/>
                <a:ext cx="174355" cy="174231"/>
              </a:xfrm>
              <a:custGeom>
                <a:rect b="b" l="l" r="r" t="t"/>
                <a:pathLst>
                  <a:path extrusionOk="0" h="8464" w="8470">
                    <a:moveTo>
                      <a:pt x="5447" y="4423"/>
                    </a:moveTo>
                    <a:cubicBezTo>
                      <a:pt x="5164" y="4549"/>
                      <a:pt x="4863" y="4723"/>
                      <a:pt x="4672" y="5001"/>
                    </a:cubicBezTo>
                    <a:cubicBezTo>
                      <a:pt x="4562" y="5128"/>
                      <a:pt x="4502" y="5281"/>
                      <a:pt x="4426" y="5423"/>
                    </a:cubicBezTo>
                    <a:cubicBezTo>
                      <a:pt x="4378" y="5571"/>
                      <a:pt x="4307" y="5720"/>
                      <a:pt x="4280" y="5869"/>
                    </a:cubicBezTo>
                    <a:cubicBezTo>
                      <a:pt x="4270" y="5896"/>
                      <a:pt x="4278" y="5863"/>
                      <a:pt x="4285" y="5828"/>
                    </a:cubicBezTo>
                    <a:cubicBezTo>
                      <a:pt x="4265" y="5909"/>
                      <a:pt x="4247" y="5988"/>
                      <a:pt x="4231" y="6065"/>
                    </a:cubicBezTo>
                    <a:cubicBezTo>
                      <a:pt x="4203" y="5931"/>
                      <a:pt x="4164" y="5773"/>
                      <a:pt x="4104" y="5599"/>
                    </a:cubicBezTo>
                    <a:cubicBezTo>
                      <a:pt x="4047" y="5414"/>
                      <a:pt x="3950" y="5209"/>
                      <a:pt x="3812" y="5016"/>
                    </a:cubicBezTo>
                    <a:cubicBezTo>
                      <a:pt x="3671" y="4825"/>
                      <a:pt x="3478" y="4646"/>
                      <a:pt x="3263" y="4532"/>
                    </a:cubicBezTo>
                    <a:cubicBezTo>
                      <a:pt x="2968" y="4370"/>
                      <a:pt x="2660" y="4277"/>
                      <a:pt x="2378" y="4218"/>
                    </a:cubicBezTo>
                    <a:cubicBezTo>
                      <a:pt x="2489" y="4195"/>
                      <a:pt x="2586" y="4170"/>
                      <a:pt x="2690" y="4138"/>
                    </a:cubicBezTo>
                    <a:lnTo>
                      <a:pt x="2569" y="4161"/>
                    </a:lnTo>
                    <a:cubicBezTo>
                      <a:pt x="2762" y="4122"/>
                      <a:pt x="2922" y="4042"/>
                      <a:pt x="3004" y="4035"/>
                    </a:cubicBezTo>
                    <a:lnTo>
                      <a:pt x="2807" y="4111"/>
                    </a:lnTo>
                    <a:cubicBezTo>
                      <a:pt x="2968" y="4055"/>
                      <a:pt x="3097" y="4009"/>
                      <a:pt x="3213" y="3936"/>
                    </a:cubicBezTo>
                    <a:cubicBezTo>
                      <a:pt x="3334" y="3879"/>
                      <a:pt x="3437" y="3800"/>
                      <a:pt x="3548" y="3697"/>
                    </a:cubicBezTo>
                    <a:lnTo>
                      <a:pt x="3465" y="3765"/>
                    </a:lnTo>
                    <a:cubicBezTo>
                      <a:pt x="3506" y="3729"/>
                      <a:pt x="3560" y="3682"/>
                      <a:pt x="3625" y="3625"/>
                    </a:cubicBezTo>
                    <a:cubicBezTo>
                      <a:pt x="3684" y="3551"/>
                      <a:pt x="3752" y="3465"/>
                      <a:pt x="3827" y="3370"/>
                    </a:cubicBezTo>
                    <a:cubicBezTo>
                      <a:pt x="3884" y="3265"/>
                      <a:pt x="3950" y="3148"/>
                      <a:pt x="4004" y="3024"/>
                    </a:cubicBezTo>
                    <a:cubicBezTo>
                      <a:pt x="4045" y="2897"/>
                      <a:pt x="4100" y="2766"/>
                      <a:pt x="4130" y="2634"/>
                    </a:cubicBezTo>
                    <a:cubicBezTo>
                      <a:pt x="4178" y="2443"/>
                      <a:pt x="4213" y="2253"/>
                      <a:pt x="4237" y="2081"/>
                    </a:cubicBezTo>
                    <a:cubicBezTo>
                      <a:pt x="4274" y="2339"/>
                      <a:pt x="4314" y="2540"/>
                      <a:pt x="4352" y="2646"/>
                    </a:cubicBezTo>
                    <a:cubicBezTo>
                      <a:pt x="4410" y="2861"/>
                      <a:pt x="4343" y="2690"/>
                      <a:pt x="4341" y="2688"/>
                    </a:cubicBezTo>
                    <a:cubicBezTo>
                      <a:pt x="4434" y="2947"/>
                      <a:pt x="4391" y="2796"/>
                      <a:pt x="4469" y="3017"/>
                    </a:cubicBezTo>
                    <a:cubicBezTo>
                      <a:pt x="4489" y="3078"/>
                      <a:pt x="4456" y="3008"/>
                      <a:pt x="4442" y="2975"/>
                    </a:cubicBezTo>
                    <a:cubicBezTo>
                      <a:pt x="4472" y="3073"/>
                      <a:pt x="4528" y="3159"/>
                      <a:pt x="4533" y="3164"/>
                    </a:cubicBezTo>
                    <a:cubicBezTo>
                      <a:pt x="4474" y="3045"/>
                      <a:pt x="4513" y="3089"/>
                      <a:pt x="4497" y="3036"/>
                    </a:cubicBezTo>
                    <a:lnTo>
                      <a:pt x="4641" y="3307"/>
                    </a:lnTo>
                    <a:lnTo>
                      <a:pt x="4627" y="3300"/>
                    </a:lnTo>
                    <a:cubicBezTo>
                      <a:pt x="4641" y="3331"/>
                      <a:pt x="4671" y="3364"/>
                      <a:pt x="4724" y="3418"/>
                    </a:cubicBezTo>
                    <a:cubicBezTo>
                      <a:pt x="4781" y="3466"/>
                      <a:pt x="4831" y="3561"/>
                      <a:pt x="4954" y="3654"/>
                    </a:cubicBezTo>
                    <a:cubicBezTo>
                      <a:pt x="5336" y="3992"/>
                      <a:pt x="5855" y="4118"/>
                      <a:pt x="6309" y="4199"/>
                    </a:cubicBezTo>
                    <a:cubicBezTo>
                      <a:pt x="6300" y="4200"/>
                      <a:pt x="6292" y="4202"/>
                      <a:pt x="6283" y="4203"/>
                    </a:cubicBezTo>
                    <a:cubicBezTo>
                      <a:pt x="6245" y="4199"/>
                      <a:pt x="6197" y="4193"/>
                      <a:pt x="6148" y="4185"/>
                    </a:cubicBezTo>
                    <a:cubicBezTo>
                      <a:pt x="6184" y="4191"/>
                      <a:pt x="6222" y="4198"/>
                      <a:pt x="6266" y="4206"/>
                    </a:cubicBezTo>
                    <a:cubicBezTo>
                      <a:pt x="5994" y="4252"/>
                      <a:pt x="5720" y="4318"/>
                      <a:pt x="5447" y="4423"/>
                    </a:cubicBezTo>
                    <a:moveTo>
                      <a:pt x="1069" y="4393"/>
                    </a:moveTo>
                    <a:cubicBezTo>
                      <a:pt x="1072" y="4392"/>
                      <a:pt x="1075" y="4392"/>
                      <a:pt x="1078" y="4392"/>
                    </a:cubicBezTo>
                    <a:cubicBezTo>
                      <a:pt x="1075" y="4392"/>
                      <a:pt x="1072" y="4392"/>
                      <a:pt x="1069" y="4393"/>
                    </a:cubicBezTo>
                    <a:moveTo>
                      <a:pt x="8124" y="4066"/>
                    </a:moveTo>
                    <a:cubicBezTo>
                      <a:pt x="8138" y="4060"/>
                      <a:pt x="8150" y="4053"/>
                      <a:pt x="8162" y="4047"/>
                    </a:cubicBezTo>
                    <a:cubicBezTo>
                      <a:pt x="8215" y="4045"/>
                      <a:pt x="8272" y="4042"/>
                      <a:pt x="8336" y="4038"/>
                    </a:cubicBezTo>
                    <a:cubicBezTo>
                      <a:pt x="8294" y="4036"/>
                      <a:pt x="8240" y="4037"/>
                      <a:pt x="8178" y="4039"/>
                    </a:cubicBezTo>
                    <a:cubicBezTo>
                      <a:pt x="8222" y="4016"/>
                      <a:pt x="8249" y="3999"/>
                      <a:pt x="8249" y="3994"/>
                    </a:cubicBezTo>
                    <a:cubicBezTo>
                      <a:pt x="8339" y="4001"/>
                      <a:pt x="8419" y="4007"/>
                      <a:pt x="8465" y="4010"/>
                    </a:cubicBezTo>
                    <a:cubicBezTo>
                      <a:pt x="8441" y="4003"/>
                      <a:pt x="8257" y="3989"/>
                      <a:pt x="8159" y="3987"/>
                    </a:cubicBezTo>
                    <a:lnTo>
                      <a:pt x="8141" y="3999"/>
                    </a:lnTo>
                    <a:cubicBezTo>
                      <a:pt x="7916" y="3989"/>
                      <a:pt x="8089" y="3988"/>
                      <a:pt x="7869" y="3975"/>
                    </a:cubicBezTo>
                    <a:cubicBezTo>
                      <a:pt x="7858" y="3964"/>
                      <a:pt x="8060" y="3974"/>
                      <a:pt x="8238" y="3984"/>
                    </a:cubicBezTo>
                    <a:cubicBezTo>
                      <a:pt x="8078" y="3973"/>
                      <a:pt x="7919" y="3955"/>
                      <a:pt x="7853" y="3963"/>
                    </a:cubicBezTo>
                    <a:cubicBezTo>
                      <a:pt x="7703" y="3949"/>
                      <a:pt x="7870" y="3952"/>
                      <a:pt x="7690" y="3934"/>
                    </a:cubicBezTo>
                    <a:cubicBezTo>
                      <a:pt x="7562" y="3927"/>
                      <a:pt x="7392" y="3925"/>
                      <a:pt x="7245" y="3907"/>
                    </a:cubicBezTo>
                    <a:lnTo>
                      <a:pt x="7248" y="3905"/>
                    </a:lnTo>
                    <a:cubicBezTo>
                      <a:pt x="6894" y="3859"/>
                      <a:pt x="6701" y="3870"/>
                      <a:pt x="6387" y="3806"/>
                    </a:cubicBezTo>
                    <a:lnTo>
                      <a:pt x="6422" y="3807"/>
                    </a:lnTo>
                    <a:cubicBezTo>
                      <a:pt x="6308" y="3790"/>
                      <a:pt x="6095" y="3746"/>
                      <a:pt x="5903" y="3694"/>
                    </a:cubicBezTo>
                    <a:cubicBezTo>
                      <a:pt x="5957" y="3709"/>
                      <a:pt x="6004" y="3728"/>
                      <a:pt x="5886" y="3702"/>
                    </a:cubicBezTo>
                    <a:cubicBezTo>
                      <a:pt x="5773" y="3660"/>
                      <a:pt x="5693" y="3630"/>
                      <a:pt x="5615" y="3601"/>
                    </a:cubicBezTo>
                    <a:cubicBezTo>
                      <a:pt x="5537" y="3569"/>
                      <a:pt x="5478" y="3527"/>
                      <a:pt x="5410" y="3489"/>
                    </a:cubicBezTo>
                    <a:cubicBezTo>
                      <a:pt x="5362" y="3472"/>
                      <a:pt x="5323" y="3446"/>
                      <a:pt x="5285" y="3416"/>
                    </a:cubicBezTo>
                    <a:cubicBezTo>
                      <a:pt x="5237" y="3370"/>
                      <a:pt x="5157" y="3329"/>
                      <a:pt x="5101" y="3244"/>
                    </a:cubicBezTo>
                    <a:cubicBezTo>
                      <a:pt x="5069" y="3205"/>
                      <a:pt x="5034" y="3163"/>
                      <a:pt x="4998" y="3119"/>
                    </a:cubicBezTo>
                    <a:cubicBezTo>
                      <a:pt x="4970" y="3067"/>
                      <a:pt x="4940" y="3011"/>
                      <a:pt x="4909" y="2953"/>
                    </a:cubicBezTo>
                    <a:cubicBezTo>
                      <a:pt x="4789" y="2718"/>
                      <a:pt x="4700" y="2396"/>
                      <a:pt x="4646" y="2044"/>
                    </a:cubicBezTo>
                    <a:cubicBezTo>
                      <a:pt x="4532" y="1341"/>
                      <a:pt x="4493" y="547"/>
                      <a:pt x="4455" y="0"/>
                    </a:cubicBezTo>
                    <a:lnTo>
                      <a:pt x="4009" y="0"/>
                    </a:lnTo>
                    <a:cubicBezTo>
                      <a:pt x="3972" y="664"/>
                      <a:pt x="3945" y="1014"/>
                      <a:pt x="3929" y="1219"/>
                    </a:cubicBezTo>
                    <a:lnTo>
                      <a:pt x="3930" y="1186"/>
                    </a:lnTo>
                    <a:cubicBezTo>
                      <a:pt x="3902" y="1504"/>
                      <a:pt x="3867" y="1909"/>
                      <a:pt x="3777" y="2331"/>
                    </a:cubicBezTo>
                    <a:cubicBezTo>
                      <a:pt x="3691" y="2755"/>
                      <a:pt x="3524" y="3188"/>
                      <a:pt x="3180" y="3440"/>
                    </a:cubicBezTo>
                    <a:cubicBezTo>
                      <a:pt x="2840" y="3701"/>
                      <a:pt x="2352" y="3795"/>
                      <a:pt x="1915" y="3860"/>
                    </a:cubicBezTo>
                    <a:cubicBezTo>
                      <a:pt x="1473" y="3926"/>
                      <a:pt x="1059" y="3957"/>
                      <a:pt x="728" y="3985"/>
                    </a:cubicBezTo>
                    <a:cubicBezTo>
                      <a:pt x="584" y="3988"/>
                      <a:pt x="403" y="3997"/>
                      <a:pt x="233" y="4007"/>
                    </a:cubicBezTo>
                    <a:cubicBezTo>
                      <a:pt x="90" y="4001"/>
                      <a:pt x="155" y="4003"/>
                      <a:pt x="25" y="3993"/>
                    </a:cubicBezTo>
                    <a:lnTo>
                      <a:pt x="25" y="4018"/>
                    </a:lnTo>
                    <a:cubicBezTo>
                      <a:pt x="24" y="4018"/>
                      <a:pt x="23" y="4018"/>
                      <a:pt x="22" y="4018"/>
                    </a:cubicBezTo>
                    <a:cubicBezTo>
                      <a:pt x="23" y="4018"/>
                      <a:pt x="24" y="4018"/>
                      <a:pt x="25" y="4018"/>
                    </a:cubicBezTo>
                    <a:lnTo>
                      <a:pt x="25" y="4029"/>
                    </a:lnTo>
                    <a:cubicBezTo>
                      <a:pt x="19" y="4029"/>
                      <a:pt x="14" y="4029"/>
                      <a:pt x="8" y="4030"/>
                    </a:cubicBezTo>
                    <a:cubicBezTo>
                      <a:pt x="4" y="4030"/>
                      <a:pt x="0" y="4030"/>
                      <a:pt x="0" y="4030"/>
                    </a:cubicBezTo>
                    <a:lnTo>
                      <a:pt x="0" y="4436"/>
                    </a:lnTo>
                    <a:cubicBezTo>
                      <a:pt x="8" y="4437"/>
                      <a:pt x="16" y="4437"/>
                      <a:pt x="25" y="4438"/>
                    </a:cubicBezTo>
                    <a:lnTo>
                      <a:pt x="25" y="4473"/>
                    </a:lnTo>
                    <a:cubicBezTo>
                      <a:pt x="73" y="4470"/>
                      <a:pt x="158" y="4466"/>
                      <a:pt x="304" y="4458"/>
                    </a:cubicBezTo>
                    <a:cubicBezTo>
                      <a:pt x="335" y="4456"/>
                      <a:pt x="363" y="4454"/>
                      <a:pt x="391" y="4452"/>
                    </a:cubicBezTo>
                    <a:cubicBezTo>
                      <a:pt x="435" y="4454"/>
                      <a:pt x="521" y="4457"/>
                      <a:pt x="698" y="4467"/>
                    </a:cubicBezTo>
                    <a:cubicBezTo>
                      <a:pt x="888" y="4481"/>
                      <a:pt x="1214" y="4497"/>
                      <a:pt x="1599" y="4542"/>
                    </a:cubicBezTo>
                    <a:cubicBezTo>
                      <a:pt x="1982" y="4586"/>
                      <a:pt x="2436" y="4645"/>
                      <a:pt x="2827" y="4804"/>
                    </a:cubicBezTo>
                    <a:cubicBezTo>
                      <a:pt x="3024" y="4880"/>
                      <a:pt x="3191" y="4992"/>
                      <a:pt x="3332" y="5119"/>
                    </a:cubicBezTo>
                    <a:cubicBezTo>
                      <a:pt x="3393" y="5191"/>
                      <a:pt x="3452" y="5263"/>
                      <a:pt x="3506" y="5335"/>
                    </a:cubicBezTo>
                    <a:cubicBezTo>
                      <a:pt x="3550" y="5417"/>
                      <a:pt x="3592" y="5496"/>
                      <a:pt x="3632" y="5571"/>
                    </a:cubicBezTo>
                    <a:cubicBezTo>
                      <a:pt x="3758" y="5900"/>
                      <a:pt x="3815" y="6196"/>
                      <a:pt x="3839" y="6359"/>
                    </a:cubicBezTo>
                    <a:cubicBezTo>
                      <a:pt x="3915" y="6706"/>
                      <a:pt x="3947" y="7157"/>
                      <a:pt x="3981" y="7511"/>
                    </a:cubicBezTo>
                    <a:lnTo>
                      <a:pt x="3975" y="7476"/>
                    </a:lnTo>
                    <a:cubicBezTo>
                      <a:pt x="3985" y="7568"/>
                      <a:pt x="3999" y="7766"/>
                      <a:pt x="4015" y="8020"/>
                    </a:cubicBezTo>
                    <a:cubicBezTo>
                      <a:pt x="4005" y="8172"/>
                      <a:pt x="3996" y="8317"/>
                      <a:pt x="3990" y="8439"/>
                    </a:cubicBezTo>
                    <a:lnTo>
                      <a:pt x="4039" y="8439"/>
                    </a:lnTo>
                    <a:cubicBezTo>
                      <a:pt x="4039" y="8448"/>
                      <a:pt x="4040" y="8456"/>
                      <a:pt x="4040" y="8464"/>
                    </a:cubicBezTo>
                    <a:lnTo>
                      <a:pt x="4424" y="8464"/>
                    </a:lnTo>
                    <a:cubicBezTo>
                      <a:pt x="4424" y="8456"/>
                      <a:pt x="4424" y="8447"/>
                      <a:pt x="4425" y="8439"/>
                    </a:cubicBezTo>
                    <a:lnTo>
                      <a:pt x="4474" y="8439"/>
                    </a:lnTo>
                    <a:cubicBezTo>
                      <a:pt x="4463" y="8248"/>
                      <a:pt x="4456" y="8117"/>
                      <a:pt x="4455" y="8104"/>
                    </a:cubicBezTo>
                    <a:lnTo>
                      <a:pt x="4446" y="8093"/>
                    </a:lnTo>
                    <a:cubicBezTo>
                      <a:pt x="4490" y="7414"/>
                      <a:pt x="4557" y="6703"/>
                      <a:pt x="4600" y="6479"/>
                    </a:cubicBezTo>
                    <a:lnTo>
                      <a:pt x="4588" y="6537"/>
                    </a:lnTo>
                    <a:cubicBezTo>
                      <a:pt x="4635" y="6159"/>
                      <a:pt x="4651" y="6216"/>
                      <a:pt x="4721" y="5932"/>
                    </a:cubicBezTo>
                    <a:cubicBezTo>
                      <a:pt x="4687" y="5960"/>
                      <a:pt x="4779" y="5662"/>
                      <a:pt x="4822" y="5552"/>
                    </a:cubicBezTo>
                    <a:lnTo>
                      <a:pt x="4823" y="5558"/>
                    </a:lnTo>
                    <a:cubicBezTo>
                      <a:pt x="4872" y="5488"/>
                      <a:pt x="4910" y="5340"/>
                      <a:pt x="5013" y="5228"/>
                    </a:cubicBezTo>
                    <a:cubicBezTo>
                      <a:pt x="5097" y="5099"/>
                      <a:pt x="5230" y="4995"/>
                      <a:pt x="5348" y="4915"/>
                    </a:cubicBezTo>
                    <a:lnTo>
                      <a:pt x="5343" y="4928"/>
                    </a:lnTo>
                    <a:cubicBezTo>
                      <a:pt x="5530" y="4779"/>
                      <a:pt x="5994" y="4657"/>
                      <a:pt x="6174" y="4621"/>
                    </a:cubicBezTo>
                    <a:cubicBezTo>
                      <a:pt x="6588" y="4539"/>
                      <a:pt x="7250" y="4493"/>
                      <a:pt x="7827" y="4443"/>
                    </a:cubicBezTo>
                    <a:lnTo>
                      <a:pt x="8203" y="4446"/>
                    </a:lnTo>
                    <a:lnTo>
                      <a:pt x="8257" y="4440"/>
                    </a:lnTo>
                    <a:cubicBezTo>
                      <a:pt x="8257" y="4440"/>
                      <a:pt x="8815" y="4102"/>
                      <a:pt x="8124" y="4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143812" y="369443"/>
                <a:ext cx="46213" cy="45555"/>
              </a:xfrm>
              <a:custGeom>
                <a:rect b="b" l="l" r="r" t="t"/>
                <a:pathLst>
                  <a:path extrusionOk="0" h="2213" w="2245">
                    <a:moveTo>
                      <a:pt x="2245" y="1066"/>
                    </a:moveTo>
                    <a:cubicBezTo>
                      <a:pt x="2245" y="1027"/>
                      <a:pt x="2249" y="986"/>
                      <a:pt x="2234" y="972"/>
                    </a:cubicBezTo>
                    <a:cubicBezTo>
                      <a:pt x="2233" y="934"/>
                      <a:pt x="2247" y="974"/>
                      <a:pt x="2245" y="928"/>
                    </a:cubicBezTo>
                    <a:cubicBezTo>
                      <a:pt x="2238" y="897"/>
                      <a:pt x="2217" y="858"/>
                      <a:pt x="2214" y="821"/>
                    </a:cubicBezTo>
                    <a:lnTo>
                      <a:pt x="2216" y="821"/>
                    </a:lnTo>
                    <a:cubicBezTo>
                      <a:pt x="2201" y="730"/>
                      <a:pt x="2159" y="694"/>
                      <a:pt x="2132" y="617"/>
                    </a:cubicBezTo>
                    <a:lnTo>
                      <a:pt x="2139" y="623"/>
                    </a:lnTo>
                    <a:cubicBezTo>
                      <a:pt x="2133" y="594"/>
                      <a:pt x="2098" y="548"/>
                      <a:pt x="2075" y="500"/>
                    </a:cubicBezTo>
                    <a:cubicBezTo>
                      <a:pt x="2081" y="514"/>
                      <a:pt x="2082" y="529"/>
                      <a:pt x="2064" y="503"/>
                    </a:cubicBezTo>
                    <a:cubicBezTo>
                      <a:pt x="2036" y="449"/>
                      <a:pt x="2006" y="420"/>
                      <a:pt x="1984" y="382"/>
                    </a:cubicBezTo>
                    <a:lnTo>
                      <a:pt x="1948" y="357"/>
                    </a:lnTo>
                    <a:cubicBezTo>
                      <a:pt x="1883" y="278"/>
                      <a:pt x="1679" y="104"/>
                      <a:pt x="1425" y="39"/>
                    </a:cubicBezTo>
                    <a:cubicBezTo>
                      <a:pt x="1175" y="-34"/>
                      <a:pt x="915" y="13"/>
                      <a:pt x="817" y="44"/>
                    </a:cubicBezTo>
                    <a:lnTo>
                      <a:pt x="825" y="40"/>
                    </a:lnTo>
                    <a:cubicBezTo>
                      <a:pt x="673" y="79"/>
                      <a:pt x="448" y="189"/>
                      <a:pt x="289" y="373"/>
                    </a:cubicBezTo>
                    <a:cubicBezTo>
                      <a:pt x="124" y="551"/>
                      <a:pt x="40" y="789"/>
                      <a:pt x="25" y="948"/>
                    </a:cubicBezTo>
                    <a:cubicBezTo>
                      <a:pt x="6" y="996"/>
                      <a:pt x="5" y="1065"/>
                      <a:pt x="0" y="1117"/>
                    </a:cubicBezTo>
                    <a:cubicBezTo>
                      <a:pt x="6" y="1088"/>
                      <a:pt x="13" y="1098"/>
                      <a:pt x="11" y="1120"/>
                    </a:cubicBezTo>
                    <a:cubicBezTo>
                      <a:pt x="19" y="1277"/>
                      <a:pt x="13" y="1132"/>
                      <a:pt x="36" y="1288"/>
                    </a:cubicBezTo>
                    <a:cubicBezTo>
                      <a:pt x="52" y="1376"/>
                      <a:pt x="106" y="1594"/>
                      <a:pt x="238" y="1769"/>
                    </a:cubicBezTo>
                    <a:cubicBezTo>
                      <a:pt x="361" y="1949"/>
                      <a:pt x="549" y="2066"/>
                      <a:pt x="619" y="2105"/>
                    </a:cubicBezTo>
                    <a:cubicBezTo>
                      <a:pt x="702" y="2133"/>
                      <a:pt x="803" y="2176"/>
                      <a:pt x="888" y="2186"/>
                    </a:cubicBezTo>
                    <a:lnTo>
                      <a:pt x="879" y="2187"/>
                    </a:lnTo>
                    <a:cubicBezTo>
                      <a:pt x="923" y="2194"/>
                      <a:pt x="1074" y="2225"/>
                      <a:pt x="1228" y="2208"/>
                    </a:cubicBezTo>
                    <a:cubicBezTo>
                      <a:pt x="1382" y="2196"/>
                      <a:pt x="1531" y="2139"/>
                      <a:pt x="1576" y="2112"/>
                    </a:cubicBezTo>
                    <a:lnTo>
                      <a:pt x="1562" y="2116"/>
                    </a:lnTo>
                    <a:cubicBezTo>
                      <a:pt x="1642" y="2068"/>
                      <a:pt x="1637" y="2088"/>
                      <a:pt x="1703" y="2054"/>
                    </a:cubicBezTo>
                    <a:cubicBezTo>
                      <a:pt x="1687" y="2046"/>
                      <a:pt x="1747" y="1994"/>
                      <a:pt x="1769" y="1974"/>
                    </a:cubicBezTo>
                    <a:lnTo>
                      <a:pt x="1770" y="1978"/>
                    </a:lnTo>
                    <a:cubicBezTo>
                      <a:pt x="1806" y="1949"/>
                      <a:pt x="1871" y="1870"/>
                      <a:pt x="1916" y="1813"/>
                    </a:cubicBezTo>
                    <a:lnTo>
                      <a:pt x="1921" y="1821"/>
                    </a:lnTo>
                    <a:cubicBezTo>
                      <a:pt x="1956" y="1770"/>
                      <a:pt x="2022" y="1676"/>
                      <a:pt x="2042" y="1637"/>
                    </a:cubicBezTo>
                    <a:cubicBezTo>
                      <a:pt x="2094" y="1553"/>
                      <a:pt x="2167" y="1408"/>
                      <a:pt x="2172" y="1270"/>
                    </a:cubicBezTo>
                    <a:cubicBezTo>
                      <a:pt x="2185" y="1242"/>
                      <a:pt x="2196" y="1214"/>
                      <a:pt x="2206" y="1185"/>
                    </a:cubicBezTo>
                    <a:lnTo>
                      <a:pt x="2204" y="1171"/>
                    </a:lnTo>
                    <a:cubicBezTo>
                      <a:pt x="2205" y="1156"/>
                      <a:pt x="1891" y="1058"/>
                      <a:pt x="1817" y="1179"/>
                    </a:cubicBezTo>
                    <a:lnTo>
                      <a:pt x="1807" y="1177"/>
                    </a:lnTo>
                    <a:cubicBezTo>
                      <a:pt x="1807" y="1184"/>
                      <a:pt x="1808" y="1192"/>
                      <a:pt x="1807" y="1200"/>
                    </a:cubicBezTo>
                    <a:cubicBezTo>
                      <a:pt x="1798" y="1227"/>
                      <a:pt x="1807" y="1241"/>
                      <a:pt x="1798" y="1237"/>
                    </a:cubicBezTo>
                    <a:lnTo>
                      <a:pt x="1805" y="1200"/>
                    </a:lnTo>
                    <a:cubicBezTo>
                      <a:pt x="1798" y="1227"/>
                      <a:pt x="1796" y="1208"/>
                      <a:pt x="1793" y="1197"/>
                    </a:cubicBezTo>
                    <a:cubicBezTo>
                      <a:pt x="1790" y="1208"/>
                      <a:pt x="1787" y="1219"/>
                      <a:pt x="1783" y="1227"/>
                    </a:cubicBezTo>
                    <a:cubicBezTo>
                      <a:pt x="1786" y="1233"/>
                      <a:pt x="1787" y="1224"/>
                      <a:pt x="1790" y="1220"/>
                    </a:cubicBezTo>
                    <a:cubicBezTo>
                      <a:pt x="1790" y="1235"/>
                      <a:pt x="1798" y="1257"/>
                      <a:pt x="1788" y="1274"/>
                    </a:cubicBezTo>
                    <a:cubicBezTo>
                      <a:pt x="1780" y="1301"/>
                      <a:pt x="1773" y="1272"/>
                      <a:pt x="1764" y="1303"/>
                    </a:cubicBezTo>
                    <a:cubicBezTo>
                      <a:pt x="1712" y="1464"/>
                      <a:pt x="1600" y="1595"/>
                      <a:pt x="1459" y="1684"/>
                    </a:cubicBezTo>
                    <a:cubicBezTo>
                      <a:pt x="1454" y="1683"/>
                      <a:pt x="1458" y="1681"/>
                      <a:pt x="1461" y="1677"/>
                    </a:cubicBezTo>
                    <a:cubicBezTo>
                      <a:pt x="1421" y="1707"/>
                      <a:pt x="1380" y="1726"/>
                      <a:pt x="1338" y="1744"/>
                    </a:cubicBezTo>
                    <a:cubicBezTo>
                      <a:pt x="1325" y="1745"/>
                      <a:pt x="1320" y="1741"/>
                      <a:pt x="1315" y="1738"/>
                    </a:cubicBezTo>
                    <a:cubicBezTo>
                      <a:pt x="1328" y="1755"/>
                      <a:pt x="1070" y="1793"/>
                      <a:pt x="1065" y="1775"/>
                    </a:cubicBezTo>
                    <a:lnTo>
                      <a:pt x="1060" y="1791"/>
                    </a:lnTo>
                    <a:cubicBezTo>
                      <a:pt x="1010" y="1787"/>
                      <a:pt x="1048" y="1771"/>
                      <a:pt x="1002" y="1769"/>
                    </a:cubicBezTo>
                    <a:cubicBezTo>
                      <a:pt x="979" y="1792"/>
                      <a:pt x="929" y="1749"/>
                      <a:pt x="910" y="1758"/>
                    </a:cubicBezTo>
                    <a:cubicBezTo>
                      <a:pt x="910" y="1758"/>
                      <a:pt x="890" y="1747"/>
                      <a:pt x="894" y="1741"/>
                    </a:cubicBezTo>
                    <a:cubicBezTo>
                      <a:pt x="883" y="1750"/>
                      <a:pt x="871" y="1736"/>
                      <a:pt x="857" y="1734"/>
                    </a:cubicBezTo>
                    <a:cubicBezTo>
                      <a:pt x="850" y="1736"/>
                      <a:pt x="859" y="1739"/>
                      <a:pt x="861" y="1744"/>
                    </a:cubicBezTo>
                    <a:cubicBezTo>
                      <a:pt x="850" y="1742"/>
                      <a:pt x="840" y="1738"/>
                      <a:pt x="829" y="1734"/>
                    </a:cubicBezTo>
                    <a:cubicBezTo>
                      <a:pt x="819" y="1725"/>
                      <a:pt x="820" y="1717"/>
                      <a:pt x="833" y="1722"/>
                    </a:cubicBezTo>
                    <a:cubicBezTo>
                      <a:pt x="794" y="1705"/>
                      <a:pt x="688" y="1637"/>
                      <a:pt x="611" y="1540"/>
                    </a:cubicBezTo>
                    <a:cubicBezTo>
                      <a:pt x="534" y="1443"/>
                      <a:pt x="493" y="1326"/>
                      <a:pt x="482" y="1283"/>
                    </a:cubicBezTo>
                    <a:cubicBezTo>
                      <a:pt x="476" y="1297"/>
                      <a:pt x="488" y="1322"/>
                      <a:pt x="479" y="1337"/>
                    </a:cubicBezTo>
                    <a:cubicBezTo>
                      <a:pt x="461" y="1317"/>
                      <a:pt x="472" y="1301"/>
                      <a:pt x="460" y="1293"/>
                    </a:cubicBezTo>
                    <a:cubicBezTo>
                      <a:pt x="478" y="1279"/>
                      <a:pt x="452" y="1240"/>
                      <a:pt x="473" y="1218"/>
                    </a:cubicBezTo>
                    <a:lnTo>
                      <a:pt x="459" y="1213"/>
                    </a:lnTo>
                    <a:lnTo>
                      <a:pt x="465" y="1200"/>
                    </a:lnTo>
                    <a:cubicBezTo>
                      <a:pt x="447" y="1096"/>
                      <a:pt x="452" y="1176"/>
                      <a:pt x="459" y="1083"/>
                    </a:cubicBezTo>
                    <a:cubicBezTo>
                      <a:pt x="460" y="1029"/>
                      <a:pt x="448" y="999"/>
                      <a:pt x="462" y="971"/>
                    </a:cubicBezTo>
                    <a:cubicBezTo>
                      <a:pt x="460" y="975"/>
                      <a:pt x="449" y="985"/>
                      <a:pt x="450" y="971"/>
                    </a:cubicBezTo>
                    <a:cubicBezTo>
                      <a:pt x="462" y="971"/>
                      <a:pt x="452" y="931"/>
                      <a:pt x="464" y="927"/>
                    </a:cubicBezTo>
                    <a:cubicBezTo>
                      <a:pt x="467" y="913"/>
                      <a:pt x="485" y="871"/>
                      <a:pt x="465" y="880"/>
                    </a:cubicBezTo>
                    <a:cubicBezTo>
                      <a:pt x="474" y="875"/>
                      <a:pt x="492" y="838"/>
                      <a:pt x="489" y="863"/>
                    </a:cubicBezTo>
                    <a:cubicBezTo>
                      <a:pt x="495" y="851"/>
                      <a:pt x="504" y="840"/>
                      <a:pt x="505" y="829"/>
                    </a:cubicBezTo>
                    <a:lnTo>
                      <a:pt x="493" y="844"/>
                    </a:lnTo>
                    <a:cubicBezTo>
                      <a:pt x="510" y="800"/>
                      <a:pt x="534" y="784"/>
                      <a:pt x="539" y="751"/>
                    </a:cubicBezTo>
                    <a:lnTo>
                      <a:pt x="524" y="763"/>
                    </a:lnTo>
                    <a:cubicBezTo>
                      <a:pt x="537" y="737"/>
                      <a:pt x="552" y="718"/>
                      <a:pt x="571" y="718"/>
                    </a:cubicBezTo>
                    <a:lnTo>
                      <a:pt x="557" y="744"/>
                    </a:lnTo>
                    <a:cubicBezTo>
                      <a:pt x="584" y="706"/>
                      <a:pt x="600" y="684"/>
                      <a:pt x="621" y="650"/>
                    </a:cubicBezTo>
                    <a:lnTo>
                      <a:pt x="612" y="660"/>
                    </a:lnTo>
                    <a:cubicBezTo>
                      <a:pt x="623" y="602"/>
                      <a:pt x="843" y="446"/>
                      <a:pt x="893" y="427"/>
                    </a:cubicBezTo>
                    <a:lnTo>
                      <a:pt x="868" y="423"/>
                    </a:lnTo>
                    <a:cubicBezTo>
                      <a:pt x="880" y="415"/>
                      <a:pt x="893" y="407"/>
                      <a:pt x="906" y="401"/>
                    </a:cubicBezTo>
                    <a:cubicBezTo>
                      <a:pt x="901" y="402"/>
                      <a:pt x="897" y="442"/>
                      <a:pt x="892" y="441"/>
                    </a:cubicBezTo>
                    <a:cubicBezTo>
                      <a:pt x="933" y="427"/>
                      <a:pt x="1069" y="388"/>
                      <a:pt x="1207" y="408"/>
                    </a:cubicBezTo>
                    <a:cubicBezTo>
                      <a:pt x="1344" y="422"/>
                      <a:pt x="1468" y="488"/>
                      <a:pt x="1498" y="516"/>
                    </a:cubicBezTo>
                    <a:cubicBezTo>
                      <a:pt x="1523" y="539"/>
                      <a:pt x="1492" y="537"/>
                      <a:pt x="1492" y="537"/>
                    </a:cubicBezTo>
                    <a:cubicBezTo>
                      <a:pt x="1527" y="554"/>
                      <a:pt x="1513" y="536"/>
                      <a:pt x="1540" y="556"/>
                    </a:cubicBezTo>
                    <a:cubicBezTo>
                      <a:pt x="1546" y="564"/>
                      <a:pt x="1533" y="563"/>
                      <a:pt x="1527" y="561"/>
                    </a:cubicBezTo>
                    <a:cubicBezTo>
                      <a:pt x="1540" y="569"/>
                      <a:pt x="1548" y="580"/>
                      <a:pt x="1553" y="576"/>
                    </a:cubicBezTo>
                    <a:cubicBezTo>
                      <a:pt x="1541" y="562"/>
                      <a:pt x="1556" y="555"/>
                      <a:pt x="1555" y="543"/>
                    </a:cubicBezTo>
                    <a:cubicBezTo>
                      <a:pt x="1567" y="552"/>
                      <a:pt x="1579" y="561"/>
                      <a:pt x="1589" y="572"/>
                    </a:cubicBezTo>
                    <a:lnTo>
                      <a:pt x="1582" y="577"/>
                    </a:lnTo>
                    <a:cubicBezTo>
                      <a:pt x="1588" y="585"/>
                      <a:pt x="1618" y="574"/>
                      <a:pt x="1646" y="610"/>
                    </a:cubicBezTo>
                    <a:cubicBezTo>
                      <a:pt x="1696" y="666"/>
                      <a:pt x="1744" y="733"/>
                      <a:pt x="1775" y="801"/>
                    </a:cubicBezTo>
                    <a:cubicBezTo>
                      <a:pt x="1770" y="802"/>
                      <a:pt x="1760" y="790"/>
                      <a:pt x="1751" y="777"/>
                    </a:cubicBezTo>
                    <a:cubicBezTo>
                      <a:pt x="1755" y="786"/>
                      <a:pt x="1762" y="799"/>
                      <a:pt x="1763" y="809"/>
                    </a:cubicBezTo>
                    <a:cubicBezTo>
                      <a:pt x="1764" y="789"/>
                      <a:pt x="1782" y="834"/>
                      <a:pt x="1780" y="820"/>
                    </a:cubicBezTo>
                    <a:cubicBezTo>
                      <a:pt x="1825" y="861"/>
                      <a:pt x="1826" y="937"/>
                      <a:pt x="1849" y="982"/>
                    </a:cubicBezTo>
                    <a:cubicBezTo>
                      <a:pt x="1870" y="969"/>
                      <a:pt x="2213" y="1057"/>
                      <a:pt x="2235" y="1070"/>
                    </a:cubicBezTo>
                    <a:cubicBezTo>
                      <a:pt x="2236" y="1093"/>
                      <a:pt x="2236" y="1115"/>
                      <a:pt x="2234" y="1122"/>
                    </a:cubicBezTo>
                    <a:cubicBezTo>
                      <a:pt x="2240" y="1117"/>
                      <a:pt x="2241" y="1071"/>
                      <a:pt x="2236" y="1047"/>
                    </a:cubicBezTo>
                    <a:lnTo>
                      <a:pt x="2223" y="1044"/>
                    </a:lnTo>
                    <a:cubicBezTo>
                      <a:pt x="2215" y="990"/>
                      <a:pt x="2231" y="1031"/>
                      <a:pt x="2223" y="977"/>
                    </a:cubicBezTo>
                    <a:cubicBezTo>
                      <a:pt x="2234" y="973"/>
                      <a:pt x="2243" y="1022"/>
                      <a:pt x="2245" y="1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8729637" y="2331175"/>
              <a:ext cx="322538" cy="393923"/>
              <a:chOff x="243687" y="1619175"/>
              <a:chExt cx="322538" cy="393923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317425" y="1619175"/>
                <a:ext cx="174355" cy="174231"/>
              </a:xfrm>
              <a:custGeom>
                <a:rect b="b" l="l" r="r" t="t"/>
                <a:pathLst>
                  <a:path extrusionOk="0" h="8464" w="8470">
                    <a:moveTo>
                      <a:pt x="5447" y="4423"/>
                    </a:moveTo>
                    <a:cubicBezTo>
                      <a:pt x="5164" y="4549"/>
                      <a:pt x="4863" y="4723"/>
                      <a:pt x="4672" y="5001"/>
                    </a:cubicBezTo>
                    <a:cubicBezTo>
                      <a:pt x="4562" y="5128"/>
                      <a:pt x="4502" y="5281"/>
                      <a:pt x="4426" y="5423"/>
                    </a:cubicBezTo>
                    <a:cubicBezTo>
                      <a:pt x="4378" y="5571"/>
                      <a:pt x="4307" y="5720"/>
                      <a:pt x="4280" y="5869"/>
                    </a:cubicBezTo>
                    <a:cubicBezTo>
                      <a:pt x="4270" y="5896"/>
                      <a:pt x="4278" y="5863"/>
                      <a:pt x="4285" y="5828"/>
                    </a:cubicBezTo>
                    <a:cubicBezTo>
                      <a:pt x="4265" y="5909"/>
                      <a:pt x="4247" y="5988"/>
                      <a:pt x="4231" y="6065"/>
                    </a:cubicBezTo>
                    <a:cubicBezTo>
                      <a:pt x="4203" y="5931"/>
                      <a:pt x="4164" y="5773"/>
                      <a:pt x="4104" y="5599"/>
                    </a:cubicBezTo>
                    <a:cubicBezTo>
                      <a:pt x="4047" y="5414"/>
                      <a:pt x="3950" y="5209"/>
                      <a:pt x="3812" y="5016"/>
                    </a:cubicBezTo>
                    <a:cubicBezTo>
                      <a:pt x="3671" y="4825"/>
                      <a:pt x="3478" y="4646"/>
                      <a:pt x="3263" y="4532"/>
                    </a:cubicBezTo>
                    <a:cubicBezTo>
                      <a:pt x="2968" y="4370"/>
                      <a:pt x="2660" y="4277"/>
                      <a:pt x="2378" y="4218"/>
                    </a:cubicBezTo>
                    <a:cubicBezTo>
                      <a:pt x="2489" y="4195"/>
                      <a:pt x="2586" y="4170"/>
                      <a:pt x="2690" y="4138"/>
                    </a:cubicBezTo>
                    <a:lnTo>
                      <a:pt x="2569" y="4161"/>
                    </a:lnTo>
                    <a:cubicBezTo>
                      <a:pt x="2762" y="4122"/>
                      <a:pt x="2922" y="4042"/>
                      <a:pt x="3004" y="4035"/>
                    </a:cubicBezTo>
                    <a:lnTo>
                      <a:pt x="2807" y="4111"/>
                    </a:lnTo>
                    <a:cubicBezTo>
                      <a:pt x="2968" y="4055"/>
                      <a:pt x="3097" y="4009"/>
                      <a:pt x="3213" y="3936"/>
                    </a:cubicBezTo>
                    <a:cubicBezTo>
                      <a:pt x="3334" y="3879"/>
                      <a:pt x="3437" y="3800"/>
                      <a:pt x="3548" y="3697"/>
                    </a:cubicBezTo>
                    <a:lnTo>
                      <a:pt x="3465" y="3765"/>
                    </a:lnTo>
                    <a:cubicBezTo>
                      <a:pt x="3506" y="3729"/>
                      <a:pt x="3560" y="3682"/>
                      <a:pt x="3625" y="3625"/>
                    </a:cubicBezTo>
                    <a:cubicBezTo>
                      <a:pt x="3684" y="3551"/>
                      <a:pt x="3752" y="3465"/>
                      <a:pt x="3827" y="3370"/>
                    </a:cubicBezTo>
                    <a:cubicBezTo>
                      <a:pt x="3884" y="3265"/>
                      <a:pt x="3950" y="3148"/>
                      <a:pt x="4004" y="3024"/>
                    </a:cubicBezTo>
                    <a:cubicBezTo>
                      <a:pt x="4045" y="2897"/>
                      <a:pt x="4100" y="2766"/>
                      <a:pt x="4130" y="2634"/>
                    </a:cubicBezTo>
                    <a:cubicBezTo>
                      <a:pt x="4178" y="2443"/>
                      <a:pt x="4213" y="2253"/>
                      <a:pt x="4237" y="2081"/>
                    </a:cubicBezTo>
                    <a:cubicBezTo>
                      <a:pt x="4274" y="2339"/>
                      <a:pt x="4314" y="2540"/>
                      <a:pt x="4352" y="2646"/>
                    </a:cubicBezTo>
                    <a:cubicBezTo>
                      <a:pt x="4410" y="2861"/>
                      <a:pt x="4343" y="2690"/>
                      <a:pt x="4341" y="2688"/>
                    </a:cubicBezTo>
                    <a:cubicBezTo>
                      <a:pt x="4434" y="2947"/>
                      <a:pt x="4391" y="2796"/>
                      <a:pt x="4469" y="3017"/>
                    </a:cubicBezTo>
                    <a:cubicBezTo>
                      <a:pt x="4489" y="3078"/>
                      <a:pt x="4456" y="3008"/>
                      <a:pt x="4442" y="2975"/>
                    </a:cubicBezTo>
                    <a:cubicBezTo>
                      <a:pt x="4472" y="3073"/>
                      <a:pt x="4528" y="3159"/>
                      <a:pt x="4533" y="3164"/>
                    </a:cubicBezTo>
                    <a:cubicBezTo>
                      <a:pt x="4474" y="3045"/>
                      <a:pt x="4513" y="3089"/>
                      <a:pt x="4497" y="3036"/>
                    </a:cubicBezTo>
                    <a:lnTo>
                      <a:pt x="4641" y="3307"/>
                    </a:lnTo>
                    <a:lnTo>
                      <a:pt x="4627" y="3300"/>
                    </a:lnTo>
                    <a:cubicBezTo>
                      <a:pt x="4641" y="3331"/>
                      <a:pt x="4671" y="3364"/>
                      <a:pt x="4724" y="3418"/>
                    </a:cubicBezTo>
                    <a:cubicBezTo>
                      <a:pt x="4781" y="3466"/>
                      <a:pt x="4831" y="3561"/>
                      <a:pt x="4954" y="3654"/>
                    </a:cubicBezTo>
                    <a:cubicBezTo>
                      <a:pt x="5336" y="3992"/>
                      <a:pt x="5855" y="4118"/>
                      <a:pt x="6309" y="4199"/>
                    </a:cubicBezTo>
                    <a:cubicBezTo>
                      <a:pt x="6300" y="4200"/>
                      <a:pt x="6292" y="4202"/>
                      <a:pt x="6283" y="4203"/>
                    </a:cubicBezTo>
                    <a:cubicBezTo>
                      <a:pt x="6245" y="4199"/>
                      <a:pt x="6197" y="4193"/>
                      <a:pt x="6148" y="4185"/>
                    </a:cubicBezTo>
                    <a:cubicBezTo>
                      <a:pt x="6184" y="4191"/>
                      <a:pt x="6222" y="4198"/>
                      <a:pt x="6266" y="4206"/>
                    </a:cubicBezTo>
                    <a:cubicBezTo>
                      <a:pt x="5994" y="4252"/>
                      <a:pt x="5720" y="4318"/>
                      <a:pt x="5447" y="4423"/>
                    </a:cubicBezTo>
                    <a:moveTo>
                      <a:pt x="1069" y="4393"/>
                    </a:moveTo>
                    <a:cubicBezTo>
                      <a:pt x="1072" y="4392"/>
                      <a:pt x="1075" y="4392"/>
                      <a:pt x="1078" y="4392"/>
                    </a:cubicBezTo>
                    <a:cubicBezTo>
                      <a:pt x="1075" y="4392"/>
                      <a:pt x="1072" y="4392"/>
                      <a:pt x="1069" y="4393"/>
                    </a:cubicBezTo>
                    <a:moveTo>
                      <a:pt x="8124" y="4066"/>
                    </a:moveTo>
                    <a:cubicBezTo>
                      <a:pt x="8138" y="4060"/>
                      <a:pt x="8150" y="4053"/>
                      <a:pt x="8162" y="4047"/>
                    </a:cubicBezTo>
                    <a:cubicBezTo>
                      <a:pt x="8215" y="4045"/>
                      <a:pt x="8272" y="4042"/>
                      <a:pt x="8336" y="4038"/>
                    </a:cubicBezTo>
                    <a:cubicBezTo>
                      <a:pt x="8294" y="4036"/>
                      <a:pt x="8240" y="4037"/>
                      <a:pt x="8178" y="4039"/>
                    </a:cubicBezTo>
                    <a:cubicBezTo>
                      <a:pt x="8222" y="4016"/>
                      <a:pt x="8249" y="3999"/>
                      <a:pt x="8249" y="3994"/>
                    </a:cubicBezTo>
                    <a:cubicBezTo>
                      <a:pt x="8339" y="4001"/>
                      <a:pt x="8419" y="4007"/>
                      <a:pt x="8465" y="4010"/>
                    </a:cubicBezTo>
                    <a:cubicBezTo>
                      <a:pt x="8441" y="4003"/>
                      <a:pt x="8257" y="3989"/>
                      <a:pt x="8159" y="3987"/>
                    </a:cubicBezTo>
                    <a:lnTo>
                      <a:pt x="8141" y="3999"/>
                    </a:lnTo>
                    <a:cubicBezTo>
                      <a:pt x="7916" y="3989"/>
                      <a:pt x="8089" y="3988"/>
                      <a:pt x="7869" y="3975"/>
                    </a:cubicBezTo>
                    <a:cubicBezTo>
                      <a:pt x="7858" y="3964"/>
                      <a:pt x="8060" y="3974"/>
                      <a:pt x="8238" y="3984"/>
                    </a:cubicBezTo>
                    <a:cubicBezTo>
                      <a:pt x="8078" y="3973"/>
                      <a:pt x="7919" y="3955"/>
                      <a:pt x="7853" y="3963"/>
                    </a:cubicBezTo>
                    <a:cubicBezTo>
                      <a:pt x="7703" y="3949"/>
                      <a:pt x="7870" y="3952"/>
                      <a:pt x="7690" y="3934"/>
                    </a:cubicBezTo>
                    <a:cubicBezTo>
                      <a:pt x="7562" y="3927"/>
                      <a:pt x="7392" y="3925"/>
                      <a:pt x="7245" y="3907"/>
                    </a:cubicBezTo>
                    <a:lnTo>
                      <a:pt x="7248" y="3905"/>
                    </a:lnTo>
                    <a:cubicBezTo>
                      <a:pt x="6894" y="3859"/>
                      <a:pt x="6701" y="3870"/>
                      <a:pt x="6387" y="3806"/>
                    </a:cubicBezTo>
                    <a:lnTo>
                      <a:pt x="6422" y="3807"/>
                    </a:lnTo>
                    <a:cubicBezTo>
                      <a:pt x="6308" y="3790"/>
                      <a:pt x="6095" y="3746"/>
                      <a:pt x="5903" y="3694"/>
                    </a:cubicBezTo>
                    <a:cubicBezTo>
                      <a:pt x="5957" y="3709"/>
                      <a:pt x="6004" y="3728"/>
                      <a:pt x="5886" y="3702"/>
                    </a:cubicBezTo>
                    <a:cubicBezTo>
                      <a:pt x="5773" y="3660"/>
                      <a:pt x="5693" y="3630"/>
                      <a:pt x="5615" y="3601"/>
                    </a:cubicBezTo>
                    <a:cubicBezTo>
                      <a:pt x="5537" y="3569"/>
                      <a:pt x="5478" y="3527"/>
                      <a:pt x="5410" y="3489"/>
                    </a:cubicBezTo>
                    <a:cubicBezTo>
                      <a:pt x="5362" y="3472"/>
                      <a:pt x="5323" y="3446"/>
                      <a:pt x="5285" y="3416"/>
                    </a:cubicBezTo>
                    <a:cubicBezTo>
                      <a:pt x="5237" y="3370"/>
                      <a:pt x="5157" y="3329"/>
                      <a:pt x="5101" y="3244"/>
                    </a:cubicBezTo>
                    <a:cubicBezTo>
                      <a:pt x="5069" y="3205"/>
                      <a:pt x="5034" y="3163"/>
                      <a:pt x="4998" y="3119"/>
                    </a:cubicBezTo>
                    <a:cubicBezTo>
                      <a:pt x="4970" y="3067"/>
                      <a:pt x="4940" y="3011"/>
                      <a:pt x="4909" y="2953"/>
                    </a:cubicBezTo>
                    <a:cubicBezTo>
                      <a:pt x="4789" y="2718"/>
                      <a:pt x="4700" y="2396"/>
                      <a:pt x="4646" y="2044"/>
                    </a:cubicBezTo>
                    <a:cubicBezTo>
                      <a:pt x="4532" y="1341"/>
                      <a:pt x="4493" y="547"/>
                      <a:pt x="4455" y="0"/>
                    </a:cubicBezTo>
                    <a:lnTo>
                      <a:pt x="4009" y="0"/>
                    </a:lnTo>
                    <a:cubicBezTo>
                      <a:pt x="3972" y="664"/>
                      <a:pt x="3945" y="1014"/>
                      <a:pt x="3929" y="1219"/>
                    </a:cubicBezTo>
                    <a:lnTo>
                      <a:pt x="3930" y="1186"/>
                    </a:lnTo>
                    <a:cubicBezTo>
                      <a:pt x="3902" y="1504"/>
                      <a:pt x="3867" y="1909"/>
                      <a:pt x="3777" y="2331"/>
                    </a:cubicBezTo>
                    <a:cubicBezTo>
                      <a:pt x="3691" y="2755"/>
                      <a:pt x="3524" y="3188"/>
                      <a:pt x="3180" y="3440"/>
                    </a:cubicBezTo>
                    <a:cubicBezTo>
                      <a:pt x="2840" y="3701"/>
                      <a:pt x="2352" y="3795"/>
                      <a:pt x="1915" y="3860"/>
                    </a:cubicBezTo>
                    <a:cubicBezTo>
                      <a:pt x="1473" y="3926"/>
                      <a:pt x="1059" y="3957"/>
                      <a:pt x="728" y="3985"/>
                    </a:cubicBezTo>
                    <a:cubicBezTo>
                      <a:pt x="584" y="3988"/>
                      <a:pt x="403" y="3997"/>
                      <a:pt x="233" y="4007"/>
                    </a:cubicBezTo>
                    <a:cubicBezTo>
                      <a:pt x="90" y="4001"/>
                      <a:pt x="155" y="4003"/>
                      <a:pt x="25" y="3993"/>
                    </a:cubicBezTo>
                    <a:lnTo>
                      <a:pt x="25" y="4018"/>
                    </a:lnTo>
                    <a:cubicBezTo>
                      <a:pt x="24" y="4018"/>
                      <a:pt x="23" y="4018"/>
                      <a:pt x="22" y="4018"/>
                    </a:cubicBezTo>
                    <a:cubicBezTo>
                      <a:pt x="23" y="4018"/>
                      <a:pt x="24" y="4018"/>
                      <a:pt x="25" y="4018"/>
                    </a:cubicBezTo>
                    <a:lnTo>
                      <a:pt x="25" y="4029"/>
                    </a:lnTo>
                    <a:cubicBezTo>
                      <a:pt x="19" y="4029"/>
                      <a:pt x="14" y="4029"/>
                      <a:pt x="8" y="4030"/>
                    </a:cubicBezTo>
                    <a:cubicBezTo>
                      <a:pt x="4" y="4030"/>
                      <a:pt x="0" y="4030"/>
                      <a:pt x="0" y="4030"/>
                    </a:cubicBezTo>
                    <a:lnTo>
                      <a:pt x="0" y="4436"/>
                    </a:lnTo>
                    <a:cubicBezTo>
                      <a:pt x="8" y="4437"/>
                      <a:pt x="16" y="4437"/>
                      <a:pt x="25" y="4438"/>
                    </a:cubicBezTo>
                    <a:lnTo>
                      <a:pt x="25" y="4473"/>
                    </a:lnTo>
                    <a:cubicBezTo>
                      <a:pt x="73" y="4470"/>
                      <a:pt x="158" y="4466"/>
                      <a:pt x="304" y="4458"/>
                    </a:cubicBezTo>
                    <a:cubicBezTo>
                      <a:pt x="335" y="4456"/>
                      <a:pt x="363" y="4454"/>
                      <a:pt x="391" y="4452"/>
                    </a:cubicBezTo>
                    <a:cubicBezTo>
                      <a:pt x="435" y="4454"/>
                      <a:pt x="521" y="4457"/>
                      <a:pt x="698" y="4467"/>
                    </a:cubicBezTo>
                    <a:cubicBezTo>
                      <a:pt x="888" y="4481"/>
                      <a:pt x="1214" y="4497"/>
                      <a:pt x="1599" y="4542"/>
                    </a:cubicBezTo>
                    <a:cubicBezTo>
                      <a:pt x="1982" y="4586"/>
                      <a:pt x="2436" y="4645"/>
                      <a:pt x="2827" y="4804"/>
                    </a:cubicBezTo>
                    <a:cubicBezTo>
                      <a:pt x="3024" y="4880"/>
                      <a:pt x="3191" y="4992"/>
                      <a:pt x="3332" y="5119"/>
                    </a:cubicBezTo>
                    <a:cubicBezTo>
                      <a:pt x="3393" y="5191"/>
                      <a:pt x="3452" y="5263"/>
                      <a:pt x="3506" y="5335"/>
                    </a:cubicBezTo>
                    <a:cubicBezTo>
                      <a:pt x="3550" y="5417"/>
                      <a:pt x="3592" y="5496"/>
                      <a:pt x="3632" y="5571"/>
                    </a:cubicBezTo>
                    <a:cubicBezTo>
                      <a:pt x="3758" y="5900"/>
                      <a:pt x="3815" y="6196"/>
                      <a:pt x="3839" y="6359"/>
                    </a:cubicBezTo>
                    <a:cubicBezTo>
                      <a:pt x="3915" y="6706"/>
                      <a:pt x="3947" y="7157"/>
                      <a:pt x="3981" y="7511"/>
                    </a:cubicBezTo>
                    <a:lnTo>
                      <a:pt x="3975" y="7476"/>
                    </a:lnTo>
                    <a:cubicBezTo>
                      <a:pt x="3985" y="7568"/>
                      <a:pt x="3999" y="7766"/>
                      <a:pt x="4015" y="8020"/>
                    </a:cubicBezTo>
                    <a:cubicBezTo>
                      <a:pt x="4005" y="8172"/>
                      <a:pt x="3996" y="8317"/>
                      <a:pt x="3990" y="8439"/>
                    </a:cubicBezTo>
                    <a:lnTo>
                      <a:pt x="4039" y="8439"/>
                    </a:lnTo>
                    <a:cubicBezTo>
                      <a:pt x="4039" y="8448"/>
                      <a:pt x="4040" y="8456"/>
                      <a:pt x="4040" y="8464"/>
                    </a:cubicBezTo>
                    <a:lnTo>
                      <a:pt x="4424" y="8464"/>
                    </a:lnTo>
                    <a:cubicBezTo>
                      <a:pt x="4424" y="8456"/>
                      <a:pt x="4424" y="8447"/>
                      <a:pt x="4425" y="8439"/>
                    </a:cubicBezTo>
                    <a:lnTo>
                      <a:pt x="4474" y="8439"/>
                    </a:lnTo>
                    <a:cubicBezTo>
                      <a:pt x="4463" y="8248"/>
                      <a:pt x="4456" y="8117"/>
                      <a:pt x="4455" y="8104"/>
                    </a:cubicBezTo>
                    <a:lnTo>
                      <a:pt x="4446" y="8093"/>
                    </a:lnTo>
                    <a:cubicBezTo>
                      <a:pt x="4490" y="7414"/>
                      <a:pt x="4557" y="6703"/>
                      <a:pt x="4600" y="6479"/>
                    </a:cubicBezTo>
                    <a:lnTo>
                      <a:pt x="4588" y="6537"/>
                    </a:lnTo>
                    <a:cubicBezTo>
                      <a:pt x="4635" y="6159"/>
                      <a:pt x="4651" y="6216"/>
                      <a:pt x="4721" y="5932"/>
                    </a:cubicBezTo>
                    <a:cubicBezTo>
                      <a:pt x="4687" y="5960"/>
                      <a:pt x="4779" y="5662"/>
                      <a:pt x="4822" y="5552"/>
                    </a:cubicBezTo>
                    <a:lnTo>
                      <a:pt x="4823" y="5558"/>
                    </a:lnTo>
                    <a:cubicBezTo>
                      <a:pt x="4872" y="5488"/>
                      <a:pt x="4910" y="5340"/>
                      <a:pt x="5013" y="5228"/>
                    </a:cubicBezTo>
                    <a:cubicBezTo>
                      <a:pt x="5097" y="5099"/>
                      <a:pt x="5230" y="4995"/>
                      <a:pt x="5348" y="4915"/>
                    </a:cubicBezTo>
                    <a:lnTo>
                      <a:pt x="5343" y="4928"/>
                    </a:lnTo>
                    <a:cubicBezTo>
                      <a:pt x="5530" y="4779"/>
                      <a:pt x="5994" y="4657"/>
                      <a:pt x="6174" y="4621"/>
                    </a:cubicBezTo>
                    <a:cubicBezTo>
                      <a:pt x="6588" y="4539"/>
                      <a:pt x="7250" y="4493"/>
                      <a:pt x="7827" y="4443"/>
                    </a:cubicBezTo>
                    <a:lnTo>
                      <a:pt x="8203" y="4446"/>
                    </a:lnTo>
                    <a:lnTo>
                      <a:pt x="8257" y="4440"/>
                    </a:lnTo>
                    <a:cubicBezTo>
                      <a:pt x="8257" y="4440"/>
                      <a:pt x="8815" y="4102"/>
                      <a:pt x="8124" y="4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20012" y="1809418"/>
                <a:ext cx="46213" cy="45555"/>
              </a:xfrm>
              <a:custGeom>
                <a:rect b="b" l="l" r="r" t="t"/>
                <a:pathLst>
                  <a:path extrusionOk="0" h="2213" w="2245">
                    <a:moveTo>
                      <a:pt x="2245" y="1066"/>
                    </a:moveTo>
                    <a:cubicBezTo>
                      <a:pt x="2245" y="1027"/>
                      <a:pt x="2249" y="986"/>
                      <a:pt x="2234" y="972"/>
                    </a:cubicBezTo>
                    <a:cubicBezTo>
                      <a:pt x="2233" y="934"/>
                      <a:pt x="2247" y="974"/>
                      <a:pt x="2245" y="928"/>
                    </a:cubicBezTo>
                    <a:cubicBezTo>
                      <a:pt x="2238" y="897"/>
                      <a:pt x="2217" y="858"/>
                      <a:pt x="2214" y="821"/>
                    </a:cubicBezTo>
                    <a:lnTo>
                      <a:pt x="2216" y="821"/>
                    </a:lnTo>
                    <a:cubicBezTo>
                      <a:pt x="2201" y="730"/>
                      <a:pt x="2159" y="694"/>
                      <a:pt x="2132" y="617"/>
                    </a:cubicBezTo>
                    <a:lnTo>
                      <a:pt x="2139" y="623"/>
                    </a:lnTo>
                    <a:cubicBezTo>
                      <a:pt x="2133" y="594"/>
                      <a:pt x="2098" y="548"/>
                      <a:pt x="2075" y="500"/>
                    </a:cubicBezTo>
                    <a:cubicBezTo>
                      <a:pt x="2081" y="514"/>
                      <a:pt x="2082" y="529"/>
                      <a:pt x="2064" y="503"/>
                    </a:cubicBezTo>
                    <a:cubicBezTo>
                      <a:pt x="2036" y="449"/>
                      <a:pt x="2006" y="420"/>
                      <a:pt x="1984" y="382"/>
                    </a:cubicBezTo>
                    <a:lnTo>
                      <a:pt x="1948" y="357"/>
                    </a:lnTo>
                    <a:cubicBezTo>
                      <a:pt x="1883" y="278"/>
                      <a:pt x="1679" y="104"/>
                      <a:pt x="1425" y="39"/>
                    </a:cubicBezTo>
                    <a:cubicBezTo>
                      <a:pt x="1175" y="-34"/>
                      <a:pt x="915" y="13"/>
                      <a:pt x="817" y="44"/>
                    </a:cubicBezTo>
                    <a:lnTo>
                      <a:pt x="825" y="40"/>
                    </a:lnTo>
                    <a:cubicBezTo>
                      <a:pt x="673" y="79"/>
                      <a:pt x="448" y="189"/>
                      <a:pt x="289" y="373"/>
                    </a:cubicBezTo>
                    <a:cubicBezTo>
                      <a:pt x="124" y="551"/>
                      <a:pt x="40" y="789"/>
                      <a:pt x="25" y="948"/>
                    </a:cubicBezTo>
                    <a:cubicBezTo>
                      <a:pt x="6" y="996"/>
                      <a:pt x="5" y="1065"/>
                      <a:pt x="0" y="1117"/>
                    </a:cubicBezTo>
                    <a:cubicBezTo>
                      <a:pt x="6" y="1088"/>
                      <a:pt x="13" y="1098"/>
                      <a:pt x="11" y="1120"/>
                    </a:cubicBezTo>
                    <a:cubicBezTo>
                      <a:pt x="19" y="1277"/>
                      <a:pt x="13" y="1132"/>
                      <a:pt x="36" y="1288"/>
                    </a:cubicBezTo>
                    <a:cubicBezTo>
                      <a:pt x="52" y="1376"/>
                      <a:pt x="106" y="1594"/>
                      <a:pt x="238" y="1769"/>
                    </a:cubicBezTo>
                    <a:cubicBezTo>
                      <a:pt x="361" y="1949"/>
                      <a:pt x="549" y="2066"/>
                      <a:pt x="619" y="2105"/>
                    </a:cubicBezTo>
                    <a:cubicBezTo>
                      <a:pt x="702" y="2133"/>
                      <a:pt x="803" y="2176"/>
                      <a:pt x="888" y="2186"/>
                    </a:cubicBezTo>
                    <a:lnTo>
                      <a:pt x="879" y="2187"/>
                    </a:lnTo>
                    <a:cubicBezTo>
                      <a:pt x="923" y="2194"/>
                      <a:pt x="1074" y="2225"/>
                      <a:pt x="1228" y="2208"/>
                    </a:cubicBezTo>
                    <a:cubicBezTo>
                      <a:pt x="1382" y="2196"/>
                      <a:pt x="1531" y="2139"/>
                      <a:pt x="1576" y="2112"/>
                    </a:cubicBezTo>
                    <a:lnTo>
                      <a:pt x="1562" y="2116"/>
                    </a:lnTo>
                    <a:cubicBezTo>
                      <a:pt x="1642" y="2068"/>
                      <a:pt x="1637" y="2088"/>
                      <a:pt x="1703" y="2054"/>
                    </a:cubicBezTo>
                    <a:cubicBezTo>
                      <a:pt x="1687" y="2046"/>
                      <a:pt x="1747" y="1994"/>
                      <a:pt x="1769" y="1974"/>
                    </a:cubicBezTo>
                    <a:lnTo>
                      <a:pt x="1770" y="1978"/>
                    </a:lnTo>
                    <a:cubicBezTo>
                      <a:pt x="1806" y="1949"/>
                      <a:pt x="1871" y="1870"/>
                      <a:pt x="1916" y="1813"/>
                    </a:cubicBezTo>
                    <a:lnTo>
                      <a:pt x="1921" y="1821"/>
                    </a:lnTo>
                    <a:cubicBezTo>
                      <a:pt x="1956" y="1770"/>
                      <a:pt x="2022" y="1676"/>
                      <a:pt x="2042" y="1637"/>
                    </a:cubicBezTo>
                    <a:cubicBezTo>
                      <a:pt x="2094" y="1553"/>
                      <a:pt x="2167" y="1408"/>
                      <a:pt x="2172" y="1270"/>
                    </a:cubicBezTo>
                    <a:cubicBezTo>
                      <a:pt x="2185" y="1242"/>
                      <a:pt x="2196" y="1214"/>
                      <a:pt x="2206" y="1185"/>
                    </a:cubicBezTo>
                    <a:lnTo>
                      <a:pt x="2204" y="1171"/>
                    </a:lnTo>
                    <a:cubicBezTo>
                      <a:pt x="2205" y="1156"/>
                      <a:pt x="1891" y="1058"/>
                      <a:pt x="1817" y="1179"/>
                    </a:cubicBezTo>
                    <a:lnTo>
                      <a:pt x="1807" y="1177"/>
                    </a:lnTo>
                    <a:cubicBezTo>
                      <a:pt x="1807" y="1184"/>
                      <a:pt x="1808" y="1192"/>
                      <a:pt x="1807" y="1200"/>
                    </a:cubicBezTo>
                    <a:cubicBezTo>
                      <a:pt x="1798" y="1227"/>
                      <a:pt x="1807" y="1241"/>
                      <a:pt x="1798" y="1237"/>
                    </a:cubicBezTo>
                    <a:lnTo>
                      <a:pt x="1805" y="1200"/>
                    </a:lnTo>
                    <a:cubicBezTo>
                      <a:pt x="1798" y="1227"/>
                      <a:pt x="1796" y="1208"/>
                      <a:pt x="1793" y="1197"/>
                    </a:cubicBezTo>
                    <a:cubicBezTo>
                      <a:pt x="1790" y="1208"/>
                      <a:pt x="1787" y="1219"/>
                      <a:pt x="1783" y="1227"/>
                    </a:cubicBezTo>
                    <a:cubicBezTo>
                      <a:pt x="1786" y="1233"/>
                      <a:pt x="1787" y="1224"/>
                      <a:pt x="1790" y="1220"/>
                    </a:cubicBezTo>
                    <a:cubicBezTo>
                      <a:pt x="1790" y="1235"/>
                      <a:pt x="1798" y="1257"/>
                      <a:pt x="1788" y="1274"/>
                    </a:cubicBezTo>
                    <a:cubicBezTo>
                      <a:pt x="1780" y="1301"/>
                      <a:pt x="1773" y="1272"/>
                      <a:pt x="1764" y="1303"/>
                    </a:cubicBezTo>
                    <a:cubicBezTo>
                      <a:pt x="1712" y="1464"/>
                      <a:pt x="1600" y="1595"/>
                      <a:pt x="1459" y="1684"/>
                    </a:cubicBezTo>
                    <a:cubicBezTo>
                      <a:pt x="1454" y="1683"/>
                      <a:pt x="1458" y="1681"/>
                      <a:pt x="1461" y="1677"/>
                    </a:cubicBezTo>
                    <a:cubicBezTo>
                      <a:pt x="1421" y="1707"/>
                      <a:pt x="1380" y="1726"/>
                      <a:pt x="1338" y="1744"/>
                    </a:cubicBezTo>
                    <a:cubicBezTo>
                      <a:pt x="1325" y="1745"/>
                      <a:pt x="1320" y="1741"/>
                      <a:pt x="1315" y="1738"/>
                    </a:cubicBezTo>
                    <a:cubicBezTo>
                      <a:pt x="1328" y="1755"/>
                      <a:pt x="1070" y="1793"/>
                      <a:pt x="1065" y="1775"/>
                    </a:cubicBezTo>
                    <a:lnTo>
                      <a:pt x="1060" y="1791"/>
                    </a:lnTo>
                    <a:cubicBezTo>
                      <a:pt x="1010" y="1787"/>
                      <a:pt x="1048" y="1771"/>
                      <a:pt x="1002" y="1769"/>
                    </a:cubicBezTo>
                    <a:cubicBezTo>
                      <a:pt x="979" y="1792"/>
                      <a:pt x="929" y="1749"/>
                      <a:pt x="910" y="1758"/>
                    </a:cubicBezTo>
                    <a:cubicBezTo>
                      <a:pt x="910" y="1758"/>
                      <a:pt x="890" y="1747"/>
                      <a:pt x="894" y="1741"/>
                    </a:cubicBezTo>
                    <a:cubicBezTo>
                      <a:pt x="883" y="1750"/>
                      <a:pt x="871" y="1736"/>
                      <a:pt x="857" y="1734"/>
                    </a:cubicBezTo>
                    <a:cubicBezTo>
                      <a:pt x="850" y="1736"/>
                      <a:pt x="859" y="1739"/>
                      <a:pt x="861" y="1744"/>
                    </a:cubicBezTo>
                    <a:cubicBezTo>
                      <a:pt x="850" y="1742"/>
                      <a:pt x="840" y="1738"/>
                      <a:pt x="829" y="1734"/>
                    </a:cubicBezTo>
                    <a:cubicBezTo>
                      <a:pt x="819" y="1725"/>
                      <a:pt x="820" y="1717"/>
                      <a:pt x="833" y="1722"/>
                    </a:cubicBezTo>
                    <a:cubicBezTo>
                      <a:pt x="794" y="1705"/>
                      <a:pt x="688" y="1637"/>
                      <a:pt x="611" y="1540"/>
                    </a:cubicBezTo>
                    <a:cubicBezTo>
                      <a:pt x="534" y="1443"/>
                      <a:pt x="493" y="1326"/>
                      <a:pt x="482" y="1283"/>
                    </a:cubicBezTo>
                    <a:cubicBezTo>
                      <a:pt x="476" y="1297"/>
                      <a:pt x="488" y="1322"/>
                      <a:pt x="479" y="1337"/>
                    </a:cubicBezTo>
                    <a:cubicBezTo>
                      <a:pt x="461" y="1317"/>
                      <a:pt x="472" y="1301"/>
                      <a:pt x="460" y="1293"/>
                    </a:cubicBezTo>
                    <a:cubicBezTo>
                      <a:pt x="478" y="1279"/>
                      <a:pt x="452" y="1240"/>
                      <a:pt x="473" y="1218"/>
                    </a:cubicBezTo>
                    <a:lnTo>
                      <a:pt x="459" y="1213"/>
                    </a:lnTo>
                    <a:lnTo>
                      <a:pt x="465" y="1200"/>
                    </a:lnTo>
                    <a:cubicBezTo>
                      <a:pt x="447" y="1096"/>
                      <a:pt x="452" y="1176"/>
                      <a:pt x="459" y="1083"/>
                    </a:cubicBezTo>
                    <a:cubicBezTo>
                      <a:pt x="460" y="1029"/>
                      <a:pt x="448" y="999"/>
                      <a:pt x="462" y="971"/>
                    </a:cubicBezTo>
                    <a:cubicBezTo>
                      <a:pt x="460" y="975"/>
                      <a:pt x="449" y="985"/>
                      <a:pt x="450" y="971"/>
                    </a:cubicBezTo>
                    <a:cubicBezTo>
                      <a:pt x="462" y="971"/>
                      <a:pt x="452" y="931"/>
                      <a:pt x="464" y="927"/>
                    </a:cubicBezTo>
                    <a:cubicBezTo>
                      <a:pt x="467" y="913"/>
                      <a:pt x="485" y="871"/>
                      <a:pt x="465" y="880"/>
                    </a:cubicBezTo>
                    <a:cubicBezTo>
                      <a:pt x="474" y="875"/>
                      <a:pt x="492" y="838"/>
                      <a:pt x="489" y="863"/>
                    </a:cubicBezTo>
                    <a:cubicBezTo>
                      <a:pt x="495" y="851"/>
                      <a:pt x="504" y="840"/>
                      <a:pt x="505" y="829"/>
                    </a:cubicBezTo>
                    <a:lnTo>
                      <a:pt x="493" y="844"/>
                    </a:lnTo>
                    <a:cubicBezTo>
                      <a:pt x="510" y="800"/>
                      <a:pt x="534" y="784"/>
                      <a:pt x="539" y="751"/>
                    </a:cubicBezTo>
                    <a:lnTo>
                      <a:pt x="524" y="763"/>
                    </a:lnTo>
                    <a:cubicBezTo>
                      <a:pt x="537" y="737"/>
                      <a:pt x="552" y="718"/>
                      <a:pt x="571" y="718"/>
                    </a:cubicBezTo>
                    <a:lnTo>
                      <a:pt x="557" y="744"/>
                    </a:lnTo>
                    <a:cubicBezTo>
                      <a:pt x="584" y="706"/>
                      <a:pt x="600" y="684"/>
                      <a:pt x="621" y="650"/>
                    </a:cubicBezTo>
                    <a:lnTo>
                      <a:pt x="612" y="660"/>
                    </a:lnTo>
                    <a:cubicBezTo>
                      <a:pt x="623" y="602"/>
                      <a:pt x="843" y="446"/>
                      <a:pt x="893" y="427"/>
                    </a:cubicBezTo>
                    <a:lnTo>
                      <a:pt x="868" y="423"/>
                    </a:lnTo>
                    <a:cubicBezTo>
                      <a:pt x="880" y="415"/>
                      <a:pt x="893" y="407"/>
                      <a:pt x="906" y="401"/>
                    </a:cubicBezTo>
                    <a:cubicBezTo>
                      <a:pt x="901" y="402"/>
                      <a:pt x="897" y="442"/>
                      <a:pt x="892" y="441"/>
                    </a:cubicBezTo>
                    <a:cubicBezTo>
                      <a:pt x="933" y="427"/>
                      <a:pt x="1069" y="388"/>
                      <a:pt x="1207" y="408"/>
                    </a:cubicBezTo>
                    <a:cubicBezTo>
                      <a:pt x="1344" y="422"/>
                      <a:pt x="1468" y="488"/>
                      <a:pt x="1498" y="516"/>
                    </a:cubicBezTo>
                    <a:cubicBezTo>
                      <a:pt x="1523" y="539"/>
                      <a:pt x="1492" y="537"/>
                      <a:pt x="1492" y="537"/>
                    </a:cubicBezTo>
                    <a:cubicBezTo>
                      <a:pt x="1527" y="554"/>
                      <a:pt x="1513" y="536"/>
                      <a:pt x="1540" y="556"/>
                    </a:cubicBezTo>
                    <a:cubicBezTo>
                      <a:pt x="1546" y="564"/>
                      <a:pt x="1533" y="563"/>
                      <a:pt x="1527" y="561"/>
                    </a:cubicBezTo>
                    <a:cubicBezTo>
                      <a:pt x="1540" y="569"/>
                      <a:pt x="1548" y="580"/>
                      <a:pt x="1553" y="576"/>
                    </a:cubicBezTo>
                    <a:cubicBezTo>
                      <a:pt x="1541" y="562"/>
                      <a:pt x="1556" y="555"/>
                      <a:pt x="1555" y="543"/>
                    </a:cubicBezTo>
                    <a:cubicBezTo>
                      <a:pt x="1567" y="552"/>
                      <a:pt x="1579" y="561"/>
                      <a:pt x="1589" y="572"/>
                    </a:cubicBezTo>
                    <a:lnTo>
                      <a:pt x="1582" y="577"/>
                    </a:lnTo>
                    <a:cubicBezTo>
                      <a:pt x="1588" y="585"/>
                      <a:pt x="1618" y="574"/>
                      <a:pt x="1646" y="610"/>
                    </a:cubicBezTo>
                    <a:cubicBezTo>
                      <a:pt x="1696" y="666"/>
                      <a:pt x="1744" y="733"/>
                      <a:pt x="1775" y="801"/>
                    </a:cubicBezTo>
                    <a:cubicBezTo>
                      <a:pt x="1770" y="802"/>
                      <a:pt x="1760" y="790"/>
                      <a:pt x="1751" y="777"/>
                    </a:cubicBezTo>
                    <a:cubicBezTo>
                      <a:pt x="1755" y="786"/>
                      <a:pt x="1762" y="799"/>
                      <a:pt x="1763" y="809"/>
                    </a:cubicBezTo>
                    <a:cubicBezTo>
                      <a:pt x="1764" y="789"/>
                      <a:pt x="1782" y="834"/>
                      <a:pt x="1780" y="820"/>
                    </a:cubicBezTo>
                    <a:cubicBezTo>
                      <a:pt x="1825" y="861"/>
                      <a:pt x="1826" y="937"/>
                      <a:pt x="1849" y="982"/>
                    </a:cubicBezTo>
                    <a:cubicBezTo>
                      <a:pt x="1870" y="969"/>
                      <a:pt x="2213" y="1057"/>
                      <a:pt x="2235" y="1070"/>
                    </a:cubicBezTo>
                    <a:cubicBezTo>
                      <a:pt x="2236" y="1093"/>
                      <a:pt x="2236" y="1115"/>
                      <a:pt x="2234" y="1122"/>
                    </a:cubicBezTo>
                    <a:cubicBezTo>
                      <a:pt x="2240" y="1117"/>
                      <a:pt x="2241" y="1071"/>
                      <a:pt x="2236" y="1047"/>
                    </a:cubicBezTo>
                    <a:lnTo>
                      <a:pt x="2223" y="1044"/>
                    </a:lnTo>
                    <a:cubicBezTo>
                      <a:pt x="2215" y="990"/>
                      <a:pt x="2231" y="1031"/>
                      <a:pt x="2223" y="977"/>
                    </a:cubicBezTo>
                    <a:cubicBezTo>
                      <a:pt x="2234" y="973"/>
                      <a:pt x="2243" y="1022"/>
                      <a:pt x="2245" y="1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43687" y="1967543"/>
                <a:ext cx="46213" cy="45555"/>
              </a:xfrm>
              <a:custGeom>
                <a:rect b="b" l="l" r="r" t="t"/>
                <a:pathLst>
                  <a:path extrusionOk="0" h="2213" w="2245">
                    <a:moveTo>
                      <a:pt x="2245" y="1066"/>
                    </a:moveTo>
                    <a:cubicBezTo>
                      <a:pt x="2245" y="1027"/>
                      <a:pt x="2249" y="986"/>
                      <a:pt x="2234" y="972"/>
                    </a:cubicBezTo>
                    <a:cubicBezTo>
                      <a:pt x="2233" y="934"/>
                      <a:pt x="2247" y="974"/>
                      <a:pt x="2245" y="928"/>
                    </a:cubicBezTo>
                    <a:cubicBezTo>
                      <a:pt x="2238" y="897"/>
                      <a:pt x="2217" y="858"/>
                      <a:pt x="2214" y="821"/>
                    </a:cubicBezTo>
                    <a:lnTo>
                      <a:pt x="2216" y="821"/>
                    </a:lnTo>
                    <a:cubicBezTo>
                      <a:pt x="2201" y="730"/>
                      <a:pt x="2159" y="694"/>
                      <a:pt x="2132" y="617"/>
                    </a:cubicBezTo>
                    <a:lnTo>
                      <a:pt x="2139" y="623"/>
                    </a:lnTo>
                    <a:cubicBezTo>
                      <a:pt x="2133" y="594"/>
                      <a:pt x="2098" y="548"/>
                      <a:pt x="2075" y="500"/>
                    </a:cubicBezTo>
                    <a:cubicBezTo>
                      <a:pt x="2081" y="514"/>
                      <a:pt x="2082" y="529"/>
                      <a:pt x="2064" y="503"/>
                    </a:cubicBezTo>
                    <a:cubicBezTo>
                      <a:pt x="2036" y="449"/>
                      <a:pt x="2006" y="420"/>
                      <a:pt x="1984" y="382"/>
                    </a:cubicBezTo>
                    <a:lnTo>
                      <a:pt x="1948" y="357"/>
                    </a:lnTo>
                    <a:cubicBezTo>
                      <a:pt x="1883" y="278"/>
                      <a:pt x="1679" y="104"/>
                      <a:pt x="1425" y="39"/>
                    </a:cubicBezTo>
                    <a:cubicBezTo>
                      <a:pt x="1175" y="-34"/>
                      <a:pt x="915" y="13"/>
                      <a:pt x="817" y="44"/>
                    </a:cubicBezTo>
                    <a:lnTo>
                      <a:pt x="825" y="40"/>
                    </a:lnTo>
                    <a:cubicBezTo>
                      <a:pt x="673" y="79"/>
                      <a:pt x="448" y="189"/>
                      <a:pt x="289" y="373"/>
                    </a:cubicBezTo>
                    <a:cubicBezTo>
                      <a:pt x="124" y="551"/>
                      <a:pt x="40" y="789"/>
                      <a:pt x="25" y="948"/>
                    </a:cubicBezTo>
                    <a:cubicBezTo>
                      <a:pt x="6" y="996"/>
                      <a:pt x="5" y="1065"/>
                      <a:pt x="0" y="1117"/>
                    </a:cubicBezTo>
                    <a:cubicBezTo>
                      <a:pt x="6" y="1088"/>
                      <a:pt x="13" y="1098"/>
                      <a:pt x="11" y="1120"/>
                    </a:cubicBezTo>
                    <a:cubicBezTo>
                      <a:pt x="19" y="1277"/>
                      <a:pt x="13" y="1132"/>
                      <a:pt x="36" y="1288"/>
                    </a:cubicBezTo>
                    <a:cubicBezTo>
                      <a:pt x="52" y="1376"/>
                      <a:pt x="106" y="1594"/>
                      <a:pt x="238" y="1769"/>
                    </a:cubicBezTo>
                    <a:cubicBezTo>
                      <a:pt x="361" y="1949"/>
                      <a:pt x="549" y="2066"/>
                      <a:pt x="619" y="2105"/>
                    </a:cubicBezTo>
                    <a:cubicBezTo>
                      <a:pt x="702" y="2133"/>
                      <a:pt x="803" y="2176"/>
                      <a:pt x="888" y="2186"/>
                    </a:cubicBezTo>
                    <a:lnTo>
                      <a:pt x="879" y="2187"/>
                    </a:lnTo>
                    <a:cubicBezTo>
                      <a:pt x="923" y="2194"/>
                      <a:pt x="1074" y="2225"/>
                      <a:pt x="1228" y="2208"/>
                    </a:cubicBezTo>
                    <a:cubicBezTo>
                      <a:pt x="1382" y="2196"/>
                      <a:pt x="1531" y="2139"/>
                      <a:pt x="1576" y="2112"/>
                    </a:cubicBezTo>
                    <a:lnTo>
                      <a:pt x="1562" y="2116"/>
                    </a:lnTo>
                    <a:cubicBezTo>
                      <a:pt x="1642" y="2068"/>
                      <a:pt x="1637" y="2088"/>
                      <a:pt x="1703" y="2054"/>
                    </a:cubicBezTo>
                    <a:cubicBezTo>
                      <a:pt x="1687" y="2046"/>
                      <a:pt x="1747" y="1994"/>
                      <a:pt x="1769" y="1974"/>
                    </a:cubicBezTo>
                    <a:lnTo>
                      <a:pt x="1770" y="1978"/>
                    </a:lnTo>
                    <a:cubicBezTo>
                      <a:pt x="1806" y="1949"/>
                      <a:pt x="1871" y="1870"/>
                      <a:pt x="1916" y="1813"/>
                    </a:cubicBezTo>
                    <a:lnTo>
                      <a:pt x="1921" y="1821"/>
                    </a:lnTo>
                    <a:cubicBezTo>
                      <a:pt x="1956" y="1770"/>
                      <a:pt x="2022" y="1676"/>
                      <a:pt x="2042" y="1637"/>
                    </a:cubicBezTo>
                    <a:cubicBezTo>
                      <a:pt x="2094" y="1553"/>
                      <a:pt x="2167" y="1408"/>
                      <a:pt x="2172" y="1270"/>
                    </a:cubicBezTo>
                    <a:cubicBezTo>
                      <a:pt x="2185" y="1242"/>
                      <a:pt x="2196" y="1214"/>
                      <a:pt x="2206" y="1185"/>
                    </a:cubicBezTo>
                    <a:lnTo>
                      <a:pt x="2204" y="1171"/>
                    </a:lnTo>
                    <a:cubicBezTo>
                      <a:pt x="2205" y="1156"/>
                      <a:pt x="1891" y="1058"/>
                      <a:pt x="1817" y="1179"/>
                    </a:cubicBezTo>
                    <a:lnTo>
                      <a:pt x="1807" y="1177"/>
                    </a:lnTo>
                    <a:cubicBezTo>
                      <a:pt x="1807" y="1184"/>
                      <a:pt x="1808" y="1192"/>
                      <a:pt x="1807" y="1200"/>
                    </a:cubicBezTo>
                    <a:cubicBezTo>
                      <a:pt x="1798" y="1227"/>
                      <a:pt x="1807" y="1241"/>
                      <a:pt x="1798" y="1237"/>
                    </a:cubicBezTo>
                    <a:lnTo>
                      <a:pt x="1805" y="1200"/>
                    </a:lnTo>
                    <a:cubicBezTo>
                      <a:pt x="1798" y="1227"/>
                      <a:pt x="1796" y="1208"/>
                      <a:pt x="1793" y="1197"/>
                    </a:cubicBezTo>
                    <a:cubicBezTo>
                      <a:pt x="1790" y="1208"/>
                      <a:pt x="1787" y="1219"/>
                      <a:pt x="1783" y="1227"/>
                    </a:cubicBezTo>
                    <a:cubicBezTo>
                      <a:pt x="1786" y="1233"/>
                      <a:pt x="1787" y="1224"/>
                      <a:pt x="1790" y="1220"/>
                    </a:cubicBezTo>
                    <a:cubicBezTo>
                      <a:pt x="1790" y="1235"/>
                      <a:pt x="1798" y="1257"/>
                      <a:pt x="1788" y="1274"/>
                    </a:cubicBezTo>
                    <a:cubicBezTo>
                      <a:pt x="1780" y="1301"/>
                      <a:pt x="1773" y="1272"/>
                      <a:pt x="1764" y="1303"/>
                    </a:cubicBezTo>
                    <a:cubicBezTo>
                      <a:pt x="1712" y="1464"/>
                      <a:pt x="1600" y="1595"/>
                      <a:pt x="1459" y="1684"/>
                    </a:cubicBezTo>
                    <a:cubicBezTo>
                      <a:pt x="1454" y="1683"/>
                      <a:pt x="1458" y="1681"/>
                      <a:pt x="1461" y="1677"/>
                    </a:cubicBezTo>
                    <a:cubicBezTo>
                      <a:pt x="1421" y="1707"/>
                      <a:pt x="1380" y="1726"/>
                      <a:pt x="1338" y="1744"/>
                    </a:cubicBezTo>
                    <a:cubicBezTo>
                      <a:pt x="1325" y="1745"/>
                      <a:pt x="1320" y="1741"/>
                      <a:pt x="1315" y="1738"/>
                    </a:cubicBezTo>
                    <a:cubicBezTo>
                      <a:pt x="1328" y="1755"/>
                      <a:pt x="1070" y="1793"/>
                      <a:pt x="1065" y="1775"/>
                    </a:cubicBezTo>
                    <a:lnTo>
                      <a:pt x="1060" y="1791"/>
                    </a:lnTo>
                    <a:cubicBezTo>
                      <a:pt x="1010" y="1787"/>
                      <a:pt x="1048" y="1771"/>
                      <a:pt x="1002" y="1769"/>
                    </a:cubicBezTo>
                    <a:cubicBezTo>
                      <a:pt x="979" y="1792"/>
                      <a:pt x="929" y="1749"/>
                      <a:pt x="910" y="1758"/>
                    </a:cubicBezTo>
                    <a:cubicBezTo>
                      <a:pt x="910" y="1758"/>
                      <a:pt x="890" y="1747"/>
                      <a:pt x="894" y="1741"/>
                    </a:cubicBezTo>
                    <a:cubicBezTo>
                      <a:pt x="883" y="1750"/>
                      <a:pt x="871" y="1736"/>
                      <a:pt x="857" y="1734"/>
                    </a:cubicBezTo>
                    <a:cubicBezTo>
                      <a:pt x="850" y="1736"/>
                      <a:pt x="859" y="1739"/>
                      <a:pt x="861" y="1744"/>
                    </a:cubicBezTo>
                    <a:cubicBezTo>
                      <a:pt x="850" y="1742"/>
                      <a:pt x="840" y="1738"/>
                      <a:pt x="829" y="1734"/>
                    </a:cubicBezTo>
                    <a:cubicBezTo>
                      <a:pt x="819" y="1725"/>
                      <a:pt x="820" y="1717"/>
                      <a:pt x="833" y="1722"/>
                    </a:cubicBezTo>
                    <a:cubicBezTo>
                      <a:pt x="794" y="1705"/>
                      <a:pt x="688" y="1637"/>
                      <a:pt x="611" y="1540"/>
                    </a:cubicBezTo>
                    <a:cubicBezTo>
                      <a:pt x="534" y="1443"/>
                      <a:pt x="493" y="1326"/>
                      <a:pt x="482" y="1283"/>
                    </a:cubicBezTo>
                    <a:cubicBezTo>
                      <a:pt x="476" y="1297"/>
                      <a:pt x="488" y="1322"/>
                      <a:pt x="479" y="1337"/>
                    </a:cubicBezTo>
                    <a:cubicBezTo>
                      <a:pt x="461" y="1317"/>
                      <a:pt x="472" y="1301"/>
                      <a:pt x="460" y="1293"/>
                    </a:cubicBezTo>
                    <a:cubicBezTo>
                      <a:pt x="478" y="1279"/>
                      <a:pt x="452" y="1240"/>
                      <a:pt x="473" y="1218"/>
                    </a:cubicBezTo>
                    <a:lnTo>
                      <a:pt x="459" y="1213"/>
                    </a:lnTo>
                    <a:lnTo>
                      <a:pt x="465" y="1200"/>
                    </a:lnTo>
                    <a:cubicBezTo>
                      <a:pt x="447" y="1096"/>
                      <a:pt x="452" y="1176"/>
                      <a:pt x="459" y="1083"/>
                    </a:cubicBezTo>
                    <a:cubicBezTo>
                      <a:pt x="460" y="1029"/>
                      <a:pt x="448" y="999"/>
                      <a:pt x="462" y="971"/>
                    </a:cubicBezTo>
                    <a:cubicBezTo>
                      <a:pt x="460" y="975"/>
                      <a:pt x="449" y="985"/>
                      <a:pt x="450" y="971"/>
                    </a:cubicBezTo>
                    <a:cubicBezTo>
                      <a:pt x="462" y="971"/>
                      <a:pt x="452" y="931"/>
                      <a:pt x="464" y="927"/>
                    </a:cubicBezTo>
                    <a:cubicBezTo>
                      <a:pt x="467" y="913"/>
                      <a:pt x="485" y="871"/>
                      <a:pt x="465" y="880"/>
                    </a:cubicBezTo>
                    <a:cubicBezTo>
                      <a:pt x="474" y="875"/>
                      <a:pt x="492" y="838"/>
                      <a:pt x="489" y="863"/>
                    </a:cubicBezTo>
                    <a:cubicBezTo>
                      <a:pt x="495" y="851"/>
                      <a:pt x="504" y="840"/>
                      <a:pt x="505" y="829"/>
                    </a:cubicBezTo>
                    <a:lnTo>
                      <a:pt x="493" y="844"/>
                    </a:lnTo>
                    <a:cubicBezTo>
                      <a:pt x="510" y="800"/>
                      <a:pt x="534" y="784"/>
                      <a:pt x="539" y="751"/>
                    </a:cubicBezTo>
                    <a:lnTo>
                      <a:pt x="524" y="763"/>
                    </a:lnTo>
                    <a:cubicBezTo>
                      <a:pt x="537" y="737"/>
                      <a:pt x="552" y="718"/>
                      <a:pt x="571" y="718"/>
                    </a:cubicBezTo>
                    <a:lnTo>
                      <a:pt x="557" y="744"/>
                    </a:lnTo>
                    <a:cubicBezTo>
                      <a:pt x="584" y="706"/>
                      <a:pt x="600" y="684"/>
                      <a:pt x="621" y="650"/>
                    </a:cubicBezTo>
                    <a:lnTo>
                      <a:pt x="612" y="660"/>
                    </a:lnTo>
                    <a:cubicBezTo>
                      <a:pt x="623" y="602"/>
                      <a:pt x="843" y="446"/>
                      <a:pt x="893" y="427"/>
                    </a:cubicBezTo>
                    <a:lnTo>
                      <a:pt x="868" y="423"/>
                    </a:lnTo>
                    <a:cubicBezTo>
                      <a:pt x="880" y="415"/>
                      <a:pt x="893" y="407"/>
                      <a:pt x="906" y="401"/>
                    </a:cubicBezTo>
                    <a:cubicBezTo>
                      <a:pt x="901" y="402"/>
                      <a:pt x="897" y="442"/>
                      <a:pt x="892" y="441"/>
                    </a:cubicBezTo>
                    <a:cubicBezTo>
                      <a:pt x="933" y="427"/>
                      <a:pt x="1069" y="388"/>
                      <a:pt x="1207" y="408"/>
                    </a:cubicBezTo>
                    <a:cubicBezTo>
                      <a:pt x="1344" y="422"/>
                      <a:pt x="1468" y="488"/>
                      <a:pt x="1498" y="516"/>
                    </a:cubicBezTo>
                    <a:cubicBezTo>
                      <a:pt x="1523" y="539"/>
                      <a:pt x="1492" y="537"/>
                      <a:pt x="1492" y="537"/>
                    </a:cubicBezTo>
                    <a:cubicBezTo>
                      <a:pt x="1527" y="554"/>
                      <a:pt x="1513" y="536"/>
                      <a:pt x="1540" y="556"/>
                    </a:cubicBezTo>
                    <a:cubicBezTo>
                      <a:pt x="1546" y="564"/>
                      <a:pt x="1533" y="563"/>
                      <a:pt x="1527" y="561"/>
                    </a:cubicBezTo>
                    <a:cubicBezTo>
                      <a:pt x="1540" y="569"/>
                      <a:pt x="1548" y="580"/>
                      <a:pt x="1553" y="576"/>
                    </a:cubicBezTo>
                    <a:cubicBezTo>
                      <a:pt x="1541" y="562"/>
                      <a:pt x="1556" y="555"/>
                      <a:pt x="1555" y="543"/>
                    </a:cubicBezTo>
                    <a:cubicBezTo>
                      <a:pt x="1567" y="552"/>
                      <a:pt x="1579" y="561"/>
                      <a:pt x="1589" y="572"/>
                    </a:cubicBezTo>
                    <a:lnTo>
                      <a:pt x="1582" y="577"/>
                    </a:lnTo>
                    <a:cubicBezTo>
                      <a:pt x="1588" y="585"/>
                      <a:pt x="1618" y="574"/>
                      <a:pt x="1646" y="610"/>
                    </a:cubicBezTo>
                    <a:cubicBezTo>
                      <a:pt x="1696" y="666"/>
                      <a:pt x="1744" y="733"/>
                      <a:pt x="1775" y="801"/>
                    </a:cubicBezTo>
                    <a:cubicBezTo>
                      <a:pt x="1770" y="802"/>
                      <a:pt x="1760" y="790"/>
                      <a:pt x="1751" y="777"/>
                    </a:cubicBezTo>
                    <a:cubicBezTo>
                      <a:pt x="1755" y="786"/>
                      <a:pt x="1762" y="799"/>
                      <a:pt x="1763" y="809"/>
                    </a:cubicBezTo>
                    <a:cubicBezTo>
                      <a:pt x="1764" y="789"/>
                      <a:pt x="1782" y="834"/>
                      <a:pt x="1780" y="820"/>
                    </a:cubicBezTo>
                    <a:cubicBezTo>
                      <a:pt x="1825" y="861"/>
                      <a:pt x="1826" y="937"/>
                      <a:pt x="1849" y="982"/>
                    </a:cubicBezTo>
                    <a:cubicBezTo>
                      <a:pt x="1870" y="969"/>
                      <a:pt x="2213" y="1057"/>
                      <a:pt x="2235" y="1070"/>
                    </a:cubicBezTo>
                    <a:cubicBezTo>
                      <a:pt x="2236" y="1093"/>
                      <a:pt x="2236" y="1115"/>
                      <a:pt x="2234" y="1122"/>
                    </a:cubicBezTo>
                    <a:cubicBezTo>
                      <a:pt x="2240" y="1117"/>
                      <a:pt x="2241" y="1071"/>
                      <a:pt x="2236" y="1047"/>
                    </a:cubicBezTo>
                    <a:lnTo>
                      <a:pt x="2223" y="1044"/>
                    </a:lnTo>
                    <a:cubicBezTo>
                      <a:pt x="2215" y="990"/>
                      <a:pt x="2231" y="1031"/>
                      <a:pt x="2223" y="977"/>
                    </a:cubicBezTo>
                    <a:cubicBezTo>
                      <a:pt x="2234" y="973"/>
                      <a:pt x="2243" y="1022"/>
                      <a:pt x="2245" y="1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1"/>
          <p:cNvPicPr preferRelativeResize="0"/>
          <p:nvPr/>
        </p:nvPicPr>
        <p:blipFill rotWithShape="1">
          <a:blip r:embed="rId2">
            <a:alphaModFix amt="39000"/>
          </a:blip>
          <a:srcRect b="0" l="19627" r="0" t="-210"/>
          <a:stretch/>
        </p:blipFill>
        <p:spPr>
          <a:xfrm rot="5400000">
            <a:off x="1981963" y="-2005538"/>
            <a:ext cx="5190649" cy="915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1"/>
          <p:cNvSpPr txBox="1"/>
          <p:nvPr>
            <p:ph hasCustomPrompt="1" type="title"/>
          </p:nvPr>
        </p:nvSpPr>
        <p:spPr>
          <a:xfrm>
            <a:off x="713225" y="1618850"/>
            <a:ext cx="4807200" cy="113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3" name="Google Shape;173;p11"/>
          <p:cNvSpPr txBox="1"/>
          <p:nvPr>
            <p:ph idx="1" type="subTitle"/>
          </p:nvPr>
        </p:nvSpPr>
        <p:spPr>
          <a:xfrm>
            <a:off x="713225" y="2816250"/>
            <a:ext cx="3284400" cy="710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4" name="Google Shape;174;p11"/>
          <p:cNvSpPr/>
          <p:nvPr/>
        </p:nvSpPr>
        <p:spPr>
          <a:xfrm>
            <a:off x="-3525" y="4859525"/>
            <a:ext cx="9144000" cy="284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175" name="Google Shape;175;p11"/>
          <p:cNvSpPr/>
          <p:nvPr>
            <p:ph idx="2" type="pic"/>
          </p:nvPr>
        </p:nvSpPr>
        <p:spPr>
          <a:xfrm>
            <a:off x="5167980" y="1108339"/>
            <a:ext cx="2707800" cy="29343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76" name="Google Shape;176;p11"/>
          <p:cNvGrpSpPr/>
          <p:nvPr/>
        </p:nvGrpSpPr>
        <p:grpSpPr>
          <a:xfrm>
            <a:off x="63934" y="81739"/>
            <a:ext cx="815772" cy="1871123"/>
            <a:chOff x="27884" y="3382489"/>
            <a:chExt cx="815772" cy="1871123"/>
          </a:xfrm>
        </p:grpSpPr>
        <p:pic>
          <p:nvPicPr>
            <p:cNvPr id="177" name="Google Shape;177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 rot="-748615">
              <a:off x="107750" y="3437200"/>
              <a:ext cx="594400" cy="8043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1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3285405">
              <a:off x="251550" y="4633250"/>
              <a:ext cx="469350" cy="543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9" name="Google Shape;179;p11"/>
            <p:cNvGrpSpPr/>
            <p:nvPr/>
          </p:nvGrpSpPr>
          <p:grpSpPr>
            <a:xfrm>
              <a:off x="106237" y="4249150"/>
              <a:ext cx="322538" cy="393923"/>
              <a:chOff x="243687" y="1619175"/>
              <a:chExt cx="322538" cy="393923"/>
            </a:xfrm>
          </p:grpSpPr>
          <p:sp>
            <p:nvSpPr>
              <p:cNvPr id="180" name="Google Shape;180;p11"/>
              <p:cNvSpPr/>
              <p:nvPr/>
            </p:nvSpPr>
            <p:spPr>
              <a:xfrm>
                <a:off x="317425" y="1619175"/>
                <a:ext cx="174355" cy="174231"/>
              </a:xfrm>
              <a:custGeom>
                <a:rect b="b" l="l" r="r" t="t"/>
                <a:pathLst>
                  <a:path extrusionOk="0" h="8464" w="8470">
                    <a:moveTo>
                      <a:pt x="5447" y="4423"/>
                    </a:moveTo>
                    <a:cubicBezTo>
                      <a:pt x="5164" y="4549"/>
                      <a:pt x="4863" y="4723"/>
                      <a:pt x="4672" y="5001"/>
                    </a:cubicBezTo>
                    <a:cubicBezTo>
                      <a:pt x="4562" y="5128"/>
                      <a:pt x="4502" y="5281"/>
                      <a:pt x="4426" y="5423"/>
                    </a:cubicBezTo>
                    <a:cubicBezTo>
                      <a:pt x="4378" y="5571"/>
                      <a:pt x="4307" y="5720"/>
                      <a:pt x="4280" y="5869"/>
                    </a:cubicBezTo>
                    <a:cubicBezTo>
                      <a:pt x="4270" y="5896"/>
                      <a:pt x="4278" y="5863"/>
                      <a:pt x="4285" y="5828"/>
                    </a:cubicBezTo>
                    <a:cubicBezTo>
                      <a:pt x="4265" y="5909"/>
                      <a:pt x="4247" y="5988"/>
                      <a:pt x="4231" y="6065"/>
                    </a:cubicBezTo>
                    <a:cubicBezTo>
                      <a:pt x="4203" y="5931"/>
                      <a:pt x="4164" y="5773"/>
                      <a:pt x="4104" y="5599"/>
                    </a:cubicBezTo>
                    <a:cubicBezTo>
                      <a:pt x="4047" y="5414"/>
                      <a:pt x="3950" y="5209"/>
                      <a:pt x="3812" y="5016"/>
                    </a:cubicBezTo>
                    <a:cubicBezTo>
                      <a:pt x="3671" y="4825"/>
                      <a:pt x="3478" y="4646"/>
                      <a:pt x="3263" y="4532"/>
                    </a:cubicBezTo>
                    <a:cubicBezTo>
                      <a:pt x="2968" y="4370"/>
                      <a:pt x="2660" y="4277"/>
                      <a:pt x="2378" y="4218"/>
                    </a:cubicBezTo>
                    <a:cubicBezTo>
                      <a:pt x="2489" y="4195"/>
                      <a:pt x="2586" y="4170"/>
                      <a:pt x="2690" y="4138"/>
                    </a:cubicBezTo>
                    <a:lnTo>
                      <a:pt x="2569" y="4161"/>
                    </a:lnTo>
                    <a:cubicBezTo>
                      <a:pt x="2762" y="4122"/>
                      <a:pt x="2922" y="4042"/>
                      <a:pt x="3004" y="4035"/>
                    </a:cubicBezTo>
                    <a:lnTo>
                      <a:pt x="2807" y="4111"/>
                    </a:lnTo>
                    <a:cubicBezTo>
                      <a:pt x="2968" y="4055"/>
                      <a:pt x="3097" y="4009"/>
                      <a:pt x="3213" y="3936"/>
                    </a:cubicBezTo>
                    <a:cubicBezTo>
                      <a:pt x="3334" y="3879"/>
                      <a:pt x="3437" y="3800"/>
                      <a:pt x="3548" y="3697"/>
                    </a:cubicBezTo>
                    <a:lnTo>
                      <a:pt x="3465" y="3765"/>
                    </a:lnTo>
                    <a:cubicBezTo>
                      <a:pt x="3506" y="3729"/>
                      <a:pt x="3560" y="3682"/>
                      <a:pt x="3625" y="3625"/>
                    </a:cubicBezTo>
                    <a:cubicBezTo>
                      <a:pt x="3684" y="3551"/>
                      <a:pt x="3752" y="3465"/>
                      <a:pt x="3827" y="3370"/>
                    </a:cubicBezTo>
                    <a:cubicBezTo>
                      <a:pt x="3884" y="3265"/>
                      <a:pt x="3950" y="3148"/>
                      <a:pt x="4004" y="3024"/>
                    </a:cubicBezTo>
                    <a:cubicBezTo>
                      <a:pt x="4045" y="2897"/>
                      <a:pt x="4100" y="2766"/>
                      <a:pt x="4130" y="2634"/>
                    </a:cubicBezTo>
                    <a:cubicBezTo>
                      <a:pt x="4178" y="2443"/>
                      <a:pt x="4213" y="2253"/>
                      <a:pt x="4237" y="2081"/>
                    </a:cubicBezTo>
                    <a:cubicBezTo>
                      <a:pt x="4274" y="2339"/>
                      <a:pt x="4314" y="2540"/>
                      <a:pt x="4352" y="2646"/>
                    </a:cubicBezTo>
                    <a:cubicBezTo>
                      <a:pt x="4410" y="2861"/>
                      <a:pt x="4343" y="2690"/>
                      <a:pt x="4341" y="2688"/>
                    </a:cubicBezTo>
                    <a:cubicBezTo>
                      <a:pt x="4434" y="2947"/>
                      <a:pt x="4391" y="2796"/>
                      <a:pt x="4469" y="3017"/>
                    </a:cubicBezTo>
                    <a:cubicBezTo>
                      <a:pt x="4489" y="3078"/>
                      <a:pt x="4456" y="3008"/>
                      <a:pt x="4442" y="2975"/>
                    </a:cubicBezTo>
                    <a:cubicBezTo>
                      <a:pt x="4472" y="3073"/>
                      <a:pt x="4528" y="3159"/>
                      <a:pt x="4533" y="3164"/>
                    </a:cubicBezTo>
                    <a:cubicBezTo>
                      <a:pt x="4474" y="3045"/>
                      <a:pt x="4513" y="3089"/>
                      <a:pt x="4497" y="3036"/>
                    </a:cubicBezTo>
                    <a:lnTo>
                      <a:pt x="4641" y="3307"/>
                    </a:lnTo>
                    <a:lnTo>
                      <a:pt x="4627" y="3300"/>
                    </a:lnTo>
                    <a:cubicBezTo>
                      <a:pt x="4641" y="3331"/>
                      <a:pt x="4671" y="3364"/>
                      <a:pt x="4724" y="3418"/>
                    </a:cubicBezTo>
                    <a:cubicBezTo>
                      <a:pt x="4781" y="3466"/>
                      <a:pt x="4831" y="3561"/>
                      <a:pt x="4954" y="3654"/>
                    </a:cubicBezTo>
                    <a:cubicBezTo>
                      <a:pt x="5336" y="3992"/>
                      <a:pt x="5855" y="4118"/>
                      <a:pt x="6309" y="4199"/>
                    </a:cubicBezTo>
                    <a:cubicBezTo>
                      <a:pt x="6300" y="4200"/>
                      <a:pt x="6292" y="4202"/>
                      <a:pt x="6283" y="4203"/>
                    </a:cubicBezTo>
                    <a:cubicBezTo>
                      <a:pt x="6245" y="4199"/>
                      <a:pt x="6197" y="4193"/>
                      <a:pt x="6148" y="4185"/>
                    </a:cubicBezTo>
                    <a:cubicBezTo>
                      <a:pt x="6184" y="4191"/>
                      <a:pt x="6222" y="4198"/>
                      <a:pt x="6266" y="4206"/>
                    </a:cubicBezTo>
                    <a:cubicBezTo>
                      <a:pt x="5994" y="4252"/>
                      <a:pt x="5720" y="4318"/>
                      <a:pt x="5447" y="4423"/>
                    </a:cubicBezTo>
                    <a:moveTo>
                      <a:pt x="1069" y="4393"/>
                    </a:moveTo>
                    <a:cubicBezTo>
                      <a:pt x="1072" y="4392"/>
                      <a:pt x="1075" y="4392"/>
                      <a:pt x="1078" y="4392"/>
                    </a:cubicBezTo>
                    <a:cubicBezTo>
                      <a:pt x="1075" y="4392"/>
                      <a:pt x="1072" y="4392"/>
                      <a:pt x="1069" y="4393"/>
                    </a:cubicBezTo>
                    <a:moveTo>
                      <a:pt x="8124" y="4066"/>
                    </a:moveTo>
                    <a:cubicBezTo>
                      <a:pt x="8138" y="4060"/>
                      <a:pt x="8150" y="4053"/>
                      <a:pt x="8162" y="4047"/>
                    </a:cubicBezTo>
                    <a:cubicBezTo>
                      <a:pt x="8215" y="4045"/>
                      <a:pt x="8272" y="4042"/>
                      <a:pt x="8336" y="4038"/>
                    </a:cubicBezTo>
                    <a:cubicBezTo>
                      <a:pt x="8294" y="4036"/>
                      <a:pt x="8240" y="4037"/>
                      <a:pt x="8178" y="4039"/>
                    </a:cubicBezTo>
                    <a:cubicBezTo>
                      <a:pt x="8222" y="4016"/>
                      <a:pt x="8249" y="3999"/>
                      <a:pt x="8249" y="3994"/>
                    </a:cubicBezTo>
                    <a:cubicBezTo>
                      <a:pt x="8339" y="4001"/>
                      <a:pt x="8419" y="4007"/>
                      <a:pt x="8465" y="4010"/>
                    </a:cubicBezTo>
                    <a:cubicBezTo>
                      <a:pt x="8441" y="4003"/>
                      <a:pt x="8257" y="3989"/>
                      <a:pt x="8159" y="3987"/>
                    </a:cubicBezTo>
                    <a:lnTo>
                      <a:pt x="8141" y="3999"/>
                    </a:lnTo>
                    <a:cubicBezTo>
                      <a:pt x="7916" y="3989"/>
                      <a:pt x="8089" y="3988"/>
                      <a:pt x="7869" y="3975"/>
                    </a:cubicBezTo>
                    <a:cubicBezTo>
                      <a:pt x="7858" y="3964"/>
                      <a:pt x="8060" y="3974"/>
                      <a:pt x="8238" y="3984"/>
                    </a:cubicBezTo>
                    <a:cubicBezTo>
                      <a:pt x="8078" y="3973"/>
                      <a:pt x="7919" y="3955"/>
                      <a:pt x="7853" y="3963"/>
                    </a:cubicBezTo>
                    <a:cubicBezTo>
                      <a:pt x="7703" y="3949"/>
                      <a:pt x="7870" y="3952"/>
                      <a:pt x="7690" y="3934"/>
                    </a:cubicBezTo>
                    <a:cubicBezTo>
                      <a:pt x="7562" y="3927"/>
                      <a:pt x="7392" y="3925"/>
                      <a:pt x="7245" y="3907"/>
                    </a:cubicBezTo>
                    <a:lnTo>
                      <a:pt x="7248" y="3905"/>
                    </a:lnTo>
                    <a:cubicBezTo>
                      <a:pt x="6894" y="3859"/>
                      <a:pt x="6701" y="3870"/>
                      <a:pt x="6387" y="3806"/>
                    </a:cubicBezTo>
                    <a:lnTo>
                      <a:pt x="6422" y="3807"/>
                    </a:lnTo>
                    <a:cubicBezTo>
                      <a:pt x="6308" y="3790"/>
                      <a:pt x="6095" y="3746"/>
                      <a:pt x="5903" y="3694"/>
                    </a:cubicBezTo>
                    <a:cubicBezTo>
                      <a:pt x="5957" y="3709"/>
                      <a:pt x="6004" y="3728"/>
                      <a:pt x="5886" y="3702"/>
                    </a:cubicBezTo>
                    <a:cubicBezTo>
                      <a:pt x="5773" y="3660"/>
                      <a:pt x="5693" y="3630"/>
                      <a:pt x="5615" y="3601"/>
                    </a:cubicBezTo>
                    <a:cubicBezTo>
                      <a:pt x="5537" y="3569"/>
                      <a:pt x="5478" y="3527"/>
                      <a:pt x="5410" y="3489"/>
                    </a:cubicBezTo>
                    <a:cubicBezTo>
                      <a:pt x="5362" y="3472"/>
                      <a:pt x="5323" y="3446"/>
                      <a:pt x="5285" y="3416"/>
                    </a:cubicBezTo>
                    <a:cubicBezTo>
                      <a:pt x="5237" y="3370"/>
                      <a:pt x="5157" y="3329"/>
                      <a:pt x="5101" y="3244"/>
                    </a:cubicBezTo>
                    <a:cubicBezTo>
                      <a:pt x="5069" y="3205"/>
                      <a:pt x="5034" y="3163"/>
                      <a:pt x="4998" y="3119"/>
                    </a:cubicBezTo>
                    <a:cubicBezTo>
                      <a:pt x="4970" y="3067"/>
                      <a:pt x="4940" y="3011"/>
                      <a:pt x="4909" y="2953"/>
                    </a:cubicBezTo>
                    <a:cubicBezTo>
                      <a:pt x="4789" y="2718"/>
                      <a:pt x="4700" y="2396"/>
                      <a:pt x="4646" y="2044"/>
                    </a:cubicBezTo>
                    <a:cubicBezTo>
                      <a:pt x="4532" y="1341"/>
                      <a:pt x="4493" y="547"/>
                      <a:pt x="4455" y="0"/>
                    </a:cubicBezTo>
                    <a:lnTo>
                      <a:pt x="4009" y="0"/>
                    </a:lnTo>
                    <a:cubicBezTo>
                      <a:pt x="3972" y="664"/>
                      <a:pt x="3945" y="1014"/>
                      <a:pt x="3929" y="1219"/>
                    </a:cubicBezTo>
                    <a:lnTo>
                      <a:pt x="3930" y="1186"/>
                    </a:lnTo>
                    <a:cubicBezTo>
                      <a:pt x="3902" y="1504"/>
                      <a:pt x="3867" y="1909"/>
                      <a:pt x="3777" y="2331"/>
                    </a:cubicBezTo>
                    <a:cubicBezTo>
                      <a:pt x="3691" y="2755"/>
                      <a:pt x="3524" y="3188"/>
                      <a:pt x="3180" y="3440"/>
                    </a:cubicBezTo>
                    <a:cubicBezTo>
                      <a:pt x="2840" y="3701"/>
                      <a:pt x="2352" y="3795"/>
                      <a:pt x="1915" y="3860"/>
                    </a:cubicBezTo>
                    <a:cubicBezTo>
                      <a:pt x="1473" y="3926"/>
                      <a:pt x="1059" y="3957"/>
                      <a:pt x="728" y="3985"/>
                    </a:cubicBezTo>
                    <a:cubicBezTo>
                      <a:pt x="584" y="3988"/>
                      <a:pt x="403" y="3997"/>
                      <a:pt x="233" y="4007"/>
                    </a:cubicBezTo>
                    <a:cubicBezTo>
                      <a:pt x="90" y="4001"/>
                      <a:pt x="155" y="4003"/>
                      <a:pt x="25" y="3993"/>
                    </a:cubicBezTo>
                    <a:lnTo>
                      <a:pt x="25" y="4018"/>
                    </a:lnTo>
                    <a:cubicBezTo>
                      <a:pt x="24" y="4018"/>
                      <a:pt x="23" y="4018"/>
                      <a:pt x="22" y="4018"/>
                    </a:cubicBezTo>
                    <a:cubicBezTo>
                      <a:pt x="23" y="4018"/>
                      <a:pt x="24" y="4018"/>
                      <a:pt x="25" y="4018"/>
                    </a:cubicBezTo>
                    <a:lnTo>
                      <a:pt x="25" y="4029"/>
                    </a:lnTo>
                    <a:cubicBezTo>
                      <a:pt x="19" y="4029"/>
                      <a:pt x="14" y="4029"/>
                      <a:pt x="8" y="4030"/>
                    </a:cubicBezTo>
                    <a:cubicBezTo>
                      <a:pt x="4" y="4030"/>
                      <a:pt x="0" y="4030"/>
                      <a:pt x="0" y="4030"/>
                    </a:cubicBezTo>
                    <a:lnTo>
                      <a:pt x="0" y="4436"/>
                    </a:lnTo>
                    <a:cubicBezTo>
                      <a:pt x="8" y="4437"/>
                      <a:pt x="16" y="4437"/>
                      <a:pt x="25" y="4438"/>
                    </a:cubicBezTo>
                    <a:lnTo>
                      <a:pt x="25" y="4473"/>
                    </a:lnTo>
                    <a:cubicBezTo>
                      <a:pt x="73" y="4470"/>
                      <a:pt x="158" y="4466"/>
                      <a:pt x="304" y="4458"/>
                    </a:cubicBezTo>
                    <a:cubicBezTo>
                      <a:pt x="335" y="4456"/>
                      <a:pt x="363" y="4454"/>
                      <a:pt x="391" y="4452"/>
                    </a:cubicBezTo>
                    <a:cubicBezTo>
                      <a:pt x="435" y="4454"/>
                      <a:pt x="521" y="4457"/>
                      <a:pt x="698" y="4467"/>
                    </a:cubicBezTo>
                    <a:cubicBezTo>
                      <a:pt x="888" y="4481"/>
                      <a:pt x="1214" y="4497"/>
                      <a:pt x="1599" y="4542"/>
                    </a:cubicBezTo>
                    <a:cubicBezTo>
                      <a:pt x="1982" y="4586"/>
                      <a:pt x="2436" y="4645"/>
                      <a:pt x="2827" y="4804"/>
                    </a:cubicBezTo>
                    <a:cubicBezTo>
                      <a:pt x="3024" y="4880"/>
                      <a:pt x="3191" y="4992"/>
                      <a:pt x="3332" y="5119"/>
                    </a:cubicBezTo>
                    <a:cubicBezTo>
                      <a:pt x="3393" y="5191"/>
                      <a:pt x="3452" y="5263"/>
                      <a:pt x="3506" y="5335"/>
                    </a:cubicBezTo>
                    <a:cubicBezTo>
                      <a:pt x="3550" y="5417"/>
                      <a:pt x="3592" y="5496"/>
                      <a:pt x="3632" y="5571"/>
                    </a:cubicBezTo>
                    <a:cubicBezTo>
                      <a:pt x="3758" y="5900"/>
                      <a:pt x="3815" y="6196"/>
                      <a:pt x="3839" y="6359"/>
                    </a:cubicBezTo>
                    <a:cubicBezTo>
                      <a:pt x="3915" y="6706"/>
                      <a:pt x="3947" y="7157"/>
                      <a:pt x="3981" y="7511"/>
                    </a:cubicBezTo>
                    <a:lnTo>
                      <a:pt x="3975" y="7476"/>
                    </a:lnTo>
                    <a:cubicBezTo>
                      <a:pt x="3985" y="7568"/>
                      <a:pt x="3999" y="7766"/>
                      <a:pt x="4015" y="8020"/>
                    </a:cubicBezTo>
                    <a:cubicBezTo>
                      <a:pt x="4005" y="8172"/>
                      <a:pt x="3996" y="8317"/>
                      <a:pt x="3990" y="8439"/>
                    </a:cubicBezTo>
                    <a:lnTo>
                      <a:pt x="4039" y="8439"/>
                    </a:lnTo>
                    <a:cubicBezTo>
                      <a:pt x="4039" y="8448"/>
                      <a:pt x="4040" y="8456"/>
                      <a:pt x="4040" y="8464"/>
                    </a:cubicBezTo>
                    <a:lnTo>
                      <a:pt x="4424" y="8464"/>
                    </a:lnTo>
                    <a:cubicBezTo>
                      <a:pt x="4424" y="8456"/>
                      <a:pt x="4424" y="8447"/>
                      <a:pt x="4425" y="8439"/>
                    </a:cubicBezTo>
                    <a:lnTo>
                      <a:pt x="4474" y="8439"/>
                    </a:lnTo>
                    <a:cubicBezTo>
                      <a:pt x="4463" y="8248"/>
                      <a:pt x="4456" y="8117"/>
                      <a:pt x="4455" y="8104"/>
                    </a:cubicBezTo>
                    <a:lnTo>
                      <a:pt x="4446" y="8093"/>
                    </a:lnTo>
                    <a:cubicBezTo>
                      <a:pt x="4490" y="7414"/>
                      <a:pt x="4557" y="6703"/>
                      <a:pt x="4600" y="6479"/>
                    </a:cubicBezTo>
                    <a:lnTo>
                      <a:pt x="4588" y="6537"/>
                    </a:lnTo>
                    <a:cubicBezTo>
                      <a:pt x="4635" y="6159"/>
                      <a:pt x="4651" y="6216"/>
                      <a:pt x="4721" y="5932"/>
                    </a:cubicBezTo>
                    <a:cubicBezTo>
                      <a:pt x="4687" y="5960"/>
                      <a:pt x="4779" y="5662"/>
                      <a:pt x="4822" y="5552"/>
                    </a:cubicBezTo>
                    <a:lnTo>
                      <a:pt x="4823" y="5558"/>
                    </a:lnTo>
                    <a:cubicBezTo>
                      <a:pt x="4872" y="5488"/>
                      <a:pt x="4910" y="5340"/>
                      <a:pt x="5013" y="5228"/>
                    </a:cubicBezTo>
                    <a:cubicBezTo>
                      <a:pt x="5097" y="5099"/>
                      <a:pt x="5230" y="4995"/>
                      <a:pt x="5348" y="4915"/>
                    </a:cubicBezTo>
                    <a:lnTo>
                      <a:pt x="5343" y="4928"/>
                    </a:lnTo>
                    <a:cubicBezTo>
                      <a:pt x="5530" y="4779"/>
                      <a:pt x="5994" y="4657"/>
                      <a:pt x="6174" y="4621"/>
                    </a:cubicBezTo>
                    <a:cubicBezTo>
                      <a:pt x="6588" y="4539"/>
                      <a:pt x="7250" y="4493"/>
                      <a:pt x="7827" y="4443"/>
                    </a:cubicBezTo>
                    <a:lnTo>
                      <a:pt x="8203" y="4446"/>
                    </a:lnTo>
                    <a:lnTo>
                      <a:pt x="8257" y="4440"/>
                    </a:lnTo>
                    <a:cubicBezTo>
                      <a:pt x="8257" y="4440"/>
                      <a:pt x="8815" y="4102"/>
                      <a:pt x="8124" y="4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>
                <a:off x="520012" y="1809418"/>
                <a:ext cx="46213" cy="45555"/>
              </a:xfrm>
              <a:custGeom>
                <a:rect b="b" l="l" r="r" t="t"/>
                <a:pathLst>
                  <a:path extrusionOk="0" h="2213" w="2245">
                    <a:moveTo>
                      <a:pt x="2245" y="1066"/>
                    </a:moveTo>
                    <a:cubicBezTo>
                      <a:pt x="2245" y="1027"/>
                      <a:pt x="2249" y="986"/>
                      <a:pt x="2234" y="972"/>
                    </a:cubicBezTo>
                    <a:cubicBezTo>
                      <a:pt x="2233" y="934"/>
                      <a:pt x="2247" y="974"/>
                      <a:pt x="2245" y="928"/>
                    </a:cubicBezTo>
                    <a:cubicBezTo>
                      <a:pt x="2238" y="897"/>
                      <a:pt x="2217" y="858"/>
                      <a:pt x="2214" y="821"/>
                    </a:cubicBezTo>
                    <a:lnTo>
                      <a:pt x="2216" y="821"/>
                    </a:lnTo>
                    <a:cubicBezTo>
                      <a:pt x="2201" y="730"/>
                      <a:pt x="2159" y="694"/>
                      <a:pt x="2132" y="617"/>
                    </a:cubicBezTo>
                    <a:lnTo>
                      <a:pt x="2139" y="623"/>
                    </a:lnTo>
                    <a:cubicBezTo>
                      <a:pt x="2133" y="594"/>
                      <a:pt x="2098" y="548"/>
                      <a:pt x="2075" y="500"/>
                    </a:cubicBezTo>
                    <a:cubicBezTo>
                      <a:pt x="2081" y="514"/>
                      <a:pt x="2082" y="529"/>
                      <a:pt x="2064" y="503"/>
                    </a:cubicBezTo>
                    <a:cubicBezTo>
                      <a:pt x="2036" y="449"/>
                      <a:pt x="2006" y="420"/>
                      <a:pt x="1984" y="382"/>
                    </a:cubicBezTo>
                    <a:lnTo>
                      <a:pt x="1948" y="357"/>
                    </a:lnTo>
                    <a:cubicBezTo>
                      <a:pt x="1883" y="278"/>
                      <a:pt x="1679" y="104"/>
                      <a:pt x="1425" y="39"/>
                    </a:cubicBezTo>
                    <a:cubicBezTo>
                      <a:pt x="1175" y="-34"/>
                      <a:pt x="915" y="13"/>
                      <a:pt x="817" y="44"/>
                    </a:cubicBezTo>
                    <a:lnTo>
                      <a:pt x="825" y="40"/>
                    </a:lnTo>
                    <a:cubicBezTo>
                      <a:pt x="673" y="79"/>
                      <a:pt x="448" y="189"/>
                      <a:pt x="289" y="373"/>
                    </a:cubicBezTo>
                    <a:cubicBezTo>
                      <a:pt x="124" y="551"/>
                      <a:pt x="40" y="789"/>
                      <a:pt x="25" y="948"/>
                    </a:cubicBezTo>
                    <a:cubicBezTo>
                      <a:pt x="6" y="996"/>
                      <a:pt x="5" y="1065"/>
                      <a:pt x="0" y="1117"/>
                    </a:cubicBezTo>
                    <a:cubicBezTo>
                      <a:pt x="6" y="1088"/>
                      <a:pt x="13" y="1098"/>
                      <a:pt x="11" y="1120"/>
                    </a:cubicBezTo>
                    <a:cubicBezTo>
                      <a:pt x="19" y="1277"/>
                      <a:pt x="13" y="1132"/>
                      <a:pt x="36" y="1288"/>
                    </a:cubicBezTo>
                    <a:cubicBezTo>
                      <a:pt x="52" y="1376"/>
                      <a:pt x="106" y="1594"/>
                      <a:pt x="238" y="1769"/>
                    </a:cubicBezTo>
                    <a:cubicBezTo>
                      <a:pt x="361" y="1949"/>
                      <a:pt x="549" y="2066"/>
                      <a:pt x="619" y="2105"/>
                    </a:cubicBezTo>
                    <a:cubicBezTo>
                      <a:pt x="702" y="2133"/>
                      <a:pt x="803" y="2176"/>
                      <a:pt x="888" y="2186"/>
                    </a:cubicBezTo>
                    <a:lnTo>
                      <a:pt x="879" y="2187"/>
                    </a:lnTo>
                    <a:cubicBezTo>
                      <a:pt x="923" y="2194"/>
                      <a:pt x="1074" y="2225"/>
                      <a:pt x="1228" y="2208"/>
                    </a:cubicBezTo>
                    <a:cubicBezTo>
                      <a:pt x="1382" y="2196"/>
                      <a:pt x="1531" y="2139"/>
                      <a:pt x="1576" y="2112"/>
                    </a:cubicBezTo>
                    <a:lnTo>
                      <a:pt x="1562" y="2116"/>
                    </a:lnTo>
                    <a:cubicBezTo>
                      <a:pt x="1642" y="2068"/>
                      <a:pt x="1637" y="2088"/>
                      <a:pt x="1703" y="2054"/>
                    </a:cubicBezTo>
                    <a:cubicBezTo>
                      <a:pt x="1687" y="2046"/>
                      <a:pt x="1747" y="1994"/>
                      <a:pt x="1769" y="1974"/>
                    </a:cubicBezTo>
                    <a:lnTo>
                      <a:pt x="1770" y="1978"/>
                    </a:lnTo>
                    <a:cubicBezTo>
                      <a:pt x="1806" y="1949"/>
                      <a:pt x="1871" y="1870"/>
                      <a:pt x="1916" y="1813"/>
                    </a:cubicBezTo>
                    <a:lnTo>
                      <a:pt x="1921" y="1821"/>
                    </a:lnTo>
                    <a:cubicBezTo>
                      <a:pt x="1956" y="1770"/>
                      <a:pt x="2022" y="1676"/>
                      <a:pt x="2042" y="1637"/>
                    </a:cubicBezTo>
                    <a:cubicBezTo>
                      <a:pt x="2094" y="1553"/>
                      <a:pt x="2167" y="1408"/>
                      <a:pt x="2172" y="1270"/>
                    </a:cubicBezTo>
                    <a:cubicBezTo>
                      <a:pt x="2185" y="1242"/>
                      <a:pt x="2196" y="1214"/>
                      <a:pt x="2206" y="1185"/>
                    </a:cubicBezTo>
                    <a:lnTo>
                      <a:pt x="2204" y="1171"/>
                    </a:lnTo>
                    <a:cubicBezTo>
                      <a:pt x="2205" y="1156"/>
                      <a:pt x="1891" y="1058"/>
                      <a:pt x="1817" y="1179"/>
                    </a:cubicBezTo>
                    <a:lnTo>
                      <a:pt x="1807" y="1177"/>
                    </a:lnTo>
                    <a:cubicBezTo>
                      <a:pt x="1807" y="1184"/>
                      <a:pt x="1808" y="1192"/>
                      <a:pt x="1807" y="1200"/>
                    </a:cubicBezTo>
                    <a:cubicBezTo>
                      <a:pt x="1798" y="1227"/>
                      <a:pt x="1807" y="1241"/>
                      <a:pt x="1798" y="1237"/>
                    </a:cubicBezTo>
                    <a:lnTo>
                      <a:pt x="1805" y="1200"/>
                    </a:lnTo>
                    <a:cubicBezTo>
                      <a:pt x="1798" y="1227"/>
                      <a:pt x="1796" y="1208"/>
                      <a:pt x="1793" y="1197"/>
                    </a:cubicBezTo>
                    <a:cubicBezTo>
                      <a:pt x="1790" y="1208"/>
                      <a:pt x="1787" y="1219"/>
                      <a:pt x="1783" y="1227"/>
                    </a:cubicBezTo>
                    <a:cubicBezTo>
                      <a:pt x="1786" y="1233"/>
                      <a:pt x="1787" y="1224"/>
                      <a:pt x="1790" y="1220"/>
                    </a:cubicBezTo>
                    <a:cubicBezTo>
                      <a:pt x="1790" y="1235"/>
                      <a:pt x="1798" y="1257"/>
                      <a:pt x="1788" y="1274"/>
                    </a:cubicBezTo>
                    <a:cubicBezTo>
                      <a:pt x="1780" y="1301"/>
                      <a:pt x="1773" y="1272"/>
                      <a:pt x="1764" y="1303"/>
                    </a:cubicBezTo>
                    <a:cubicBezTo>
                      <a:pt x="1712" y="1464"/>
                      <a:pt x="1600" y="1595"/>
                      <a:pt x="1459" y="1684"/>
                    </a:cubicBezTo>
                    <a:cubicBezTo>
                      <a:pt x="1454" y="1683"/>
                      <a:pt x="1458" y="1681"/>
                      <a:pt x="1461" y="1677"/>
                    </a:cubicBezTo>
                    <a:cubicBezTo>
                      <a:pt x="1421" y="1707"/>
                      <a:pt x="1380" y="1726"/>
                      <a:pt x="1338" y="1744"/>
                    </a:cubicBezTo>
                    <a:cubicBezTo>
                      <a:pt x="1325" y="1745"/>
                      <a:pt x="1320" y="1741"/>
                      <a:pt x="1315" y="1738"/>
                    </a:cubicBezTo>
                    <a:cubicBezTo>
                      <a:pt x="1328" y="1755"/>
                      <a:pt x="1070" y="1793"/>
                      <a:pt x="1065" y="1775"/>
                    </a:cubicBezTo>
                    <a:lnTo>
                      <a:pt x="1060" y="1791"/>
                    </a:lnTo>
                    <a:cubicBezTo>
                      <a:pt x="1010" y="1787"/>
                      <a:pt x="1048" y="1771"/>
                      <a:pt x="1002" y="1769"/>
                    </a:cubicBezTo>
                    <a:cubicBezTo>
                      <a:pt x="979" y="1792"/>
                      <a:pt x="929" y="1749"/>
                      <a:pt x="910" y="1758"/>
                    </a:cubicBezTo>
                    <a:cubicBezTo>
                      <a:pt x="910" y="1758"/>
                      <a:pt x="890" y="1747"/>
                      <a:pt x="894" y="1741"/>
                    </a:cubicBezTo>
                    <a:cubicBezTo>
                      <a:pt x="883" y="1750"/>
                      <a:pt x="871" y="1736"/>
                      <a:pt x="857" y="1734"/>
                    </a:cubicBezTo>
                    <a:cubicBezTo>
                      <a:pt x="850" y="1736"/>
                      <a:pt x="859" y="1739"/>
                      <a:pt x="861" y="1744"/>
                    </a:cubicBezTo>
                    <a:cubicBezTo>
                      <a:pt x="850" y="1742"/>
                      <a:pt x="840" y="1738"/>
                      <a:pt x="829" y="1734"/>
                    </a:cubicBezTo>
                    <a:cubicBezTo>
                      <a:pt x="819" y="1725"/>
                      <a:pt x="820" y="1717"/>
                      <a:pt x="833" y="1722"/>
                    </a:cubicBezTo>
                    <a:cubicBezTo>
                      <a:pt x="794" y="1705"/>
                      <a:pt x="688" y="1637"/>
                      <a:pt x="611" y="1540"/>
                    </a:cubicBezTo>
                    <a:cubicBezTo>
                      <a:pt x="534" y="1443"/>
                      <a:pt x="493" y="1326"/>
                      <a:pt x="482" y="1283"/>
                    </a:cubicBezTo>
                    <a:cubicBezTo>
                      <a:pt x="476" y="1297"/>
                      <a:pt x="488" y="1322"/>
                      <a:pt x="479" y="1337"/>
                    </a:cubicBezTo>
                    <a:cubicBezTo>
                      <a:pt x="461" y="1317"/>
                      <a:pt x="472" y="1301"/>
                      <a:pt x="460" y="1293"/>
                    </a:cubicBezTo>
                    <a:cubicBezTo>
                      <a:pt x="478" y="1279"/>
                      <a:pt x="452" y="1240"/>
                      <a:pt x="473" y="1218"/>
                    </a:cubicBezTo>
                    <a:lnTo>
                      <a:pt x="459" y="1213"/>
                    </a:lnTo>
                    <a:lnTo>
                      <a:pt x="465" y="1200"/>
                    </a:lnTo>
                    <a:cubicBezTo>
                      <a:pt x="447" y="1096"/>
                      <a:pt x="452" y="1176"/>
                      <a:pt x="459" y="1083"/>
                    </a:cubicBezTo>
                    <a:cubicBezTo>
                      <a:pt x="460" y="1029"/>
                      <a:pt x="448" y="999"/>
                      <a:pt x="462" y="971"/>
                    </a:cubicBezTo>
                    <a:cubicBezTo>
                      <a:pt x="460" y="975"/>
                      <a:pt x="449" y="985"/>
                      <a:pt x="450" y="971"/>
                    </a:cubicBezTo>
                    <a:cubicBezTo>
                      <a:pt x="462" y="971"/>
                      <a:pt x="452" y="931"/>
                      <a:pt x="464" y="927"/>
                    </a:cubicBezTo>
                    <a:cubicBezTo>
                      <a:pt x="467" y="913"/>
                      <a:pt x="485" y="871"/>
                      <a:pt x="465" y="880"/>
                    </a:cubicBezTo>
                    <a:cubicBezTo>
                      <a:pt x="474" y="875"/>
                      <a:pt x="492" y="838"/>
                      <a:pt x="489" y="863"/>
                    </a:cubicBezTo>
                    <a:cubicBezTo>
                      <a:pt x="495" y="851"/>
                      <a:pt x="504" y="840"/>
                      <a:pt x="505" y="829"/>
                    </a:cubicBezTo>
                    <a:lnTo>
                      <a:pt x="493" y="844"/>
                    </a:lnTo>
                    <a:cubicBezTo>
                      <a:pt x="510" y="800"/>
                      <a:pt x="534" y="784"/>
                      <a:pt x="539" y="751"/>
                    </a:cubicBezTo>
                    <a:lnTo>
                      <a:pt x="524" y="763"/>
                    </a:lnTo>
                    <a:cubicBezTo>
                      <a:pt x="537" y="737"/>
                      <a:pt x="552" y="718"/>
                      <a:pt x="571" y="718"/>
                    </a:cubicBezTo>
                    <a:lnTo>
                      <a:pt x="557" y="744"/>
                    </a:lnTo>
                    <a:cubicBezTo>
                      <a:pt x="584" y="706"/>
                      <a:pt x="600" y="684"/>
                      <a:pt x="621" y="650"/>
                    </a:cubicBezTo>
                    <a:lnTo>
                      <a:pt x="612" y="660"/>
                    </a:lnTo>
                    <a:cubicBezTo>
                      <a:pt x="623" y="602"/>
                      <a:pt x="843" y="446"/>
                      <a:pt x="893" y="427"/>
                    </a:cubicBezTo>
                    <a:lnTo>
                      <a:pt x="868" y="423"/>
                    </a:lnTo>
                    <a:cubicBezTo>
                      <a:pt x="880" y="415"/>
                      <a:pt x="893" y="407"/>
                      <a:pt x="906" y="401"/>
                    </a:cubicBezTo>
                    <a:cubicBezTo>
                      <a:pt x="901" y="402"/>
                      <a:pt x="897" y="442"/>
                      <a:pt x="892" y="441"/>
                    </a:cubicBezTo>
                    <a:cubicBezTo>
                      <a:pt x="933" y="427"/>
                      <a:pt x="1069" y="388"/>
                      <a:pt x="1207" y="408"/>
                    </a:cubicBezTo>
                    <a:cubicBezTo>
                      <a:pt x="1344" y="422"/>
                      <a:pt x="1468" y="488"/>
                      <a:pt x="1498" y="516"/>
                    </a:cubicBezTo>
                    <a:cubicBezTo>
                      <a:pt x="1523" y="539"/>
                      <a:pt x="1492" y="537"/>
                      <a:pt x="1492" y="537"/>
                    </a:cubicBezTo>
                    <a:cubicBezTo>
                      <a:pt x="1527" y="554"/>
                      <a:pt x="1513" y="536"/>
                      <a:pt x="1540" y="556"/>
                    </a:cubicBezTo>
                    <a:cubicBezTo>
                      <a:pt x="1546" y="564"/>
                      <a:pt x="1533" y="563"/>
                      <a:pt x="1527" y="561"/>
                    </a:cubicBezTo>
                    <a:cubicBezTo>
                      <a:pt x="1540" y="569"/>
                      <a:pt x="1548" y="580"/>
                      <a:pt x="1553" y="576"/>
                    </a:cubicBezTo>
                    <a:cubicBezTo>
                      <a:pt x="1541" y="562"/>
                      <a:pt x="1556" y="555"/>
                      <a:pt x="1555" y="543"/>
                    </a:cubicBezTo>
                    <a:cubicBezTo>
                      <a:pt x="1567" y="552"/>
                      <a:pt x="1579" y="561"/>
                      <a:pt x="1589" y="572"/>
                    </a:cubicBezTo>
                    <a:lnTo>
                      <a:pt x="1582" y="577"/>
                    </a:lnTo>
                    <a:cubicBezTo>
                      <a:pt x="1588" y="585"/>
                      <a:pt x="1618" y="574"/>
                      <a:pt x="1646" y="610"/>
                    </a:cubicBezTo>
                    <a:cubicBezTo>
                      <a:pt x="1696" y="666"/>
                      <a:pt x="1744" y="733"/>
                      <a:pt x="1775" y="801"/>
                    </a:cubicBezTo>
                    <a:cubicBezTo>
                      <a:pt x="1770" y="802"/>
                      <a:pt x="1760" y="790"/>
                      <a:pt x="1751" y="777"/>
                    </a:cubicBezTo>
                    <a:cubicBezTo>
                      <a:pt x="1755" y="786"/>
                      <a:pt x="1762" y="799"/>
                      <a:pt x="1763" y="809"/>
                    </a:cubicBezTo>
                    <a:cubicBezTo>
                      <a:pt x="1764" y="789"/>
                      <a:pt x="1782" y="834"/>
                      <a:pt x="1780" y="820"/>
                    </a:cubicBezTo>
                    <a:cubicBezTo>
                      <a:pt x="1825" y="861"/>
                      <a:pt x="1826" y="937"/>
                      <a:pt x="1849" y="982"/>
                    </a:cubicBezTo>
                    <a:cubicBezTo>
                      <a:pt x="1870" y="969"/>
                      <a:pt x="2213" y="1057"/>
                      <a:pt x="2235" y="1070"/>
                    </a:cubicBezTo>
                    <a:cubicBezTo>
                      <a:pt x="2236" y="1093"/>
                      <a:pt x="2236" y="1115"/>
                      <a:pt x="2234" y="1122"/>
                    </a:cubicBezTo>
                    <a:cubicBezTo>
                      <a:pt x="2240" y="1117"/>
                      <a:pt x="2241" y="1071"/>
                      <a:pt x="2236" y="1047"/>
                    </a:cubicBezTo>
                    <a:lnTo>
                      <a:pt x="2223" y="1044"/>
                    </a:lnTo>
                    <a:cubicBezTo>
                      <a:pt x="2215" y="990"/>
                      <a:pt x="2231" y="1031"/>
                      <a:pt x="2223" y="977"/>
                    </a:cubicBezTo>
                    <a:cubicBezTo>
                      <a:pt x="2234" y="973"/>
                      <a:pt x="2243" y="1022"/>
                      <a:pt x="2245" y="1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>
                <a:off x="243687" y="1967543"/>
                <a:ext cx="46213" cy="45555"/>
              </a:xfrm>
              <a:custGeom>
                <a:rect b="b" l="l" r="r" t="t"/>
                <a:pathLst>
                  <a:path extrusionOk="0" h="2213" w="2245">
                    <a:moveTo>
                      <a:pt x="2245" y="1066"/>
                    </a:moveTo>
                    <a:cubicBezTo>
                      <a:pt x="2245" y="1027"/>
                      <a:pt x="2249" y="986"/>
                      <a:pt x="2234" y="972"/>
                    </a:cubicBezTo>
                    <a:cubicBezTo>
                      <a:pt x="2233" y="934"/>
                      <a:pt x="2247" y="974"/>
                      <a:pt x="2245" y="928"/>
                    </a:cubicBezTo>
                    <a:cubicBezTo>
                      <a:pt x="2238" y="897"/>
                      <a:pt x="2217" y="858"/>
                      <a:pt x="2214" y="821"/>
                    </a:cubicBezTo>
                    <a:lnTo>
                      <a:pt x="2216" y="821"/>
                    </a:lnTo>
                    <a:cubicBezTo>
                      <a:pt x="2201" y="730"/>
                      <a:pt x="2159" y="694"/>
                      <a:pt x="2132" y="617"/>
                    </a:cubicBezTo>
                    <a:lnTo>
                      <a:pt x="2139" y="623"/>
                    </a:lnTo>
                    <a:cubicBezTo>
                      <a:pt x="2133" y="594"/>
                      <a:pt x="2098" y="548"/>
                      <a:pt x="2075" y="500"/>
                    </a:cubicBezTo>
                    <a:cubicBezTo>
                      <a:pt x="2081" y="514"/>
                      <a:pt x="2082" y="529"/>
                      <a:pt x="2064" y="503"/>
                    </a:cubicBezTo>
                    <a:cubicBezTo>
                      <a:pt x="2036" y="449"/>
                      <a:pt x="2006" y="420"/>
                      <a:pt x="1984" y="382"/>
                    </a:cubicBezTo>
                    <a:lnTo>
                      <a:pt x="1948" y="357"/>
                    </a:lnTo>
                    <a:cubicBezTo>
                      <a:pt x="1883" y="278"/>
                      <a:pt x="1679" y="104"/>
                      <a:pt x="1425" y="39"/>
                    </a:cubicBezTo>
                    <a:cubicBezTo>
                      <a:pt x="1175" y="-34"/>
                      <a:pt x="915" y="13"/>
                      <a:pt x="817" y="44"/>
                    </a:cubicBezTo>
                    <a:lnTo>
                      <a:pt x="825" y="40"/>
                    </a:lnTo>
                    <a:cubicBezTo>
                      <a:pt x="673" y="79"/>
                      <a:pt x="448" y="189"/>
                      <a:pt x="289" y="373"/>
                    </a:cubicBezTo>
                    <a:cubicBezTo>
                      <a:pt x="124" y="551"/>
                      <a:pt x="40" y="789"/>
                      <a:pt x="25" y="948"/>
                    </a:cubicBezTo>
                    <a:cubicBezTo>
                      <a:pt x="6" y="996"/>
                      <a:pt x="5" y="1065"/>
                      <a:pt x="0" y="1117"/>
                    </a:cubicBezTo>
                    <a:cubicBezTo>
                      <a:pt x="6" y="1088"/>
                      <a:pt x="13" y="1098"/>
                      <a:pt x="11" y="1120"/>
                    </a:cubicBezTo>
                    <a:cubicBezTo>
                      <a:pt x="19" y="1277"/>
                      <a:pt x="13" y="1132"/>
                      <a:pt x="36" y="1288"/>
                    </a:cubicBezTo>
                    <a:cubicBezTo>
                      <a:pt x="52" y="1376"/>
                      <a:pt x="106" y="1594"/>
                      <a:pt x="238" y="1769"/>
                    </a:cubicBezTo>
                    <a:cubicBezTo>
                      <a:pt x="361" y="1949"/>
                      <a:pt x="549" y="2066"/>
                      <a:pt x="619" y="2105"/>
                    </a:cubicBezTo>
                    <a:cubicBezTo>
                      <a:pt x="702" y="2133"/>
                      <a:pt x="803" y="2176"/>
                      <a:pt x="888" y="2186"/>
                    </a:cubicBezTo>
                    <a:lnTo>
                      <a:pt x="879" y="2187"/>
                    </a:lnTo>
                    <a:cubicBezTo>
                      <a:pt x="923" y="2194"/>
                      <a:pt x="1074" y="2225"/>
                      <a:pt x="1228" y="2208"/>
                    </a:cubicBezTo>
                    <a:cubicBezTo>
                      <a:pt x="1382" y="2196"/>
                      <a:pt x="1531" y="2139"/>
                      <a:pt x="1576" y="2112"/>
                    </a:cubicBezTo>
                    <a:lnTo>
                      <a:pt x="1562" y="2116"/>
                    </a:lnTo>
                    <a:cubicBezTo>
                      <a:pt x="1642" y="2068"/>
                      <a:pt x="1637" y="2088"/>
                      <a:pt x="1703" y="2054"/>
                    </a:cubicBezTo>
                    <a:cubicBezTo>
                      <a:pt x="1687" y="2046"/>
                      <a:pt x="1747" y="1994"/>
                      <a:pt x="1769" y="1974"/>
                    </a:cubicBezTo>
                    <a:lnTo>
                      <a:pt x="1770" y="1978"/>
                    </a:lnTo>
                    <a:cubicBezTo>
                      <a:pt x="1806" y="1949"/>
                      <a:pt x="1871" y="1870"/>
                      <a:pt x="1916" y="1813"/>
                    </a:cubicBezTo>
                    <a:lnTo>
                      <a:pt x="1921" y="1821"/>
                    </a:lnTo>
                    <a:cubicBezTo>
                      <a:pt x="1956" y="1770"/>
                      <a:pt x="2022" y="1676"/>
                      <a:pt x="2042" y="1637"/>
                    </a:cubicBezTo>
                    <a:cubicBezTo>
                      <a:pt x="2094" y="1553"/>
                      <a:pt x="2167" y="1408"/>
                      <a:pt x="2172" y="1270"/>
                    </a:cubicBezTo>
                    <a:cubicBezTo>
                      <a:pt x="2185" y="1242"/>
                      <a:pt x="2196" y="1214"/>
                      <a:pt x="2206" y="1185"/>
                    </a:cubicBezTo>
                    <a:lnTo>
                      <a:pt x="2204" y="1171"/>
                    </a:lnTo>
                    <a:cubicBezTo>
                      <a:pt x="2205" y="1156"/>
                      <a:pt x="1891" y="1058"/>
                      <a:pt x="1817" y="1179"/>
                    </a:cubicBezTo>
                    <a:lnTo>
                      <a:pt x="1807" y="1177"/>
                    </a:lnTo>
                    <a:cubicBezTo>
                      <a:pt x="1807" y="1184"/>
                      <a:pt x="1808" y="1192"/>
                      <a:pt x="1807" y="1200"/>
                    </a:cubicBezTo>
                    <a:cubicBezTo>
                      <a:pt x="1798" y="1227"/>
                      <a:pt x="1807" y="1241"/>
                      <a:pt x="1798" y="1237"/>
                    </a:cubicBezTo>
                    <a:lnTo>
                      <a:pt x="1805" y="1200"/>
                    </a:lnTo>
                    <a:cubicBezTo>
                      <a:pt x="1798" y="1227"/>
                      <a:pt x="1796" y="1208"/>
                      <a:pt x="1793" y="1197"/>
                    </a:cubicBezTo>
                    <a:cubicBezTo>
                      <a:pt x="1790" y="1208"/>
                      <a:pt x="1787" y="1219"/>
                      <a:pt x="1783" y="1227"/>
                    </a:cubicBezTo>
                    <a:cubicBezTo>
                      <a:pt x="1786" y="1233"/>
                      <a:pt x="1787" y="1224"/>
                      <a:pt x="1790" y="1220"/>
                    </a:cubicBezTo>
                    <a:cubicBezTo>
                      <a:pt x="1790" y="1235"/>
                      <a:pt x="1798" y="1257"/>
                      <a:pt x="1788" y="1274"/>
                    </a:cubicBezTo>
                    <a:cubicBezTo>
                      <a:pt x="1780" y="1301"/>
                      <a:pt x="1773" y="1272"/>
                      <a:pt x="1764" y="1303"/>
                    </a:cubicBezTo>
                    <a:cubicBezTo>
                      <a:pt x="1712" y="1464"/>
                      <a:pt x="1600" y="1595"/>
                      <a:pt x="1459" y="1684"/>
                    </a:cubicBezTo>
                    <a:cubicBezTo>
                      <a:pt x="1454" y="1683"/>
                      <a:pt x="1458" y="1681"/>
                      <a:pt x="1461" y="1677"/>
                    </a:cubicBezTo>
                    <a:cubicBezTo>
                      <a:pt x="1421" y="1707"/>
                      <a:pt x="1380" y="1726"/>
                      <a:pt x="1338" y="1744"/>
                    </a:cubicBezTo>
                    <a:cubicBezTo>
                      <a:pt x="1325" y="1745"/>
                      <a:pt x="1320" y="1741"/>
                      <a:pt x="1315" y="1738"/>
                    </a:cubicBezTo>
                    <a:cubicBezTo>
                      <a:pt x="1328" y="1755"/>
                      <a:pt x="1070" y="1793"/>
                      <a:pt x="1065" y="1775"/>
                    </a:cubicBezTo>
                    <a:lnTo>
                      <a:pt x="1060" y="1791"/>
                    </a:lnTo>
                    <a:cubicBezTo>
                      <a:pt x="1010" y="1787"/>
                      <a:pt x="1048" y="1771"/>
                      <a:pt x="1002" y="1769"/>
                    </a:cubicBezTo>
                    <a:cubicBezTo>
                      <a:pt x="979" y="1792"/>
                      <a:pt x="929" y="1749"/>
                      <a:pt x="910" y="1758"/>
                    </a:cubicBezTo>
                    <a:cubicBezTo>
                      <a:pt x="910" y="1758"/>
                      <a:pt x="890" y="1747"/>
                      <a:pt x="894" y="1741"/>
                    </a:cubicBezTo>
                    <a:cubicBezTo>
                      <a:pt x="883" y="1750"/>
                      <a:pt x="871" y="1736"/>
                      <a:pt x="857" y="1734"/>
                    </a:cubicBezTo>
                    <a:cubicBezTo>
                      <a:pt x="850" y="1736"/>
                      <a:pt x="859" y="1739"/>
                      <a:pt x="861" y="1744"/>
                    </a:cubicBezTo>
                    <a:cubicBezTo>
                      <a:pt x="850" y="1742"/>
                      <a:pt x="840" y="1738"/>
                      <a:pt x="829" y="1734"/>
                    </a:cubicBezTo>
                    <a:cubicBezTo>
                      <a:pt x="819" y="1725"/>
                      <a:pt x="820" y="1717"/>
                      <a:pt x="833" y="1722"/>
                    </a:cubicBezTo>
                    <a:cubicBezTo>
                      <a:pt x="794" y="1705"/>
                      <a:pt x="688" y="1637"/>
                      <a:pt x="611" y="1540"/>
                    </a:cubicBezTo>
                    <a:cubicBezTo>
                      <a:pt x="534" y="1443"/>
                      <a:pt x="493" y="1326"/>
                      <a:pt x="482" y="1283"/>
                    </a:cubicBezTo>
                    <a:cubicBezTo>
                      <a:pt x="476" y="1297"/>
                      <a:pt x="488" y="1322"/>
                      <a:pt x="479" y="1337"/>
                    </a:cubicBezTo>
                    <a:cubicBezTo>
                      <a:pt x="461" y="1317"/>
                      <a:pt x="472" y="1301"/>
                      <a:pt x="460" y="1293"/>
                    </a:cubicBezTo>
                    <a:cubicBezTo>
                      <a:pt x="478" y="1279"/>
                      <a:pt x="452" y="1240"/>
                      <a:pt x="473" y="1218"/>
                    </a:cubicBezTo>
                    <a:lnTo>
                      <a:pt x="459" y="1213"/>
                    </a:lnTo>
                    <a:lnTo>
                      <a:pt x="465" y="1200"/>
                    </a:lnTo>
                    <a:cubicBezTo>
                      <a:pt x="447" y="1096"/>
                      <a:pt x="452" y="1176"/>
                      <a:pt x="459" y="1083"/>
                    </a:cubicBezTo>
                    <a:cubicBezTo>
                      <a:pt x="460" y="1029"/>
                      <a:pt x="448" y="999"/>
                      <a:pt x="462" y="971"/>
                    </a:cubicBezTo>
                    <a:cubicBezTo>
                      <a:pt x="460" y="975"/>
                      <a:pt x="449" y="985"/>
                      <a:pt x="450" y="971"/>
                    </a:cubicBezTo>
                    <a:cubicBezTo>
                      <a:pt x="462" y="971"/>
                      <a:pt x="452" y="931"/>
                      <a:pt x="464" y="927"/>
                    </a:cubicBezTo>
                    <a:cubicBezTo>
                      <a:pt x="467" y="913"/>
                      <a:pt x="485" y="871"/>
                      <a:pt x="465" y="880"/>
                    </a:cubicBezTo>
                    <a:cubicBezTo>
                      <a:pt x="474" y="875"/>
                      <a:pt x="492" y="838"/>
                      <a:pt x="489" y="863"/>
                    </a:cubicBezTo>
                    <a:cubicBezTo>
                      <a:pt x="495" y="851"/>
                      <a:pt x="504" y="840"/>
                      <a:pt x="505" y="829"/>
                    </a:cubicBezTo>
                    <a:lnTo>
                      <a:pt x="493" y="844"/>
                    </a:lnTo>
                    <a:cubicBezTo>
                      <a:pt x="510" y="800"/>
                      <a:pt x="534" y="784"/>
                      <a:pt x="539" y="751"/>
                    </a:cubicBezTo>
                    <a:lnTo>
                      <a:pt x="524" y="763"/>
                    </a:lnTo>
                    <a:cubicBezTo>
                      <a:pt x="537" y="737"/>
                      <a:pt x="552" y="718"/>
                      <a:pt x="571" y="718"/>
                    </a:cubicBezTo>
                    <a:lnTo>
                      <a:pt x="557" y="744"/>
                    </a:lnTo>
                    <a:cubicBezTo>
                      <a:pt x="584" y="706"/>
                      <a:pt x="600" y="684"/>
                      <a:pt x="621" y="650"/>
                    </a:cubicBezTo>
                    <a:lnTo>
                      <a:pt x="612" y="660"/>
                    </a:lnTo>
                    <a:cubicBezTo>
                      <a:pt x="623" y="602"/>
                      <a:pt x="843" y="446"/>
                      <a:pt x="893" y="427"/>
                    </a:cubicBezTo>
                    <a:lnTo>
                      <a:pt x="868" y="423"/>
                    </a:lnTo>
                    <a:cubicBezTo>
                      <a:pt x="880" y="415"/>
                      <a:pt x="893" y="407"/>
                      <a:pt x="906" y="401"/>
                    </a:cubicBezTo>
                    <a:cubicBezTo>
                      <a:pt x="901" y="402"/>
                      <a:pt x="897" y="442"/>
                      <a:pt x="892" y="441"/>
                    </a:cubicBezTo>
                    <a:cubicBezTo>
                      <a:pt x="933" y="427"/>
                      <a:pt x="1069" y="388"/>
                      <a:pt x="1207" y="408"/>
                    </a:cubicBezTo>
                    <a:cubicBezTo>
                      <a:pt x="1344" y="422"/>
                      <a:pt x="1468" y="488"/>
                      <a:pt x="1498" y="516"/>
                    </a:cubicBezTo>
                    <a:cubicBezTo>
                      <a:pt x="1523" y="539"/>
                      <a:pt x="1492" y="537"/>
                      <a:pt x="1492" y="537"/>
                    </a:cubicBezTo>
                    <a:cubicBezTo>
                      <a:pt x="1527" y="554"/>
                      <a:pt x="1513" y="536"/>
                      <a:pt x="1540" y="556"/>
                    </a:cubicBezTo>
                    <a:cubicBezTo>
                      <a:pt x="1546" y="564"/>
                      <a:pt x="1533" y="563"/>
                      <a:pt x="1527" y="561"/>
                    </a:cubicBezTo>
                    <a:cubicBezTo>
                      <a:pt x="1540" y="569"/>
                      <a:pt x="1548" y="580"/>
                      <a:pt x="1553" y="576"/>
                    </a:cubicBezTo>
                    <a:cubicBezTo>
                      <a:pt x="1541" y="562"/>
                      <a:pt x="1556" y="555"/>
                      <a:pt x="1555" y="543"/>
                    </a:cubicBezTo>
                    <a:cubicBezTo>
                      <a:pt x="1567" y="552"/>
                      <a:pt x="1579" y="561"/>
                      <a:pt x="1589" y="572"/>
                    </a:cubicBezTo>
                    <a:lnTo>
                      <a:pt x="1582" y="577"/>
                    </a:lnTo>
                    <a:cubicBezTo>
                      <a:pt x="1588" y="585"/>
                      <a:pt x="1618" y="574"/>
                      <a:pt x="1646" y="610"/>
                    </a:cubicBezTo>
                    <a:cubicBezTo>
                      <a:pt x="1696" y="666"/>
                      <a:pt x="1744" y="733"/>
                      <a:pt x="1775" y="801"/>
                    </a:cubicBezTo>
                    <a:cubicBezTo>
                      <a:pt x="1770" y="802"/>
                      <a:pt x="1760" y="790"/>
                      <a:pt x="1751" y="777"/>
                    </a:cubicBezTo>
                    <a:cubicBezTo>
                      <a:pt x="1755" y="786"/>
                      <a:pt x="1762" y="799"/>
                      <a:pt x="1763" y="809"/>
                    </a:cubicBezTo>
                    <a:cubicBezTo>
                      <a:pt x="1764" y="789"/>
                      <a:pt x="1782" y="834"/>
                      <a:pt x="1780" y="820"/>
                    </a:cubicBezTo>
                    <a:cubicBezTo>
                      <a:pt x="1825" y="861"/>
                      <a:pt x="1826" y="937"/>
                      <a:pt x="1849" y="982"/>
                    </a:cubicBezTo>
                    <a:cubicBezTo>
                      <a:pt x="1870" y="969"/>
                      <a:pt x="2213" y="1057"/>
                      <a:pt x="2235" y="1070"/>
                    </a:cubicBezTo>
                    <a:cubicBezTo>
                      <a:pt x="2236" y="1093"/>
                      <a:pt x="2236" y="1115"/>
                      <a:pt x="2234" y="1122"/>
                    </a:cubicBezTo>
                    <a:cubicBezTo>
                      <a:pt x="2240" y="1117"/>
                      <a:pt x="2241" y="1071"/>
                      <a:pt x="2236" y="1047"/>
                    </a:cubicBezTo>
                    <a:lnTo>
                      <a:pt x="2223" y="1044"/>
                    </a:lnTo>
                    <a:cubicBezTo>
                      <a:pt x="2215" y="990"/>
                      <a:pt x="2231" y="1031"/>
                      <a:pt x="2223" y="977"/>
                    </a:cubicBezTo>
                    <a:cubicBezTo>
                      <a:pt x="2234" y="973"/>
                      <a:pt x="2243" y="1022"/>
                      <a:pt x="2245" y="1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3" name="Google Shape;183;p11"/>
          <p:cNvGrpSpPr/>
          <p:nvPr/>
        </p:nvGrpSpPr>
        <p:grpSpPr>
          <a:xfrm>
            <a:off x="8169250" y="160250"/>
            <a:ext cx="918655" cy="2140806"/>
            <a:chOff x="8169250" y="160250"/>
            <a:chExt cx="918655" cy="2140806"/>
          </a:xfrm>
        </p:grpSpPr>
        <p:pic>
          <p:nvPicPr>
            <p:cNvPr id="184" name="Google Shape;184;p1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6926164">
              <a:off x="8414850" y="1158500"/>
              <a:ext cx="469349" cy="543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1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 rot="-6926164">
              <a:off x="8506950" y="360100"/>
              <a:ext cx="469349" cy="543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11"/>
            <p:cNvSpPr/>
            <p:nvPr/>
          </p:nvSpPr>
          <p:spPr>
            <a:xfrm>
              <a:off x="8169250" y="160250"/>
              <a:ext cx="174355" cy="174231"/>
            </a:xfrm>
            <a:custGeom>
              <a:rect b="b" l="l" r="r" t="t"/>
              <a:pathLst>
                <a:path extrusionOk="0" h="8464" w="8470">
                  <a:moveTo>
                    <a:pt x="5447" y="4423"/>
                  </a:moveTo>
                  <a:cubicBezTo>
                    <a:pt x="5164" y="4549"/>
                    <a:pt x="4863" y="4723"/>
                    <a:pt x="4672" y="5001"/>
                  </a:cubicBezTo>
                  <a:cubicBezTo>
                    <a:pt x="4562" y="5128"/>
                    <a:pt x="4502" y="5281"/>
                    <a:pt x="4426" y="5423"/>
                  </a:cubicBezTo>
                  <a:cubicBezTo>
                    <a:pt x="4378" y="5571"/>
                    <a:pt x="4307" y="5720"/>
                    <a:pt x="4280" y="5869"/>
                  </a:cubicBezTo>
                  <a:cubicBezTo>
                    <a:pt x="4270" y="5896"/>
                    <a:pt x="4278" y="5863"/>
                    <a:pt x="4285" y="5828"/>
                  </a:cubicBezTo>
                  <a:cubicBezTo>
                    <a:pt x="4265" y="5909"/>
                    <a:pt x="4247" y="5988"/>
                    <a:pt x="4231" y="6065"/>
                  </a:cubicBezTo>
                  <a:cubicBezTo>
                    <a:pt x="4203" y="5931"/>
                    <a:pt x="4164" y="5773"/>
                    <a:pt x="4104" y="5599"/>
                  </a:cubicBezTo>
                  <a:cubicBezTo>
                    <a:pt x="4047" y="5414"/>
                    <a:pt x="3950" y="5209"/>
                    <a:pt x="3812" y="5016"/>
                  </a:cubicBezTo>
                  <a:cubicBezTo>
                    <a:pt x="3671" y="4825"/>
                    <a:pt x="3478" y="4646"/>
                    <a:pt x="3263" y="4532"/>
                  </a:cubicBezTo>
                  <a:cubicBezTo>
                    <a:pt x="2968" y="4370"/>
                    <a:pt x="2660" y="4277"/>
                    <a:pt x="2378" y="4218"/>
                  </a:cubicBezTo>
                  <a:cubicBezTo>
                    <a:pt x="2489" y="4195"/>
                    <a:pt x="2586" y="4170"/>
                    <a:pt x="2690" y="4138"/>
                  </a:cubicBezTo>
                  <a:lnTo>
                    <a:pt x="2569" y="4161"/>
                  </a:lnTo>
                  <a:cubicBezTo>
                    <a:pt x="2762" y="4122"/>
                    <a:pt x="2922" y="4042"/>
                    <a:pt x="3004" y="4035"/>
                  </a:cubicBezTo>
                  <a:lnTo>
                    <a:pt x="2807" y="4111"/>
                  </a:lnTo>
                  <a:cubicBezTo>
                    <a:pt x="2968" y="4055"/>
                    <a:pt x="3097" y="4009"/>
                    <a:pt x="3213" y="3936"/>
                  </a:cubicBezTo>
                  <a:cubicBezTo>
                    <a:pt x="3334" y="3879"/>
                    <a:pt x="3437" y="3800"/>
                    <a:pt x="3548" y="3697"/>
                  </a:cubicBezTo>
                  <a:lnTo>
                    <a:pt x="3465" y="3765"/>
                  </a:lnTo>
                  <a:cubicBezTo>
                    <a:pt x="3506" y="3729"/>
                    <a:pt x="3560" y="3682"/>
                    <a:pt x="3625" y="3625"/>
                  </a:cubicBezTo>
                  <a:cubicBezTo>
                    <a:pt x="3684" y="3551"/>
                    <a:pt x="3752" y="3465"/>
                    <a:pt x="3827" y="3370"/>
                  </a:cubicBezTo>
                  <a:cubicBezTo>
                    <a:pt x="3884" y="3265"/>
                    <a:pt x="3950" y="3148"/>
                    <a:pt x="4004" y="3024"/>
                  </a:cubicBezTo>
                  <a:cubicBezTo>
                    <a:pt x="4045" y="2897"/>
                    <a:pt x="4100" y="2766"/>
                    <a:pt x="4130" y="2634"/>
                  </a:cubicBezTo>
                  <a:cubicBezTo>
                    <a:pt x="4178" y="2443"/>
                    <a:pt x="4213" y="2253"/>
                    <a:pt x="4237" y="2081"/>
                  </a:cubicBezTo>
                  <a:cubicBezTo>
                    <a:pt x="4274" y="2339"/>
                    <a:pt x="4314" y="2540"/>
                    <a:pt x="4352" y="2646"/>
                  </a:cubicBezTo>
                  <a:cubicBezTo>
                    <a:pt x="4410" y="2861"/>
                    <a:pt x="4343" y="2690"/>
                    <a:pt x="4341" y="2688"/>
                  </a:cubicBezTo>
                  <a:cubicBezTo>
                    <a:pt x="4434" y="2947"/>
                    <a:pt x="4391" y="2796"/>
                    <a:pt x="4469" y="3017"/>
                  </a:cubicBezTo>
                  <a:cubicBezTo>
                    <a:pt x="4489" y="3078"/>
                    <a:pt x="4456" y="3008"/>
                    <a:pt x="4442" y="2975"/>
                  </a:cubicBezTo>
                  <a:cubicBezTo>
                    <a:pt x="4472" y="3073"/>
                    <a:pt x="4528" y="3159"/>
                    <a:pt x="4533" y="3164"/>
                  </a:cubicBezTo>
                  <a:cubicBezTo>
                    <a:pt x="4474" y="3045"/>
                    <a:pt x="4513" y="3089"/>
                    <a:pt x="4497" y="3036"/>
                  </a:cubicBezTo>
                  <a:lnTo>
                    <a:pt x="4641" y="3307"/>
                  </a:lnTo>
                  <a:lnTo>
                    <a:pt x="4627" y="3300"/>
                  </a:lnTo>
                  <a:cubicBezTo>
                    <a:pt x="4641" y="3331"/>
                    <a:pt x="4671" y="3364"/>
                    <a:pt x="4724" y="3418"/>
                  </a:cubicBezTo>
                  <a:cubicBezTo>
                    <a:pt x="4781" y="3466"/>
                    <a:pt x="4831" y="3561"/>
                    <a:pt x="4954" y="3654"/>
                  </a:cubicBezTo>
                  <a:cubicBezTo>
                    <a:pt x="5336" y="3992"/>
                    <a:pt x="5855" y="4118"/>
                    <a:pt x="6309" y="4199"/>
                  </a:cubicBezTo>
                  <a:cubicBezTo>
                    <a:pt x="6300" y="4200"/>
                    <a:pt x="6292" y="4202"/>
                    <a:pt x="6283" y="4203"/>
                  </a:cubicBezTo>
                  <a:cubicBezTo>
                    <a:pt x="6245" y="4199"/>
                    <a:pt x="6197" y="4193"/>
                    <a:pt x="6148" y="4185"/>
                  </a:cubicBezTo>
                  <a:cubicBezTo>
                    <a:pt x="6184" y="4191"/>
                    <a:pt x="6222" y="4198"/>
                    <a:pt x="6266" y="4206"/>
                  </a:cubicBezTo>
                  <a:cubicBezTo>
                    <a:pt x="5994" y="4252"/>
                    <a:pt x="5720" y="4318"/>
                    <a:pt x="5447" y="4423"/>
                  </a:cubicBezTo>
                  <a:moveTo>
                    <a:pt x="1069" y="4393"/>
                  </a:moveTo>
                  <a:cubicBezTo>
                    <a:pt x="1072" y="4392"/>
                    <a:pt x="1075" y="4392"/>
                    <a:pt x="1078" y="4392"/>
                  </a:cubicBezTo>
                  <a:cubicBezTo>
                    <a:pt x="1075" y="4392"/>
                    <a:pt x="1072" y="4392"/>
                    <a:pt x="1069" y="4393"/>
                  </a:cubicBezTo>
                  <a:moveTo>
                    <a:pt x="8124" y="4066"/>
                  </a:moveTo>
                  <a:cubicBezTo>
                    <a:pt x="8138" y="4060"/>
                    <a:pt x="8150" y="4053"/>
                    <a:pt x="8162" y="4047"/>
                  </a:cubicBezTo>
                  <a:cubicBezTo>
                    <a:pt x="8215" y="4045"/>
                    <a:pt x="8272" y="4042"/>
                    <a:pt x="8336" y="4038"/>
                  </a:cubicBezTo>
                  <a:cubicBezTo>
                    <a:pt x="8294" y="4036"/>
                    <a:pt x="8240" y="4037"/>
                    <a:pt x="8178" y="4039"/>
                  </a:cubicBezTo>
                  <a:cubicBezTo>
                    <a:pt x="8222" y="4016"/>
                    <a:pt x="8249" y="3999"/>
                    <a:pt x="8249" y="3994"/>
                  </a:cubicBezTo>
                  <a:cubicBezTo>
                    <a:pt x="8339" y="4001"/>
                    <a:pt x="8419" y="4007"/>
                    <a:pt x="8465" y="4010"/>
                  </a:cubicBezTo>
                  <a:cubicBezTo>
                    <a:pt x="8441" y="4003"/>
                    <a:pt x="8257" y="3989"/>
                    <a:pt x="8159" y="3987"/>
                  </a:cubicBezTo>
                  <a:lnTo>
                    <a:pt x="8141" y="3999"/>
                  </a:lnTo>
                  <a:cubicBezTo>
                    <a:pt x="7916" y="3989"/>
                    <a:pt x="8089" y="3988"/>
                    <a:pt x="7869" y="3975"/>
                  </a:cubicBezTo>
                  <a:cubicBezTo>
                    <a:pt x="7858" y="3964"/>
                    <a:pt x="8060" y="3974"/>
                    <a:pt x="8238" y="3984"/>
                  </a:cubicBezTo>
                  <a:cubicBezTo>
                    <a:pt x="8078" y="3973"/>
                    <a:pt x="7919" y="3955"/>
                    <a:pt x="7853" y="3963"/>
                  </a:cubicBezTo>
                  <a:cubicBezTo>
                    <a:pt x="7703" y="3949"/>
                    <a:pt x="7870" y="3952"/>
                    <a:pt x="7690" y="3934"/>
                  </a:cubicBezTo>
                  <a:cubicBezTo>
                    <a:pt x="7562" y="3927"/>
                    <a:pt x="7392" y="3925"/>
                    <a:pt x="7245" y="3907"/>
                  </a:cubicBezTo>
                  <a:lnTo>
                    <a:pt x="7248" y="3905"/>
                  </a:lnTo>
                  <a:cubicBezTo>
                    <a:pt x="6894" y="3859"/>
                    <a:pt x="6701" y="3870"/>
                    <a:pt x="6387" y="3806"/>
                  </a:cubicBezTo>
                  <a:lnTo>
                    <a:pt x="6422" y="3807"/>
                  </a:lnTo>
                  <a:cubicBezTo>
                    <a:pt x="6308" y="3790"/>
                    <a:pt x="6095" y="3746"/>
                    <a:pt x="5903" y="3694"/>
                  </a:cubicBezTo>
                  <a:cubicBezTo>
                    <a:pt x="5957" y="3709"/>
                    <a:pt x="6004" y="3728"/>
                    <a:pt x="5886" y="3702"/>
                  </a:cubicBezTo>
                  <a:cubicBezTo>
                    <a:pt x="5773" y="3660"/>
                    <a:pt x="5693" y="3630"/>
                    <a:pt x="5615" y="3601"/>
                  </a:cubicBezTo>
                  <a:cubicBezTo>
                    <a:pt x="5537" y="3569"/>
                    <a:pt x="5478" y="3527"/>
                    <a:pt x="5410" y="3489"/>
                  </a:cubicBezTo>
                  <a:cubicBezTo>
                    <a:pt x="5362" y="3472"/>
                    <a:pt x="5323" y="3446"/>
                    <a:pt x="5285" y="3416"/>
                  </a:cubicBezTo>
                  <a:cubicBezTo>
                    <a:pt x="5237" y="3370"/>
                    <a:pt x="5157" y="3329"/>
                    <a:pt x="5101" y="3244"/>
                  </a:cubicBezTo>
                  <a:cubicBezTo>
                    <a:pt x="5069" y="3205"/>
                    <a:pt x="5034" y="3163"/>
                    <a:pt x="4998" y="3119"/>
                  </a:cubicBezTo>
                  <a:cubicBezTo>
                    <a:pt x="4970" y="3067"/>
                    <a:pt x="4940" y="3011"/>
                    <a:pt x="4909" y="2953"/>
                  </a:cubicBezTo>
                  <a:cubicBezTo>
                    <a:pt x="4789" y="2718"/>
                    <a:pt x="4700" y="2396"/>
                    <a:pt x="4646" y="2044"/>
                  </a:cubicBezTo>
                  <a:cubicBezTo>
                    <a:pt x="4532" y="1341"/>
                    <a:pt x="4493" y="547"/>
                    <a:pt x="4455" y="0"/>
                  </a:cubicBezTo>
                  <a:lnTo>
                    <a:pt x="4009" y="0"/>
                  </a:lnTo>
                  <a:cubicBezTo>
                    <a:pt x="3972" y="664"/>
                    <a:pt x="3945" y="1014"/>
                    <a:pt x="3929" y="1219"/>
                  </a:cubicBezTo>
                  <a:lnTo>
                    <a:pt x="3930" y="1186"/>
                  </a:lnTo>
                  <a:cubicBezTo>
                    <a:pt x="3902" y="1504"/>
                    <a:pt x="3867" y="1909"/>
                    <a:pt x="3777" y="2331"/>
                  </a:cubicBezTo>
                  <a:cubicBezTo>
                    <a:pt x="3691" y="2755"/>
                    <a:pt x="3524" y="3188"/>
                    <a:pt x="3180" y="3440"/>
                  </a:cubicBezTo>
                  <a:cubicBezTo>
                    <a:pt x="2840" y="3701"/>
                    <a:pt x="2352" y="3795"/>
                    <a:pt x="1915" y="3860"/>
                  </a:cubicBezTo>
                  <a:cubicBezTo>
                    <a:pt x="1473" y="3926"/>
                    <a:pt x="1059" y="3957"/>
                    <a:pt x="728" y="3985"/>
                  </a:cubicBezTo>
                  <a:cubicBezTo>
                    <a:pt x="584" y="3988"/>
                    <a:pt x="403" y="3997"/>
                    <a:pt x="233" y="4007"/>
                  </a:cubicBezTo>
                  <a:cubicBezTo>
                    <a:pt x="90" y="4001"/>
                    <a:pt x="155" y="4003"/>
                    <a:pt x="25" y="3993"/>
                  </a:cubicBezTo>
                  <a:lnTo>
                    <a:pt x="25" y="4018"/>
                  </a:lnTo>
                  <a:cubicBezTo>
                    <a:pt x="24" y="4018"/>
                    <a:pt x="23" y="4018"/>
                    <a:pt x="22" y="4018"/>
                  </a:cubicBezTo>
                  <a:cubicBezTo>
                    <a:pt x="23" y="4018"/>
                    <a:pt x="24" y="4018"/>
                    <a:pt x="25" y="4018"/>
                  </a:cubicBezTo>
                  <a:lnTo>
                    <a:pt x="25" y="4029"/>
                  </a:lnTo>
                  <a:cubicBezTo>
                    <a:pt x="19" y="4029"/>
                    <a:pt x="14" y="4029"/>
                    <a:pt x="8" y="4030"/>
                  </a:cubicBezTo>
                  <a:cubicBezTo>
                    <a:pt x="4" y="4030"/>
                    <a:pt x="0" y="4030"/>
                    <a:pt x="0" y="4030"/>
                  </a:cubicBezTo>
                  <a:lnTo>
                    <a:pt x="0" y="4436"/>
                  </a:lnTo>
                  <a:cubicBezTo>
                    <a:pt x="8" y="4437"/>
                    <a:pt x="16" y="4437"/>
                    <a:pt x="25" y="4438"/>
                  </a:cubicBezTo>
                  <a:lnTo>
                    <a:pt x="25" y="4473"/>
                  </a:lnTo>
                  <a:cubicBezTo>
                    <a:pt x="73" y="4470"/>
                    <a:pt x="158" y="4466"/>
                    <a:pt x="304" y="4458"/>
                  </a:cubicBezTo>
                  <a:cubicBezTo>
                    <a:pt x="335" y="4456"/>
                    <a:pt x="363" y="4454"/>
                    <a:pt x="391" y="4452"/>
                  </a:cubicBezTo>
                  <a:cubicBezTo>
                    <a:pt x="435" y="4454"/>
                    <a:pt x="521" y="4457"/>
                    <a:pt x="698" y="4467"/>
                  </a:cubicBezTo>
                  <a:cubicBezTo>
                    <a:pt x="888" y="4481"/>
                    <a:pt x="1214" y="4497"/>
                    <a:pt x="1599" y="4542"/>
                  </a:cubicBezTo>
                  <a:cubicBezTo>
                    <a:pt x="1982" y="4586"/>
                    <a:pt x="2436" y="4645"/>
                    <a:pt x="2827" y="4804"/>
                  </a:cubicBezTo>
                  <a:cubicBezTo>
                    <a:pt x="3024" y="4880"/>
                    <a:pt x="3191" y="4992"/>
                    <a:pt x="3332" y="5119"/>
                  </a:cubicBezTo>
                  <a:cubicBezTo>
                    <a:pt x="3393" y="5191"/>
                    <a:pt x="3452" y="5263"/>
                    <a:pt x="3506" y="5335"/>
                  </a:cubicBezTo>
                  <a:cubicBezTo>
                    <a:pt x="3550" y="5417"/>
                    <a:pt x="3592" y="5496"/>
                    <a:pt x="3632" y="5571"/>
                  </a:cubicBezTo>
                  <a:cubicBezTo>
                    <a:pt x="3758" y="5900"/>
                    <a:pt x="3815" y="6196"/>
                    <a:pt x="3839" y="6359"/>
                  </a:cubicBezTo>
                  <a:cubicBezTo>
                    <a:pt x="3915" y="6706"/>
                    <a:pt x="3947" y="7157"/>
                    <a:pt x="3981" y="7511"/>
                  </a:cubicBezTo>
                  <a:lnTo>
                    <a:pt x="3975" y="7476"/>
                  </a:lnTo>
                  <a:cubicBezTo>
                    <a:pt x="3985" y="7568"/>
                    <a:pt x="3999" y="7766"/>
                    <a:pt x="4015" y="8020"/>
                  </a:cubicBezTo>
                  <a:cubicBezTo>
                    <a:pt x="4005" y="8172"/>
                    <a:pt x="3996" y="8317"/>
                    <a:pt x="3990" y="8439"/>
                  </a:cubicBezTo>
                  <a:lnTo>
                    <a:pt x="4039" y="8439"/>
                  </a:lnTo>
                  <a:cubicBezTo>
                    <a:pt x="4039" y="8448"/>
                    <a:pt x="4040" y="8456"/>
                    <a:pt x="4040" y="8464"/>
                  </a:cubicBezTo>
                  <a:lnTo>
                    <a:pt x="4424" y="8464"/>
                  </a:lnTo>
                  <a:cubicBezTo>
                    <a:pt x="4424" y="8456"/>
                    <a:pt x="4424" y="8447"/>
                    <a:pt x="4425" y="8439"/>
                  </a:cubicBezTo>
                  <a:lnTo>
                    <a:pt x="4474" y="8439"/>
                  </a:lnTo>
                  <a:cubicBezTo>
                    <a:pt x="4463" y="8248"/>
                    <a:pt x="4456" y="8117"/>
                    <a:pt x="4455" y="8104"/>
                  </a:cubicBezTo>
                  <a:lnTo>
                    <a:pt x="4446" y="8093"/>
                  </a:lnTo>
                  <a:cubicBezTo>
                    <a:pt x="4490" y="7414"/>
                    <a:pt x="4557" y="6703"/>
                    <a:pt x="4600" y="6479"/>
                  </a:cubicBezTo>
                  <a:lnTo>
                    <a:pt x="4588" y="6537"/>
                  </a:lnTo>
                  <a:cubicBezTo>
                    <a:pt x="4635" y="6159"/>
                    <a:pt x="4651" y="6216"/>
                    <a:pt x="4721" y="5932"/>
                  </a:cubicBezTo>
                  <a:cubicBezTo>
                    <a:pt x="4687" y="5960"/>
                    <a:pt x="4779" y="5662"/>
                    <a:pt x="4822" y="5552"/>
                  </a:cubicBezTo>
                  <a:lnTo>
                    <a:pt x="4823" y="5558"/>
                  </a:lnTo>
                  <a:cubicBezTo>
                    <a:pt x="4872" y="5488"/>
                    <a:pt x="4910" y="5340"/>
                    <a:pt x="5013" y="5228"/>
                  </a:cubicBezTo>
                  <a:cubicBezTo>
                    <a:pt x="5097" y="5099"/>
                    <a:pt x="5230" y="4995"/>
                    <a:pt x="5348" y="4915"/>
                  </a:cubicBezTo>
                  <a:lnTo>
                    <a:pt x="5343" y="4928"/>
                  </a:lnTo>
                  <a:cubicBezTo>
                    <a:pt x="5530" y="4779"/>
                    <a:pt x="5994" y="4657"/>
                    <a:pt x="6174" y="4621"/>
                  </a:cubicBezTo>
                  <a:cubicBezTo>
                    <a:pt x="6588" y="4539"/>
                    <a:pt x="7250" y="4493"/>
                    <a:pt x="7827" y="4443"/>
                  </a:cubicBezTo>
                  <a:lnTo>
                    <a:pt x="8203" y="4446"/>
                  </a:lnTo>
                  <a:lnTo>
                    <a:pt x="8257" y="4440"/>
                  </a:lnTo>
                  <a:cubicBezTo>
                    <a:pt x="8257" y="4440"/>
                    <a:pt x="8815" y="4102"/>
                    <a:pt x="8124" y="4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8875525" y="1108350"/>
              <a:ext cx="174355" cy="174231"/>
            </a:xfrm>
            <a:custGeom>
              <a:rect b="b" l="l" r="r" t="t"/>
              <a:pathLst>
                <a:path extrusionOk="0" h="8464" w="8470">
                  <a:moveTo>
                    <a:pt x="5447" y="4423"/>
                  </a:moveTo>
                  <a:cubicBezTo>
                    <a:pt x="5164" y="4549"/>
                    <a:pt x="4863" y="4723"/>
                    <a:pt x="4672" y="5001"/>
                  </a:cubicBezTo>
                  <a:cubicBezTo>
                    <a:pt x="4562" y="5128"/>
                    <a:pt x="4502" y="5281"/>
                    <a:pt x="4426" y="5423"/>
                  </a:cubicBezTo>
                  <a:cubicBezTo>
                    <a:pt x="4378" y="5571"/>
                    <a:pt x="4307" y="5720"/>
                    <a:pt x="4280" y="5869"/>
                  </a:cubicBezTo>
                  <a:cubicBezTo>
                    <a:pt x="4270" y="5896"/>
                    <a:pt x="4278" y="5863"/>
                    <a:pt x="4285" y="5828"/>
                  </a:cubicBezTo>
                  <a:cubicBezTo>
                    <a:pt x="4265" y="5909"/>
                    <a:pt x="4247" y="5988"/>
                    <a:pt x="4231" y="6065"/>
                  </a:cubicBezTo>
                  <a:cubicBezTo>
                    <a:pt x="4203" y="5931"/>
                    <a:pt x="4164" y="5773"/>
                    <a:pt x="4104" y="5599"/>
                  </a:cubicBezTo>
                  <a:cubicBezTo>
                    <a:pt x="4047" y="5414"/>
                    <a:pt x="3950" y="5209"/>
                    <a:pt x="3812" y="5016"/>
                  </a:cubicBezTo>
                  <a:cubicBezTo>
                    <a:pt x="3671" y="4825"/>
                    <a:pt x="3478" y="4646"/>
                    <a:pt x="3263" y="4532"/>
                  </a:cubicBezTo>
                  <a:cubicBezTo>
                    <a:pt x="2968" y="4370"/>
                    <a:pt x="2660" y="4277"/>
                    <a:pt x="2378" y="4218"/>
                  </a:cubicBezTo>
                  <a:cubicBezTo>
                    <a:pt x="2489" y="4195"/>
                    <a:pt x="2586" y="4170"/>
                    <a:pt x="2690" y="4138"/>
                  </a:cubicBezTo>
                  <a:lnTo>
                    <a:pt x="2569" y="4161"/>
                  </a:lnTo>
                  <a:cubicBezTo>
                    <a:pt x="2762" y="4122"/>
                    <a:pt x="2922" y="4042"/>
                    <a:pt x="3004" y="4035"/>
                  </a:cubicBezTo>
                  <a:lnTo>
                    <a:pt x="2807" y="4111"/>
                  </a:lnTo>
                  <a:cubicBezTo>
                    <a:pt x="2968" y="4055"/>
                    <a:pt x="3097" y="4009"/>
                    <a:pt x="3213" y="3936"/>
                  </a:cubicBezTo>
                  <a:cubicBezTo>
                    <a:pt x="3334" y="3879"/>
                    <a:pt x="3437" y="3800"/>
                    <a:pt x="3548" y="3697"/>
                  </a:cubicBezTo>
                  <a:lnTo>
                    <a:pt x="3465" y="3765"/>
                  </a:lnTo>
                  <a:cubicBezTo>
                    <a:pt x="3506" y="3729"/>
                    <a:pt x="3560" y="3682"/>
                    <a:pt x="3625" y="3625"/>
                  </a:cubicBezTo>
                  <a:cubicBezTo>
                    <a:pt x="3684" y="3551"/>
                    <a:pt x="3752" y="3465"/>
                    <a:pt x="3827" y="3370"/>
                  </a:cubicBezTo>
                  <a:cubicBezTo>
                    <a:pt x="3884" y="3265"/>
                    <a:pt x="3950" y="3148"/>
                    <a:pt x="4004" y="3024"/>
                  </a:cubicBezTo>
                  <a:cubicBezTo>
                    <a:pt x="4045" y="2897"/>
                    <a:pt x="4100" y="2766"/>
                    <a:pt x="4130" y="2634"/>
                  </a:cubicBezTo>
                  <a:cubicBezTo>
                    <a:pt x="4178" y="2443"/>
                    <a:pt x="4213" y="2253"/>
                    <a:pt x="4237" y="2081"/>
                  </a:cubicBezTo>
                  <a:cubicBezTo>
                    <a:pt x="4274" y="2339"/>
                    <a:pt x="4314" y="2540"/>
                    <a:pt x="4352" y="2646"/>
                  </a:cubicBezTo>
                  <a:cubicBezTo>
                    <a:pt x="4410" y="2861"/>
                    <a:pt x="4343" y="2690"/>
                    <a:pt x="4341" y="2688"/>
                  </a:cubicBezTo>
                  <a:cubicBezTo>
                    <a:pt x="4434" y="2947"/>
                    <a:pt x="4391" y="2796"/>
                    <a:pt x="4469" y="3017"/>
                  </a:cubicBezTo>
                  <a:cubicBezTo>
                    <a:pt x="4489" y="3078"/>
                    <a:pt x="4456" y="3008"/>
                    <a:pt x="4442" y="2975"/>
                  </a:cubicBezTo>
                  <a:cubicBezTo>
                    <a:pt x="4472" y="3073"/>
                    <a:pt x="4528" y="3159"/>
                    <a:pt x="4533" y="3164"/>
                  </a:cubicBezTo>
                  <a:cubicBezTo>
                    <a:pt x="4474" y="3045"/>
                    <a:pt x="4513" y="3089"/>
                    <a:pt x="4497" y="3036"/>
                  </a:cubicBezTo>
                  <a:lnTo>
                    <a:pt x="4641" y="3307"/>
                  </a:lnTo>
                  <a:lnTo>
                    <a:pt x="4627" y="3300"/>
                  </a:lnTo>
                  <a:cubicBezTo>
                    <a:pt x="4641" y="3331"/>
                    <a:pt x="4671" y="3364"/>
                    <a:pt x="4724" y="3418"/>
                  </a:cubicBezTo>
                  <a:cubicBezTo>
                    <a:pt x="4781" y="3466"/>
                    <a:pt x="4831" y="3561"/>
                    <a:pt x="4954" y="3654"/>
                  </a:cubicBezTo>
                  <a:cubicBezTo>
                    <a:pt x="5336" y="3992"/>
                    <a:pt x="5855" y="4118"/>
                    <a:pt x="6309" y="4199"/>
                  </a:cubicBezTo>
                  <a:cubicBezTo>
                    <a:pt x="6300" y="4200"/>
                    <a:pt x="6292" y="4202"/>
                    <a:pt x="6283" y="4203"/>
                  </a:cubicBezTo>
                  <a:cubicBezTo>
                    <a:pt x="6245" y="4199"/>
                    <a:pt x="6197" y="4193"/>
                    <a:pt x="6148" y="4185"/>
                  </a:cubicBezTo>
                  <a:cubicBezTo>
                    <a:pt x="6184" y="4191"/>
                    <a:pt x="6222" y="4198"/>
                    <a:pt x="6266" y="4206"/>
                  </a:cubicBezTo>
                  <a:cubicBezTo>
                    <a:pt x="5994" y="4252"/>
                    <a:pt x="5720" y="4318"/>
                    <a:pt x="5447" y="4423"/>
                  </a:cubicBezTo>
                  <a:moveTo>
                    <a:pt x="1069" y="4393"/>
                  </a:moveTo>
                  <a:cubicBezTo>
                    <a:pt x="1072" y="4392"/>
                    <a:pt x="1075" y="4392"/>
                    <a:pt x="1078" y="4392"/>
                  </a:cubicBezTo>
                  <a:cubicBezTo>
                    <a:pt x="1075" y="4392"/>
                    <a:pt x="1072" y="4392"/>
                    <a:pt x="1069" y="4393"/>
                  </a:cubicBezTo>
                  <a:moveTo>
                    <a:pt x="8124" y="4066"/>
                  </a:moveTo>
                  <a:cubicBezTo>
                    <a:pt x="8138" y="4060"/>
                    <a:pt x="8150" y="4053"/>
                    <a:pt x="8162" y="4047"/>
                  </a:cubicBezTo>
                  <a:cubicBezTo>
                    <a:pt x="8215" y="4045"/>
                    <a:pt x="8272" y="4042"/>
                    <a:pt x="8336" y="4038"/>
                  </a:cubicBezTo>
                  <a:cubicBezTo>
                    <a:pt x="8294" y="4036"/>
                    <a:pt x="8240" y="4037"/>
                    <a:pt x="8178" y="4039"/>
                  </a:cubicBezTo>
                  <a:cubicBezTo>
                    <a:pt x="8222" y="4016"/>
                    <a:pt x="8249" y="3999"/>
                    <a:pt x="8249" y="3994"/>
                  </a:cubicBezTo>
                  <a:cubicBezTo>
                    <a:pt x="8339" y="4001"/>
                    <a:pt x="8419" y="4007"/>
                    <a:pt x="8465" y="4010"/>
                  </a:cubicBezTo>
                  <a:cubicBezTo>
                    <a:pt x="8441" y="4003"/>
                    <a:pt x="8257" y="3989"/>
                    <a:pt x="8159" y="3987"/>
                  </a:cubicBezTo>
                  <a:lnTo>
                    <a:pt x="8141" y="3999"/>
                  </a:lnTo>
                  <a:cubicBezTo>
                    <a:pt x="7916" y="3989"/>
                    <a:pt x="8089" y="3988"/>
                    <a:pt x="7869" y="3975"/>
                  </a:cubicBezTo>
                  <a:cubicBezTo>
                    <a:pt x="7858" y="3964"/>
                    <a:pt x="8060" y="3974"/>
                    <a:pt x="8238" y="3984"/>
                  </a:cubicBezTo>
                  <a:cubicBezTo>
                    <a:pt x="8078" y="3973"/>
                    <a:pt x="7919" y="3955"/>
                    <a:pt x="7853" y="3963"/>
                  </a:cubicBezTo>
                  <a:cubicBezTo>
                    <a:pt x="7703" y="3949"/>
                    <a:pt x="7870" y="3952"/>
                    <a:pt x="7690" y="3934"/>
                  </a:cubicBezTo>
                  <a:cubicBezTo>
                    <a:pt x="7562" y="3927"/>
                    <a:pt x="7392" y="3925"/>
                    <a:pt x="7245" y="3907"/>
                  </a:cubicBezTo>
                  <a:lnTo>
                    <a:pt x="7248" y="3905"/>
                  </a:lnTo>
                  <a:cubicBezTo>
                    <a:pt x="6894" y="3859"/>
                    <a:pt x="6701" y="3870"/>
                    <a:pt x="6387" y="3806"/>
                  </a:cubicBezTo>
                  <a:lnTo>
                    <a:pt x="6422" y="3807"/>
                  </a:lnTo>
                  <a:cubicBezTo>
                    <a:pt x="6308" y="3790"/>
                    <a:pt x="6095" y="3746"/>
                    <a:pt x="5903" y="3694"/>
                  </a:cubicBezTo>
                  <a:cubicBezTo>
                    <a:pt x="5957" y="3709"/>
                    <a:pt x="6004" y="3728"/>
                    <a:pt x="5886" y="3702"/>
                  </a:cubicBezTo>
                  <a:cubicBezTo>
                    <a:pt x="5773" y="3660"/>
                    <a:pt x="5693" y="3630"/>
                    <a:pt x="5615" y="3601"/>
                  </a:cubicBezTo>
                  <a:cubicBezTo>
                    <a:pt x="5537" y="3569"/>
                    <a:pt x="5478" y="3527"/>
                    <a:pt x="5410" y="3489"/>
                  </a:cubicBezTo>
                  <a:cubicBezTo>
                    <a:pt x="5362" y="3472"/>
                    <a:pt x="5323" y="3446"/>
                    <a:pt x="5285" y="3416"/>
                  </a:cubicBezTo>
                  <a:cubicBezTo>
                    <a:pt x="5237" y="3370"/>
                    <a:pt x="5157" y="3329"/>
                    <a:pt x="5101" y="3244"/>
                  </a:cubicBezTo>
                  <a:cubicBezTo>
                    <a:pt x="5069" y="3205"/>
                    <a:pt x="5034" y="3163"/>
                    <a:pt x="4998" y="3119"/>
                  </a:cubicBezTo>
                  <a:cubicBezTo>
                    <a:pt x="4970" y="3067"/>
                    <a:pt x="4940" y="3011"/>
                    <a:pt x="4909" y="2953"/>
                  </a:cubicBezTo>
                  <a:cubicBezTo>
                    <a:pt x="4789" y="2718"/>
                    <a:pt x="4700" y="2396"/>
                    <a:pt x="4646" y="2044"/>
                  </a:cubicBezTo>
                  <a:cubicBezTo>
                    <a:pt x="4532" y="1341"/>
                    <a:pt x="4493" y="547"/>
                    <a:pt x="4455" y="0"/>
                  </a:cubicBezTo>
                  <a:lnTo>
                    <a:pt x="4009" y="0"/>
                  </a:lnTo>
                  <a:cubicBezTo>
                    <a:pt x="3972" y="664"/>
                    <a:pt x="3945" y="1014"/>
                    <a:pt x="3929" y="1219"/>
                  </a:cubicBezTo>
                  <a:lnTo>
                    <a:pt x="3930" y="1186"/>
                  </a:lnTo>
                  <a:cubicBezTo>
                    <a:pt x="3902" y="1504"/>
                    <a:pt x="3867" y="1909"/>
                    <a:pt x="3777" y="2331"/>
                  </a:cubicBezTo>
                  <a:cubicBezTo>
                    <a:pt x="3691" y="2755"/>
                    <a:pt x="3524" y="3188"/>
                    <a:pt x="3180" y="3440"/>
                  </a:cubicBezTo>
                  <a:cubicBezTo>
                    <a:pt x="2840" y="3701"/>
                    <a:pt x="2352" y="3795"/>
                    <a:pt x="1915" y="3860"/>
                  </a:cubicBezTo>
                  <a:cubicBezTo>
                    <a:pt x="1473" y="3926"/>
                    <a:pt x="1059" y="3957"/>
                    <a:pt x="728" y="3985"/>
                  </a:cubicBezTo>
                  <a:cubicBezTo>
                    <a:pt x="584" y="3988"/>
                    <a:pt x="403" y="3997"/>
                    <a:pt x="233" y="4007"/>
                  </a:cubicBezTo>
                  <a:cubicBezTo>
                    <a:pt x="90" y="4001"/>
                    <a:pt x="155" y="4003"/>
                    <a:pt x="25" y="3993"/>
                  </a:cubicBezTo>
                  <a:lnTo>
                    <a:pt x="25" y="4018"/>
                  </a:lnTo>
                  <a:cubicBezTo>
                    <a:pt x="24" y="4018"/>
                    <a:pt x="23" y="4018"/>
                    <a:pt x="22" y="4018"/>
                  </a:cubicBezTo>
                  <a:cubicBezTo>
                    <a:pt x="23" y="4018"/>
                    <a:pt x="24" y="4018"/>
                    <a:pt x="25" y="4018"/>
                  </a:cubicBezTo>
                  <a:lnTo>
                    <a:pt x="25" y="4029"/>
                  </a:lnTo>
                  <a:cubicBezTo>
                    <a:pt x="19" y="4029"/>
                    <a:pt x="14" y="4029"/>
                    <a:pt x="8" y="4030"/>
                  </a:cubicBezTo>
                  <a:cubicBezTo>
                    <a:pt x="4" y="4030"/>
                    <a:pt x="0" y="4030"/>
                    <a:pt x="0" y="4030"/>
                  </a:cubicBezTo>
                  <a:lnTo>
                    <a:pt x="0" y="4436"/>
                  </a:lnTo>
                  <a:cubicBezTo>
                    <a:pt x="8" y="4437"/>
                    <a:pt x="16" y="4437"/>
                    <a:pt x="25" y="4438"/>
                  </a:cubicBezTo>
                  <a:lnTo>
                    <a:pt x="25" y="4473"/>
                  </a:lnTo>
                  <a:cubicBezTo>
                    <a:pt x="73" y="4470"/>
                    <a:pt x="158" y="4466"/>
                    <a:pt x="304" y="4458"/>
                  </a:cubicBezTo>
                  <a:cubicBezTo>
                    <a:pt x="335" y="4456"/>
                    <a:pt x="363" y="4454"/>
                    <a:pt x="391" y="4452"/>
                  </a:cubicBezTo>
                  <a:cubicBezTo>
                    <a:pt x="435" y="4454"/>
                    <a:pt x="521" y="4457"/>
                    <a:pt x="698" y="4467"/>
                  </a:cubicBezTo>
                  <a:cubicBezTo>
                    <a:pt x="888" y="4481"/>
                    <a:pt x="1214" y="4497"/>
                    <a:pt x="1599" y="4542"/>
                  </a:cubicBezTo>
                  <a:cubicBezTo>
                    <a:pt x="1982" y="4586"/>
                    <a:pt x="2436" y="4645"/>
                    <a:pt x="2827" y="4804"/>
                  </a:cubicBezTo>
                  <a:cubicBezTo>
                    <a:pt x="3024" y="4880"/>
                    <a:pt x="3191" y="4992"/>
                    <a:pt x="3332" y="5119"/>
                  </a:cubicBezTo>
                  <a:cubicBezTo>
                    <a:pt x="3393" y="5191"/>
                    <a:pt x="3452" y="5263"/>
                    <a:pt x="3506" y="5335"/>
                  </a:cubicBezTo>
                  <a:cubicBezTo>
                    <a:pt x="3550" y="5417"/>
                    <a:pt x="3592" y="5496"/>
                    <a:pt x="3632" y="5571"/>
                  </a:cubicBezTo>
                  <a:cubicBezTo>
                    <a:pt x="3758" y="5900"/>
                    <a:pt x="3815" y="6196"/>
                    <a:pt x="3839" y="6359"/>
                  </a:cubicBezTo>
                  <a:cubicBezTo>
                    <a:pt x="3915" y="6706"/>
                    <a:pt x="3947" y="7157"/>
                    <a:pt x="3981" y="7511"/>
                  </a:cubicBezTo>
                  <a:lnTo>
                    <a:pt x="3975" y="7476"/>
                  </a:lnTo>
                  <a:cubicBezTo>
                    <a:pt x="3985" y="7568"/>
                    <a:pt x="3999" y="7766"/>
                    <a:pt x="4015" y="8020"/>
                  </a:cubicBezTo>
                  <a:cubicBezTo>
                    <a:pt x="4005" y="8172"/>
                    <a:pt x="3996" y="8317"/>
                    <a:pt x="3990" y="8439"/>
                  </a:cubicBezTo>
                  <a:lnTo>
                    <a:pt x="4039" y="8439"/>
                  </a:lnTo>
                  <a:cubicBezTo>
                    <a:pt x="4039" y="8448"/>
                    <a:pt x="4040" y="8456"/>
                    <a:pt x="4040" y="8464"/>
                  </a:cubicBezTo>
                  <a:lnTo>
                    <a:pt x="4424" y="8464"/>
                  </a:lnTo>
                  <a:cubicBezTo>
                    <a:pt x="4424" y="8456"/>
                    <a:pt x="4424" y="8447"/>
                    <a:pt x="4425" y="8439"/>
                  </a:cubicBezTo>
                  <a:lnTo>
                    <a:pt x="4474" y="8439"/>
                  </a:lnTo>
                  <a:cubicBezTo>
                    <a:pt x="4463" y="8248"/>
                    <a:pt x="4456" y="8117"/>
                    <a:pt x="4455" y="8104"/>
                  </a:cubicBezTo>
                  <a:lnTo>
                    <a:pt x="4446" y="8093"/>
                  </a:lnTo>
                  <a:cubicBezTo>
                    <a:pt x="4490" y="7414"/>
                    <a:pt x="4557" y="6703"/>
                    <a:pt x="4600" y="6479"/>
                  </a:cubicBezTo>
                  <a:lnTo>
                    <a:pt x="4588" y="6537"/>
                  </a:lnTo>
                  <a:cubicBezTo>
                    <a:pt x="4635" y="6159"/>
                    <a:pt x="4651" y="6216"/>
                    <a:pt x="4721" y="5932"/>
                  </a:cubicBezTo>
                  <a:cubicBezTo>
                    <a:pt x="4687" y="5960"/>
                    <a:pt x="4779" y="5662"/>
                    <a:pt x="4822" y="5552"/>
                  </a:cubicBezTo>
                  <a:lnTo>
                    <a:pt x="4823" y="5558"/>
                  </a:lnTo>
                  <a:cubicBezTo>
                    <a:pt x="4872" y="5488"/>
                    <a:pt x="4910" y="5340"/>
                    <a:pt x="5013" y="5228"/>
                  </a:cubicBezTo>
                  <a:cubicBezTo>
                    <a:pt x="5097" y="5099"/>
                    <a:pt x="5230" y="4995"/>
                    <a:pt x="5348" y="4915"/>
                  </a:cubicBezTo>
                  <a:lnTo>
                    <a:pt x="5343" y="4928"/>
                  </a:lnTo>
                  <a:cubicBezTo>
                    <a:pt x="5530" y="4779"/>
                    <a:pt x="5994" y="4657"/>
                    <a:pt x="6174" y="4621"/>
                  </a:cubicBezTo>
                  <a:cubicBezTo>
                    <a:pt x="6588" y="4539"/>
                    <a:pt x="7250" y="4493"/>
                    <a:pt x="7827" y="4443"/>
                  </a:cubicBezTo>
                  <a:lnTo>
                    <a:pt x="8203" y="4446"/>
                  </a:lnTo>
                  <a:lnTo>
                    <a:pt x="8257" y="4440"/>
                  </a:lnTo>
                  <a:cubicBezTo>
                    <a:pt x="8257" y="4440"/>
                    <a:pt x="8815" y="4102"/>
                    <a:pt x="8124" y="4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654450" y="2126825"/>
              <a:ext cx="174355" cy="174231"/>
            </a:xfrm>
            <a:custGeom>
              <a:rect b="b" l="l" r="r" t="t"/>
              <a:pathLst>
                <a:path extrusionOk="0" h="8464" w="8470">
                  <a:moveTo>
                    <a:pt x="5447" y="4423"/>
                  </a:moveTo>
                  <a:cubicBezTo>
                    <a:pt x="5164" y="4549"/>
                    <a:pt x="4863" y="4723"/>
                    <a:pt x="4672" y="5001"/>
                  </a:cubicBezTo>
                  <a:cubicBezTo>
                    <a:pt x="4562" y="5128"/>
                    <a:pt x="4502" y="5281"/>
                    <a:pt x="4426" y="5423"/>
                  </a:cubicBezTo>
                  <a:cubicBezTo>
                    <a:pt x="4378" y="5571"/>
                    <a:pt x="4307" y="5720"/>
                    <a:pt x="4280" y="5869"/>
                  </a:cubicBezTo>
                  <a:cubicBezTo>
                    <a:pt x="4270" y="5896"/>
                    <a:pt x="4278" y="5863"/>
                    <a:pt x="4285" y="5828"/>
                  </a:cubicBezTo>
                  <a:cubicBezTo>
                    <a:pt x="4265" y="5909"/>
                    <a:pt x="4247" y="5988"/>
                    <a:pt x="4231" y="6065"/>
                  </a:cubicBezTo>
                  <a:cubicBezTo>
                    <a:pt x="4203" y="5931"/>
                    <a:pt x="4164" y="5773"/>
                    <a:pt x="4104" y="5599"/>
                  </a:cubicBezTo>
                  <a:cubicBezTo>
                    <a:pt x="4047" y="5414"/>
                    <a:pt x="3950" y="5209"/>
                    <a:pt x="3812" y="5016"/>
                  </a:cubicBezTo>
                  <a:cubicBezTo>
                    <a:pt x="3671" y="4825"/>
                    <a:pt x="3478" y="4646"/>
                    <a:pt x="3263" y="4532"/>
                  </a:cubicBezTo>
                  <a:cubicBezTo>
                    <a:pt x="2968" y="4370"/>
                    <a:pt x="2660" y="4277"/>
                    <a:pt x="2378" y="4218"/>
                  </a:cubicBezTo>
                  <a:cubicBezTo>
                    <a:pt x="2489" y="4195"/>
                    <a:pt x="2586" y="4170"/>
                    <a:pt x="2690" y="4138"/>
                  </a:cubicBezTo>
                  <a:lnTo>
                    <a:pt x="2569" y="4161"/>
                  </a:lnTo>
                  <a:cubicBezTo>
                    <a:pt x="2762" y="4122"/>
                    <a:pt x="2922" y="4042"/>
                    <a:pt x="3004" y="4035"/>
                  </a:cubicBezTo>
                  <a:lnTo>
                    <a:pt x="2807" y="4111"/>
                  </a:lnTo>
                  <a:cubicBezTo>
                    <a:pt x="2968" y="4055"/>
                    <a:pt x="3097" y="4009"/>
                    <a:pt x="3213" y="3936"/>
                  </a:cubicBezTo>
                  <a:cubicBezTo>
                    <a:pt x="3334" y="3879"/>
                    <a:pt x="3437" y="3800"/>
                    <a:pt x="3548" y="3697"/>
                  </a:cubicBezTo>
                  <a:lnTo>
                    <a:pt x="3465" y="3765"/>
                  </a:lnTo>
                  <a:cubicBezTo>
                    <a:pt x="3506" y="3729"/>
                    <a:pt x="3560" y="3682"/>
                    <a:pt x="3625" y="3625"/>
                  </a:cubicBezTo>
                  <a:cubicBezTo>
                    <a:pt x="3684" y="3551"/>
                    <a:pt x="3752" y="3465"/>
                    <a:pt x="3827" y="3370"/>
                  </a:cubicBezTo>
                  <a:cubicBezTo>
                    <a:pt x="3884" y="3265"/>
                    <a:pt x="3950" y="3148"/>
                    <a:pt x="4004" y="3024"/>
                  </a:cubicBezTo>
                  <a:cubicBezTo>
                    <a:pt x="4045" y="2897"/>
                    <a:pt x="4100" y="2766"/>
                    <a:pt x="4130" y="2634"/>
                  </a:cubicBezTo>
                  <a:cubicBezTo>
                    <a:pt x="4178" y="2443"/>
                    <a:pt x="4213" y="2253"/>
                    <a:pt x="4237" y="2081"/>
                  </a:cubicBezTo>
                  <a:cubicBezTo>
                    <a:pt x="4274" y="2339"/>
                    <a:pt x="4314" y="2540"/>
                    <a:pt x="4352" y="2646"/>
                  </a:cubicBezTo>
                  <a:cubicBezTo>
                    <a:pt x="4410" y="2861"/>
                    <a:pt x="4343" y="2690"/>
                    <a:pt x="4341" y="2688"/>
                  </a:cubicBezTo>
                  <a:cubicBezTo>
                    <a:pt x="4434" y="2947"/>
                    <a:pt x="4391" y="2796"/>
                    <a:pt x="4469" y="3017"/>
                  </a:cubicBezTo>
                  <a:cubicBezTo>
                    <a:pt x="4489" y="3078"/>
                    <a:pt x="4456" y="3008"/>
                    <a:pt x="4442" y="2975"/>
                  </a:cubicBezTo>
                  <a:cubicBezTo>
                    <a:pt x="4472" y="3073"/>
                    <a:pt x="4528" y="3159"/>
                    <a:pt x="4533" y="3164"/>
                  </a:cubicBezTo>
                  <a:cubicBezTo>
                    <a:pt x="4474" y="3045"/>
                    <a:pt x="4513" y="3089"/>
                    <a:pt x="4497" y="3036"/>
                  </a:cubicBezTo>
                  <a:lnTo>
                    <a:pt x="4641" y="3307"/>
                  </a:lnTo>
                  <a:lnTo>
                    <a:pt x="4627" y="3300"/>
                  </a:lnTo>
                  <a:cubicBezTo>
                    <a:pt x="4641" y="3331"/>
                    <a:pt x="4671" y="3364"/>
                    <a:pt x="4724" y="3418"/>
                  </a:cubicBezTo>
                  <a:cubicBezTo>
                    <a:pt x="4781" y="3466"/>
                    <a:pt x="4831" y="3561"/>
                    <a:pt x="4954" y="3654"/>
                  </a:cubicBezTo>
                  <a:cubicBezTo>
                    <a:pt x="5336" y="3992"/>
                    <a:pt x="5855" y="4118"/>
                    <a:pt x="6309" y="4199"/>
                  </a:cubicBezTo>
                  <a:cubicBezTo>
                    <a:pt x="6300" y="4200"/>
                    <a:pt x="6292" y="4202"/>
                    <a:pt x="6283" y="4203"/>
                  </a:cubicBezTo>
                  <a:cubicBezTo>
                    <a:pt x="6245" y="4199"/>
                    <a:pt x="6197" y="4193"/>
                    <a:pt x="6148" y="4185"/>
                  </a:cubicBezTo>
                  <a:cubicBezTo>
                    <a:pt x="6184" y="4191"/>
                    <a:pt x="6222" y="4198"/>
                    <a:pt x="6266" y="4206"/>
                  </a:cubicBezTo>
                  <a:cubicBezTo>
                    <a:pt x="5994" y="4252"/>
                    <a:pt x="5720" y="4318"/>
                    <a:pt x="5447" y="4423"/>
                  </a:cubicBezTo>
                  <a:moveTo>
                    <a:pt x="1069" y="4393"/>
                  </a:moveTo>
                  <a:cubicBezTo>
                    <a:pt x="1072" y="4392"/>
                    <a:pt x="1075" y="4392"/>
                    <a:pt x="1078" y="4392"/>
                  </a:cubicBezTo>
                  <a:cubicBezTo>
                    <a:pt x="1075" y="4392"/>
                    <a:pt x="1072" y="4392"/>
                    <a:pt x="1069" y="4393"/>
                  </a:cubicBezTo>
                  <a:moveTo>
                    <a:pt x="8124" y="4066"/>
                  </a:moveTo>
                  <a:cubicBezTo>
                    <a:pt x="8138" y="4060"/>
                    <a:pt x="8150" y="4053"/>
                    <a:pt x="8162" y="4047"/>
                  </a:cubicBezTo>
                  <a:cubicBezTo>
                    <a:pt x="8215" y="4045"/>
                    <a:pt x="8272" y="4042"/>
                    <a:pt x="8336" y="4038"/>
                  </a:cubicBezTo>
                  <a:cubicBezTo>
                    <a:pt x="8294" y="4036"/>
                    <a:pt x="8240" y="4037"/>
                    <a:pt x="8178" y="4039"/>
                  </a:cubicBezTo>
                  <a:cubicBezTo>
                    <a:pt x="8222" y="4016"/>
                    <a:pt x="8249" y="3999"/>
                    <a:pt x="8249" y="3994"/>
                  </a:cubicBezTo>
                  <a:cubicBezTo>
                    <a:pt x="8339" y="4001"/>
                    <a:pt x="8419" y="4007"/>
                    <a:pt x="8465" y="4010"/>
                  </a:cubicBezTo>
                  <a:cubicBezTo>
                    <a:pt x="8441" y="4003"/>
                    <a:pt x="8257" y="3989"/>
                    <a:pt x="8159" y="3987"/>
                  </a:cubicBezTo>
                  <a:lnTo>
                    <a:pt x="8141" y="3999"/>
                  </a:lnTo>
                  <a:cubicBezTo>
                    <a:pt x="7916" y="3989"/>
                    <a:pt x="8089" y="3988"/>
                    <a:pt x="7869" y="3975"/>
                  </a:cubicBezTo>
                  <a:cubicBezTo>
                    <a:pt x="7858" y="3964"/>
                    <a:pt x="8060" y="3974"/>
                    <a:pt x="8238" y="3984"/>
                  </a:cubicBezTo>
                  <a:cubicBezTo>
                    <a:pt x="8078" y="3973"/>
                    <a:pt x="7919" y="3955"/>
                    <a:pt x="7853" y="3963"/>
                  </a:cubicBezTo>
                  <a:cubicBezTo>
                    <a:pt x="7703" y="3949"/>
                    <a:pt x="7870" y="3952"/>
                    <a:pt x="7690" y="3934"/>
                  </a:cubicBezTo>
                  <a:cubicBezTo>
                    <a:pt x="7562" y="3927"/>
                    <a:pt x="7392" y="3925"/>
                    <a:pt x="7245" y="3907"/>
                  </a:cubicBezTo>
                  <a:lnTo>
                    <a:pt x="7248" y="3905"/>
                  </a:lnTo>
                  <a:cubicBezTo>
                    <a:pt x="6894" y="3859"/>
                    <a:pt x="6701" y="3870"/>
                    <a:pt x="6387" y="3806"/>
                  </a:cubicBezTo>
                  <a:lnTo>
                    <a:pt x="6422" y="3807"/>
                  </a:lnTo>
                  <a:cubicBezTo>
                    <a:pt x="6308" y="3790"/>
                    <a:pt x="6095" y="3746"/>
                    <a:pt x="5903" y="3694"/>
                  </a:cubicBezTo>
                  <a:cubicBezTo>
                    <a:pt x="5957" y="3709"/>
                    <a:pt x="6004" y="3728"/>
                    <a:pt x="5886" y="3702"/>
                  </a:cubicBezTo>
                  <a:cubicBezTo>
                    <a:pt x="5773" y="3660"/>
                    <a:pt x="5693" y="3630"/>
                    <a:pt x="5615" y="3601"/>
                  </a:cubicBezTo>
                  <a:cubicBezTo>
                    <a:pt x="5537" y="3569"/>
                    <a:pt x="5478" y="3527"/>
                    <a:pt x="5410" y="3489"/>
                  </a:cubicBezTo>
                  <a:cubicBezTo>
                    <a:pt x="5362" y="3472"/>
                    <a:pt x="5323" y="3446"/>
                    <a:pt x="5285" y="3416"/>
                  </a:cubicBezTo>
                  <a:cubicBezTo>
                    <a:pt x="5237" y="3370"/>
                    <a:pt x="5157" y="3329"/>
                    <a:pt x="5101" y="3244"/>
                  </a:cubicBezTo>
                  <a:cubicBezTo>
                    <a:pt x="5069" y="3205"/>
                    <a:pt x="5034" y="3163"/>
                    <a:pt x="4998" y="3119"/>
                  </a:cubicBezTo>
                  <a:cubicBezTo>
                    <a:pt x="4970" y="3067"/>
                    <a:pt x="4940" y="3011"/>
                    <a:pt x="4909" y="2953"/>
                  </a:cubicBezTo>
                  <a:cubicBezTo>
                    <a:pt x="4789" y="2718"/>
                    <a:pt x="4700" y="2396"/>
                    <a:pt x="4646" y="2044"/>
                  </a:cubicBezTo>
                  <a:cubicBezTo>
                    <a:pt x="4532" y="1341"/>
                    <a:pt x="4493" y="547"/>
                    <a:pt x="4455" y="0"/>
                  </a:cubicBezTo>
                  <a:lnTo>
                    <a:pt x="4009" y="0"/>
                  </a:lnTo>
                  <a:cubicBezTo>
                    <a:pt x="3972" y="664"/>
                    <a:pt x="3945" y="1014"/>
                    <a:pt x="3929" y="1219"/>
                  </a:cubicBezTo>
                  <a:lnTo>
                    <a:pt x="3930" y="1186"/>
                  </a:lnTo>
                  <a:cubicBezTo>
                    <a:pt x="3902" y="1504"/>
                    <a:pt x="3867" y="1909"/>
                    <a:pt x="3777" y="2331"/>
                  </a:cubicBezTo>
                  <a:cubicBezTo>
                    <a:pt x="3691" y="2755"/>
                    <a:pt x="3524" y="3188"/>
                    <a:pt x="3180" y="3440"/>
                  </a:cubicBezTo>
                  <a:cubicBezTo>
                    <a:pt x="2840" y="3701"/>
                    <a:pt x="2352" y="3795"/>
                    <a:pt x="1915" y="3860"/>
                  </a:cubicBezTo>
                  <a:cubicBezTo>
                    <a:pt x="1473" y="3926"/>
                    <a:pt x="1059" y="3957"/>
                    <a:pt x="728" y="3985"/>
                  </a:cubicBezTo>
                  <a:cubicBezTo>
                    <a:pt x="584" y="3988"/>
                    <a:pt x="403" y="3997"/>
                    <a:pt x="233" y="4007"/>
                  </a:cubicBezTo>
                  <a:cubicBezTo>
                    <a:pt x="90" y="4001"/>
                    <a:pt x="155" y="4003"/>
                    <a:pt x="25" y="3993"/>
                  </a:cubicBezTo>
                  <a:lnTo>
                    <a:pt x="25" y="4018"/>
                  </a:lnTo>
                  <a:cubicBezTo>
                    <a:pt x="24" y="4018"/>
                    <a:pt x="23" y="4018"/>
                    <a:pt x="22" y="4018"/>
                  </a:cubicBezTo>
                  <a:cubicBezTo>
                    <a:pt x="23" y="4018"/>
                    <a:pt x="24" y="4018"/>
                    <a:pt x="25" y="4018"/>
                  </a:cubicBezTo>
                  <a:lnTo>
                    <a:pt x="25" y="4029"/>
                  </a:lnTo>
                  <a:cubicBezTo>
                    <a:pt x="19" y="4029"/>
                    <a:pt x="14" y="4029"/>
                    <a:pt x="8" y="4030"/>
                  </a:cubicBezTo>
                  <a:cubicBezTo>
                    <a:pt x="4" y="4030"/>
                    <a:pt x="0" y="4030"/>
                    <a:pt x="0" y="4030"/>
                  </a:cubicBezTo>
                  <a:lnTo>
                    <a:pt x="0" y="4436"/>
                  </a:lnTo>
                  <a:cubicBezTo>
                    <a:pt x="8" y="4437"/>
                    <a:pt x="16" y="4437"/>
                    <a:pt x="25" y="4438"/>
                  </a:cubicBezTo>
                  <a:lnTo>
                    <a:pt x="25" y="4473"/>
                  </a:lnTo>
                  <a:cubicBezTo>
                    <a:pt x="73" y="4470"/>
                    <a:pt x="158" y="4466"/>
                    <a:pt x="304" y="4458"/>
                  </a:cubicBezTo>
                  <a:cubicBezTo>
                    <a:pt x="335" y="4456"/>
                    <a:pt x="363" y="4454"/>
                    <a:pt x="391" y="4452"/>
                  </a:cubicBezTo>
                  <a:cubicBezTo>
                    <a:pt x="435" y="4454"/>
                    <a:pt x="521" y="4457"/>
                    <a:pt x="698" y="4467"/>
                  </a:cubicBezTo>
                  <a:cubicBezTo>
                    <a:pt x="888" y="4481"/>
                    <a:pt x="1214" y="4497"/>
                    <a:pt x="1599" y="4542"/>
                  </a:cubicBezTo>
                  <a:cubicBezTo>
                    <a:pt x="1982" y="4586"/>
                    <a:pt x="2436" y="4645"/>
                    <a:pt x="2827" y="4804"/>
                  </a:cubicBezTo>
                  <a:cubicBezTo>
                    <a:pt x="3024" y="4880"/>
                    <a:pt x="3191" y="4992"/>
                    <a:pt x="3332" y="5119"/>
                  </a:cubicBezTo>
                  <a:cubicBezTo>
                    <a:pt x="3393" y="5191"/>
                    <a:pt x="3452" y="5263"/>
                    <a:pt x="3506" y="5335"/>
                  </a:cubicBezTo>
                  <a:cubicBezTo>
                    <a:pt x="3550" y="5417"/>
                    <a:pt x="3592" y="5496"/>
                    <a:pt x="3632" y="5571"/>
                  </a:cubicBezTo>
                  <a:cubicBezTo>
                    <a:pt x="3758" y="5900"/>
                    <a:pt x="3815" y="6196"/>
                    <a:pt x="3839" y="6359"/>
                  </a:cubicBezTo>
                  <a:cubicBezTo>
                    <a:pt x="3915" y="6706"/>
                    <a:pt x="3947" y="7157"/>
                    <a:pt x="3981" y="7511"/>
                  </a:cubicBezTo>
                  <a:lnTo>
                    <a:pt x="3975" y="7476"/>
                  </a:lnTo>
                  <a:cubicBezTo>
                    <a:pt x="3985" y="7568"/>
                    <a:pt x="3999" y="7766"/>
                    <a:pt x="4015" y="8020"/>
                  </a:cubicBezTo>
                  <a:cubicBezTo>
                    <a:pt x="4005" y="8172"/>
                    <a:pt x="3996" y="8317"/>
                    <a:pt x="3990" y="8439"/>
                  </a:cubicBezTo>
                  <a:lnTo>
                    <a:pt x="4039" y="8439"/>
                  </a:lnTo>
                  <a:cubicBezTo>
                    <a:pt x="4039" y="8448"/>
                    <a:pt x="4040" y="8456"/>
                    <a:pt x="4040" y="8464"/>
                  </a:cubicBezTo>
                  <a:lnTo>
                    <a:pt x="4424" y="8464"/>
                  </a:lnTo>
                  <a:cubicBezTo>
                    <a:pt x="4424" y="8456"/>
                    <a:pt x="4424" y="8447"/>
                    <a:pt x="4425" y="8439"/>
                  </a:cubicBezTo>
                  <a:lnTo>
                    <a:pt x="4474" y="8439"/>
                  </a:lnTo>
                  <a:cubicBezTo>
                    <a:pt x="4463" y="8248"/>
                    <a:pt x="4456" y="8117"/>
                    <a:pt x="4455" y="8104"/>
                  </a:cubicBezTo>
                  <a:lnTo>
                    <a:pt x="4446" y="8093"/>
                  </a:lnTo>
                  <a:cubicBezTo>
                    <a:pt x="4490" y="7414"/>
                    <a:pt x="4557" y="6703"/>
                    <a:pt x="4600" y="6479"/>
                  </a:cubicBezTo>
                  <a:lnTo>
                    <a:pt x="4588" y="6537"/>
                  </a:lnTo>
                  <a:cubicBezTo>
                    <a:pt x="4635" y="6159"/>
                    <a:pt x="4651" y="6216"/>
                    <a:pt x="4721" y="5932"/>
                  </a:cubicBezTo>
                  <a:cubicBezTo>
                    <a:pt x="4687" y="5960"/>
                    <a:pt x="4779" y="5662"/>
                    <a:pt x="4822" y="5552"/>
                  </a:cubicBezTo>
                  <a:lnTo>
                    <a:pt x="4823" y="5558"/>
                  </a:lnTo>
                  <a:cubicBezTo>
                    <a:pt x="4872" y="5488"/>
                    <a:pt x="4910" y="5340"/>
                    <a:pt x="5013" y="5228"/>
                  </a:cubicBezTo>
                  <a:cubicBezTo>
                    <a:pt x="5097" y="5099"/>
                    <a:pt x="5230" y="4995"/>
                    <a:pt x="5348" y="4915"/>
                  </a:cubicBezTo>
                  <a:lnTo>
                    <a:pt x="5343" y="4928"/>
                  </a:lnTo>
                  <a:cubicBezTo>
                    <a:pt x="5530" y="4779"/>
                    <a:pt x="5994" y="4657"/>
                    <a:pt x="6174" y="4621"/>
                  </a:cubicBezTo>
                  <a:cubicBezTo>
                    <a:pt x="6588" y="4539"/>
                    <a:pt x="7250" y="4493"/>
                    <a:pt x="7827" y="4443"/>
                  </a:cubicBezTo>
                  <a:lnTo>
                    <a:pt x="8203" y="4446"/>
                  </a:lnTo>
                  <a:lnTo>
                    <a:pt x="8257" y="4440"/>
                  </a:lnTo>
                  <a:cubicBezTo>
                    <a:pt x="8257" y="4440"/>
                    <a:pt x="8815" y="4102"/>
                    <a:pt x="8124" y="4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9029212" y="1443443"/>
              <a:ext cx="46213" cy="45555"/>
            </a:xfrm>
            <a:custGeom>
              <a:rect b="b" l="l" r="r" t="t"/>
              <a:pathLst>
                <a:path extrusionOk="0" h="2213" w="2245">
                  <a:moveTo>
                    <a:pt x="2245" y="1066"/>
                  </a:moveTo>
                  <a:cubicBezTo>
                    <a:pt x="2245" y="1027"/>
                    <a:pt x="2249" y="986"/>
                    <a:pt x="2234" y="972"/>
                  </a:cubicBezTo>
                  <a:cubicBezTo>
                    <a:pt x="2233" y="934"/>
                    <a:pt x="2247" y="974"/>
                    <a:pt x="2245" y="928"/>
                  </a:cubicBezTo>
                  <a:cubicBezTo>
                    <a:pt x="2238" y="897"/>
                    <a:pt x="2217" y="858"/>
                    <a:pt x="2214" y="821"/>
                  </a:cubicBezTo>
                  <a:lnTo>
                    <a:pt x="2216" y="821"/>
                  </a:lnTo>
                  <a:cubicBezTo>
                    <a:pt x="2201" y="730"/>
                    <a:pt x="2159" y="694"/>
                    <a:pt x="2132" y="617"/>
                  </a:cubicBezTo>
                  <a:lnTo>
                    <a:pt x="2139" y="623"/>
                  </a:lnTo>
                  <a:cubicBezTo>
                    <a:pt x="2133" y="594"/>
                    <a:pt x="2098" y="548"/>
                    <a:pt x="2075" y="500"/>
                  </a:cubicBezTo>
                  <a:cubicBezTo>
                    <a:pt x="2081" y="514"/>
                    <a:pt x="2082" y="529"/>
                    <a:pt x="2064" y="503"/>
                  </a:cubicBezTo>
                  <a:cubicBezTo>
                    <a:pt x="2036" y="449"/>
                    <a:pt x="2006" y="420"/>
                    <a:pt x="1984" y="382"/>
                  </a:cubicBezTo>
                  <a:lnTo>
                    <a:pt x="1948" y="357"/>
                  </a:lnTo>
                  <a:cubicBezTo>
                    <a:pt x="1883" y="278"/>
                    <a:pt x="1679" y="104"/>
                    <a:pt x="1425" y="39"/>
                  </a:cubicBezTo>
                  <a:cubicBezTo>
                    <a:pt x="1175" y="-34"/>
                    <a:pt x="915" y="13"/>
                    <a:pt x="817" y="44"/>
                  </a:cubicBezTo>
                  <a:lnTo>
                    <a:pt x="825" y="40"/>
                  </a:lnTo>
                  <a:cubicBezTo>
                    <a:pt x="673" y="79"/>
                    <a:pt x="448" y="189"/>
                    <a:pt x="289" y="373"/>
                  </a:cubicBezTo>
                  <a:cubicBezTo>
                    <a:pt x="124" y="551"/>
                    <a:pt x="40" y="789"/>
                    <a:pt x="25" y="948"/>
                  </a:cubicBezTo>
                  <a:cubicBezTo>
                    <a:pt x="6" y="996"/>
                    <a:pt x="5" y="1065"/>
                    <a:pt x="0" y="1117"/>
                  </a:cubicBezTo>
                  <a:cubicBezTo>
                    <a:pt x="6" y="1088"/>
                    <a:pt x="13" y="1098"/>
                    <a:pt x="11" y="1120"/>
                  </a:cubicBezTo>
                  <a:cubicBezTo>
                    <a:pt x="19" y="1277"/>
                    <a:pt x="13" y="1132"/>
                    <a:pt x="36" y="1288"/>
                  </a:cubicBezTo>
                  <a:cubicBezTo>
                    <a:pt x="52" y="1376"/>
                    <a:pt x="106" y="1594"/>
                    <a:pt x="238" y="1769"/>
                  </a:cubicBezTo>
                  <a:cubicBezTo>
                    <a:pt x="361" y="1949"/>
                    <a:pt x="549" y="2066"/>
                    <a:pt x="619" y="2105"/>
                  </a:cubicBezTo>
                  <a:cubicBezTo>
                    <a:pt x="702" y="2133"/>
                    <a:pt x="803" y="2176"/>
                    <a:pt x="888" y="2186"/>
                  </a:cubicBezTo>
                  <a:lnTo>
                    <a:pt x="879" y="2187"/>
                  </a:lnTo>
                  <a:cubicBezTo>
                    <a:pt x="923" y="2194"/>
                    <a:pt x="1074" y="2225"/>
                    <a:pt x="1228" y="2208"/>
                  </a:cubicBezTo>
                  <a:cubicBezTo>
                    <a:pt x="1382" y="2196"/>
                    <a:pt x="1531" y="2139"/>
                    <a:pt x="1576" y="2112"/>
                  </a:cubicBezTo>
                  <a:lnTo>
                    <a:pt x="1562" y="2116"/>
                  </a:lnTo>
                  <a:cubicBezTo>
                    <a:pt x="1642" y="2068"/>
                    <a:pt x="1637" y="2088"/>
                    <a:pt x="1703" y="2054"/>
                  </a:cubicBezTo>
                  <a:cubicBezTo>
                    <a:pt x="1687" y="2046"/>
                    <a:pt x="1747" y="1994"/>
                    <a:pt x="1769" y="1974"/>
                  </a:cubicBezTo>
                  <a:lnTo>
                    <a:pt x="1770" y="1978"/>
                  </a:lnTo>
                  <a:cubicBezTo>
                    <a:pt x="1806" y="1949"/>
                    <a:pt x="1871" y="1870"/>
                    <a:pt x="1916" y="1813"/>
                  </a:cubicBezTo>
                  <a:lnTo>
                    <a:pt x="1921" y="1821"/>
                  </a:lnTo>
                  <a:cubicBezTo>
                    <a:pt x="1956" y="1770"/>
                    <a:pt x="2022" y="1676"/>
                    <a:pt x="2042" y="1637"/>
                  </a:cubicBezTo>
                  <a:cubicBezTo>
                    <a:pt x="2094" y="1553"/>
                    <a:pt x="2167" y="1408"/>
                    <a:pt x="2172" y="1270"/>
                  </a:cubicBezTo>
                  <a:cubicBezTo>
                    <a:pt x="2185" y="1242"/>
                    <a:pt x="2196" y="1214"/>
                    <a:pt x="2206" y="1185"/>
                  </a:cubicBezTo>
                  <a:lnTo>
                    <a:pt x="2204" y="1171"/>
                  </a:lnTo>
                  <a:cubicBezTo>
                    <a:pt x="2205" y="1156"/>
                    <a:pt x="1891" y="1058"/>
                    <a:pt x="1817" y="1179"/>
                  </a:cubicBezTo>
                  <a:lnTo>
                    <a:pt x="1807" y="1177"/>
                  </a:lnTo>
                  <a:cubicBezTo>
                    <a:pt x="1807" y="1184"/>
                    <a:pt x="1808" y="1192"/>
                    <a:pt x="1807" y="1200"/>
                  </a:cubicBezTo>
                  <a:cubicBezTo>
                    <a:pt x="1798" y="1227"/>
                    <a:pt x="1807" y="1241"/>
                    <a:pt x="1798" y="1237"/>
                  </a:cubicBezTo>
                  <a:lnTo>
                    <a:pt x="1805" y="1200"/>
                  </a:lnTo>
                  <a:cubicBezTo>
                    <a:pt x="1798" y="1227"/>
                    <a:pt x="1796" y="1208"/>
                    <a:pt x="1793" y="1197"/>
                  </a:cubicBezTo>
                  <a:cubicBezTo>
                    <a:pt x="1790" y="1208"/>
                    <a:pt x="1787" y="1219"/>
                    <a:pt x="1783" y="1227"/>
                  </a:cubicBezTo>
                  <a:cubicBezTo>
                    <a:pt x="1786" y="1233"/>
                    <a:pt x="1787" y="1224"/>
                    <a:pt x="1790" y="1220"/>
                  </a:cubicBezTo>
                  <a:cubicBezTo>
                    <a:pt x="1790" y="1235"/>
                    <a:pt x="1798" y="1257"/>
                    <a:pt x="1788" y="1274"/>
                  </a:cubicBezTo>
                  <a:cubicBezTo>
                    <a:pt x="1780" y="1301"/>
                    <a:pt x="1773" y="1272"/>
                    <a:pt x="1764" y="1303"/>
                  </a:cubicBezTo>
                  <a:cubicBezTo>
                    <a:pt x="1712" y="1464"/>
                    <a:pt x="1600" y="1595"/>
                    <a:pt x="1459" y="1684"/>
                  </a:cubicBezTo>
                  <a:cubicBezTo>
                    <a:pt x="1454" y="1683"/>
                    <a:pt x="1458" y="1681"/>
                    <a:pt x="1461" y="1677"/>
                  </a:cubicBezTo>
                  <a:cubicBezTo>
                    <a:pt x="1421" y="1707"/>
                    <a:pt x="1380" y="1726"/>
                    <a:pt x="1338" y="1744"/>
                  </a:cubicBezTo>
                  <a:cubicBezTo>
                    <a:pt x="1325" y="1745"/>
                    <a:pt x="1320" y="1741"/>
                    <a:pt x="1315" y="1738"/>
                  </a:cubicBezTo>
                  <a:cubicBezTo>
                    <a:pt x="1328" y="1755"/>
                    <a:pt x="1070" y="1793"/>
                    <a:pt x="1065" y="1775"/>
                  </a:cubicBezTo>
                  <a:lnTo>
                    <a:pt x="1060" y="1791"/>
                  </a:lnTo>
                  <a:cubicBezTo>
                    <a:pt x="1010" y="1787"/>
                    <a:pt x="1048" y="1771"/>
                    <a:pt x="1002" y="1769"/>
                  </a:cubicBezTo>
                  <a:cubicBezTo>
                    <a:pt x="979" y="1792"/>
                    <a:pt x="929" y="1749"/>
                    <a:pt x="910" y="1758"/>
                  </a:cubicBezTo>
                  <a:cubicBezTo>
                    <a:pt x="910" y="1758"/>
                    <a:pt x="890" y="1747"/>
                    <a:pt x="894" y="1741"/>
                  </a:cubicBezTo>
                  <a:cubicBezTo>
                    <a:pt x="883" y="1750"/>
                    <a:pt x="871" y="1736"/>
                    <a:pt x="857" y="1734"/>
                  </a:cubicBezTo>
                  <a:cubicBezTo>
                    <a:pt x="850" y="1736"/>
                    <a:pt x="859" y="1739"/>
                    <a:pt x="861" y="1744"/>
                  </a:cubicBezTo>
                  <a:cubicBezTo>
                    <a:pt x="850" y="1742"/>
                    <a:pt x="840" y="1738"/>
                    <a:pt x="829" y="1734"/>
                  </a:cubicBezTo>
                  <a:cubicBezTo>
                    <a:pt x="819" y="1725"/>
                    <a:pt x="820" y="1717"/>
                    <a:pt x="833" y="1722"/>
                  </a:cubicBezTo>
                  <a:cubicBezTo>
                    <a:pt x="794" y="1705"/>
                    <a:pt x="688" y="1637"/>
                    <a:pt x="611" y="1540"/>
                  </a:cubicBezTo>
                  <a:cubicBezTo>
                    <a:pt x="534" y="1443"/>
                    <a:pt x="493" y="1326"/>
                    <a:pt x="482" y="1283"/>
                  </a:cubicBezTo>
                  <a:cubicBezTo>
                    <a:pt x="476" y="1297"/>
                    <a:pt x="488" y="1322"/>
                    <a:pt x="479" y="1337"/>
                  </a:cubicBezTo>
                  <a:cubicBezTo>
                    <a:pt x="461" y="1317"/>
                    <a:pt x="472" y="1301"/>
                    <a:pt x="460" y="1293"/>
                  </a:cubicBezTo>
                  <a:cubicBezTo>
                    <a:pt x="478" y="1279"/>
                    <a:pt x="452" y="1240"/>
                    <a:pt x="473" y="1218"/>
                  </a:cubicBezTo>
                  <a:lnTo>
                    <a:pt x="459" y="1213"/>
                  </a:lnTo>
                  <a:lnTo>
                    <a:pt x="465" y="1200"/>
                  </a:lnTo>
                  <a:cubicBezTo>
                    <a:pt x="447" y="1096"/>
                    <a:pt x="452" y="1176"/>
                    <a:pt x="459" y="1083"/>
                  </a:cubicBezTo>
                  <a:cubicBezTo>
                    <a:pt x="460" y="1029"/>
                    <a:pt x="448" y="999"/>
                    <a:pt x="462" y="971"/>
                  </a:cubicBezTo>
                  <a:cubicBezTo>
                    <a:pt x="460" y="975"/>
                    <a:pt x="449" y="985"/>
                    <a:pt x="450" y="971"/>
                  </a:cubicBezTo>
                  <a:cubicBezTo>
                    <a:pt x="462" y="971"/>
                    <a:pt x="452" y="931"/>
                    <a:pt x="464" y="927"/>
                  </a:cubicBezTo>
                  <a:cubicBezTo>
                    <a:pt x="467" y="913"/>
                    <a:pt x="485" y="871"/>
                    <a:pt x="465" y="880"/>
                  </a:cubicBezTo>
                  <a:cubicBezTo>
                    <a:pt x="474" y="875"/>
                    <a:pt x="492" y="838"/>
                    <a:pt x="489" y="863"/>
                  </a:cubicBezTo>
                  <a:cubicBezTo>
                    <a:pt x="495" y="851"/>
                    <a:pt x="504" y="840"/>
                    <a:pt x="505" y="829"/>
                  </a:cubicBezTo>
                  <a:lnTo>
                    <a:pt x="493" y="844"/>
                  </a:lnTo>
                  <a:cubicBezTo>
                    <a:pt x="510" y="800"/>
                    <a:pt x="534" y="784"/>
                    <a:pt x="539" y="751"/>
                  </a:cubicBezTo>
                  <a:lnTo>
                    <a:pt x="524" y="763"/>
                  </a:lnTo>
                  <a:cubicBezTo>
                    <a:pt x="537" y="737"/>
                    <a:pt x="552" y="718"/>
                    <a:pt x="571" y="718"/>
                  </a:cubicBezTo>
                  <a:lnTo>
                    <a:pt x="557" y="744"/>
                  </a:lnTo>
                  <a:cubicBezTo>
                    <a:pt x="584" y="706"/>
                    <a:pt x="600" y="684"/>
                    <a:pt x="621" y="650"/>
                  </a:cubicBezTo>
                  <a:lnTo>
                    <a:pt x="612" y="660"/>
                  </a:lnTo>
                  <a:cubicBezTo>
                    <a:pt x="623" y="602"/>
                    <a:pt x="843" y="446"/>
                    <a:pt x="893" y="427"/>
                  </a:cubicBezTo>
                  <a:lnTo>
                    <a:pt x="868" y="423"/>
                  </a:lnTo>
                  <a:cubicBezTo>
                    <a:pt x="880" y="415"/>
                    <a:pt x="893" y="407"/>
                    <a:pt x="906" y="401"/>
                  </a:cubicBezTo>
                  <a:cubicBezTo>
                    <a:pt x="901" y="402"/>
                    <a:pt x="897" y="442"/>
                    <a:pt x="892" y="441"/>
                  </a:cubicBezTo>
                  <a:cubicBezTo>
                    <a:pt x="933" y="427"/>
                    <a:pt x="1069" y="388"/>
                    <a:pt x="1207" y="408"/>
                  </a:cubicBezTo>
                  <a:cubicBezTo>
                    <a:pt x="1344" y="422"/>
                    <a:pt x="1468" y="488"/>
                    <a:pt x="1498" y="516"/>
                  </a:cubicBezTo>
                  <a:cubicBezTo>
                    <a:pt x="1523" y="539"/>
                    <a:pt x="1492" y="537"/>
                    <a:pt x="1492" y="537"/>
                  </a:cubicBezTo>
                  <a:cubicBezTo>
                    <a:pt x="1527" y="554"/>
                    <a:pt x="1513" y="536"/>
                    <a:pt x="1540" y="556"/>
                  </a:cubicBezTo>
                  <a:cubicBezTo>
                    <a:pt x="1546" y="564"/>
                    <a:pt x="1533" y="563"/>
                    <a:pt x="1527" y="561"/>
                  </a:cubicBezTo>
                  <a:cubicBezTo>
                    <a:pt x="1540" y="569"/>
                    <a:pt x="1548" y="580"/>
                    <a:pt x="1553" y="576"/>
                  </a:cubicBezTo>
                  <a:cubicBezTo>
                    <a:pt x="1541" y="562"/>
                    <a:pt x="1556" y="555"/>
                    <a:pt x="1555" y="543"/>
                  </a:cubicBezTo>
                  <a:cubicBezTo>
                    <a:pt x="1567" y="552"/>
                    <a:pt x="1579" y="561"/>
                    <a:pt x="1589" y="572"/>
                  </a:cubicBezTo>
                  <a:lnTo>
                    <a:pt x="1582" y="577"/>
                  </a:lnTo>
                  <a:cubicBezTo>
                    <a:pt x="1588" y="585"/>
                    <a:pt x="1618" y="574"/>
                    <a:pt x="1646" y="610"/>
                  </a:cubicBezTo>
                  <a:cubicBezTo>
                    <a:pt x="1696" y="666"/>
                    <a:pt x="1744" y="733"/>
                    <a:pt x="1775" y="801"/>
                  </a:cubicBezTo>
                  <a:cubicBezTo>
                    <a:pt x="1770" y="802"/>
                    <a:pt x="1760" y="790"/>
                    <a:pt x="1751" y="777"/>
                  </a:cubicBezTo>
                  <a:cubicBezTo>
                    <a:pt x="1755" y="786"/>
                    <a:pt x="1762" y="799"/>
                    <a:pt x="1763" y="809"/>
                  </a:cubicBezTo>
                  <a:cubicBezTo>
                    <a:pt x="1764" y="789"/>
                    <a:pt x="1782" y="834"/>
                    <a:pt x="1780" y="820"/>
                  </a:cubicBezTo>
                  <a:cubicBezTo>
                    <a:pt x="1825" y="861"/>
                    <a:pt x="1826" y="937"/>
                    <a:pt x="1849" y="982"/>
                  </a:cubicBezTo>
                  <a:cubicBezTo>
                    <a:pt x="1870" y="969"/>
                    <a:pt x="2213" y="1057"/>
                    <a:pt x="2235" y="1070"/>
                  </a:cubicBezTo>
                  <a:cubicBezTo>
                    <a:pt x="2236" y="1093"/>
                    <a:pt x="2236" y="1115"/>
                    <a:pt x="2234" y="1122"/>
                  </a:cubicBezTo>
                  <a:cubicBezTo>
                    <a:pt x="2240" y="1117"/>
                    <a:pt x="2241" y="1071"/>
                    <a:pt x="2236" y="1047"/>
                  </a:cubicBezTo>
                  <a:lnTo>
                    <a:pt x="2223" y="1044"/>
                  </a:lnTo>
                  <a:cubicBezTo>
                    <a:pt x="2215" y="990"/>
                    <a:pt x="2231" y="1031"/>
                    <a:pt x="2223" y="977"/>
                  </a:cubicBezTo>
                  <a:cubicBezTo>
                    <a:pt x="2234" y="973"/>
                    <a:pt x="2243" y="1022"/>
                    <a:pt x="2245" y="1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8572012" y="2053043"/>
              <a:ext cx="46213" cy="45555"/>
            </a:xfrm>
            <a:custGeom>
              <a:rect b="b" l="l" r="r" t="t"/>
              <a:pathLst>
                <a:path extrusionOk="0" h="2213" w="2245">
                  <a:moveTo>
                    <a:pt x="2245" y="1066"/>
                  </a:moveTo>
                  <a:cubicBezTo>
                    <a:pt x="2245" y="1027"/>
                    <a:pt x="2249" y="986"/>
                    <a:pt x="2234" y="972"/>
                  </a:cubicBezTo>
                  <a:cubicBezTo>
                    <a:pt x="2233" y="934"/>
                    <a:pt x="2247" y="974"/>
                    <a:pt x="2245" y="928"/>
                  </a:cubicBezTo>
                  <a:cubicBezTo>
                    <a:pt x="2238" y="897"/>
                    <a:pt x="2217" y="858"/>
                    <a:pt x="2214" y="821"/>
                  </a:cubicBezTo>
                  <a:lnTo>
                    <a:pt x="2216" y="821"/>
                  </a:lnTo>
                  <a:cubicBezTo>
                    <a:pt x="2201" y="730"/>
                    <a:pt x="2159" y="694"/>
                    <a:pt x="2132" y="617"/>
                  </a:cubicBezTo>
                  <a:lnTo>
                    <a:pt x="2139" y="623"/>
                  </a:lnTo>
                  <a:cubicBezTo>
                    <a:pt x="2133" y="594"/>
                    <a:pt x="2098" y="548"/>
                    <a:pt x="2075" y="500"/>
                  </a:cubicBezTo>
                  <a:cubicBezTo>
                    <a:pt x="2081" y="514"/>
                    <a:pt x="2082" y="529"/>
                    <a:pt x="2064" y="503"/>
                  </a:cubicBezTo>
                  <a:cubicBezTo>
                    <a:pt x="2036" y="449"/>
                    <a:pt x="2006" y="420"/>
                    <a:pt x="1984" y="382"/>
                  </a:cubicBezTo>
                  <a:lnTo>
                    <a:pt x="1948" y="357"/>
                  </a:lnTo>
                  <a:cubicBezTo>
                    <a:pt x="1883" y="278"/>
                    <a:pt x="1679" y="104"/>
                    <a:pt x="1425" y="39"/>
                  </a:cubicBezTo>
                  <a:cubicBezTo>
                    <a:pt x="1175" y="-34"/>
                    <a:pt x="915" y="13"/>
                    <a:pt x="817" y="44"/>
                  </a:cubicBezTo>
                  <a:lnTo>
                    <a:pt x="825" y="40"/>
                  </a:lnTo>
                  <a:cubicBezTo>
                    <a:pt x="673" y="79"/>
                    <a:pt x="448" y="189"/>
                    <a:pt x="289" y="373"/>
                  </a:cubicBezTo>
                  <a:cubicBezTo>
                    <a:pt x="124" y="551"/>
                    <a:pt x="40" y="789"/>
                    <a:pt x="25" y="948"/>
                  </a:cubicBezTo>
                  <a:cubicBezTo>
                    <a:pt x="6" y="996"/>
                    <a:pt x="5" y="1065"/>
                    <a:pt x="0" y="1117"/>
                  </a:cubicBezTo>
                  <a:cubicBezTo>
                    <a:pt x="6" y="1088"/>
                    <a:pt x="13" y="1098"/>
                    <a:pt x="11" y="1120"/>
                  </a:cubicBezTo>
                  <a:cubicBezTo>
                    <a:pt x="19" y="1277"/>
                    <a:pt x="13" y="1132"/>
                    <a:pt x="36" y="1288"/>
                  </a:cubicBezTo>
                  <a:cubicBezTo>
                    <a:pt x="52" y="1376"/>
                    <a:pt x="106" y="1594"/>
                    <a:pt x="238" y="1769"/>
                  </a:cubicBezTo>
                  <a:cubicBezTo>
                    <a:pt x="361" y="1949"/>
                    <a:pt x="549" y="2066"/>
                    <a:pt x="619" y="2105"/>
                  </a:cubicBezTo>
                  <a:cubicBezTo>
                    <a:pt x="702" y="2133"/>
                    <a:pt x="803" y="2176"/>
                    <a:pt x="888" y="2186"/>
                  </a:cubicBezTo>
                  <a:lnTo>
                    <a:pt x="879" y="2187"/>
                  </a:lnTo>
                  <a:cubicBezTo>
                    <a:pt x="923" y="2194"/>
                    <a:pt x="1074" y="2225"/>
                    <a:pt x="1228" y="2208"/>
                  </a:cubicBezTo>
                  <a:cubicBezTo>
                    <a:pt x="1382" y="2196"/>
                    <a:pt x="1531" y="2139"/>
                    <a:pt x="1576" y="2112"/>
                  </a:cubicBezTo>
                  <a:lnTo>
                    <a:pt x="1562" y="2116"/>
                  </a:lnTo>
                  <a:cubicBezTo>
                    <a:pt x="1642" y="2068"/>
                    <a:pt x="1637" y="2088"/>
                    <a:pt x="1703" y="2054"/>
                  </a:cubicBezTo>
                  <a:cubicBezTo>
                    <a:pt x="1687" y="2046"/>
                    <a:pt x="1747" y="1994"/>
                    <a:pt x="1769" y="1974"/>
                  </a:cubicBezTo>
                  <a:lnTo>
                    <a:pt x="1770" y="1978"/>
                  </a:lnTo>
                  <a:cubicBezTo>
                    <a:pt x="1806" y="1949"/>
                    <a:pt x="1871" y="1870"/>
                    <a:pt x="1916" y="1813"/>
                  </a:cubicBezTo>
                  <a:lnTo>
                    <a:pt x="1921" y="1821"/>
                  </a:lnTo>
                  <a:cubicBezTo>
                    <a:pt x="1956" y="1770"/>
                    <a:pt x="2022" y="1676"/>
                    <a:pt x="2042" y="1637"/>
                  </a:cubicBezTo>
                  <a:cubicBezTo>
                    <a:pt x="2094" y="1553"/>
                    <a:pt x="2167" y="1408"/>
                    <a:pt x="2172" y="1270"/>
                  </a:cubicBezTo>
                  <a:cubicBezTo>
                    <a:pt x="2185" y="1242"/>
                    <a:pt x="2196" y="1214"/>
                    <a:pt x="2206" y="1185"/>
                  </a:cubicBezTo>
                  <a:lnTo>
                    <a:pt x="2204" y="1171"/>
                  </a:lnTo>
                  <a:cubicBezTo>
                    <a:pt x="2205" y="1156"/>
                    <a:pt x="1891" y="1058"/>
                    <a:pt x="1817" y="1179"/>
                  </a:cubicBezTo>
                  <a:lnTo>
                    <a:pt x="1807" y="1177"/>
                  </a:lnTo>
                  <a:cubicBezTo>
                    <a:pt x="1807" y="1184"/>
                    <a:pt x="1808" y="1192"/>
                    <a:pt x="1807" y="1200"/>
                  </a:cubicBezTo>
                  <a:cubicBezTo>
                    <a:pt x="1798" y="1227"/>
                    <a:pt x="1807" y="1241"/>
                    <a:pt x="1798" y="1237"/>
                  </a:cubicBezTo>
                  <a:lnTo>
                    <a:pt x="1805" y="1200"/>
                  </a:lnTo>
                  <a:cubicBezTo>
                    <a:pt x="1798" y="1227"/>
                    <a:pt x="1796" y="1208"/>
                    <a:pt x="1793" y="1197"/>
                  </a:cubicBezTo>
                  <a:cubicBezTo>
                    <a:pt x="1790" y="1208"/>
                    <a:pt x="1787" y="1219"/>
                    <a:pt x="1783" y="1227"/>
                  </a:cubicBezTo>
                  <a:cubicBezTo>
                    <a:pt x="1786" y="1233"/>
                    <a:pt x="1787" y="1224"/>
                    <a:pt x="1790" y="1220"/>
                  </a:cubicBezTo>
                  <a:cubicBezTo>
                    <a:pt x="1790" y="1235"/>
                    <a:pt x="1798" y="1257"/>
                    <a:pt x="1788" y="1274"/>
                  </a:cubicBezTo>
                  <a:cubicBezTo>
                    <a:pt x="1780" y="1301"/>
                    <a:pt x="1773" y="1272"/>
                    <a:pt x="1764" y="1303"/>
                  </a:cubicBezTo>
                  <a:cubicBezTo>
                    <a:pt x="1712" y="1464"/>
                    <a:pt x="1600" y="1595"/>
                    <a:pt x="1459" y="1684"/>
                  </a:cubicBezTo>
                  <a:cubicBezTo>
                    <a:pt x="1454" y="1683"/>
                    <a:pt x="1458" y="1681"/>
                    <a:pt x="1461" y="1677"/>
                  </a:cubicBezTo>
                  <a:cubicBezTo>
                    <a:pt x="1421" y="1707"/>
                    <a:pt x="1380" y="1726"/>
                    <a:pt x="1338" y="1744"/>
                  </a:cubicBezTo>
                  <a:cubicBezTo>
                    <a:pt x="1325" y="1745"/>
                    <a:pt x="1320" y="1741"/>
                    <a:pt x="1315" y="1738"/>
                  </a:cubicBezTo>
                  <a:cubicBezTo>
                    <a:pt x="1328" y="1755"/>
                    <a:pt x="1070" y="1793"/>
                    <a:pt x="1065" y="1775"/>
                  </a:cubicBezTo>
                  <a:lnTo>
                    <a:pt x="1060" y="1791"/>
                  </a:lnTo>
                  <a:cubicBezTo>
                    <a:pt x="1010" y="1787"/>
                    <a:pt x="1048" y="1771"/>
                    <a:pt x="1002" y="1769"/>
                  </a:cubicBezTo>
                  <a:cubicBezTo>
                    <a:pt x="979" y="1792"/>
                    <a:pt x="929" y="1749"/>
                    <a:pt x="910" y="1758"/>
                  </a:cubicBezTo>
                  <a:cubicBezTo>
                    <a:pt x="910" y="1758"/>
                    <a:pt x="890" y="1747"/>
                    <a:pt x="894" y="1741"/>
                  </a:cubicBezTo>
                  <a:cubicBezTo>
                    <a:pt x="883" y="1750"/>
                    <a:pt x="871" y="1736"/>
                    <a:pt x="857" y="1734"/>
                  </a:cubicBezTo>
                  <a:cubicBezTo>
                    <a:pt x="850" y="1736"/>
                    <a:pt x="859" y="1739"/>
                    <a:pt x="861" y="1744"/>
                  </a:cubicBezTo>
                  <a:cubicBezTo>
                    <a:pt x="850" y="1742"/>
                    <a:pt x="840" y="1738"/>
                    <a:pt x="829" y="1734"/>
                  </a:cubicBezTo>
                  <a:cubicBezTo>
                    <a:pt x="819" y="1725"/>
                    <a:pt x="820" y="1717"/>
                    <a:pt x="833" y="1722"/>
                  </a:cubicBezTo>
                  <a:cubicBezTo>
                    <a:pt x="794" y="1705"/>
                    <a:pt x="688" y="1637"/>
                    <a:pt x="611" y="1540"/>
                  </a:cubicBezTo>
                  <a:cubicBezTo>
                    <a:pt x="534" y="1443"/>
                    <a:pt x="493" y="1326"/>
                    <a:pt x="482" y="1283"/>
                  </a:cubicBezTo>
                  <a:cubicBezTo>
                    <a:pt x="476" y="1297"/>
                    <a:pt x="488" y="1322"/>
                    <a:pt x="479" y="1337"/>
                  </a:cubicBezTo>
                  <a:cubicBezTo>
                    <a:pt x="461" y="1317"/>
                    <a:pt x="472" y="1301"/>
                    <a:pt x="460" y="1293"/>
                  </a:cubicBezTo>
                  <a:cubicBezTo>
                    <a:pt x="478" y="1279"/>
                    <a:pt x="452" y="1240"/>
                    <a:pt x="473" y="1218"/>
                  </a:cubicBezTo>
                  <a:lnTo>
                    <a:pt x="459" y="1213"/>
                  </a:lnTo>
                  <a:lnTo>
                    <a:pt x="465" y="1200"/>
                  </a:lnTo>
                  <a:cubicBezTo>
                    <a:pt x="447" y="1096"/>
                    <a:pt x="452" y="1176"/>
                    <a:pt x="459" y="1083"/>
                  </a:cubicBezTo>
                  <a:cubicBezTo>
                    <a:pt x="460" y="1029"/>
                    <a:pt x="448" y="999"/>
                    <a:pt x="462" y="971"/>
                  </a:cubicBezTo>
                  <a:cubicBezTo>
                    <a:pt x="460" y="975"/>
                    <a:pt x="449" y="985"/>
                    <a:pt x="450" y="971"/>
                  </a:cubicBezTo>
                  <a:cubicBezTo>
                    <a:pt x="462" y="971"/>
                    <a:pt x="452" y="931"/>
                    <a:pt x="464" y="927"/>
                  </a:cubicBezTo>
                  <a:cubicBezTo>
                    <a:pt x="467" y="913"/>
                    <a:pt x="485" y="871"/>
                    <a:pt x="465" y="880"/>
                  </a:cubicBezTo>
                  <a:cubicBezTo>
                    <a:pt x="474" y="875"/>
                    <a:pt x="492" y="838"/>
                    <a:pt x="489" y="863"/>
                  </a:cubicBezTo>
                  <a:cubicBezTo>
                    <a:pt x="495" y="851"/>
                    <a:pt x="504" y="840"/>
                    <a:pt x="505" y="829"/>
                  </a:cubicBezTo>
                  <a:lnTo>
                    <a:pt x="493" y="844"/>
                  </a:lnTo>
                  <a:cubicBezTo>
                    <a:pt x="510" y="800"/>
                    <a:pt x="534" y="784"/>
                    <a:pt x="539" y="751"/>
                  </a:cubicBezTo>
                  <a:lnTo>
                    <a:pt x="524" y="763"/>
                  </a:lnTo>
                  <a:cubicBezTo>
                    <a:pt x="537" y="737"/>
                    <a:pt x="552" y="718"/>
                    <a:pt x="571" y="718"/>
                  </a:cubicBezTo>
                  <a:lnTo>
                    <a:pt x="557" y="744"/>
                  </a:lnTo>
                  <a:cubicBezTo>
                    <a:pt x="584" y="706"/>
                    <a:pt x="600" y="684"/>
                    <a:pt x="621" y="650"/>
                  </a:cubicBezTo>
                  <a:lnTo>
                    <a:pt x="612" y="660"/>
                  </a:lnTo>
                  <a:cubicBezTo>
                    <a:pt x="623" y="602"/>
                    <a:pt x="843" y="446"/>
                    <a:pt x="893" y="427"/>
                  </a:cubicBezTo>
                  <a:lnTo>
                    <a:pt x="868" y="423"/>
                  </a:lnTo>
                  <a:cubicBezTo>
                    <a:pt x="880" y="415"/>
                    <a:pt x="893" y="407"/>
                    <a:pt x="906" y="401"/>
                  </a:cubicBezTo>
                  <a:cubicBezTo>
                    <a:pt x="901" y="402"/>
                    <a:pt x="897" y="442"/>
                    <a:pt x="892" y="441"/>
                  </a:cubicBezTo>
                  <a:cubicBezTo>
                    <a:pt x="933" y="427"/>
                    <a:pt x="1069" y="388"/>
                    <a:pt x="1207" y="408"/>
                  </a:cubicBezTo>
                  <a:cubicBezTo>
                    <a:pt x="1344" y="422"/>
                    <a:pt x="1468" y="488"/>
                    <a:pt x="1498" y="516"/>
                  </a:cubicBezTo>
                  <a:cubicBezTo>
                    <a:pt x="1523" y="539"/>
                    <a:pt x="1492" y="537"/>
                    <a:pt x="1492" y="537"/>
                  </a:cubicBezTo>
                  <a:cubicBezTo>
                    <a:pt x="1527" y="554"/>
                    <a:pt x="1513" y="536"/>
                    <a:pt x="1540" y="556"/>
                  </a:cubicBezTo>
                  <a:cubicBezTo>
                    <a:pt x="1546" y="564"/>
                    <a:pt x="1533" y="563"/>
                    <a:pt x="1527" y="561"/>
                  </a:cubicBezTo>
                  <a:cubicBezTo>
                    <a:pt x="1540" y="569"/>
                    <a:pt x="1548" y="580"/>
                    <a:pt x="1553" y="576"/>
                  </a:cubicBezTo>
                  <a:cubicBezTo>
                    <a:pt x="1541" y="562"/>
                    <a:pt x="1556" y="555"/>
                    <a:pt x="1555" y="543"/>
                  </a:cubicBezTo>
                  <a:cubicBezTo>
                    <a:pt x="1567" y="552"/>
                    <a:pt x="1579" y="561"/>
                    <a:pt x="1589" y="572"/>
                  </a:cubicBezTo>
                  <a:lnTo>
                    <a:pt x="1582" y="577"/>
                  </a:lnTo>
                  <a:cubicBezTo>
                    <a:pt x="1588" y="585"/>
                    <a:pt x="1618" y="574"/>
                    <a:pt x="1646" y="610"/>
                  </a:cubicBezTo>
                  <a:cubicBezTo>
                    <a:pt x="1696" y="666"/>
                    <a:pt x="1744" y="733"/>
                    <a:pt x="1775" y="801"/>
                  </a:cubicBezTo>
                  <a:cubicBezTo>
                    <a:pt x="1770" y="802"/>
                    <a:pt x="1760" y="790"/>
                    <a:pt x="1751" y="777"/>
                  </a:cubicBezTo>
                  <a:cubicBezTo>
                    <a:pt x="1755" y="786"/>
                    <a:pt x="1762" y="799"/>
                    <a:pt x="1763" y="809"/>
                  </a:cubicBezTo>
                  <a:cubicBezTo>
                    <a:pt x="1764" y="789"/>
                    <a:pt x="1782" y="834"/>
                    <a:pt x="1780" y="820"/>
                  </a:cubicBezTo>
                  <a:cubicBezTo>
                    <a:pt x="1825" y="861"/>
                    <a:pt x="1826" y="937"/>
                    <a:pt x="1849" y="982"/>
                  </a:cubicBezTo>
                  <a:cubicBezTo>
                    <a:pt x="1870" y="969"/>
                    <a:pt x="2213" y="1057"/>
                    <a:pt x="2235" y="1070"/>
                  </a:cubicBezTo>
                  <a:cubicBezTo>
                    <a:pt x="2236" y="1093"/>
                    <a:pt x="2236" y="1115"/>
                    <a:pt x="2234" y="1122"/>
                  </a:cubicBezTo>
                  <a:cubicBezTo>
                    <a:pt x="2240" y="1117"/>
                    <a:pt x="2241" y="1071"/>
                    <a:pt x="2236" y="1047"/>
                  </a:cubicBezTo>
                  <a:lnTo>
                    <a:pt x="2223" y="1044"/>
                  </a:lnTo>
                  <a:cubicBezTo>
                    <a:pt x="2215" y="990"/>
                    <a:pt x="2231" y="1031"/>
                    <a:pt x="2223" y="977"/>
                  </a:cubicBezTo>
                  <a:cubicBezTo>
                    <a:pt x="2234" y="973"/>
                    <a:pt x="2243" y="1022"/>
                    <a:pt x="2245" y="1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419612" y="376643"/>
              <a:ext cx="46213" cy="45555"/>
            </a:xfrm>
            <a:custGeom>
              <a:rect b="b" l="l" r="r" t="t"/>
              <a:pathLst>
                <a:path extrusionOk="0" h="2213" w="2245">
                  <a:moveTo>
                    <a:pt x="2245" y="1066"/>
                  </a:moveTo>
                  <a:cubicBezTo>
                    <a:pt x="2245" y="1027"/>
                    <a:pt x="2249" y="986"/>
                    <a:pt x="2234" y="972"/>
                  </a:cubicBezTo>
                  <a:cubicBezTo>
                    <a:pt x="2233" y="934"/>
                    <a:pt x="2247" y="974"/>
                    <a:pt x="2245" y="928"/>
                  </a:cubicBezTo>
                  <a:cubicBezTo>
                    <a:pt x="2238" y="897"/>
                    <a:pt x="2217" y="858"/>
                    <a:pt x="2214" y="821"/>
                  </a:cubicBezTo>
                  <a:lnTo>
                    <a:pt x="2216" y="821"/>
                  </a:lnTo>
                  <a:cubicBezTo>
                    <a:pt x="2201" y="730"/>
                    <a:pt x="2159" y="694"/>
                    <a:pt x="2132" y="617"/>
                  </a:cubicBezTo>
                  <a:lnTo>
                    <a:pt x="2139" y="623"/>
                  </a:lnTo>
                  <a:cubicBezTo>
                    <a:pt x="2133" y="594"/>
                    <a:pt x="2098" y="548"/>
                    <a:pt x="2075" y="500"/>
                  </a:cubicBezTo>
                  <a:cubicBezTo>
                    <a:pt x="2081" y="514"/>
                    <a:pt x="2082" y="529"/>
                    <a:pt x="2064" y="503"/>
                  </a:cubicBezTo>
                  <a:cubicBezTo>
                    <a:pt x="2036" y="449"/>
                    <a:pt x="2006" y="420"/>
                    <a:pt x="1984" y="382"/>
                  </a:cubicBezTo>
                  <a:lnTo>
                    <a:pt x="1948" y="357"/>
                  </a:lnTo>
                  <a:cubicBezTo>
                    <a:pt x="1883" y="278"/>
                    <a:pt x="1679" y="104"/>
                    <a:pt x="1425" y="39"/>
                  </a:cubicBezTo>
                  <a:cubicBezTo>
                    <a:pt x="1175" y="-34"/>
                    <a:pt x="915" y="13"/>
                    <a:pt x="817" y="44"/>
                  </a:cubicBezTo>
                  <a:lnTo>
                    <a:pt x="825" y="40"/>
                  </a:lnTo>
                  <a:cubicBezTo>
                    <a:pt x="673" y="79"/>
                    <a:pt x="448" y="189"/>
                    <a:pt x="289" y="373"/>
                  </a:cubicBezTo>
                  <a:cubicBezTo>
                    <a:pt x="124" y="551"/>
                    <a:pt x="40" y="789"/>
                    <a:pt x="25" y="948"/>
                  </a:cubicBezTo>
                  <a:cubicBezTo>
                    <a:pt x="6" y="996"/>
                    <a:pt x="5" y="1065"/>
                    <a:pt x="0" y="1117"/>
                  </a:cubicBezTo>
                  <a:cubicBezTo>
                    <a:pt x="6" y="1088"/>
                    <a:pt x="13" y="1098"/>
                    <a:pt x="11" y="1120"/>
                  </a:cubicBezTo>
                  <a:cubicBezTo>
                    <a:pt x="19" y="1277"/>
                    <a:pt x="13" y="1132"/>
                    <a:pt x="36" y="1288"/>
                  </a:cubicBezTo>
                  <a:cubicBezTo>
                    <a:pt x="52" y="1376"/>
                    <a:pt x="106" y="1594"/>
                    <a:pt x="238" y="1769"/>
                  </a:cubicBezTo>
                  <a:cubicBezTo>
                    <a:pt x="361" y="1949"/>
                    <a:pt x="549" y="2066"/>
                    <a:pt x="619" y="2105"/>
                  </a:cubicBezTo>
                  <a:cubicBezTo>
                    <a:pt x="702" y="2133"/>
                    <a:pt x="803" y="2176"/>
                    <a:pt x="888" y="2186"/>
                  </a:cubicBezTo>
                  <a:lnTo>
                    <a:pt x="879" y="2187"/>
                  </a:lnTo>
                  <a:cubicBezTo>
                    <a:pt x="923" y="2194"/>
                    <a:pt x="1074" y="2225"/>
                    <a:pt x="1228" y="2208"/>
                  </a:cubicBezTo>
                  <a:cubicBezTo>
                    <a:pt x="1382" y="2196"/>
                    <a:pt x="1531" y="2139"/>
                    <a:pt x="1576" y="2112"/>
                  </a:cubicBezTo>
                  <a:lnTo>
                    <a:pt x="1562" y="2116"/>
                  </a:lnTo>
                  <a:cubicBezTo>
                    <a:pt x="1642" y="2068"/>
                    <a:pt x="1637" y="2088"/>
                    <a:pt x="1703" y="2054"/>
                  </a:cubicBezTo>
                  <a:cubicBezTo>
                    <a:pt x="1687" y="2046"/>
                    <a:pt x="1747" y="1994"/>
                    <a:pt x="1769" y="1974"/>
                  </a:cubicBezTo>
                  <a:lnTo>
                    <a:pt x="1770" y="1978"/>
                  </a:lnTo>
                  <a:cubicBezTo>
                    <a:pt x="1806" y="1949"/>
                    <a:pt x="1871" y="1870"/>
                    <a:pt x="1916" y="1813"/>
                  </a:cubicBezTo>
                  <a:lnTo>
                    <a:pt x="1921" y="1821"/>
                  </a:lnTo>
                  <a:cubicBezTo>
                    <a:pt x="1956" y="1770"/>
                    <a:pt x="2022" y="1676"/>
                    <a:pt x="2042" y="1637"/>
                  </a:cubicBezTo>
                  <a:cubicBezTo>
                    <a:pt x="2094" y="1553"/>
                    <a:pt x="2167" y="1408"/>
                    <a:pt x="2172" y="1270"/>
                  </a:cubicBezTo>
                  <a:cubicBezTo>
                    <a:pt x="2185" y="1242"/>
                    <a:pt x="2196" y="1214"/>
                    <a:pt x="2206" y="1185"/>
                  </a:cubicBezTo>
                  <a:lnTo>
                    <a:pt x="2204" y="1171"/>
                  </a:lnTo>
                  <a:cubicBezTo>
                    <a:pt x="2205" y="1156"/>
                    <a:pt x="1891" y="1058"/>
                    <a:pt x="1817" y="1179"/>
                  </a:cubicBezTo>
                  <a:lnTo>
                    <a:pt x="1807" y="1177"/>
                  </a:lnTo>
                  <a:cubicBezTo>
                    <a:pt x="1807" y="1184"/>
                    <a:pt x="1808" y="1192"/>
                    <a:pt x="1807" y="1200"/>
                  </a:cubicBezTo>
                  <a:cubicBezTo>
                    <a:pt x="1798" y="1227"/>
                    <a:pt x="1807" y="1241"/>
                    <a:pt x="1798" y="1237"/>
                  </a:cubicBezTo>
                  <a:lnTo>
                    <a:pt x="1805" y="1200"/>
                  </a:lnTo>
                  <a:cubicBezTo>
                    <a:pt x="1798" y="1227"/>
                    <a:pt x="1796" y="1208"/>
                    <a:pt x="1793" y="1197"/>
                  </a:cubicBezTo>
                  <a:cubicBezTo>
                    <a:pt x="1790" y="1208"/>
                    <a:pt x="1787" y="1219"/>
                    <a:pt x="1783" y="1227"/>
                  </a:cubicBezTo>
                  <a:cubicBezTo>
                    <a:pt x="1786" y="1233"/>
                    <a:pt x="1787" y="1224"/>
                    <a:pt x="1790" y="1220"/>
                  </a:cubicBezTo>
                  <a:cubicBezTo>
                    <a:pt x="1790" y="1235"/>
                    <a:pt x="1798" y="1257"/>
                    <a:pt x="1788" y="1274"/>
                  </a:cubicBezTo>
                  <a:cubicBezTo>
                    <a:pt x="1780" y="1301"/>
                    <a:pt x="1773" y="1272"/>
                    <a:pt x="1764" y="1303"/>
                  </a:cubicBezTo>
                  <a:cubicBezTo>
                    <a:pt x="1712" y="1464"/>
                    <a:pt x="1600" y="1595"/>
                    <a:pt x="1459" y="1684"/>
                  </a:cubicBezTo>
                  <a:cubicBezTo>
                    <a:pt x="1454" y="1683"/>
                    <a:pt x="1458" y="1681"/>
                    <a:pt x="1461" y="1677"/>
                  </a:cubicBezTo>
                  <a:cubicBezTo>
                    <a:pt x="1421" y="1707"/>
                    <a:pt x="1380" y="1726"/>
                    <a:pt x="1338" y="1744"/>
                  </a:cubicBezTo>
                  <a:cubicBezTo>
                    <a:pt x="1325" y="1745"/>
                    <a:pt x="1320" y="1741"/>
                    <a:pt x="1315" y="1738"/>
                  </a:cubicBezTo>
                  <a:cubicBezTo>
                    <a:pt x="1328" y="1755"/>
                    <a:pt x="1070" y="1793"/>
                    <a:pt x="1065" y="1775"/>
                  </a:cubicBezTo>
                  <a:lnTo>
                    <a:pt x="1060" y="1791"/>
                  </a:lnTo>
                  <a:cubicBezTo>
                    <a:pt x="1010" y="1787"/>
                    <a:pt x="1048" y="1771"/>
                    <a:pt x="1002" y="1769"/>
                  </a:cubicBezTo>
                  <a:cubicBezTo>
                    <a:pt x="979" y="1792"/>
                    <a:pt x="929" y="1749"/>
                    <a:pt x="910" y="1758"/>
                  </a:cubicBezTo>
                  <a:cubicBezTo>
                    <a:pt x="910" y="1758"/>
                    <a:pt x="890" y="1747"/>
                    <a:pt x="894" y="1741"/>
                  </a:cubicBezTo>
                  <a:cubicBezTo>
                    <a:pt x="883" y="1750"/>
                    <a:pt x="871" y="1736"/>
                    <a:pt x="857" y="1734"/>
                  </a:cubicBezTo>
                  <a:cubicBezTo>
                    <a:pt x="850" y="1736"/>
                    <a:pt x="859" y="1739"/>
                    <a:pt x="861" y="1744"/>
                  </a:cubicBezTo>
                  <a:cubicBezTo>
                    <a:pt x="850" y="1742"/>
                    <a:pt x="840" y="1738"/>
                    <a:pt x="829" y="1734"/>
                  </a:cubicBezTo>
                  <a:cubicBezTo>
                    <a:pt x="819" y="1725"/>
                    <a:pt x="820" y="1717"/>
                    <a:pt x="833" y="1722"/>
                  </a:cubicBezTo>
                  <a:cubicBezTo>
                    <a:pt x="794" y="1705"/>
                    <a:pt x="688" y="1637"/>
                    <a:pt x="611" y="1540"/>
                  </a:cubicBezTo>
                  <a:cubicBezTo>
                    <a:pt x="534" y="1443"/>
                    <a:pt x="493" y="1326"/>
                    <a:pt x="482" y="1283"/>
                  </a:cubicBezTo>
                  <a:cubicBezTo>
                    <a:pt x="476" y="1297"/>
                    <a:pt x="488" y="1322"/>
                    <a:pt x="479" y="1337"/>
                  </a:cubicBezTo>
                  <a:cubicBezTo>
                    <a:pt x="461" y="1317"/>
                    <a:pt x="472" y="1301"/>
                    <a:pt x="460" y="1293"/>
                  </a:cubicBezTo>
                  <a:cubicBezTo>
                    <a:pt x="478" y="1279"/>
                    <a:pt x="452" y="1240"/>
                    <a:pt x="473" y="1218"/>
                  </a:cubicBezTo>
                  <a:lnTo>
                    <a:pt x="459" y="1213"/>
                  </a:lnTo>
                  <a:lnTo>
                    <a:pt x="465" y="1200"/>
                  </a:lnTo>
                  <a:cubicBezTo>
                    <a:pt x="447" y="1096"/>
                    <a:pt x="452" y="1176"/>
                    <a:pt x="459" y="1083"/>
                  </a:cubicBezTo>
                  <a:cubicBezTo>
                    <a:pt x="460" y="1029"/>
                    <a:pt x="448" y="999"/>
                    <a:pt x="462" y="971"/>
                  </a:cubicBezTo>
                  <a:cubicBezTo>
                    <a:pt x="460" y="975"/>
                    <a:pt x="449" y="985"/>
                    <a:pt x="450" y="971"/>
                  </a:cubicBezTo>
                  <a:cubicBezTo>
                    <a:pt x="462" y="971"/>
                    <a:pt x="452" y="931"/>
                    <a:pt x="464" y="927"/>
                  </a:cubicBezTo>
                  <a:cubicBezTo>
                    <a:pt x="467" y="913"/>
                    <a:pt x="485" y="871"/>
                    <a:pt x="465" y="880"/>
                  </a:cubicBezTo>
                  <a:cubicBezTo>
                    <a:pt x="474" y="875"/>
                    <a:pt x="492" y="838"/>
                    <a:pt x="489" y="863"/>
                  </a:cubicBezTo>
                  <a:cubicBezTo>
                    <a:pt x="495" y="851"/>
                    <a:pt x="504" y="840"/>
                    <a:pt x="505" y="829"/>
                  </a:cubicBezTo>
                  <a:lnTo>
                    <a:pt x="493" y="844"/>
                  </a:lnTo>
                  <a:cubicBezTo>
                    <a:pt x="510" y="800"/>
                    <a:pt x="534" y="784"/>
                    <a:pt x="539" y="751"/>
                  </a:cubicBezTo>
                  <a:lnTo>
                    <a:pt x="524" y="763"/>
                  </a:lnTo>
                  <a:cubicBezTo>
                    <a:pt x="537" y="737"/>
                    <a:pt x="552" y="718"/>
                    <a:pt x="571" y="718"/>
                  </a:cubicBezTo>
                  <a:lnTo>
                    <a:pt x="557" y="744"/>
                  </a:lnTo>
                  <a:cubicBezTo>
                    <a:pt x="584" y="706"/>
                    <a:pt x="600" y="684"/>
                    <a:pt x="621" y="650"/>
                  </a:cubicBezTo>
                  <a:lnTo>
                    <a:pt x="612" y="660"/>
                  </a:lnTo>
                  <a:cubicBezTo>
                    <a:pt x="623" y="602"/>
                    <a:pt x="843" y="446"/>
                    <a:pt x="893" y="427"/>
                  </a:cubicBezTo>
                  <a:lnTo>
                    <a:pt x="868" y="423"/>
                  </a:lnTo>
                  <a:cubicBezTo>
                    <a:pt x="880" y="415"/>
                    <a:pt x="893" y="407"/>
                    <a:pt x="906" y="401"/>
                  </a:cubicBezTo>
                  <a:cubicBezTo>
                    <a:pt x="901" y="402"/>
                    <a:pt x="897" y="442"/>
                    <a:pt x="892" y="441"/>
                  </a:cubicBezTo>
                  <a:cubicBezTo>
                    <a:pt x="933" y="427"/>
                    <a:pt x="1069" y="388"/>
                    <a:pt x="1207" y="408"/>
                  </a:cubicBezTo>
                  <a:cubicBezTo>
                    <a:pt x="1344" y="422"/>
                    <a:pt x="1468" y="488"/>
                    <a:pt x="1498" y="516"/>
                  </a:cubicBezTo>
                  <a:cubicBezTo>
                    <a:pt x="1523" y="539"/>
                    <a:pt x="1492" y="537"/>
                    <a:pt x="1492" y="537"/>
                  </a:cubicBezTo>
                  <a:cubicBezTo>
                    <a:pt x="1527" y="554"/>
                    <a:pt x="1513" y="536"/>
                    <a:pt x="1540" y="556"/>
                  </a:cubicBezTo>
                  <a:cubicBezTo>
                    <a:pt x="1546" y="564"/>
                    <a:pt x="1533" y="563"/>
                    <a:pt x="1527" y="561"/>
                  </a:cubicBezTo>
                  <a:cubicBezTo>
                    <a:pt x="1540" y="569"/>
                    <a:pt x="1548" y="580"/>
                    <a:pt x="1553" y="576"/>
                  </a:cubicBezTo>
                  <a:cubicBezTo>
                    <a:pt x="1541" y="562"/>
                    <a:pt x="1556" y="555"/>
                    <a:pt x="1555" y="543"/>
                  </a:cubicBezTo>
                  <a:cubicBezTo>
                    <a:pt x="1567" y="552"/>
                    <a:pt x="1579" y="561"/>
                    <a:pt x="1589" y="572"/>
                  </a:cubicBezTo>
                  <a:lnTo>
                    <a:pt x="1582" y="577"/>
                  </a:lnTo>
                  <a:cubicBezTo>
                    <a:pt x="1588" y="585"/>
                    <a:pt x="1618" y="574"/>
                    <a:pt x="1646" y="610"/>
                  </a:cubicBezTo>
                  <a:cubicBezTo>
                    <a:pt x="1696" y="666"/>
                    <a:pt x="1744" y="733"/>
                    <a:pt x="1775" y="801"/>
                  </a:cubicBezTo>
                  <a:cubicBezTo>
                    <a:pt x="1770" y="802"/>
                    <a:pt x="1760" y="790"/>
                    <a:pt x="1751" y="777"/>
                  </a:cubicBezTo>
                  <a:cubicBezTo>
                    <a:pt x="1755" y="786"/>
                    <a:pt x="1762" y="799"/>
                    <a:pt x="1763" y="809"/>
                  </a:cubicBezTo>
                  <a:cubicBezTo>
                    <a:pt x="1764" y="789"/>
                    <a:pt x="1782" y="834"/>
                    <a:pt x="1780" y="820"/>
                  </a:cubicBezTo>
                  <a:cubicBezTo>
                    <a:pt x="1825" y="861"/>
                    <a:pt x="1826" y="937"/>
                    <a:pt x="1849" y="982"/>
                  </a:cubicBezTo>
                  <a:cubicBezTo>
                    <a:pt x="1870" y="969"/>
                    <a:pt x="2213" y="1057"/>
                    <a:pt x="2235" y="1070"/>
                  </a:cubicBezTo>
                  <a:cubicBezTo>
                    <a:pt x="2236" y="1093"/>
                    <a:pt x="2236" y="1115"/>
                    <a:pt x="2234" y="1122"/>
                  </a:cubicBezTo>
                  <a:cubicBezTo>
                    <a:pt x="2240" y="1117"/>
                    <a:pt x="2241" y="1071"/>
                    <a:pt x="2236" y="1047"/>
                  </a:cubicBezTo>
                  <a:lnTo>
                    <a:pt x="2223" y="1044"/>
                  </a:lnTo>
                  <a:cubicBezTo>
                    <a:pt x="2215" y="990"/>
                    <a:pt x="2231" y="1031"/>
                    <a:pt x="2223" y="977"/>
                  </a:cubicBezTo>
                  <a:cubicBezTo>
                    <a:pt x="2234" y="973"/>
                    <a:pt x="2243" y="1022"/>
                    <a:pt x="2245" y="1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_1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3"/>
          <p:cNvPicPr preferRelativeResize="0"/>
          <p:nvPr/>
        </p:nvPicPr>
        <p:blipFill rotWithShape="1">
          <a:blip r:embed="rId2">
            <a:alphaModFix amt="39000"/>
          </a:blip>
          <a:srcRect b="0" l="19627" r="0" t="-210"/>
          <a:stretch/>
        </p:blipFill>
        <p:spPr>
          <a:xfrm rot="5400000">
            <a:off x="1981963" y="-2005538"/>
            <a:ext cx="5190649" cy="915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3"/>
          <p:cNvSpPr txBox="1"/>
          <p:nvPr>
            <p:ph idx="1" type="subTitle"/>
          </p:nvPr>
        </p:nvSpPr>
        <p:spPr>
          <a:xfrm>
            <a:off x="5492925" y="1711438"/>
            <a:ext cx="2791200" cy="10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13"/>
          <p:cNvSpPr txBox="1"/>
          <p:nvPr>
            <p:ph type="title"/>
          </p:nvPr>
        </p:nvSpPr>
        <p:spPr>
          <a:xfrm>
            <a:off x="7151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7" name="Google Shape;197;p13"/>
          <p:cNvSpPr/>
          <p:nvPr/>
        </p:nvSpPr>
        <p:spPr>
          <a:xfrm>
            <a:off x="-3525" y="4859525"/>
            <a:ext cx="9144000" cy="284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grpSp>
        <p:nvGrpSpPr>
          <p:cNvPr id="198" name="Google Shape;198;p13"/>
          <p:cNvGrpSpPr/>
          <p:nvPr/>
        </p:nvGrpSpPr>
        <p:grpSpPr>
          <a:xfrm flipH="1">
            <a:off x="91125" y="21400"/>
            <a:ext cx="9281251" cy="2156048"/>
            <a:chOff x="-229075" y="21400"/>
            <a:chExt cx="9281251" cy="2156048"/>
          </a:xfrm>
        </p:grpSpPr>
        <p:pic>
          <p:nvPicPr>
            <p:cNvPr id="199" name="Google Shape;199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5649">
              <a:off x="-133764" y="230344"/>
              <a:ext cx="1480777" cy="8495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 rot="-6591870">
              <a:off x="8159550" y="1256225"/>
              <a:ext cx="469349" cy="543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6591870">
              <a:off x="8414575" y="677875"/>
              <a:ext cx="469349" cy="543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2" name="Google Shape;202;p13"/>
            <p:cNvGrpSpPr/>
            <p:nvPr/>
          </p:nvGrpSpPr>
          <p:grpSpPr>
            <a:xfrm>
              <a:off x="8651175" y="1941650"/>
              <a:ext cx="248800" cy="235798"/>
              <a:chOff x="941225" y="179200"/>
              <a:chExt cx="248800" cy="235798"/>
            </a:xfrm>
          </p:grpSpPr>
          <p:sp>
            <p:nvSpPr>
              <p:cNvPr id="203" name="Google Shape;203;p13"/>
              <p:cNvSpPr/>
              <p:nvPr/>
            </p:nvSpPr>
            <p:spPr>
              <a:xfrm>
                <a:off x="941225" y="179200"/>
                <a:ext cx="174355" cy="174231"/>
              </a:xfrm>
              <a:custGeom>
                <a:rect b="b" l="l" r="r" t="t"/>
                <a:pathLst>
                  <a:path extrusionOk="0" h="8464" w="8470">
                    <a:moveTo>
                      <a:pt x="5447" y="4423"/>
                    </a:moveTo>
                    <a:cubicBezTo>
                      <a:pt x="5164" y="4549"/>
                      <a:pt x="4863" y="4723"/>
                      <a:pt x="4672" y="5001"/>
                    </a:cubicBezTo>
                    <a:cubicBezTo>
                      <a:pt x="4562" y="5128"/>
                      <a:pt x="4502" y="5281"/>
                      <a:pt x="4426" y="5423"/>
                    </a:cubicBezTo>
                    <a:cubicBezTo>
                      <a:pt x="4378" y="5571"/>
                      <a:pt x="4307" y="5720"/>
                      <a:pt x="4280" y="5869"/>
                    </a:cubicBezTo>
                    <a:cubicBezTo>
                      <a:pt x="4270" y="5896"/>
                      <a:pt x="4278" y="5863"/>
                      <a:pt x="4285" y="5828"/>
                    </a:cubicBezTo>
                    <a:cubicBezTo>
                      <a:pt x="4265" y="5909"/>
                      <a:pt x="4247" y="5988"/>
                      <a:pt x="4231" y="6065"/>
                    </a:cubicBezTo>
                    <a:cubicBezTo>
                      <a:pt x="4203" y="5931"/>
                      <a:pt x="4164" y="5773"/>
                      <a:pt x="4104" y="5599"/>
                    </a:cubicBezTo>
                    <a:cubicBezTo>
                      <a:pt x="4047" y="5414"/>
                      <a:pt x="3950" y="5209"/>
                      <a:pt x="3812" y="5016"/>
                    </a:cubicBezTo>
                    <a:cubicBezTo>
                      <a:pt x="3671" y="4825"/>
                      <a:pt x="3478" y="4646"/>
                      <a:pt x="3263" y="4532"/>
                    </a:cubicBezTo>
                    <a:cubicBezTo>
                      <a:pt x="2968" y="4370"/>
                      <a:pt x="2660" y="4277"/>
                      <a:pt x="2378" y="4218"/>
                    </a:cubicBezTo>
                    <a:cubicBezTo>
                      <a:pt x="2489" y="4195"/>
                      <a:pt x="2586" y="4170"/>
                      <a:pt x="2690" y="4138"/>
                    </a:cubicBezTo>
                    <a:lnTo>
                      <a:pt x="2569" y="4161"/>
                    </a:lnTo>
                    <a:cubicBezTo>
                      <a:pt x="2762" y="4122"/>
                      <a:pt x="2922" y="4042"/>
                      <a:pt x="3004" y="4035"/>
                    </a:cubicBezTo>
                    <a:lnTo>
                      <a:pt x="2807" y="4111"/>
                    </a:lnTo>
                    <a:cubicBezTo>
                      <a:pt x="2968" y="4055"/>
                      <a:pt x="3097" y="4009"/>
                      <a:pt x="3213" y="3936"/>
                    </a:cubicBezTo>
                    <a:cubicBezTo>
                      <a:pt x="3334" y="3879"/>
                      <a:pt x="3437" y="3800"/>
                      <a:pt x="3548" y="3697"/>
                    </a:cubicBezTo>
                    <a:lnTo>
                      <a:pt x="3465" y="3765"/>
                    </a:lnTo>
                    <a:cubicBezTo>
                      <a:pt x="3506" y="3729"/>
                      <a:pt x="3560" y="3682"/>
                      <a:pt x="3625" y="3625"/>
                    </a:cubicBezTo>
                    <a:cubicBezTo>
                      <a:pt x="3684" y="3551"/>
                      <a:pt x="3752" y="3465"/>
                      <a:pt x="3827" y="3370"/>
                    </a:cubicBezTo>
                    <a:cubicBezTo>
                      <a:pt x="3884" y="3265"/>
                      <a:pt x="3950" y="3148"/>
                      <a:pt x="4004" y="3024"/>
                    </a:cubicBezTo>
                    <a:cubicBezTo>
                      <a:pt x="4045" y="2897"/>
                      <a:pt x="4100" y="2766"/>
                      <a:pt x="4130" y="2634"/>
                    </a:cubicBezTo>
                    <a:cubicBezTo>
                      <a:pt x="4178" y="2443"/>
                      <a:pt x="4213" y="2253"/>
                      <a:pt x="4237" y="2081"/>
                    </a:cubicBezTo>
                    <a:cubicBezTo>
                      <a:pt x="4274" y="2339"/>
                      <a:pt x="4314" y="2540"/>
                      <a:pt x="4352" y="2646"/>
                    </a:cubicBezTo>
                    <a:cubicBezTo>
                      <a:pt x="4410" y="2861"/>
                      <a:pt x="4343" y="2690"/>
                      <a:pt x="4341" y="2688"/>
                    </a:cubicBezTo>
                    <a:cubicBezTo>
                      <a:pt x="4434" y="2947"/>
                      <a:pt x="4391" y="2796"/>
                      <a:pt x="4469" y="3017"/>
                    </a:cubicBezTo>
                    <a:cubicBezTo>
                      <a:pt x="4489" y="3078"/>
                      <a:pt x="4456" y="3008"/>
                      <a:pt x="4442" y="2975"/>
                    </a:cubicBezTo>
                    <a:cubicBezTo>
                      <a:pt x="4472" y="3073"/>
                      <a:pt x="4528" y="3159"/>
                      <a:pt x="4533" y="3164"/>
                    </a:cubicBezTo>
                    <a:cubicBezTo>
                      <a:pt x="4474" y="3045"/>
                      <a:pt x="4513" y="3089"/>
                      <a:pt x="4497" y="3036"/>
                    </a:cubicBezTo>
                    <a:lnTo>
                      <a:pt x="4641" y="3307"/>
                    </a:lnTo>
                    <a:lnTo>
                      <a:pt x="4627" y="3300"/>
                    </a:lnTo>
                    <a:cubicBezTo>
                      <a:pt x="4641" y="3331"/>
                      <a:pt x="4671" y="3364"/>
                      <a:pt x="4724" y="3418"/>
                    </a:cubicBezTo>
                    <a:cubicBezTo>
                      <a:pt x="4781" y="3466"/>
                      <a:pt x="4831" y="3561"/>
                      <a:pt x="4954" y="3654"/>
                    </a:cubicBezTo>
                    <a:cubicBezTo>
                      <a:pt x="5336" y="3992"/>
                      <a:pt x="5855" y="4118"/>
                      <a:pt x="6309" y="4199"/>
                    </a:cubicBezTo>
                    <a:cubicBezTo>
                      <a:pt x="6300" y="4200"/>
                      <a:pt x="6292" y="4202"/>
                      <a:pt x="6283" y="4203"/>
                    </a:cubicBezTo>
                    <a:cubicBezTo>
                      <a:pt x="6245" y="4199"/>
                      <a:pt x="6197" y="4193"/>
                      <a:pt x="6148" y="4185"/>
                    </a:cubicBezTo>
                    <a:cubicBezTo>
                      <a:pt x="6184" y="4191"/>
                      <a:pt x="6222" y="4198"/>
                      <a:pt x="6266" y="4206"/>
                    </a:cubicBezTo>
                    <a:cubicBezTo>
                      <a:pt x="5994" y="4252"/>
                      <a:pt x="5720" y="4318"/>
                      <a:pt x="5447" y="4423"/>
                    </a:cubicBezTo>
                    <a:moveTo>
                      <a:pt x="1069" y="4393"/>
                    </a:moveTo>
                    <a:cubicBezTo>
                      <a:pt x="1072" y="4392"/>
                      <a:pt x="1075" y="4392"/>
                      <a:pt x="1078" y="4392"/>
                    </a:cubicBezTo>
                    <a:cubicBezTo>
                      <a:pt x="1075" y="4392"/>
                      <a:pt x="1072" y="4392"/>
                      <a:pt x="1069" y="4393"/>
                    </a:cubicBezTo>
                    <a:moveTo>
                      <a:pt x="8124" y="4066"/>
                    </a:moveTo>
                    <a:cubicBezTo>
                      <a:pt x="8138" y="4060"/>
                      <a:pt x="8150" y="4053"/>
                      <a:pt x="8162" y="4047"/>
                    </a:cubicBezTo>
                    <a:cubicBezTo>
                      <a:pt x="8215" y="4045"/>
                      <a:pt x="8272" y="4042"/>
                      <a:pt x="8336" y="4038"/>
                    </a:cubicBezTo>
                    <a:cubicBezTo>
                      <a:pt x="8294" y="4036"/>
                      <a:pt x="8240" y="4037"/>
                      <a:pt x="8178" y="4039"/>
                    </a:cubicBezTo>
                    <a:cubicBezTo>
                      <a:pt x="8222" y="4016"/>
                      <a:pt x="8249" y="3999"/>
                      <a:pt x="8249" y="3994"/>
                    </a:cubicBezTo>
                    <a:cubicBezTo>
                      <a:pt x="8339" y="4001"/>
                      <a:pt x="8419" y="4007"/>
                      <a:pt x="8465" y="4010"/>
                    </a:cubicBezTo>
                    <a:cubicBezTo>
                      <a:pt x="8441" y="4003"/>
                      <a:pt x="8257" y="3989"/>
                      <a:pt x="8159" y="3987"/>
                    </a:cubicBezTo>
                    <a:lnTo>
                      <a:pt x="8141" y="3999"/>
                    </a:lnTo>
                    <a:cubicBezTo>
                      <a:pt x="7916" y="3989"/>
                      <a:pt x="8089" y="3988"/>
                      <a:pt x="7869" y="3975"/>
                    </a:cubicBezTo>
                    <a:cubicBezTo>
                      <a:pt x="7858" y="3964"/>
                      <a:pt x="8060" y="3974"/>
                      <a:pt x="8238" y="3984"/>
                    </a:cubicBezTo>
                    <a:cubicBezTo>
                      <a:pt x="8078" y="3973"/>
                      <a:pt x="7919" y="3955"/>
                      <a:pt x="7853" y="3963"/>
                    </a:cubicBezTo>
                    <a:cubicBezTo>
                      <a:pt x="7703" y="3949"/>
                      <a:pt x="7870" y="3952"/>
                      <a:pt x="7690" y="3934"/>
                    </a:cubicBezTo>
                    <a:cubicBezTo>
                      <a:pt x="7562" y="3927"/>
                      <a:pt x="7392" y="3925"/>
                      <a:pt x="7245" y="3907"/>
                    </a:cubicBezTo>
                    <a:lnTo>
                      <a:pt x="7248" y="3905"/>
                    </a:lnTo>
                    <a:cubicBezTo>
                      <a:pt x="6894" y="3859"/>
                      <a:pt x="6701" y="3870"/>
                      <a:pt x="6387" y="3806"/>
                    </a:cubicBezTo>
                    <a:lnTo>
                      <a:pt x="6422" y="3807"/>
                    </a:lnTo>
                    <a:cubicBezTo>
                      <a:pt x="6308" y="3790"/>
                      <a:pt x="6095" y="3746"/>
                      <a:pt x="5903" y="3694"/>
                    </a:cubicBezTo>
                    <a:cubicBezTo>
                      <a:pt x="5957" y="3709"/>
                      <a:pt x="6004" y="3728"/>
                      <a:pt x="5886" y="3702"/>
                    </a:cubicBezTo>
                    <a:cubicBezTo>
                      <a:pt x="5773" y="3660"/>
                      <a:pt x="5693" y="3630"/>
                      <a:pt x="5615" y="3601"/>
                    </a:cubicBezTo>
                    <a:cubicBezTo>
                      <a:pt x="5537" y="3569"/>
                      <a:pt x="5478" y="3527"/>
                      <a:pt x="5410" y="3489"/>
                    </a:cubicBezTo>
                    <a:cubicBezTo>
                      <a:pt x="5362" y="3472"/>
                      <a:pt x="5323" y="3446"/>
                      <a:pt x="5285" y="3416"/>
                    </a:cubicBezTo>
                    <a:cubicBezTo>
                      <a:pt x="5237" y="3370"/>
                      <a:pt x="5157" y="3329"/>
                      <a:pt x="5101" y="3244"/>
                    </a:cubicBezTo>
                    <a:cubicBezTo>
                      <a:pt x="5069" y="3205"/>
                      <a:pt x="5034" y="3163"/>
                      <a:pt x="4998" y="3119"/>
                    </a:cubicBezTo>
                    <a:cubicBezTo>
                      <a:pt x="4970" y="3067"/>
                      <a:pt x="4940" y="3011"/>
                      <a:pt x="4909" y="2953"/>
                    </a:cubicBezTo>
                    <a:cubicBezTo>
                      <a:pt x="4789" y="2718"/>
                      <a:pt x="4700" y="2396"/>
                      <a:pt x="4646" y="2044"/>
                    </a:cubicBezTo>
                    <a:cubicBezTo>
                      <a:pt x="4532" y="1341"/>
                      <a:pt x="4493" y="547"/>
                      <a:pt x="4455" y="0"/>
                    </a:cubicBezTo>
                    <a:lnTo>
                      <a:pt x="4009" y="0"/>
                    </a:lnTo>
                    <a:cubicBezTo>
                      <a:pt x="3972" y="664"/>
                      <a:pt x="3945" y="1014"/>
                      <a:pt x="3929" y="1219"/>
                    </a:cubicBezTo>
                    <a:lnTo>
                      <a:pt x="3930" y="1186"/>
                    </a:lnTo>
                    <a:cubicBezTo>
                      <a:pt x="3902" y="1504"/>
                      <a:pt x="3867" y="1909"/>
                      <a:pt x="3777" y="2331"/>
                    </a:cubicBezTo>
                    <a:cubicBezTo>
                      <a:pt x="3691" y="2755"/>
                      <a:pt x="3524" y="3188"/>
                      <a:pt x="3180" y="3440"/>
                    </a:cubicBezTo>
                    <a:cubicBezTo>
                      <a:pt x="2840" y="3701"/>
                      <a:pt x="2352" y="3795"/>
                      <a:pt x="1915" y="3860"/>
                    </a:cubicBezTo>
                    <a:cubicBezTo>
                      <a:pt x="1473" y="3926"/>
                      <a:pt x="1059" y="3957"/>
                      <a:pt x="728" y="3985"/>
                    </a:cubicBezTo>
                    <a:cubicBezTo>
                      <a:pt x="584" y="3988"/>
                      <a:pt x="403" y="3997"/>
                      <a:pt x="233" y="4007"/>
                    </a:cubicBezTo>
                    <a:cubicBezTo>
                      <a:pt x="90" y="4001"/>
                      <a:pt x="155" y="4003"/>
                      <a:pt x="25" y="3993"/>
                    </a:cubicBezTo>
                    <a:lnTo>
                      <a:pt x="25" y="4018"/>
                    </a:lnTo>
                    <a:cubicBezTo>
                      <a:pt x="24" y="4018"/>
                      <a:pt x="23" y="4018"/>
                      <a:pt x="22" y="4018"/>
                    </a:cubicBezTo>
                    <a:cubicBezTo>
                      <a:pt x="23" y="4018"/>
                      <a:pt x="24" y="4018"/>
                      <a:pt x="25" y="4018"/>
                    </a:cubicBezTo>
                    <a:lnTo>
                      <a:pt x="25" y="4029"/>
                    </a:lnTo>
                    <a:cubicBezTo>
                      <a:pt x="19" y="4029"/>
                      <a:pt x="14" y="4029"/>
                      <a:pt x="8" y="4030"/>
                    </a:cubicBezTo>
                    <a:cubicBezTo>
                      <a:pt x="4" y="4030"/>
                      <a:pt x="0" y="4030"/>
                      <a:pt x="0" y="4030"/>
                    </a:cubicBezTo>
                    <a:lnTo>
                      <a:pt x="0" y="4436"/>
                    </a:lnTo>
                    <a:cubicBezTo>
                      <a:pt x="8" y="4437"/>
                      <a:pt x="16" y="4437"/>
                      <a:pt x="25" y="4438"/>
                    </a:cubicBezTo>
                    <a:lnTo>
                      <a:pt x="25" y="4473"/>
                    </a:lnTo>
                    <a:cubicBezTo>
                      <a:pt x="73" y="4470"/>
                      <a:pt x="158" y="4466"/>
                      <a:pt x="304" y="4458"/>
                    </a:cubicBezTo>
                    <a:cubicBezTo>
                      <a:pt x="335" y="4456"/>
                      <a:pt x="363" y="4454"/>
                      <a:pt x="391" y="4452"/>
                    </a:cubicBezTo>
                    <a:cubicBezTo>
                      <a:pt x="435" y="4454"/>
                      <a:pt x="521" y="4457"/>
                      <a:pt x="698" y="4467"/>
                    </a:cubicBezTo>
                    <a:cubicBezTo>
                      <a:pt x="888" y="4481"/>
                      <a:pt x="1214" y="4497"/>
                      <a:pt x="1599" y="4542"/>
                    </a:cubicBezTo>
                    <a:cubicBezTo>
                      <a:pt x="1982" y="4586"/>
                      <a:pt x="2436" y="4645"/>
                      <a:pt x="2827" y="4804"/>
                    </a:cubicBezTo>
                    <a:cubicBezTo>
                      <a:pt x="3024" y="4880"/>
                      <a:pt x="3191" y="4992"/>
                      <a:pt x="3332" y="5119"/>
                    </a:cubicBezTo>
                    <a:cubicBezTo>
                      <a:pt x="3393" y="5191"/>
                      <a:pt x="3452" y="5263"/>
                      <a:pt x="3506" y="5335"/>
                    </a:cubicBezTo>
                    <a:cubicBezTo>
                      <a:pt x="3550" y="5417"/>
                      <a:pt x="3592" y="5496"/>
                      <a:pt x="3632" y="5571"/>
                    </a:cubicBezTo>
                    <a:cubicBezTo>
                      <a:pt x="3758" y="5900"/>
                      <a:pt x="3815" y="6196"/>
                      <a:pt x="3839" y="6359"/>
                    </a:cubicBezTo>
                    <a:cubicBezTo>
                      <a:pt x="3915" y="6706"/>
                      <a:pt x="3947" y="7157"/>
                      <a:pt x="3981" y="7511"/>
                    </a:cubicBezTo>
                    <a:lnTo>
                      <a:pt x="3975" y="7476"/>
                    </a:lnTo>
                    <a:cubicBezTo>
                      <a:pt x="3985" y="7568"/>
                      <a:pt x="3999" y="7766"/>
                      <a:pt x="4015" y="8020"/>
                    </a:cubicBezTo>
                    <a:cubicBezTo>
                      <a:pt x="4005" y="8172"/>
                      <a:pt x="3996" y="8317"/>
                      <a:pt x="3990" y="8439"/>
                    </a:cubicBezTo>
                    <a:lnTo>
                      <a:pt x="4039" y="8439"/>
                    </a:lnTo>
                    <a:cubicBezTo>
                      <a:pt x="4039" y="8448"/>
                      <a:pt x="4040" y="8456"/>
                      <a:pt x="4040" y="8464"/>
                    </a:cubicBezTo>
                    <a:lnTo>
                      <a:pt x="4424" y="8464"/>
                    </a:lnTo>
                    <a:cubicBezTo>
                      <a:pt x="4424" y="8456"/>
                      <a:pt x="4424" y="8447"/>
                      <a:pt x="4425" y="8439"/>
                    </a:cubicBezTo>
                    <a:lnTo>
                      <a:pt x="4474" y="8439"/>
                    </a:lnTo>
                    <a:cubicBezTo>
                      <a:pt x="4463" y="8248"/>
                      <a:pt x="4456" y="8117"/>
                      <a:pt x="4455" y="8104"/>
                    </a:cubicBezTo>
                    <a:lnTo>
                      <a:pt x="4446" y="8093"/>
                    </a:lnTo>
                    <a:cubicBezTo>
                      <a:pt x="4490" y="7414"/>
                      <a:pt x="4557" y="6703"/>
                      <a:pt x="4600" y="6479"/>
                    </a:cubicBezTo>
                    <a:lnTo>
                      <a:pt x="4588" y="6537"/>
                    </a:lnTo>
                    <a:cubicBezTo>
                      <a:pt x="4635" y="6159"/>
                      <a:pt x="4651" y="6216"/>
                      <a:pt x="4721" y="5932"/>
                    </a:cubicBezTo>
                    <a:cubicBezTo>
                      <a:pt x="4687" y="5960"/>
                      <a:pt x="4779" y="5662"/>
                      <a:pt x="4822" y="5552"/>
                    </a:cubicBezTo>
                    <a:lnTo>
                      <a:pt x="4823" y="5558"/>
                    </a:lnTo>
                    <a:cubicBezTo>
                      <a:pt x="4872" y="5488"/>
                      <a:pt x="4910" y="5340"/>
                      <a:pt x="5013" y="5228"/>
                    </a:cubicBezTo>
                    <a:cubicBezTo>
                      <a:pt x="5097" y="5099"/>
                      <a:pt x="5230" y="4995"/>
                      <a:pt x="5348" y="4915"/>
                    </a:cubicBezTo>
                    <a:lnTo>
                      <a:pt x="5343" y="4928"/>
                    </a:lnTo>
                    <a:cubicBezTo>
                      <a:pt x="5530" y="4779"/>
                      <a:pt x="5994" y="4657"/>
                      <a:pt x="6174" y="4621"/>
                    </a:cubicBezTo>
                    <a:cubicBezTo>
                      <a:pt x="6588" y="4539"/>
                      <a:pt x="7250" y="4493"/>
                      <a:pt x="7827" y="4443"/>
                    </a:cubicBezTo>
                    <a:lnTo>
                      <a:pt x="8203" y="4446"/>
                    </a:lnTo>
                    <a:lnTo>
                      <a:pt x="8257" y="4440"/>
                    </a:lnTo>
                    <a:cubicBezTo>
                      <a:pt x="8257" y="4440"/>
                      <a:pt x="8815" y="4102"/>
                      <a:pt x="8124" y="4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13"/>
              <p:cNvSpPr/>
              <p:nvPr/>
            </p:nvSpPr>
            <p:spPr>
              <a:xfrm>
                <a:off x="1143812" y="369443"/>
                <a:ext cx="46213" cy="45555"/>
              </a:xfrm>
              <a:custGeom>
                <a:rect b="b" l="l" r="r" t="t"/>
                <a:pathLst>
                  <a:path extrusionOk="0" h="2213" w="2245">
                    <a:moveTo>
                      <a:pt x="2245" y="1066"/>
                    </a:moveTo>
                    <a:cubicBezTo>
                      <a:pt x="2245" y="1027"/>
                      <a:pt x="2249" y="986"/>
                      <a:pt x="2234" y="972"/>
                    </a:cubicBezTo>
                    <a:cubicBezTo>
                      <a:pt x="2233" y="934"/>
                      <a:pt x="2247" y="974"/>
                      <a:pt x="2245" y="928"/>
                    </a:cubicBezTo>
                    <a:cubicBezTo>
                      <a:pt x="2238" y="897"/>
                      <a:pt x="2217" y="858"/>
                      <a:pt x="2214" y="821"/>
                    </a:cubicBezTo>
                    <a:lnTo>
                      <a:pt x="2216" y="821"/>
                    </a:lnTo>
                    <a:cubicBezTo>
                      <a:pt x="2201" y="730"/>
                      <a:pt x="2159" y="694"/>
                      <a:pt x="2132" y="617"/>
                    </a:cubicBezTo>
                    <a:lnTo>
                      <a:pt x="2139" y="623"/>
                    </a:lnTo>
                    <a:cubicBezTo>
                      <a:pt x="2133" y="594"/>
                      <a:pt x="2098" y="548"/>
                      <a:pt x="2075" y="500"/>
                    </a:cubicBezTo>
                    <a:cubicBezTo>
                      <a:pt x="2081" y="514"/>
                      <a:pt x="2082" y="529"/>
                      <a:pt x="2064" y="503"/>
                    </a:cubicBezTo>
                    <a:cubicBezTo>
                      <a:pt x="2036" y="449"/>
                      <a:pt x="2006" y="420"/>
                      <a:pt x="1984" y="382"/>
                    </a:cubicBezTo>
                    <a:lnTo>
                      <a:pt x="1948" y="357"/>
                    </a:lnTo>
                    <a:cubicBezTo>
                      <a:pt x="1883" y="278"/>
                      <a:pt x="1679" y="104"/>
                      <a:pt x="1425" y="39"/>
                    </a:cubicBezTo>
                    <a:cubicBezTo>
                      <a:pt x="1175" y="-34"/>
                      <a:pt x="915" y="13"/>
                      <a:pt x="817" y="44"/>
                    </a:cubicBezTo>
                    <a:lnTo>
                      <a:pt x="825" y="40"/>
                    </a:lnTo>
                    <a:cubicBezTo>
                      <a:pt x="673" y="79"/>
                      <a:pt x="448" y="189"/>
                      <a:pt x="289" y="373"/>
                    </a:cubicBezTo>
                    <a:cubicBezTo>
                      <a:pt x="124" y="551"/>
                      <a:pt x="40" y="789"/>
                      <a:pt x="25" y="948"/>
                    </a:cubicBezTo>
                    <a:cubicBezTo>
                      <a:pt x="6" y="996"/>
                      <a:pt x="5" y="1065"/>
                      <a:pt x="0" y="1117"/>
                    </a:cubicBezTo>
                    <a:cubicBezTo>
                      <a:pt x="6" y="1088"/>
                      <a:pt x="13" y="1098"/>
                      <a:pt x="11" y="1120"/>
                    </a:cubicBezTo>
                    <a:cubicBezTo>
                      <a:pt x="19" y="1277"/>
                      <a:pt x="13" y="1132"/>
                      <a:pt x="36" y="1288"/>
                    </a:cubicBezTo>
                    <a:cubicBezTo>
                      <a:pt x="52" y="1376"/>
                      <a:pt x="106" y="1594"/>
                      <a:pt x="238" y="1769"/>
                    </a:cubicBezTo>
                    <a:cubicBezTo>
                      <a:pt x="361" y="1949"/>
                      <a:pt x="549" y="2066"/>
                      <a:pt x="619" y="2105"/>
                    </a:cubicBezTo>
                    <a:cubicBezTo>
                      <a:pt x="702" y="2133"/>
                      <a:pt x="803" y="2176"/>
                      <a:pt x="888" y="2186"/>
                    </a:cubicBezTo>
                    <a:lnTo>
                      <a:pt x="879" y="2187"/>
                    </a:lnTo>
                    <a:cubicBezTo>
                      <a:pt x="923" y="2194"/>
                      <a:pt x="1074" y="2225"/>
                      <a:pt x="1228" y="2208"/>
                    </a:cubicBezTo>
                    <a:cubicBezTo>
                      <a:pt x="1382" y="2196"/>
                      <a:pt x="1531" y="2139"/>
                      <a:pt x="1576" y="2112"/>
                    </a:cubicBezTo>
                    <a:lnTo>
                      <a:pt x="1562" y="2116"/>
                    </a:lnTo>
                    <a:cubicBezTo>
                      <a:pt x="1642" y="2068"/>
                      <a:pt x="1637" y="2088"/>
                      <a:pt x="1703" y="2054"/>
                    </a:cubicBezTo>
                    <a:cubicBezTo>
                      <a:pt x="1687" y="2046"/>
                      <a:pt x="1747" y="1994"/>
                      <a:pt x="1769" y="1974"/>
                    </a:cubicBezTo>
                    <a:lnTo>
                      <a:pt x="1770" y="1978"/>
                    </a:lnTo>
                    <a:cubicBezTo>
                      <a:pt x="1806" y="1949"/>
                      <a:pt x="1871" y="1870"/>
                      <a:pt x="1916" y="1813"/>
                    </a:cubicBezTo>
                    <a:lnTo>
                      <a:pt x="1921" y="1821"/>
                    </a:lnTo>
                    <a:cubicBezTo>
                      <a:pt x="1956" y="1770"/>
                      <a:pt x="2022" y="1676"/>
                      <a:pt x="2042" y="1637"/>
                    </a:cubicBezTo>
                    <a:cubicBezTo>
                      <a:pt x="2094" y="1553"/>
                      <a:pt x="2167" y="1408"/>
                      <a:pt x="2172" y="1270"/>
                    </a:cubicBezTo>
                    <a:cubicBezTo>
                      <a:pt x="2185" y="1242"/>
                      <a:pt x="2196" y="1214"/>
                      <a:pt x="2206" y="1185"/>
                    </a:cubicBezTo>
                    <a:lnTo>
                      <a:pt x="2204" y="1171"/>
                    </a:lnTo>
                    <a:cubicBezTo>
                      <a:pt x="2205" y="1156"/>
                      <a:pt x="1891" y="1058"/>
                      <a:pt x="1817" y="1179"/>
                    </a:cubicBezTo>
                    <a:lnTo>
                      <a:pt x="1807" y="1177"/>
                    </a:lnTo>
                    <a:cubicBezTo>
                      <a:pt x="1807" y="1184"/>
                      <a:pt x="1808" y="1192"/>
                      <a:pt x="1807" y="1200"/>
                    </a:cubicBezTo>
                    <a:cubicBezTo>
                      <a:pt x="1798" y="1227"/>
                      <a:pt x="1807" y="1241"/>
                      <a:pt x="1798" y="1237"/>
                    </a:cubicBezTo>
                    <a:lnTo>
                      <a:pt x="1805" y="1200"/>
                    </a:lnTo>
                    <a:cubicBezTo>
                      <a:pt x="1798" y="1227"/>
                      <a:pt x="1796" y="1208"/>
                      <a:pt x="1793" y="1197"/>
                    </a:cubicBezTo>
                    <a:cubicBezTo>
                      <a:pt x="1790" y="1208"/>
                      <a:pt x="1787" y="1219"/>
                      <a:pt x="1783" y="1227"/>
                    </a:cubicBezTo>
                    <a:cubicBezTo>
                      <a:pt x="1786" y="1233"/>
                      <a:pt x="1787" y="1224"/>
                      <a:pt x="1790" y="1220"/>
                    </a:cubicBezTo>
                    <a:cubicBezTo>
                      <a:pt x="1790" y="1235"/>
                      <a:pt x="1798" y="1257"/>
                      <a:pt x="1788" y="1274"/>
                    </a:cubicBezTo>
                    <a:cubicBezTo>
                      <a:pt x="1780" y="1301"/>
                      <a:pt x="1773" y="1272"/>
                      <a:pt x="1764" y="1303"/>
                    </a:cubicBezTo>
                    <a:cubicBezTo>
                      <a:pt x="1712" y="1464"/>
                      <a:pt x="1600" y="1595"/>
                      <a:pt x="1459" y="1684"/>
                    </a:cubicBezTo>
                    <a:cubicBezTo>
                      <a:pt x="1454" y="1683"/>
                      <a:pt x="1458" y="1681"/>
                      <a:pt x="1461" y="1677"/>
                    </a:cubicBezTo>
                    <a:cubicBezTo>
                      <a:pt x="1421" y="1707"/>
                      <a:pt x="1380" y="1726"/>
                      <a:pt x="1338" y="1744"/>
                    </a:cubicBezTo>
                    <a:cubicBezTo>
                      <a:pt x="1325" y="1745"/>
                      <a:pt x="1320" y="1741"/>
                      <a:pt x="1315" y="1738"/>
                    </a:cubicBezTo>
                    <a:cubicBezTo>
                      <a:pt x="1328" y="1755"/>
                      <a:pt x="1070" y="1793"/>
                      <a:pt x="1065" y="1775"/>
                    </a:cubicBezTo>
                    <a:lnTo>
                      <a:pt x="1060" y="1791"/>
                    </a:lnTo>
                    <a:cubicBezTo>
                      <a:pt x="1010" y="1787"/>
                      <a:pt x="1048" y="1771"/>
                      <a:pt x="1002" y="1769"/>
                    </a:cubicBezTo>
                    <a:cubicBezTo>
                      <a:pt x="979" y="1792"/>
                      <a:pt x="929" y="1749"/>
                      <a:pt x="910" y="1758"/>
                    </a:cubicBezTo>
                    <a:cubicBezTo>
                      <a:pt x="910" y="1758"/>
                      <a:pt x="890" y="1747"/>
                      <a:pt x="894" y="1741"/>
                    </a:cubicBezTo>
                    <a:cubicBezTo>
                      <a:pt x="883" y="1750"/>
                      <a:pt x="871" y="1736"/>
                      <a:pt x="857" y="1734"/>
                    </a:cubicBezTo>
                    <a:cubicBezTo>
                      <a:pt x="850" y="1736"/>
                      <a:pt x="859" y="1739"/>
                      <a:pt x="861" y="1744"/>
                    </a:cubicBezTo>
                    <a:cubicBezTo>
                      <a:pt x="850" y="1742"/>
                      <a:pt x="840" y="1738"/>
                      <a:pt x="829" y="1734"/>
                    </a:cubicBezTo>
                    <a:cubicBezTo>
                      <a:pt x="819" y="1725"/>
                      <a:pt x="820" y="1717"/>
                      <a:pt x="833" y="1722"/>
                    </a:cubicBezTo>
                    <a:cubicBezTo>
                      <a:pt x="794" y="1705"/>
                      <a:pt x="688" y="1637"/>
                      <a:pt x="611" y="1540"/>
                    </a:cubicBezTo>
                    <a:cubicBezTo>
                      <a:pt x="534" y="1443"/>
                      <a:pt x="493" y="1326"/>
                      <a:pt x="482" y="1283"/>
                    </a:cubicBezTo>
                    <a:cubicBezTo>
                      <a:pt x="476" y="1297"/>
                      <a:pt x="488" y="1322"/>
                      <a:pt x="479" y="1337"/>
                    </a:cubicBezTo>
                    <a:cubicBezTo>
                      <a:pt x="461" y="1317"/>
                      <a:pt x="472" y="1301"/>
                      <a:pt x="460" y="1293"/>
                    </a:cubicBezTo>
                    <a:cubicBezTo>
                      <a:pt x="478" y="1279"/>
                      <a:pt x="452" y="1240"/>
                      <a:pt x="473" y="1218"/>
                    </a:cubicBezTo>
                    <a:lnTo>
                      <a:pt x="459" y="1213"/>
                    </a:lnTo>
                    <a:lnTo>
                      <a:pt x="465" y="1200"/>
                    </a:lnTo>
                    <a:cubicBezTo>
                      <a:pt x="447" y="1096"/>
                      <a:pt x="452" y="1176"/>
                      <a:pt x="459" y="1083"/>
                    </a:cubicBezTo>
                    <a:cubicBezTo>
                      <a:pt x="460" y="1029"/>
                      <a:pt x="448" y="999"/>
                      <a:pt x="462" y="971"/>
                    </a:cubicBezTo>
                    <a:cubicBezTo>
                      <a:pt x="460" y="975"/>
                      <a:pt x="449" y="985"/>
                      <a:pt x="450" y="971"/>
                    </a:cubicBezTo>
                    <a:cubicBezTo>
                      <a:pt x="462" y="971"/>
                      <a:pt x="452" y="931"/>
                      <a:pt x="464" y="927"/>
                    </a:cubicBezTo>
                    <a:cubicBezTo>
                      <a:pt x="467" y="913"/>
                      <a:pt x="485" y="871"/>
                      <a:pt x="465" y="880"/>
                    </a:cubicBezTo>
                    <a:cubicBezTo>
                      <a:pt x="474" y="875"/>
                      <a:pt x="492" y="838"/>
                      <a:pt x="489" y="863"/>
                    </a:cubicBezTo>
                    <a:cubicBezTo>
                      <a:pt x="495" y="851"/>
                      <a:pt x="504" y="840"/>
                      <a:pt x="505" y="829"/>
                    </a:cubicBezTo>
                    <a:lnTo>
                      <a:pt x="493" y="844"/>
                    </a:lnTo>
                    <a:cubicBezTo>
                      <a:pt x="510" y="800"/>
                      <a:pt x="534" y="784"/>
                      <a:pt x="539" y="751"/>
                    </a:cubicBezTo>
                    <a:lnTo>
                      <a:pt x="524" y="763"/>
                    </a:lnTo>
                    <a:cubicBezTo>
                      <a:pt x="537" y="737"/>
                      <a:pt x="552" y="718"/>
                      <a:pt x="571" y="718"/>
                    </a:cubicBezTo>
                    <a:lnTo>
                      <a:pt x="557" y="744"/>
                    </a:lnTo>
                    <a:cubicBezTo>
                      <a:pt x="584" y="706"/>
                      <a:pt x="600" y="684"/>
                      <a:pt x="621" y="650"/>
                    </a:cubicBezTo>
                    <a:lnTo>
                      <a:pt x="612" y="660"/>
                    </a:lnTo>
                    <a:cubicBezTo>
                      <a:pt x="623" y="602"/>
                      <a:pt x="843" y="446"/>
                      <a:pt x="893" y="427"/>
                    </a:cubicBezTo>
                    <a:lnTo>
                      <a:pt x="868" y="423"/>
                    </a:lnTo>
                    <a:cubicBezTo>
                      <a:pt x="880" y="415"/>
                      <a:pt x="893" y="407"/>
                      <a:pt x="906" y="401"/>
                    </a:cubicBezTo>
                    <a:cubicBezTo>
                      <a:pt x="901" y="402"/>
                      <a:pt x="897" y="442"/>
                      <a:pt x="892" y="441"/>
                    </a:cubicBezTo>
                    <a:cubicBezTo>
                      <a:pt x="933" y="427"/>
                      <a:pt x="1069" y="388"/>
                      <a:pt x="1207" y="408"/>
                    </a:cubicBezTo>
                    <a:cubicBezTo>
                      <a:pt x="1344" y="422"/>
                      <a:pt x="1468" y="488"/>
                      <a:pt x="1498" y="516"/>
                    </a:cubicBezTo>
                    <a:cubicBezTo>
                      <a:pt x="1523" y="539"/>
                      <a:pt x="1492" y="537"/>
                      <a:pt x="1492" y="537"/>
                    </a:cubicBezTo>
                    <a:cubicBezTo>
                      <a:pt x="1527" y="554"/>
                      <a:pt x="1513" y="536"/>
                      <a:pt x="1540" y="556"/>
                    </a:cubicBezTo>
                    <a:cubicBezTo>
                      <a:pt x="1546" y="564"/>
                      <a:pt x="1533" y="563"/>
                      <a:pt x="1527" y="561"/>
                    </a:cubicBezTo>
                    <a:cubicBezTo>
                      <a:pt x="1540" y="569"/>
                      <a:pt x="1548" y="580"/>
                      <a:pt x="1553" y="576"/>
                    </a:cubicBezTo>
                    <a:cubicBezTo>
                      <a:pt x="1541" y="562"/>
                      <a:pt x="1556" y="555"/>
                      <a:pt x="1555" y="543"/>
                    </a:cubicBezTo>
                    <a:cubicBezTo>
                      <a:pt x="1567" y="552"/>
                      <a:pt x="1579" y="561"/>
                      <a:pt x="1589" y="572"/>
                    </a:cubicBezTo>
                    <a:lnTo>
                      <a:pt x="1582" y="577"/>
                    </a:lnTo>
                    <a:cubicBezTo>
                      <a:pt x="1588" y="585"/>
                      <a:pt x="1618" y="574"/>
                      <a:pt x="1646" y="610"/>
                    </a:cubicBezTo>
                    <a:cubicBezTo>
                      <a:pt x="1696" y="666"/>
                      <a:pt x="1744" y="733"/>
                      <a:pt x="1775" y="801"/>
                    </a:cubicBezTo>
                    <a:cubicBezTo>
                      <a:pt x="1770" y="802"/>
                      <a:pt x="1760" y="790"/>
                      <a:pt x="1751" y="777"/>
                    </a:cubicBezTo>
                    <a:cubicBezTo>
                      <a:pt x="1755" y="786"/>
                      <a:pt x="1762" y="799"/>
                      <a:pt x="1763" y="809"/>
                    </a:cubicBezTo>
                    <a:cubicBezTo>
                      <a:pt x="1764" y="789"/>
                      <a:pt x="1782" y="834"/>
                      <a:pt x="1780" y="820"/>
                    </a:cubicBezTo>
                    <a:cubicBezTo>
                      <a:pt x="1825" y="861"/>
                      <a:pt x="1826" y="937"/>
                      <a:pt x="1849" y="982"/>
                    </a:cubicBezTo>
                    <a:cubicBezTo>
                      <a:pt x="1870" y="969"/>
                      <a:pt x="2213" y="1057"/>
                      <a:pt x="2235" y="1070"/>
                    </a:cubicBezTo>
                    <a:cubicBezTo>
                      <a:pt x="2236" y="1093"/>
                      <a:pt x="2236" y="1115"/>
                      <a:pt x="2234" y="1122"/>
                    </a:cubicBezTo>
                    <a:cubicBezTo>
                      <a:pt x="2240" y="1117"/>
                      <a:pt x="2241" y="1071"/>
                      <a:pt x="2236" y="1047"/>
                    </a:cubicBezTo>
                    <a:lnTo>
                      <a:pt x="2223" y="1044"/>
                    </a:lnTo>
                    <a:cubicBezTo>
                      <a:pt x="2215" y="990"/>
                      <a:pt x="2231" y="1031"/>
                      <a:pt x="2223" y="977"/>
                    </a:cubicBezTo>
                    <a:cubicBezTo>
                      <a:pt x="2234" y="973"/>
                      <a:pt x="2243" y="1022"/>
                      <a:pt x="2245" y="1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" name="Google Shape;205;p13"/>
            <p:cNvGrpSpPr/>
            <p:nvPr/>
          </p:nvGrpSpPr>
          <p:grpSpPr>
            <a:xfrm>
              <a:off x="8729637" y="156300"/>
              <a:ext cx="322538" cy="393923"/>
              <a:chOff x="243687" y="1619175"/>
              <a:chExt cx="322538" cy="393923"/>
            </a:xfrm>
          </p:grpSpPr>
          <p:sp>
            <p:nvSpPr>
              <p:cNvPr id="206" name="Google Shape;206;p13"/>
              <p:cNvSpPr/>
              <p:nvPr/>
            </p:nvSpPr>
            <p:spPr>
              <a:xfrm>
                <a:off x="317425" y="1619175"/>
                <a:ext cx="174355" cy="174231"/>
              </a:xfrm>
              <a:custGeom>
                <a:rect b="b" l="l" r="r" t="t"/>
                <a:pathLst>
                  <a:path extrusionOk="0" h="8464" w="8470">
                    <a:moveTo>
                      <a:pt x="5447" y="4423"/>
                    </a:moveTo>
                    <a:cubicBezTo>
                      <a:pt x="5164" y="4549"/>
                      <a:pt x="4863" y="4723"/>
                      <a:pt x="4672" y="5001"/>
                    </a:cubicBezTo>
                    <a:cubicBezTo>
                      <a:pt x="4562" y="5128"/>
                      <a:pt x="4502" y="5281"/>
                      <a:pt x="4426" y="5423"/>
                    </a:cubicBezTo>
                    <a:cubicBezTo>
                      <a:pt x="4378" y="5571"/>
                      <a:pt x="4307" y="5720"/>
                      <a:pt x="4280" y="5869"/>
                    </a:cubicBezTo>
                    <a:cubicBezTo>
                      <a:pt x="4270" y="5896"/>
                      <a:pt x="4278" y="5863"/>
                      <a:pt x="4285" y="5828"/>
                    </a:cubicBezTo>
                    <a:cubicBezTo>
                      <a:pt x="4265" y="5909"/>
                      <a:pt x="4247" y="5988"/>
                      <a:pt x="4231" y="6065"/>
                    </a:cubicBezTo>
                    <a:cubicBezTo>
                      <a:pt x="4203" y="5931"/>
                      <a:pt x="4164" y="5773"/>
                      <a:pt x="4104" y="5599"/>
                    </a:cubicBezTo>
                    <a:cubicBezTo>
                      <a:pt x="4047" y="5414"/>
                      <a:pt x="3950" y="5209"/>
                      <a:pt x="3812" y="5016"/>
                    </a:cubicBezTo>
                    <a:cubicBezTo>
                      <a:pt x="3671" y="4825"/>
                      <a:pt x="3478" y="4646"/>
                      <a:pt x="3263" y="4532"/>
                    </a:cubicBezTo>
                    <a:cubicBezTo>
                      <a:pt x="2968" y="4370"/>
                      <a:pt x="2660" y="4277"/>
                      <a:pt x="2378" y="4218"/>
                    </a:cubicBezTo>
                    <a:cubicBezTo>
                      <a:pt x="2489" y="4195"/>
                      <a:pt x="2586" y="4170"/>
                      <a:pt x="2690" y="4138"/>
                    </a:cubicBezTo>
                    <a:lnTo>
                      <a:pt x="2569" y="4161"/>
                    </a:lnTo>
                    <a:cubicBezTo>
                      <a:pt x="2762" y="4122"/>
                      <a:pt x="2922" y="4042"/>
                      <a:pt x="3004" y="4035"/>
                    </a:cubicBezTo>
                    <a:lnTo>
                      <a:pt x="2807" y="4111"/>
                    </a:lnTo>
                    <a:cubicBezTo>
                      <a:pt x="2968" y="4055"/>
                      <a:pt x="3097" y="4009"/>
                      <a:pt x="3213" y="3936"/>
                    </a:cubicBezTo>
                    <a:cubicBezTo>
                      <a:pt x="3334" y="3879"/>
                      <a:pt x="3437" y="3800"/>
                      <a:pt x="3548" y="3697"/>
                    </a:cubicBezTo>
                    <a:lnTo>
                      <a:pt x="3465" y="3765"/>
                    </a:lnTo>
                    <a:cubicBezTo>
                      <a:pt x="3506" y="3729"/>
                      <a:pt x="3560" y="3682"/>
                      <a:pt x="3625" y="3625"/>
                    </a:cubicBezTo>
                    <a:cubicBezTo>
                      <a:pt x="3684" y="3551"/>
                      <a:pt x="3752" y="3465"/>
                      <a:pt x="3827" y="3370"/>
                    </a:cubicBezTo>
                    <a:cubicBezTo>
                      <a:pt x="3884" y="3265"/>
                      <a:pt x="3950" y="3148"/>
                      <a:pt x="4004" y="3024"/>
                    </a:cubicBezTo>
                    <a:cubicBezTo>
                      <a:pt x="4045" y="2897"/>
                      <a:pt x="4100" y="2766"/>
                      <a:pt x="4130" y="2634"/>
                    </a:cubicBezTo>
                    <a:cubicBezTo>
                      <a:pt x="4178" y="2443"/>
                      <a:pt x="4213" y="2253"/>
                      <a:pt x="4237" y="2081"/>
                    </a:cubicBezTo>
                    <a:cubicBezTo>
                      <a:pt x="4274" y="2339"/>
                      <a:pt x="4314" y="2540"/>
                      <a:pt x="4352" y="2646"/>
                    </a:cubicBezTo>
                    <a:cubicBezTo>
                      <a:pt x="4410" y="2861"/>
                      <a:pt x="4343" y="2690"/>
                      <a:pt x="4341" y="2688"/>
                    </a:cubicBezTo>
                    <a:cubicBezTo>
                      <a:pt x="4434" y="2947"/>
                      <a:pt x="4391" y="2796"/>
                      <a:pt x="4469" y="3017"/>
                    </a:cubicBezTo>
                    <a:cubicBezTo>
                      <a:pt x="4489" y="3078"/>
                      <a:pt x="4456" y="3008"/>
                      <a:pt x="4442" y="2975"/>
                    </a:cubicBezTo>
                    <a:cubicBezTo>
                      <a:pt x="4472" y="3073"/>
                      <a:pt x="4528" y="3159"/>
                      <a:pt x="4533" y="3164"/>
                    </a:cubicBezTo>
                    <a:cubicBezTo>
                      <a:pt x="4474" y="3045"/>
                      <a:pt x="4513" y="3089"/>
                      <a:pt x="4497" y="3036"/>
                    </a:cubicBezTo>
                    <a:lnTo>
                      <a:pt x="4641" y="3307"/>
                    </a:lnTo>
                    <a:lnTo>
                      <a:pt x="4627" y="3300"/>
                    </a:lnTo>
                    <a:cubicBezTo>
                      <a:pt x="4641" y="3331"/>
                      <a:pt x="4671" y="3364"/>
                      <a:pt x="4724" y="3418"/>
                    </a:cubicBezTo>
                    <a:cubicBezTo>
                      <a:pt x="4781" y="3466"/>
                      <a:pt x="4831" y="3561"/>
                      <a:pt x="4954" y="3654"/>
                    </a:cubicBezTo>
                    <a:cubicBezTo>
                      <a:pt x="5336" y="3992"/>
                      <a:pt x="5855" y="4118"/>
                      <a:pt x="6309" y="4199"/>
                    </a:cubicBezTo>
                    <a:cubicBezTo>
                      <a:pt x="6300" y="4200"/>
                      <a:pt x="6292" y="4202"/>
                      <a:pt x="6283" y="4203"/>
                    </a:cubicBezTo>
                    <a:cubicBezTo>
                      <a:pt x="6245" y="4199"/>
                      <a:pt x="6197" y="4193"/>
                      <a:pt x="6148" y="4185"/>
                    </a:cubicBezTo>
                    <a:cubicBezTo>
                      <a:pt x="6184" y="4191"/>
                      <a:pt x="6222" y="4198"/>
                      <a:pt x="6266" y="4206"/>
                    </a:cubicBezTo>
                    <a:cubicBezTo>
                      <a:pt x="5994" y="4252"/>
                      <a:pt x="5720" y="4318"/>
                      <a:pt x="5447" y="4423"/>
                    </a:cubicBezTo>
                    <a:moveTo>
                      <a:pt x="1069" y="4393"/>
                    </a:moveTo>
                    <a:cubicBezTo>
                      <a:pt x="1072" y="4392"/>
                      <a:pt x="1075" y="4392"/>
                      <a:pt x="1078" y="4392"/>
                    </a:cubicBezTo>
                    <a:cubicBezTo>
                      <a:pt x="1075" y="4392"/>
                      <a:pt x="1072" y="4392"/>
                      <a:pt x="1069" y="4393"/>
                    </a:cubicBezTo>
                    <a:moveTo>
                      <a:pt x="8124" y="4066"/>
                    </a:moveTo>
                    <a:cubicBezTo>
                      <a:pt x="8138" y="4060"/>
                      <a:pt x="8150" y="4053"/>
                      <a:pt x="8162" y="4047"/>
                    </a:cubicBezTo>
                    <a:cubicBezTo>
                      <a:pt x="8215" y="4045"/>
                      <a:pt x="8272" y="4042"/>
                      <a:pt x="8336" y="4038"/>
                    </a:cubicBezTo>
                    <a:cubicBezTo>
                      <a:pt x="8294" y="4036"/>
                      <a:pt x="8240" y="4037"/>
                      <a:pt x="8178" y="4039"/>
                    </a:cubicBezTo>
                    <a:cubicBezTo>
                      <a:pt x="8222" y="4016"/>
                      <a:pt x="8249" y="3999"/>
                      <a:pt x="8249" y="3994"/>
                    </a:cubicBezTo>
                    <a:cubicBezTo>
                      <a:pt x="8339" y="4001"/>
                      <a:pt x="8419" y="4007"/>
                      <a:pt x="8465" y="4010"/>
                    </a:cubicBezTo>
                    <a:cubicBezTo>
                      <a:pt x="8441" y="4003"/>
                      <a:pt x="8257" y="3989"/>
                      <a:pt x="8159" y="3987"/>
                    </a:cubicBezTo>
                    <a:lnTo>
                      <a:pt x="8141" y="3999"/>
                    </a:lnTo>
                    <a:cubicBezTo>
                      <a:pt x="7916" y="3989"/>
                      <a:pt x="8089" y="3988"/>
                      <a:pt x="7869" y="3975"/>
                    </a:cubicBezTo>
                    <a:cubicBezTo>
                      <a:pt x="7858" y="3964"/>
                      <a:pt x="8060" y="3974"/>
                      <a:pt x="8238" y="3984"/>
                    </a:cubicBezTo>
                    <a:cubicBezTo>
                      <a:pt x="8078" y="3973"/>
                      <a:pt x="7919" y="3955"/>
                      <a:pt x="7853" y="3963"/>
                    </a:cubicBezTo>
                    <a:cubicBezTo>
                      <a:pt x="7703" y="3949"/>
                      <a:pt x="7870" y="3952"/>
                      <a:pt x="7690" y="3934"/>
                    </a:cubicBezTo>
                    <a:cubicBezTo>
                      <a:pt x="7562" y="3927"/>
                      <a:pt x="7392" y="3925"/>
                      <a:pt x="7245" y="3907"/>
                    </a:cubicBezTo>
                    <a:lnTo>
                      <a:pt x="7248" y="3905"/>
                    </a:lnTo>
                    <a:cubicBezTo>
                      <a:pt x="6894" y="3859"/>
                      <a:pt x="6701" y="3870"/>
                      <a:pt x="6387" y="3806"/>
                    </a:cubicBezTo>
                    <a:lnTo>
                      <a:pt x="6422" y="3807"/>
                    </a:lnTo>
                    <a:cubicBezTo>
                      <a:pt x="6308" y="3790"/>
                      <a:pt x="6095" y="3746"/>
                      <a:pt x="5903" y="3694"/>
                    </a:cubicBezTo>
                    <a:cubicBezTo>
                      <a:pt x="5957" y="3709"/>
                      <a:pt x="6004" y="3728"/>
                      <a:pt x="5886" y="3702"/>
                    </a:cubicBezTo>
                    <a:cubicBezTo>
                      <a:pt x="5773" y="3660"/>
                      <a:pt x="5693" y="3630"/>
                      <a:pt x="5615" y="3601"/>
                    </a:cubicBezTo>
                    <a:cubicBezTo>
                      <a:pt x="5537" y="3569"/>
                      <a:pt x="5478" y="3527"/>
                      <a:pt x="5410" y="3489"/>
                    </a:cubicBezTo>
                    <a:cubicBezTo>
                      <a:pt x="5362" y="3472"/>
                      <a:pt x="5323" y="3446"/>
                      <a:pt x="5285" y="3416"/>
                    </a:cubicBezTo>
                    <a:cubicBezTo>
                      <a:pt x="5237" y="3370"/>
                      <a:pt x="5157" y="3329"/>
                      <a:pt x="5101" y="3244"/>
                    </a:cubicBezTo>
                    <a:cubicBezTo>
                      <a:pt x="5069" y="3205"/>
                      <a:pt x="5034" y="3163"/>
                      <a:pt x="4998" y="3119"/>
                    </a:cubicBezTo>
                    <a:cubicBezTo>
                      <a:pt x="4970" y="3067"/>
                      <a:pt x="4940" y="3011"/>
                      <a:pt x="4909" y="2953"/>
                    </a:cubicBezTo>
                    <a:cubicBezTo>
                      <a:pt x="4789" y="2718"/>
                      <a:pt x="4700" y="2396"/>
                      <a:pt x="4646" y="2044"/>
                    </a:cubicBezTo>
                    <a:cubicBezTo>
                      <a:pt x="4532" y="1341"/>
                      <a:pt x="4493" y="547"/>
                      <a:pt x="4455" y="0"/>
                    </a:cubicBezTo>
                    <a:lnTo>
                      <a:pt x="4009" y="0"/>
                    </a:lnTo>
                    <a:cubicBezTo>
                      <a:pt x="3972" y="664"/>
                      <a:pt x="3945" y="1014"/>
                      <a:pt x="3929" y="1219"/>
                    </a:cubicBezTo>
                    <a:lnTo>
                      <a:pt x="3930" y="1186"/>
                    </a:lnTo>
                    <a:cubicBezTo>
                      <a:pt x="3902" y="1504"/>
                      <a:pt x="3867" y="1909"/>
                      <a:pt x="3777" y="2331"/>
                    </a:cubicBezTo>
                    <a:cubicBezTo>
                      <a:pt x="3691" y="2755"/>
                      <a:pt x="3524" y="3188"/>
                      <a:pt x="3180" y="3440"/>
                    </a:cubicBezTo>
                    <a:cubicBezTo>
                      <a:pt x="2840" y="3701"/>
                      <a:pt x="2352" y="3795"/>
                      <a:pt x="1915" y="3860"/>
                    </a:cubicBezTo>
                    <a:cubicBezTo>
                      <a:pt x="1473" y="3926"/>
                      <a:pt x="1059" y="3957"/>
                      <a:pt x="728" y="3985"/>
                    </a:cubicBezTo>
                    <a:cubicBezTo>
                      <a:pt x="584" y="3988"/>
                      <a:pt x="403" y="3997"/>
                      <a:pt x="233" y="4007"/>
                    </a:cubicBezTo>
                    <a:cubicBezTo>
                      <a:pt x="90" y="4001"/>
                      <a:pt x="155" y="4003"/>
                      <a:pt x="25" y="3993"/>
                    </a:cubicBezTo>
                    <a:lnTo>
                      <a:pt x="25" y="4018"/>
                    </a:lnTo>
                    <a:cubicBezTo>
                      <a:pt x="24" y="4018"/>
                      <a:pt x="23" y="4018"/>
                      <a:pt x="22" y="4018"/>
                    </a:cubicBezTo>
                    <a:cubicBezTo>
                      <a:pt x="23" y="4018"/>
                      <a:pt x="24" y="4018"/>
                      <a:pt x="25" y="4018"/>
                    </a:cubicBezTo>
                    <a:lnTo>
                      <a:pt x="25" y="4029"/>
                    </a:lnTo>
                    <a:cubicBezTo>
                      <a:pt x="19" y="4029"/>
                      <a:pt x="14" y="4029"/>
                      <a:pt x="8" y="4030"/>
                    </a:cubicBezTo>
                    <a:cubicBezTo>
                      <a:pt x="4" y="4030"/>
                      <a:pt x="0" y="4030"/>
                      <a:pt x="0" y="4030"/>
                    </a:cubicBezTo>
                    <a:lnTo>
                      <a:pt x="0" y="4436"/>
                    </a:lnTo>
                    <a:cubicBezTo>
                      <a:pt x="8" y="4437"/>
                      <a:pt x="16" y="4437"/>
                      <a:pt x="25" y="4438"/>
                    </a:cubicBezTo>
                    <a:lnTo>
                      <a:pt x="25" y="4473"/>
                    </a:lnTo>
                    <a:cubicBezTo>
                      <a:pt x="73" y="4470"/>
                      <a:pt x="158" y="4466"/>
                      <a:pt x="304" y="4458"/>
                    </a:cubicBezTo>
                    <a:cubicBezTo>
                      <a:pt x="335" y="4456"/>
                      <a:pt x="363" y="4454"/>
                      <a:pt x="391" y="4452"/>
                    </a:cubicBezTo>
                    <a:cubicBezTo>
                      <a:pt x="435" y="4454"/>
                      <a:pt x="521" y="4457"/>
                      <a:pt x="698" y="4467"/>
                    </a:cubicBezTo>
                    <a:cubicBezTo>
                      <a:pt x="888" y="4481"/>
                      <a:pt x="1214" y="4497"/>
                      <a:pt x="1599" y="4542"/>
                    </a:cubicBezTo>
                    <a:cubicBezTo>
                      <a:pt x="1982" y="4586"/>
                      <a:pt x="2436" y="4645"/>
                      <a:pt x="2827" y="4804"/>
                    </a:cubicBezTo>
                    <a:cubicBezTo>
                      <a:pt x="3024" y="4880"/>
                      <a:pt x="3191" y="4992"/>
                      <a:pt x="3332" y="5119"/>
                    </a:cubicBezTo>
                    <a:cubicBezTo>
                      <a:pt x="3393" y="5191"/>
                      <a:pt x="3452" y="5263"/>
                      <a:pt x="3506" y="5335"/>
                    </a:cubicBezTo>
                    <a:cubicBezTo>
                      <a:pt x="3550" y="5417"/>
                      <a:pt x="3592" y="5496"/>
                      <a:pt x="3632" y="5571"/>
                    </a:cubicBezTo>
                    <a:cubicBezTo>
                      <a:pt x="3758" y="5900"/>
                      <a:pt x="3815" y="6196"/>
                      <a:pt x="3839" y="6359"/>
                    </a:cubicBezTo>
                    <a:cubicBezTo>
                      <a:pt x="3915" y="6706"/>
                      <a:pt x="3947" y="7157"/>
                      <a:pt x="3981" y="7511"/>
                    </a:cubicBezTo>
                    <a:lnTo>
                      <a:pt x="3975" y="7476"/>
                    </a:lnTo>
                    <a:cubicBezTo>
                      <a:pt x="3985" y="7568"/>
                      <a:pt x="3999" y="7766"/>
                      <a:pt x="4015" y="8020"/>
                    </a:cubicBezTo>
                    <a:cubicBezTo>
                      <a:pt x="4005" y="8172"/>
                      <a:pt x="3996" y="8317"/>
                      <a:pt x="3990" y="8439"/>
                    </a:cubicBezTo>
                    <a:lnTo>
                      <a:pt x="4039" y="8439"/>
                    </a:lnTo>
                    <a:cubicBezTo>
                      <a:pt x="4039" y="8448"/>
                      <a:pt x="4040" y="8456"/>
                      <a:pt x="4040" y="8464"/>
                    </a:cubicBezTo>
                    <a:lnTo>
                      <a:pt x="4424" y="8464"/>
                    </a:lnTo>
                    <a:cubicBezTo>
                      <a:pt x="4424" y="8456"/>
                      <a:pt x="4424" y="8447"/>
                      <a:pt x="4425" y="8439"/>
                    </a:cubicBezTo>
                    <a:lnTo>
                      <a:pt x="4474" y="8439"/>
                    </a:lnTo>
                    <a:cubicBezTo>
                      <a:pt x="4463" y="8248"/>
                      <a:pt x="4456" y="8117"/>
                      <a:pt x="4455" y="8104"/>
                    </a:cubicBezTo>
                    <a:lnTo>
                      <a:pt x="4446" y="8093"/>
                    </a:lnTo>
                    <a:cubicBezTo>
                      <a:pt x="4490" y="7414"/>
                      <a:pt x="4557" y="6703"/>
                      <a:pt x="4600" y="6479"/>
                    </a:cubicBezTo>
                    <a:lnTo>
                      <a:pt x="4588" y="6537"/>
                    </a:lnTo>
                    <a:cubicBezTo>
                      <a:pt x="4635" y="6159"/>
                      <a:pt x="4651" y="6216"/>
                      <a:pt x="4721" y="5932"/>
                    </a:cubicBezTo>
                    <a:cubicBezTo>
                      <a:pt x="4687" y="5960"/>
                      <a:pt x="4779" y="5662"/>
                      <a:pt x="4822" y="5552"/>
                    </a:cubicBezTo>
                    <a:lnTo>
                      <a:pt x="4823" y="5558"/>
                    </a:lnTo>
                    <a:cubicBezTo>
                      <a:pt x="4872" y="5488"/>
                      <a:pt x="4910" y="5340"/>
                      <a:pt x="5013" y="5228"/>
                    </a:cubicBezTo>
                    <a:cubicBezTo>
                      <a:pt x="5097" y="5099"/>
                      <a:pt x="5230" y="4995"/>
                      <a:pt x="5348" y="4915"/>
                    </a:cubicBezTo>
                    <a:lnTo>
                      <a:pt x="5343" y="4928"/>
                    </a:lnTo>
                    <a:cubicBezTo>
                      <a:pt x="5530" y="4779"/>
                      <a:pt x="5994" y="4657"/>
                      <a:pt x="6174" y="4621"/>
                    </a:cubicBezTo>
                    <a:cubicBezTo>
                      <a:pt x="6588" y="4539"/>
                      <a:pt x="7250" y="4493"/>
                      <a:pt x="7827" y="4443"/>
                    </a:cubicBezTo>
                    <a:lnTo>
                      <a:pt x="8203" y="4446"/>
                    </a:lnTo>
                    <a:lnTo>
                      <a:pt x="8257" y="4440"/>
                    </a:lnTo>
                    <a:cubicBezTo>
                      <a:pt x="8257" y="4440"/>
                      <a:pt x="8815" y="4102"/>
                      <a:pt x="8124" y="4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13"/>
              <p:cNvSpPr/>
              <p:nvPr/>
            </p:nvSpPr>
            <p:spPr>
              <a:xfrm>
                <a:off x="520012" y="1809418"/>
                <a:ext cx="46213" cy="45555"/>
              </a:xfrm>
              <a:custGeom>
                <a:rect b="b" l="l" r="r" t="t"/>
                <a:pathLst>
                  <a:path extrusionOk="0" h="2213" w="2245">
                    <a:moveTo>
                      <a:pt x="2245" y="1066"/>
                    </a:moveTo>
                    <a:cubicBezTo>
                      <a:pt x="2245" y="1027"/>
                      <a:pt x="2249" y="986"/>
                      <a:pt x="2234" y="972"/>
                    </a:cubicBezTo>
                    <a:cubicBezTo>
                      <a:pt x="2233" y="934"/>
                      <a:pt x="2247" y="974"/>
                      <a:pt x="2245" y="928"/>
                    </a:cubicBezTo>
                    <a:cubicBezTo>
                      <a:pt x="2238" y="897"/>
                      <a:pt x="2217" y="858"/>
                      <a:pt x="2214" y="821"/>
                    </a:cubicBezTo>
                    <a:lnTo>
                      <a:pt x="2216" y="821"/>
                    </a:lnTo>
                    <a:cubicBezTo>
                      <a:pt x="2201" y="730"/>
                      <a:pt x="2159" y="694"/>
                      <a:pt x="2132" y="617"/>
                    </a:cubicBezTo>
                    <a:lnTo>
                      <a:pt x="2139" y="623"/>
                    </a:lnTo>
                    <a:cubicBezTo>
                      <a:pt x="2133" y="594"/>
                      <a:pt x="2098" y="548"/>
                      <a:pt x="2075" y="500"/>
                    </a:cubicBezTo>
                    <a:cubicBezTo>
                      <a:pt x="2081" y="514"/>
                      <a:pt x="2082" y="529"/>
                      <a:pt x="2064" y="503"/>
                    </a:cubicBezTo>
                    <a:cubicBezTo>
                      <a:pt x="2036" y="449"/>
                      <a:pt x="2006" y="420"/>
                      <a:pt x="1984" y="382"/>
                    </a:cubicBezTo>
                    <a:lnTo>
                      <a:pt x="1948" y="357"/>
                    </a:lnTo>
                    <a:cubicBezTo>
                      <a:pt x="1883" y="278"/>
                      <a:pt x="1679" y="104"/>
                      <a:pt x="1425" y="39"/>
                    </a:cubicBezTo>
                    <a:cubicBezTo>
                      <a:pt x="1175" y="-34"/>
                      <a:pt x="915" y="13"/>
                      <a:pt x="817" y="44"/>
                    </a:cubicBezTo>
                    <a:lnTo>
                      <a:pt x="825" y="40"/>
                    </a:lnTo>
                    <a:cubicBezTo>
                      <a:pt x="673" y="79"/>
                      <a:pt x="448" y="189"/>
                      <a:pt x="289" y="373"/>
                    </a:cubicBezTo>
                    <a:cubicBezTo>
                      <a:pt x="124" y="551"/>
                      <a:pt x="40" y="789"/>
                      <a:pt x="25" y="948"/>
                    </a:cubicBezTo>
                    <a:cubicBezTo>
                      <a:pt x="6" y="996"/>
                      <a:pt x="5" y="1065"/>
                      <a:pt x="0" y="1117"/>
                    </a:cubicBezTo>
                    <a:cubicBezTo>
                      <a:pt x="6" y="1088"/>
                      <a:pt x="13" y="1098"/>
                      <a:pt x="11" y="1120"/>
                    </a:cubicBezTo>
                    <a:cubicBezTo>
                      <a:pt x="19" y="1277"/>
                      <a:pt x="13" y="1132"/>
                      <a:pt x="36" y="1288"/>
                    </a:cubicBezTo>
                    <a:cubicBezTo>
                      <a:pt x="52" y="1376"/>
                      <a:pt x="106" y="1594"/>
                      <a:pt x="238" y="1769"/>
                    </a:cubicBezTo>
                    <a:cubicBezTo>
                      <a:pt x="361" y="1949"/>
                      <a:pt x="549" y="2066"/>
                      <a:pt x="619" y="2105"/>
                    </a:cubicBezTo>
                    <a:cubicBezTo>
                      <a:pt x="702" y="2133"/>
                      <a:pt x="803" y="2176"/>
                      <a:pt x="888" y="2186"/>
                    </a:cubicBezTo>
                    <a:lnTo>
                      <a:pt x="879" y="2187"/>
                    </a:lnTo>
                    <a:cubicBezTo>
                      <a:pt x="923" y="2194"/>
                      <a:pt x="1074" y="2225"/>
                      <a:pt x="1228" y="2208"/>
                    </a:cubicBezTo>
                    <a:cubicBezTo>
                      <a:pt x="1382" y="2196"/>
                      <a:pt x="1531" y="2139"/>
                      <a:pt x="1576" y="2112"/>
                    </a:cubicBezTo>
                    <a:lnTo>
                      <a:pt x="1562" y="2116"/>
                    </a:lnTo>
                    <a:cubicBezTo>
                      <a:pt x="1642" y="2068"/>
                      <a:pt x="1637" y="2088"/>
                      <a:pt x="1703" y="2054"/>
                    </a:cubicBezTo>
                    <a:cubicBezTo>
                      <a:pt x="1687" y="2046"/>
                      <a:pt x="1747" y="1994"/>
                      <a:pt x="1769" y="1974"/>
                    </a:cubicBezTo>
                    <a:lnTo>
                      <a:pt x="1770" y="1978"/>
                    </a:lnTo>
                    <a:cubicBezTo>
                      <a:pt x="1806" y="1949"/>
                      <a:pt x="1871" y="1870"/>
                      <a:pt x="1916" y="1813"/>
                    </a:cubicBezTo>
                    <a:lnTo>
                      <a:pt x="1921" y="1821"/>
                    </a:lnTo>
                    <a:cubicBezTo>
                      <a:pt x="1956" y="1770"/>
                      <a:pt x="2022" y="1676"/>
                      <a:pt x="2042" y="1637"/>
                    </a:cubicBezTo>
                    <a:cubicBezTo>
                      <a:pt x="2094" y="1553"/>
                      <a:pt x="2167" y="1408"/>
                      <a:pt x="2172" y="1270"/>
                    </a:cubicBezTo>
                    <a:cubicBezTo>
                      <a:pt x="2185" y="1242"/>
                      <a:pt x="2196" y="1214"/>
                      <a:pt x="2206" y="1185"/>
                    </a:cubicBezTo>
                    <a:lnTo>
                      <a:pt x="2204" y="1171"/>
                    </a:lnTo>
                    <a:cubicBezTo>
                      <a:pt x="2205" y="1156"/>
                      <a:pt x="1891" y="1058"/>
                      <a:pt x="1817" y="1179"/>
                    </a:cubicBezTo>
                    <a:lnTo>
                      <a:pt x="1807" y="1177"/>
                    </a:lnTo>
                    <a:cubicBezTo>
                      <a:pt x="1807" y="1184"/>
                      <a:pt x="1808" y="1192"/>
                      <a:pt x="1807" y="1200"/>
                    </a:cubicBezTo>
                    <a:cubicBezTo>
                      <a:pt x="1798" y="1227"/>
                      <a:pt x="1807" y="1241"/>
                      <a:pt x="1798" y="1237"/>
                    </a:cubicBezTo>
                    <a:lnTo>
                      <a:pt x="1805" y="1200"/>
                    </a:lnTo>
                    <a:cubicBezTo>
                      <a:pt x="1798" y="1227"/>
                      <a:pt x="1796" y="1208"/>
                      <a:pt x="1793" y="1197"/>
                    </a:cubicBezTo>
                    <a:cubicBezTo>
                      <a:pt x="1790" y="1208"/>
                      <a:pt x="1787" y="1219"/>
                      <a:pt x="1783" y="1227"/>
                    </a:cubicBezTo>
                    <a:cubicBezTo>
                      <a:pt x="1786" y="1233"/>
                      <a:pt x="1787" y="1224"/>
                      <a:pt x="1790" y="1220"/>
                    </a:cubicBezTo>
                    <a:cubicBezTo>
                      <a:pt x="1790" y="1235"/>
                      <a:pt x="1798" y="1257"/>
                      <a:pt x="1788" y="1274"/>
                    </a:cubicBezTo>
                    <a:cubicBezTo>
                      <a:pt x="1780" y="1301"/>
                      <a:pt x="1773" y="1272"/>
                      <a:pt x="1764" y="1303"/>
                    </a:cubicBezTo>
                    <a:cubicBezTo>
                      <a:pt x="1712" y="1464"/>
                      <a:pt x="1600" y="1595"/>
                      <a:pt x="1459" y="1684"/>
                    </a:cubicBezTo>
                    <a:cubicBezTo>
                      <a:pt x="1454" y="1683"/>
                      <a:pt x="1458" y="1681"/>
                      <a:pt x="1461" y="1677"/>
                    </a:cubicBezTo>
                    <a:cubicBezTo>
                      <a:pt x="1421" y="1707"/>
                      <a:pt x="1380" y="1726"/>
                      <a:pt x="1338" y="1744"/>
                    </a:cubicBezTo>
                    <a:cubicBezTo>
                      <a:pt x="1325" y="1745"/>
                      <a:pt x="1320" y="1741"/>
                      <a:pt x="1315" y="1738"/>
                    </a:cubicBezTo>
                    <a:cubicBezTo>
                      <a:pt x="1328" y="1755"/>
                      <a:pt x="1070" y="1793"/>
                      <a:pt x="1065" y="1775"/>
                    </a:cubicBezTo>
                    <a:lnTo>
                      <a:pt x="1060" y="1791"/>
                    </a:lnTo>
                    <a:cubicBezTo>
                      <a:pt x="1010" y="1787"/>
                      <a:pt x="1048" y="1771"/>
                      <a:pt x="1002" y="1769"/>
                    </a:cubicBezTo>
                    <a:cubicBezTo>
                      <a:pt x="979" y="1792"/>
                      <a:pt x="929" y="1749"/>
                      <a:pt x="910" y="1758"/>
                    </a:cubicBezTo>
                    <a:cubicBezTo>
                      <a:pt x="910" y="1758"/>
                      <a:pt x="890" y="1747"/>
                      <a:pt x="894" y="1741"/>
                    </a:cubicBezTo>
                    <a:cubicBezTo>
                      <a:pt x="883" y="1750"/>
                      <a:pt x="871" y="1736"/>
                      <a:pt x="857" y="1734"/>
                    </a:cubicBezTo>
                    <a:cubicBezTo>
                      <a:pt x="850" y="1736"/>
                      <a:pt x="859" y="1739"/>
                      <a:pt x="861" y="1744"/>
                    </a:cubicBezTo>
                    <a:cubicBezTo>
                      <a:pt x="850" y="1742"/>
                      <a:pt x="840" y="1738"/>
                      <a:pt x="829" y="1734"/>
                    </a:cubicBezTo>
                    <a:cubicBezTo>
                      <a:pt x="819" y="1725"/>
                      <a:pt x="820" y="1717"/>
                      <a:pt x="833" y="1722"/>
                    </a:cubicBezTo>
                    <a:cubicBezTo>
                      <a:pt x="794" y="1705"/>
                      <a:pt x="688" y="1637"/>
                      <a:pt x="611" y="1540"/>
                    </a:cubicBezTo>
                    <a:cubicBezTo>
                      <a:pt x="534" y="1443"/>
                      <a:pt x="493" y="1326"/>
                      <a:pt x="482" y="1283"/>
                    </a:cubicBezTo>
                    <a:cubicBezTo>
                      <a:pt x="476" y="1297"/>
                      <a:pt x="488" y="1322"/>
                      <a:pt x="479" y="1337"/>
                    </a:cubicBezTo>
                    <a:cubicBezTo>
                      <a:pt x="461" y="1317"/>
                      <a:pt x="472" y="1301"/>
                      <a:pt x="460" y="1293"/>
                    </a:cubicBezTo>
                    <a:cubicBezTo>
                      <a:pt x="478" y="1279"/>
                      <a:pt x="452" y="1240"/>
                      <a:pt x="473" y="1218"/>
                    </a:cubicBezTo>
                    <a:lnTo>
                      <a:pt x="459" y="1213"/>
                    </a:lnTo>
                    <a:lnTo>
                      <a:pt x="465" y="1200"/>
                    </a:lnTo>
                    <a:cubicBezTo>
                      <a:pt x="447" y="1096"/>
                      <a:pt x="452" y="1176"/>
                      <a:pt x="459" y="1083"/>
                    </a:cubicBezTo>
                    <a:cubicBezTo>
                      <a:pt x="460" y="1029"/>
                      <a:pt x="448" y="999"/>
                      <a:pt x="462" y="971"/>
                    </a:cubicBezTo>
                    <a:cubicBezTo>
                      <a:pt x="460" y="975"/>
                      <a:pt x="449" y="985"/>
                      <a:pt x="450" y="971"/>
                    </a:cubicBezTo>
                    <a:cubicBezTo>
                      <a:pt x="462" y="971"/>
                      <a:pt x="452" y="931"/>
                      <a:pt x="464" y="927"/>
                    </a:cubicBezTo>
                    <a:cubicBezTo>
                      <a:pt x="467" y="913"/>
                      <a:pt x="485" y="871"/>
                      <a:pt x="465" y="880"/>
                    </a:cubicBezTo>
                    <a:cubicBezTo>
                      <a:pt x="474" y="875"/>
                      <a:pt x="492" y="838"/>
                      <a:pt x="489" y="863"/>
                    </a:cubicBezTo>
                    <a:cubicBezTo>
                      <a:pt x="495" y="851"/>
                      <a:pt x="504" y="840"/>
                      <a:pt x="505" y="829"/>
                    </a:cubicBezTo>
                    <a:lnTo>
                      <a:pt x="493" y="844"/>
                    </a:lnTo>
                    <a:cubicBezTo>
                      <a:pt x="510" y="800"/>
                      <a:pt x="534" y="784"/>
                      <a:pt x="539" y="751"/>
                    </a:cubicBezTo>
                    <a:lnTo>
                      <a:pt x="524" y="763"/>
                    </a:lnTo>
                    <a:cubicBezTo>
                      <a:pt x="537" y="737"/>
                      <a:pt x="552" y="718"/>
                      <a:pt x="571" y="718"/>
                    </a:cubicBezTo>
                    <a:lnTo>
                      <a:pt x="557" y="744"/>
                    </a:lnTo>
                    <a:cubicBezTo>
                      <a:pt x="584" y="706"/>
                      <a:pt x="600" y="684"/>
                      <a:pt x="621" y="650"/>
                    </a:cubicBezTo>
                    <a:lnTo>
                      <a:pt x="612" y="660"/>
                    </a:lnTo>
                    <a:cubicBezTo>
                      <a:pt x="623" y="602"/>
                      <a:pt x="843" y="446"/>
                      <a:pt x="893" y="427"/>
                    </a:cubicBezTo>
                    <a:lnTo>
                      <a:pt x="868" y="423"/>
                    </a:lnTo>
                    <a:cubicBezTo>
                      <a:pt x="880" y="415"/>
                      <a:pt x="893" y="407"/>
                      <a:pt x="906" y="401"/>
                    </a:cubicBezTo>
                    <a:cubicBezTo>
                      <a:pt x="901" y="402"/>
                      <a:pt x="897" y="442"/>
                      <a:pt x="892" y="441"/>
                    </a:cubicBezTo>
                    <a:cubicBezTo>
                      <a:pt x="933" y="427"/>
                      <a:pt x="1069" y="388"/>
                      <a:pt x="1207" y="408"/>
                    </a:cubicBezTo>
                    <a:cubicBezTo>
                      <a:pt x="1344" y="422"/>
                      <a:pt x="1468" y="488"/>
                      <a:pt x="1498" y="516"/>
                    </a:cubicBezTo>
                    <a:cubicBezTo>
                      <a:pt x="1523" y="539"/>
                      <a:pt x="1492" y="537"/>
                      <a:pt x="1492" y="537"/>
                    </a:cubicBezTo>
                    <a:cubicBezTo>
                      <a:pt x="1527" y="554"/>
                      <a:pt x="1513" y="536"/>
                      <a:pt x="1540" y="556"/>
                    </a:cubicBezTo>
                    <a:cubicBezTo>
                      <a:pt x="1546" y="564"/>
                      <a:pt x="1533" y="563"/>
                      <a:pt x="1527" y="561"/>
                    </a:cubicBezTo>
                    <a:cubicBezTo>
                      <a:pt x="1540" y="569"/>
                      <a:pt x="1548" y="580"/>
                      <a:pt x="1553" y="576"/>
                    </a:cubicBezTo>
                    <a:cubicBezTo>
                      <a:pt x="1541" y="562"/>
                      <a:pt x="1556" y="555"/>
                      <a:pt x="1555" y="543"/>
                    </a:cubicBezTo>
                    <a:cubicBezTo>
                      <a:pt x="1567" y="552"/>
                      <a:pt x="1579" y="561"/>
                      <a:pt x="1589" y="572"/>
                    </a:cubicBezTo>
                    <a:lnTo>
                      <a:pt x="1582" y="577"/>
                    </a:lnTo>
                    <a:cubicBezTo>
                      <a:pt x="1588" y="585"/>
                      <a:pt x="1618" y="574"/>
                      <a:pt x="1646" y="610"/>
                    </a:cubicBezTo>
                    <a:cubicBezTo>
                      <a:pt x="1696" y="666"/>
                      <a:pt x="1744" y="733"/>
                      <a:pt x="1775" y="801"/>
                    </a:cubicBezTo>
                    <a:cubicBezTo>
                      <a:pt x="1770" y="802"/>
                      <a:pt x="1760" y="790"/>
                      <a:pt x="1751" y="777"/>
                    </a:cubicBezTo>
                    <a:cubicBezTo>
                      <a:pt x="1755" y="786"/>
                      <a:pt x="1762" y="799"/>
                      <a:pt x="1763" y="809"/>
                    </a:cubicBezTo>
                    <a:cubicBezTo>
                      <a:pt x="1764" y="789"/>
                      <a:pt x="1782" y="834"/>
                      <a:pt x="1780" y="820"/>
                    </a:cubicBezTo>
                    <a:cubicBezTo>
                      <a:pt x="1825" y="861"/>
                      <a:pt x="1826" y="937"/>
                      <a:pt x="1849" y="982"/>
                    </a:cubicBezTo>
                    <a:cubicBezTo>
                      <a:pt x="1870" y="969"/>
                      <a:pt x="2213" y="1057"/>
                      <a:pt x="2235" y="1070"/>
                    </a:cubicBezTo>
                    <a:cubicBezTo>
                      <a:pt x="2236" y="1093"/>
                      <a:pt x="2236" y="1115"/>
                      <a:pt x="2234" y="1122"/>
                    </a:cubicBezTo>
                    <a:cubicBezTo>
                      <a:pt x="2240" y="1117"/>
                      <a:pt x="2241" y="1071"/>
                      <a:pt x="2236" y="1047"/>
                    </a:cubicBezTo>
                    <a:lnTo>
                      <a:pt x="2223" y="1044"/>
                    </a:lnTo>
                    <a:cubicBezTo>
                      <a:pt x="2215" y="990"/>
                      <a:pt x="2231" y="1031"/>
                      <a:pt x="2223" y="977"/>
                    </a:cubicBezTo>
                    <a:cubicBezTo>
                      <a:pt x="2234" y="973"/>
                      <a:pt x="2243" y="1022"/>
                      <a:pt x="2245" y="1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13"/>
              <p:cNvSpPr/>
              <p:nvPr/>
            </p:nvSpPr>
            <p:spPr>
              <a:xfrm>
                <a:off x="243687" y="1967543"/>
                <a:ext cx="46213" cy="45555"/>
              </a:xfrm>
              <a:custGeom>
                <a:rect b="b" l="l" r="r" t="t"/>
                <a:pathLst>
                  <a:path extrusionOk="0" h="2213" w="2245">
                    <a:moveTo>
                      <a:pt x="2245" y="1066"/>
                    </a:moveTo>
                    <a:cubicBezTo>
                      <a:pt x="2245" y="1027"/>
                      <a:pt x="2249" y="986"/>
                      <a:pt x="2234" y="972"/>
                    </a:cubicBezTo>
                    <a:cubicBezTo>
                      <a:pt x="2233" y="934"/>
                      <a:pt x="2247" y="974"/>
                      <a:pt x="2245" y="928"/>
                    </a:cubicBezTo>
                    <a:cubicBezTo>
                      <a:pt x="2238" y="897"/>
                      <a:pt x="2217" y="858"/>
                      <a:pt x="2214" y="821"/>
                    </a:cubicBezTo>
                    <a:lnTo>
                      <a:pt x="2216" y="821"/>
                    </a:lnTo>
                    <a:cubicBezTo>
                      <a:pt x="2201" y="730"/>
                      <a:pt x="2159" y="694"/>
                      <a:pt x="2132" y="617"/>
                    </a:cubicBezTo>
                    <a:lnTo>
                      <a:pt x="2139" y="623"/>
                    </a:lnTo>
                    <a:cubicBezTo>
                      <a:pt x="2133" y="594"/>
                      <a:pt x="2098" y="548"/>
                      <a:pt x="2075" y="500"/>
                    </a:cubicBezTo>
                    <a:cubicBezTo>
                      <a:pt x="2081" y="514"/>
                      <a:pt x="2082" y="529"/>
                      <a:pt x="2064" y="503"/>
                    </a:cubicBezTo>
                    <a:cubicBezTo>
                      <a:pt x="2036" y="449"/>
                      <a:pt x="2006" y="420"/>
                      <a:pt x="1984" y="382"/>
                    </a:cubicBezTo>
                    <a:lnTo>
                      <a:pt x="1948" y="357"/>
                    </a:lnTo>
                    <a:cubicBezTo>
                      <a:pt x="1883" y="278"/>
                      <a:pt x="1679" y="104"/>
                      <a:pt x="1425" y="39"/>
                    </a:cubicBezTo>
                    <a:cubicBezTo>
                      <a:pt x="1175" y="-34"/>
                      <a:pt x="915" y="13"/>
                      <a:pt x="817" y="44"/>
                    </a:cubicBezTo>
                    <a:lnTo>
                      <a:pt x="825" y="40"/>
                    </a:lnTo>
                    <a:cubicBezTo>
                      <a:pt x="673" y="79"/>
                      <a:pt x="448" y="189"/>
                      <a:pt x="289" y="373"/>
                    </a:cubicBezTo>
                    <a:cubicBezTo>
                      <a:pt x="124" y="551"/>
                      <a:pt x="40" y="789"/>
                      <a:pt x="25" y="948"/>
                    </a:cubicBezTo>
                    <a:cubicBezTo>
                      <a:pt x="6" y="996"/>
                      <a:pt x="5" y="1065"/>
                      <a:pt x="0" y="1117"/>
                    </a:cubicBezTo>
                    <a:cubicBezTo>
                      <a:pt x="6" y="1088"/>
                      <a:pt x="13" y="1098"/>
                      <a:pt x="11" y="1120"/>
                    </a:cubicBezTo>
                    <a:cubicBezTo>
                      <a:pt x="19" y="1277"/>
                      <a:pt x="13" y="1132"/>
                      <a:pt x="36" y="1288"/>
                    </a:cubicBezTo>
                    <a:cubicBezTo>
                      <a:pt x="52" y="1376"/>
                      <a:pt x="106" y="1594"/>
                      <a:pt x="238" y="1769"/>
                    </a:cubicBezTo>
                    <a:cubicBezTo>
                      <a:pt x="361" y="1949"/>
                      <a:pt x="549" y="2066"/>
                      <a:pt x="619" y="2105"/>
                    </a:cubicBezTo>
                    <a:cubicBezTo>
                      <a:pt x="702" y="2133"/>
                      <a:pt x="803" y="2176"/>
                      <a:pt x="888" y="2186"/>
                    </a:cubicBezTo>
                    <a:lnTo>
                      <a:pt x="879" y="2187"/>
                    </a:lnTo>
                    <a:cubicBezTo>
                      <a:pt x="923" y="2194"/>
                      <a:pt x="1074" y="2225"/>
                      <a:pt x="1228" y="2208"/>
                    </a:cubicBezTo>
                    <a:cubicBezTo>
                      <a:pt x="1382" y="2196"/>
                      <a:pt x="1531" y="2139"/>
                      <a:pt x="1576" y="2112"/>
                    </a:cubicBezTo>
                    <a:lnTo>
                      <a:pt x="1562" y="2116"/>
                    </a:lnTo>
                    <a:cubicBezTo>
                      <a:pt x="1642" y="2068"/>
                      <a:pt x="1637" y="2088"/>
                      <a:pt x="1703" y="2054"/>
                    </a:cubicBezTo>
                    <a:cubicBezTo>
                      <a:pt x="1687" y="2046"/>
                      <a:pt x="1747" y="1994"/>
                      <a:pt x="1769" y="1974"/>
                    </a:cubicBezTo>
                    <a:lnTo>
                      <a:pt x="1770" y="1978"/>
                    </a:lnTo>
                    <a:cubicBezTo>
                      <a:pt x="1806" y="1949"/>
                      <a:pt x="1871" y="1870"/>
                      <a:pt x="1916" y="1813"/>
                    </a:cubicBezTo>
                    <a:lnTo>
                      <a:pt x="1921" y="1821"/>
                    </a:lnTo>
                    <a:cubicBezTo>
                      <a:pt x="1956" y="1770"/>
                      <a:pt x="2022" y="1676"/>
                      <a:pt x="2042" y="1637"/>
                    </a:cubicBezTo>
                    <a:cubicBezTo>
                      <a:pt x="2094" y="1553"/>
                      <a:pt x="2167" y="1408"/>
                      <a:pt x="2172" y="1270"/>
                    </a:cubicBezTo>
                    <a:cubicBezTo>
                      <a:pt x="2185" y="1242"/>
                      <a:pt x="2196" y="1214"/>
                      <a:pt x="2206" y="1185"/>
                    </a:cubicBezTo>
                    <a:lnTo>
                      <a:pt x="2204" y="1171"/>
                    </a:lnTo>
                    <a:cubicBezTo>
                      <a:pt x="2205" y="1156"/>
                      <a:pt x="1891" y="1058"/>
                      <a:pt x="1817" y="1179"/>
                    </a:cubicBezTo>
                    <a:lnTo>
                      <a:pt x="1807" y="1177"/>
                    </a:lnTo>
                    <a:cubicBezTo>
                      <a:pt x="1807" y="1184"/>
                      <a:pt x="1808" y="1192"/>
                      <a:pt x="1807" y="1200"/>
                    </a:cubicBezTo>
                    <a:cubicBezTo>
                      <a:pt x="1798" y="1227"/>
                      <a:pt x="1807" y="1241"/>
                      <a:pt x="1798" y="1237"/>
                    </a:cubicBezTo>
                    <a:lnTo>
                      <a:pt x="1805" y="1200"/>
                    </a:lnTo>
                    <a:cubicBezTo>
                      <a:pt x="1798" y="1227"/>
                      <a:pt x="1796" y="1208"/>
                      <a:pt x="1793" y="1197"/>
                    </a:cubicBezTo>
                    <a:cubicBezTo>
                      <a:pt x="1790" y="1208"/>
                      <a:pt x="1787" y="1219"/>
                      <a:pt x="1783" y="1227"/>
                    </a:cubicBezTo>
                    <a:cubicBezTo>
                      <a:pt x="1786" y="1233"/>
                      <a:pt x="1787" y="1224"/>
                      <a:pt x="1790" y="1220"/>
                    </a:cubicBezTo>
                    <a:cubicBezTo>
                      <a:pt x="1790" y="1235"/>
                      <a:pt x="1798" y="1257"/>
                      <a:pt x="1788" y="1274"/>
                    </a:cubicBezTo>
                    <a:cubicBezTo>
                      <a:pt x="1780" y="1301"/>
                      <a:pt x="1773" y="1272"/>
                      <a:pt x="1764" y="1303"/>
                    </a:cubicBezTo>
                    <a:cubicBezTo>
                      <a:pt x="1712" y="1464"/>
                      <a:pt x="1600" y="1595"/>
                      <a:pt x="1459" y="1684"/>
                    </a:cubicBezTo>
                    <a:cubicBezTo>
                      <a:pt x="1454" y="1683"/>
                      <a:pt x="1458" y="1681"/>
                      <a:pt x="1461" y="1677"/>
                    </a:cubicBezTo>
                    <a:cubicBezTo>
                      <a:pt x="1421" y="1707"/>
                      <a:pt x="1380" y="1726"/>
                      <a:pt x="1338" y="1744"/>
                    </a:cubicBezTo>
                    <a:cubicBezTo>
                      <a:pt x="1325" y="1745"/>
                      <a:pt x="1320" y="1741"/>
                      <a:pt x="1315" y="1738"/>
                    </a:cubicBezTo>
                    <a:cubicBezTo>
                      <a:pt x="1328" y="1755"/>
                      <a:pt x="1070" y="1793"/>
                      <a:pt x="1065" y="1775"/>
                    </a:cubicBezTo>
                    <a:lnTo>
                      <a:pt x="1060" y="1791"/>
                    </a:lnTo>
                    <a:cubicBezTo>
                      <a:pt x="1010" y="1787"/>
                      <a:pt x="1048" y="1771"/>
                      <a:pt x="1002" y="1769"/>
                    </a:cubicBezTo>
                    <a:cubicBezTo>
                      <a:pt x="979" y="1792"/>
                      <a:pt x="929" y="1749"/>
                      <a:pt x="910" y="1758"/>
                    </a:cubicBezTo>
                    <a:cubicBezTo>
                      <a:pt x="910" y="1758"/>
                      <a:pt x="890" y="1747"/>
                      <a:pt x="894" y="1741"/>
                    </a:cubicBezTo>
                    <a:cubicBezTo>
                      <a:pt x="883" y="1750"/>
                      <a:pt x="871" y="1736"/>
                      <a:pt x="857" y="1734"/>
                    </a:cubicBezTo>
                    <a:cubicBezTo>
                      <a:pt x="850" y="1736"/>
                      <a:pt x="859" y="1739"/>
                      <a:pt x="861" y="1744"/>
                    </a:cubicBezTo>
                    <a:cubicBezTo>
                      <a:pt x="850" y="1742"/>
                      <a:pt x="840" y="1738"/>
                      <a:pt x="829" y="1734"/>
                    </a:cubicBezTo>
                    <a:cubicBezTo>
                      <a:pt x="819" y="1725"/>
                      <a:pt x="820" y="1717"/>
                      <a:pt x="833" y="1722"/>
                    </a:cubicBezTo>
                    <a:cubicBezTo>
                      <a:pt x="794" y="1705"/>
                      <a:pt x="688" y="1637"/>
                      <a:pt x="611" y="1540"/>
                    </a:cubicBezTo>
                    <a:cubicBezTo>
                      <a:pt x="534" y="1443"/>
                      <a:pt x="493" y="1326"/>
                      <a:pt x="482" y="1283"/>
                    </a:cubicBezTo>
                    <a:cubicBezTo>
                      <a:pt x="476" y="1297"/>
                      <a:pt x="488" y="1322"/>
                      <a:pt x="479" y="1337"/>
                    </a:cubicBezTo>
                    <a:cubicBezTo>
                      <a:pt x="461" y="1317"/>
                      <a:pt x="472" y="1301"/>
                      <a:pt x="460" y="1293"/>
                    </a:cubicBezTo>
                    <a:cubicBezTo>
                      <a:pt x="478" y="1279"/>
                      <a:pt x="452" y="1240"/>
                      <a:pt x="473" y="1218"/>
                    </a:cubicBezTo>
                    <a:lnTo>
                      <a:pt x="459" y="1213"/>
                    </a:lnTo>
                    <a:lnTo>
                      <a:pt x="465" y="1200"/>
                    </a:lnTo>
                    <a:cubicBezTo>
                      <a:pt x="447" y="1096"/>
                      <a:pt x="452" y="1176"/>
                      <a:pt x="459" y="1083"/>
                    </a:cubicBezTo>
                    <a:cubicBezTo>
                      <a:pt x="460" y="1029"/>
                      <a:pt x="448" y="999"/>
                      <a:pt x="462" y="971"/>
                    </a:cubicBezTo>
                    <a:cubicBezTo>
                      <a:pt x="460" y="975"/>
                      <a:pt x="449" y="985"/>
                      <a:pt x="450" y="971"/>
                    </a:cubicBezTo>
                    <a:cubicBezTo>
                      <a:pt x="462" y="971"/>
                      <a:pt x="452" y="931"/>
                      <a:pt x="464" y="927"/>
                    </a:cubicBezTo>
                    <a:cubicBezTo>
                      <a:pt x="467" y="913"/>
                      <a:pt x="485" y="871"/>
                      <a:pt x="465" y="880"/>
                    </a:cubicBezTo>
                    <a:cubicBezTo>
                      <a:pt x="474" y="875"/>
                      <a:pt x="492" y="838"/>
                      <a:pt x="489" y="863"/>
                    </a:cubicBezTo>
                    <a:cubicBezTo>
                      <a:pt x="495" y="851"/>
                      <a:pt x="504" y="840"/>
                      <a:pt x="505" y="829"/>
                    </a:cubicBezTo>
                    <a:lnTo>
                      <a:pt x="493" y="844"/>
                    </a:lnTo>
                    <a:cubicBezTo>
                      <a:pt x="510" y="800"/>
                      <a:pt x="534" y="784"/>
                      <a:pt x="539" y="751"/>
                    </a:cubicBezTo>
                    <a:lnTo>
                      <a:pt x="524" y="763"/>
                    </a:lnTo>
                    <a:cubicBezTo>
                      <a:pt x="537" y="737"/>
                      <a:pt x="552" y="718"/>
                      <a:pt x="571" y="718"/>
                    </a:cubicBezTo>
                    <a:lnTo>
                      <a:pt x="557" y="744"/>
                    </a:lnTo>
                    <a:cubicBezTo>
                      <a:pt x="584" y="706"/>
                      <a:pt x="600" y="684"/>
                      <a:pt x="621" y="650"/>
                    </a:cubicBezTo>
                    <a:lnTo>
                      <a:pt x="612" y="660"/>
                    </a:lnTo>
                    <a:cubicBezTo>
                      <a:pt x="623" y="602"/>
                      <a:pt x="843" y="446"/>
                      <a:pt x="893" y="427"/>
                    </a:cubicBezTo>
                    <a:lnTo>
                      <a:pt x="868" y="423"/>
                    </a:lnTo>
                    <a:cubicBezTo>
                      <a:pt x="880" y="415"/>
                      <a:pt x="893" y="407"/>
                      <a:pt x="906" y="401"/>
                    </a:cubicBezTo>
                    <a:cubicBezTo>
                      <a:pt x="901" y="402"/>
                      <a:pt x="897" y="442"/>
                      <a:pt x="892" y="441"/>
                    </a:cubicBezTo>
                    <a:cubicBezTo>
                      <a:pt x="933" y="427"/>
                      <a:pt x="1069" y="388"/>
                      <a:pt x="1207" y="408"/>
                    </a:cubicBezTo>
                    <a:cubicBezTo>
                      <a:pt x="1344" y="422"/>
                      <a:pt x="1468" y="488"/>
                      <a:pt x="1498" y="516"/>
                    </a:cubicBezTo>
                    <a:cubicBezTo>
                      <a:pt x="1523" y="539"/>
                      <a:pt x="1492" y="537"/>
                      <a:pt x="1492" y="537"/>
                    </a:cubicBezTo>
                    <a:cubicBezTo>
                      <a:pt x="1527" y="554"/>
                      <a:pt x="1513" y="536"/>
                      <a:pt x="1540" y="556"/>
                    </a:cubicBezTo>
                    <a:cubicBezTo>
                      <a:pt x="1546" y="564"/>
                      <a:pt x="1533" y="563"/>
                      <a:pt x="1527" y="561"/>
                    </a:cubicBezTo>
                    <a:cubicBezTo>
                      <a:pt x="1540" y="569"/>
                      <a:pt x="1548" y="580"/>
                      <a:pt x="1553" y="576"/>
                    </a:cubicBezTo>
                    <a:cubicBezTo>
                      <a:pt x="1541" y="562"/>
                      <a:pt x="1556" y="555"/>
                      <a:pt x="1555" y="543"/>
                    </a:cubicBezTo>
                    <a:cubicBezTo>
                      <a:pt x="1567" y="552"/>
                      <a:pt x="1579" y="561"/>
                      <a:pt x="1589" y="572"/>
                    </a:cubicBezTo>
                    <a:lnTo>
                      <a:pt x="1582" y="577"/>
                    </a:lnTo>
                    <a:cubicBezTo>
                      <a:pt x="1588" y="585"/>
                      <a:pt x="1618" y="574"/>
                      <a:pt x="1646" y="610"/>
                    </a:cubicBezTo>
                    <a:cubicBezTo>
                      <a:pt x="1696" y="666"/>
                      <a:pt x="1744" y="733"/>
                      <a:pt x="1775" y="801"/>
                    </a:cubicBezTo>
                    <a:cubicBezTo>
                      <a:pt x="1770" y="802"/>
                      <a:pt x="1760" y="790"/>
                      <a:pt x="1751" y="777"/>
                    </a:cubicBezTo>
                    <a:cubicBezTo>
                      <a:pt x="1755" y="786"/>
                      <a:pt x="1762" y="799"/>
                      <a:pt x="1763" y="809"/>
                    </a:cubicBezTo>
                    <a:cubicBezTo>
                      <a:pt x="1764" y="789"/>
                      <a:pt x="1782" y="834"/>
                      <a:pt x="1780" y="820"/>
                    </a:cubicBezTo>
                    <a:cubicBezTo>
                      <a:pt x="1825" y="861"/>
                      <a:pt x="1826" y="937"/>
                      <a:pt x="1849" y="982"/>
                    </a:cubicBezTo>
                    <a:cubicBezTo>
                      <a:pt x="1870" y="969"/>
                      <a:pt x="2213" y="1057"/>
                      <a:pt x="2235" y="1070"/>
                    </a:cubicBezTo>
                    <a:cubicBezTo>
                      <a:pt x="2236" y="1093"/>
                      <a:pt x="2236" y="1115"/>
                      <a:pt x="2234" y="1122"/>
                    </a:cubicBezTo>
                    <a:cubicBezTo>
                      <a:pt x="2240" y="1117"/>
                      <a:pt x="2241" y="1071"/>
                      <a:pt x="2236" y="1047"/>
                    </a:cubicBezTo>
                    <a:lnTo>
                      <a:pt x="2223" y="1044"/>
                    </a:lnTo>
                    <a:cubicBezTo>
                      <a:pt x="2215" y="990"/>
                      <a:pt x="2231" y="1031"/>
                      <a:pt x="2223" y="977"/>
                    </a:cubicBezTo>
                    <a:cubicBezTo>
                      <a:pt x="2234" y="973"/>
                      <a:pt x="2243" y="1022"/>
                      <a:pt x="2245" y="1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4"/>
          <p:cNvPicPr preferRelativeResize="0"/>
          <p:nvPr/>
        </p:nvPicPr>
        <p:blipFill rotWithShape="1">
          <a:blip r:embed="rId2">
            <a:alphaModFix amt="39000"/>
          </a:blip>
          <a:srcRect b="0" l="19627" r="0" t="-210"/>
          <a:stretch/>
        </p:blipFill>
        <p:spPr>
          <a:xfrm rot="5400000">
            <a:off x="1981963" y="-2005538"/>
            <a:ext cx="5190649" cy="915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2" name="Google Shape;212;p14"/>
          <p:cNvSpPr/>
          <p:nvPr/>
        </p:nvSpPr>
        <p:spPr>
          <a:xfrm>
            <a:off x="-3525" y="4859525"/>
            <a:ext cx="9144000" cy="284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grpSp>
        <p:nvGrpSpPr>
          <p:cNvPr id="213" name="Google Shape;213;p14"/>
          <p:cNvGrpSpPr/>
          <p:nvPr/>
        </p:nvGrpSpPr>
        <p:grpSpPr>
          <a:xfrm>
            <a:off x="-105587" y="96918"/>
            <a:ext cx="9249588" cy="2885513"/>
            <a:chOff x="-105587" y="96918"/>
            <a:chExt cx="9249588" cy="2885513"/>
          </a:xfrm>
        </p:grpSpPr>
        <p:grpSp>
          <p:nvGrpSpPr>
            <p:cNvPr id="214" name="Google Shape;214;p14"/>
            <p:cNvGrpSpPr/>
            <p:nvPr/>
          </p:nvGrpSpPr>
          <p:grpSpPr>
            <a:xfrm flipH="1" rot="5400000">
              <a:off x="-465277" y="1628603"/>
              <a:ext cx="1713517" cy="994138"/>
              <a:chOff x="7206425" y="3871110"/>
              <a:chExt cx="2060010" cy="1195165"/>
            </a:xfrm>
          </p:grpSpPr>
          <p:pic>
            <p:nvPicPr>
              <p:cNvPr id="215" name="Google Shape;215;p1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7206425" y="3871110"/>
                <a:ext cx="1664149" cy="119516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216" name="Google Shape;216;p14"/>
              <p:cNvGrpSpPr/>
              <p:nvPr/>
            </p:nvGrpSpPr>
            <p:grpSpPr>
              <a:xfrm>
                <a:off x="9017635" y="4478319"/>
                <a:ext cx="248800" cy="235798"/>
                <a:chOff x="1307660" y="1186894"/>
                <a:chExt cx="248800" cy="235798"/>
              </a:xfrm>
            </p:grpSpPr>
            <p:sp>
              <p:nvSpPr>
                <p:cNvPr id="217" name="Google Shape;217;p14"/>
                <p:cNvSpPr/>
                <p:nvPr/>
              </p:nvSpPr>
              <p:spPr>
                <a:xfrm>
                  <a:off x="1307660" y="1186894"/>
                  <a:ext cx="174355" cy="174231"/>
                </a:xfrm>
                <a:custGeom>
                  <a:rect b="b" l="l" r="r" t="t"/>
                  <a:pathLst>
                    <a:path extrusionOk="0" h="8464" w="8470">
                      <a:moveTo>
                        <a:pt x="5447" y="4423"/>
                      </a:moveTo>
                      <a:cubicBezTo>
                        <a:pt x="5164" y="4549"/>
                        <a:pt x="4863" y="4723"/>
                        <a:pt x="4672" y="5001"/>
                      </a:cubicBezTo>
                      <a:cubicBezTo>
                        <a:pt x="4562" y="5128"/>
                        <a:pt x="4502" y="5281"/>
                        <a:pt x="4426" y="5423"/>
                      </a:cubicBezTo>
                      <a:cubicBezTo>
                        <a:pt x="4378" y="5571"/>
                        <a:pt x="4307" y="5720"/>
                        <a:pt x="4280" y="5869"/>
                      </a:cubicBezTo>
                      <a:cubicBezTo>
                        <a:pt x="4270" y="5896"/>
                        <a:pt x="4278" y="5863"/>
                        <a:pt x="4285" y="5828"/>
                      </a:cubicBezTo>
                      <a:cubicBezTo>
                        <a:pt x="4265" y="5909"/>
                        <a:pt x="4247" y="5988"/>
                        <a:pt x="4231" y="6065"/>
                      </a:cubicBezTo>
                      <a:cubicBezTo>
                        <a:pt x="4203" y="5931"/>
                        <a:pt x="4164" y="5773"/>
                        <a:pt x="4104" y="5599"/>
                      </a:cubicBezTo>
                      <a:cubicBezTo>
                        <a:pt x="4047" y="5414"/>
                        <a:pt x="3950" y="5209"/>
                        <a:pt x="3812" y="5016"/>
                      </a:cubicBezTo>
                      <a:cubicBezTo>
                        <a:pt x="3671" y="4825"/>
                        <a:pt x="3478" y="4646"/>
                        <a:pt x="3263" y="4532"/>
                      </a:cubicBezTo>
                      <a:cubicBezTo>
                        <a:pt x="2968" y="4370"/>
                        <a:pt x="2660" y="4277"/>
                        <a:pt x="2378" y="4218"/>
                      </a:cubicBezTo>
                      <a:cubicBezTo>
                        <a:pt x="2489" y="4195"/>
                        <a:pt x="2586" y="4170"/>
                        <a:pt x="2690" y="4138"/>
                      </a:cubicBezTo>
                      <a:lnTo>
                        <a:pt x="2569" y="4161"/>
                      </a:lnTo>
                      <a:cubicBezTo>
                        <a:pt x="2762" y="4122"/>
                        <a:pt x="2922" y="4042"/>
                        <a:pt x="3004" y="4035"/>
                      </a:cubicBezTo>
                      <a:lnTo>
                        <a:pt x="2807" y="4111"/>
                      </a:lnTo>
                      <a:cubicBezTo>
                        <a:pt x="2968" y="4055"/>
                        <a:pt x="3097" y="4009"/>
                        <a:pt x="3213" y="3936"/>
                      </a:cubicBezTo>
                      <a:cubicBezTo>
                        <a:pt x="3334" y="3879"/>
                        <a:pt x="3437" y="3800"/>
                        <a:pt x="3548" y="3697"/>
                      </a:cubicBezTo>
                      <a:lnTo>
                        <a:pt x="3465" y="3765"/>
                      </a:lnTo>
                      <a:cubicBezTo>
                        <a:pt x="3506" y="3729"/>
                        <a:pt x="3560" y="3682"/>
                        <a:pt x="3625" y="3625"/>
                      </a:cubicBezTo>
                      <a:cubicBezTo>
                        <a:pt x="3684" y="3551"/>
                        <a:pt x="3752" y="3465"/>
                        <a:pt x="3827" y="3370"/>
                      </a:cubicBezTo>
                      <a:cubicBezTo>
                        <a:pt x="3884" y="3265"/>
                        <a:pt x="3950" y="3148"/>
                        <a:pt x="4004" y="3024"/>
                      </a:cubicBezTo>
                      <a:cubicBezTo>
                        <a:pt x="4045" y="2897"/>
                        <a:pt x="4100" y="2766"/>
                        <a:pt x="4130" y="2634"/>
                      </a:cubicBezTo>
                      <a:cubicBezTo>
                        <a:pt x="4178" y="2443"/>
                        <a:pt x="4213" y="2253"/>
                        <a:pt x="4237" y="2081"/>
                      </a:cubicBezTo>
                      <a:cubicBezTo>
                        <a:pt x="4274" y="2339"/>
                        <a:pt x="4314" y="2540"/>
                        <a:pt x="4352" y="2646"/>
                      </a:cubicBezTo>
                      <a:cubicBezTo>
                        <a:pt x="4410" y="2861"/>
                        <a:pt x="4343" y="2690"/>
                        <a:pt x="4341" y="2688"/>
                      </a:cubicBezTo>
                      <a:cubicBezTo>
                        <a:pt x="4434" y="2947"/>
                        <a:pt x="4391" y="2796"/>
                        <a:pt x="4469" y="3017"/>
                      </a:cubicBezTo>
                      <a:cubicBezTo>
                        <a:pt x="4489" y="3078"/>
                        <a:pt x="4456" y="3008"/>
                        <a:pt x="4442" y="2975"/>
                      </a:cubicBezTo>
                      <a:cubicBezTo>
                        <a:pt x="4472" y="3073"/>
                        <a:pt x="4528" y="3159"/>
                        <a:pt x="4533" y="3164"/>
                      </a:cubicBezTo>
                      <a:cubicBezTo>
                        <a:pt x="4474" y="3045"/>
                        <a:pt x="4513" y="3089"/>
                        <a:pt x="4497" y="3036"/>
                      </a:cubicBezTo>
                      <a:lnTo>
                        <a:pt x="4641" y="3307"/>
                      </a:lnTo>
                      <a:lnTo>
                        <a:pt x="4627" y="3300"/>
                      </a:lnTo>
                      <a:cubicBezTo>
                        <a:pt x="4641" y="3331"/>
                        <a:pt x="4671" y="3364"/>
                        <a:pt x="4724" y="3418"/>
                      </a:cubicBezTo>
                      <a:cubicBezTo>
                        <a:pt x="4781" y="3466"/>
                        <a:pt x="4831" y="3561"/>
                        <a:pt x="4954" y="3654"/>
                      </a:cubicBezTo>
                      <a:cubicBezTo>
                        <a:pt x="5336" y="3992"/>
                        <a:pt x="5855" y="4118"/>
                        <a:pt x="6309" y="4199"/>
                      </a:cubicBezTo>
                      <a:cubicBezTo>
                        <a:pt x="6300" y="4200"/>
                        <a:pt x="6292" y="4202"/>
                        <a:pt x="6283" y="4203"/>
                      </a:cubicBezTo>
                      <a:cubicBezTo>
                        <a:pt x="6245" y="4199"/>
                        <a:pt x="6197" y="4193"/>
                        <a:pt x="6148" y="4185"/>
                      </a:cubicBezTo>
                      <a:cubicBezTo>
                        <a:pt x="6184" y="4191"/>
                        <a:pt x="6222" y="4198"/>
                        <a:pt x="6266" y="4206"/>
                      </a:cubicBezTo>
                      <a:cubicBezTo>
                        <a:pt x="5994" y="4252"/>
                        <a:pt x="5720" y="4318"/>
                        <a:pt x="5447" y="4423"/>
                      </a:cubicBezTo>
                      <a:moveTo>
                        <a:pt x="1069" y="4393"/>
                      </a:moveTo>
                      <a:cubicBezTo>
                        <a:pt x="1072" y="4392"/>
                        <a:pt x="1075" y="4392"/>
                        <a:pt x="1078" y="4392"/>
                      </a:cubicBezTo>
                      <a:cubicBezTo>
                        <a:pt x="1075" y="4392"/>
                        <a:pt x="1072" y="4392"/>
                        <a:pt x="1069" y="4393"/>
                      </a:cubicBezTo>
                      <a:moveTo>
                        <a:pt x="8124" y="4066"/>
                      </a:moveTo>
                      <a:cubicBezTo>
                        <a:pt x="8138" y="4060"/>
                        <a:pt x="8150" y="4053"/>
                        <a:pt x="8162" y="4047"/>
                      </a:cubicBezTo>
                      <a:cubicBezTo>
                        <a:pt x="8215" y="4045"/>
                        <a:pt x="8272" y="4042"/>
                        <a:pt x="8336" y="4038"/>
                      </a:cubicBezTo>
                      <a:cubicBezTo>
                        <a:pt x="8294" y="4036"/>
                        <a:pt x="8240" y="4037"/>
                        <a:pt x="8178" y="4039"/>
                      </a:cubicBezTo>
                      <a:cubicBezTo>
                        <a:pt x="8222" y="4016"/>
                        <a:pt x="8249" y="3999"/>
                        <a:pt x="8249" y="3994"/>
                      </a:cubicBezTo>
                      <a:cubicBezTo>
                        <a:pt x="8339" y="4001"/>
                        <a:pt x="8419" y="4007"/>
                        <a:pt x="8465" y="4010"/>
                      </a:cubicBezTo>
                      <a:cubicBezTo>
                        <a:pt x="8441" y="4003"/>
                        <a:pt x="8257" y="3989"/>
                        <a:pt x="8159" y="3987"/>
                      </a:cubicBezTo>
                      <a:lnTo>
                        <a:pt x="8141" y="3999"/>
                      </a:lnTo>
                      <a:cubicBezTo>
                        <a:pt x="7916" y="3989"/>
                        <a:pt x="8089" y="3988"/>
                        <a:pt x="7869" y="3975"/>
                      </a:cubicBezTo>
                      <a:cubicBezTo>
                        <a:pt x="7858" y="3964"/>
                        <a:pt x="8060" y="3974"/>
                        <a:pt x="8238" y="3984"/>
                      </a:cubicBezTo>
                      <a:cubicBezTo>
                        <a:pt x="8078" y="3973"/>
                        <a:pt x="7919" y="3955"/>
                        <a:pt x="7853" y="3963"/>
                      </a:cubicBezTo>
                      <a:cubicBezTo>
                        <a:pt x="7703" y="3949"/>
                        <a:pt x="7870" y="3952"/>
                        <a:pt x="7690" y="3934"/>
                      </a:cubicBezTo>
                      <a:cubicBezTo>
                        <a:pt x="7562" y="3927"/>
                        <a:pt x="7392" y="3925"/>
                        <a:pt x="7245" y="3907"/>
                      </a:cubicBezTo>
                      <a:lnTo>
                        <a:pt x="7248" y="3905"/>
                      </a:lnTo>
                      <a:cubicBezTo>
                        <a:pt x="6894" y="3859"/>
                        <a:pt x="6701" y="3870"/>
                        <a:pt x="6387" y="3806"/>
                      </a:cubicBezTo>
                      <a:lnTo>
                        <a:pt x="6422" y="3807"/>
                      </a:lnTo>
                      <a:cubicBezTo>
                        <a:pt x="6308" y="3790"/>
                        <a:pt x="6095" y="3746"/>
                        <a:pt x="5903" y="3694"/>
                      </a:cubicBezTo>
                      <a:cubicBezTo>
                        <a:pt x="5957" y="3709"/>
                        <a:pt x="6004" y="3728"/>
                        <a:pt x="5886" y="3702"/>
                      </a:cubicBezTo>
                      <a:cubicBezTo>
                        <a:pt x="5773" y="3660"/>
                        <a:pt x="5693" y="3630"/>
                        <a:pt x="5615" y="3601"/>
                      </a:cubicBezTo>
                      <a:cubicBezTo>
                        <a:pt x="5537" y="3569"/>
                        <a:pt x="5478" y="3527"/>
                        <a:pt x="5410" y="3489"/>
                      </a:cubicBezTo>
                      <a:cubicBezTo>
                        <a:pt x="5362" y="3472"/>
                        <a:pt x="5323" y="3446"/>
                        <a:pt x="5285" y="3416"/>
                      </a:cubicBezTo>
                      <a:cubicBezTo>
                        <a:pt x="5237" y="3370"/>
                        <a:pt x="5157" y="3329"/>
                        <a:pt x="5101" y="3244"/>
                      </a:cubicBezTo>
                      <a:cubicBezTo>
                        <a:pt x="5069" y="3205"/>
                        <a:pt x="5034" y="3163"/>
                        <a:pt x="4998" y="3119"/>
                      </a:cubicBezTo>
                      <a:cubicBezTo>
                        <a:pt x="4970" y="3067"/>
                        <a:pt x="4940" y="3011"/>
                        <a:pt x="4909" y="2953"/>
                      </a:cubicBezTo>
                      <a:cubicBezTo>
                        <a:pt x="4789" y="2718"/>
                        <a:pt x="4700" y="2396"/>
                        <a:pt x="4646" y="2044"/>
                      </a:cubicBezTo>
                      <a:cubicBezTo>
                        <a:pt x="4532" y="1341"/>
                        <a:pt x="4493" y="547"/>
                        <a:pt x="4455" y="0"/>
                      </a:cubicBezTo>
                      <a:lnTo>
                        <a:pt x="4009" y="0"/>
                      </a:lnTo>
                      <a:cubicBezTo>
                        <a:pt x="3972" y="664"/>
                        <a:pt x="3945" y="1014"/>
                        <a:pt x="3929" y="1219"/>
                      </a:cubicBezTo>
                      <a:lnTo>
                        <a:pt x="3930" y="1186"/>
                      </a:lnTo>
                      <a:cubicBezTo>
                        <a:pt x="3902" y="1504"/>
                        <a:pt x="3867" y="1909"/>
                        <a:pt x="3777" y="2331"/>
                      </a:cubicBezTo>
                      <a:cubicBezTo>
                        <a:pt x="3691" y="2755"/>
                        <a:pt x="3524" y="3188"/>
                        <a:pt x="3180" y="3440"/>
                      </a:cubicBezTo>
                      <a:cubicBezTo>
                        <a:pt x="2840" y="3701"/>
                        <a:pt x="2352" y="3795"/>
                        <a:pt x="1915" y="3860"/>
                      </a:cubicBezTo>
                      <a:cubicBezTo>
                        <a:pt x="1473" y="3926"/>
                        <a:pt x="1059" y="3957"/>
                        <a:pt x="728" y="3985"/>
                      </a:cubicBezTo>
                      <a:cubicBezTo>
                        <a:pt x="584" y="3988"/>
                        <a:pt x="403" y="3997"/>
                        <a:pt x="233" y="4007"/>
                      </a:cubicBezTo>
                      <a:cubicBezTo>
                        <a:pt x="90" y="4001"/>
                        <a:pt x="155" y="4003"/>
                        <a:pt x="25" y="3993"/>
                      </a:cubicBezTo>
                      <a:lnTo>
                        <a:pt x="25" y="4018"/>
                      </a:lnTo>
                      <a:cubicBezTo>
                        <a:pt x="24" y="4018"/>
                        <a:pt x="23" y="4018"/>
                        <a:pt x="22" y="4018"/>
                      </a:cubicBezTo>
                      <a:cubicBezTo>
                        <a:pt x="23" y="4018"/>
                        <a:pt x="24" y="4018"/>
                        <a:pt x="25" y="4018"/>
                      </a:cubicBezTo>
                      <a:lnTo>
                        <a:pt x="25" y="4029"/>
                      </a:lnTo>
                      <a:cubicBezTo>
                        <a:pt x="19" y="4029"/>
                        <a:pt x="14" y="4029"/>
                        <a:pt x="8" y="4030"/>
                      </a:cubicBezTo>
                      <a:cubicBezTo>
                        <a:pt x="4" y="4030"/>
                        <a:pt x="0" y="4030"/>
                        <a:pt x="0" y="4030"/>
                      </a:cubicBezTo>
                      <a:lnTo>
                        <a:pt x="0" y="4436"/>
                      </a:lnTo>
                      <a:cubicBezTo>
                        <a:pt x="8" y="4437"/>
                        <a:pt x="16" y="4437"/>
                        <a:pt x="25" y="4438"/>
                      </a:cubicBezTo>
                      <a:lnTo>
                        <a:pt x="25" y="4473"/>
                      </a:lnTo>
                      <a:cubicBezTo>
                        <a:pt x="73" y="4470"/>
                        <a:pt x="158" y="4466"/>
                        <a:pt x="304" y="4458"/>
                      </a:cubicBezTo>
                      <a:cubicBezTo>
                        <a:pt x="335" y="4456"/>
                        <a:pt x="363" y="4454"/>
                        <a:pt x="391" y="4452"/>
                      </a:cubicBezTo>
                      <a:cubicBezTo>
                        <a:pt x="435" y="4454"/>
                        <a:pt x="521" y="4457"/>
                        <a:pt x="698" y="4467"/>
                      </a:cubicBezTo>
                      <a:cubicBezTo>
                        <a:pt x="888" y="4481"/>
                        <a:pt x="1214" y="4497"/>
                        <a:pt x="1599" y="4542"/>
                      </a:cubicBezTo>
                      <a:cubicBezTo>
                        <a:pt x="1982" y="4586"/>
                        <a:pt x="2436" y="4645"/>
                        <a:pt x="2827" y="4804"/>
                      </a:cubicBezTo>
                      <a:cubicBezTo>
                        <a:pt x="3024" y="4880"/>
                        <a:pt x="3191" y="4992"/>
                        <a:pt x="3332" y="5119"/>
                      </a:cubicBezTo>
                      <a:cubicBezTo>
                        <a:pt x="3393" y="5191"/>
                        <a:pt x="3452" y="5263"/>
                        <a:pt x="3506" y="5335"/>
                      </a:cubicBezTo>
                      <a:cubicBezTo>
                        <a:pt x="3550" y="5417"/>
                        <a:pt x="3592" y="5496"/>
                        <a:pt x="3632" y="5571"/>
                      </a:cubicBezTo>
                      <a:cubicBezTo>
                        <a:pt x="3758" y="5900"/>
                        <a:pt x="3815" y="6196"/>
                        <a:pt x="3839" y="6359"/>
                      </a:cubicBezTo>
                      <a:cubicBezTo>
                        <a:pt x="3915" y="6706"/>
                        <a:pt x="3947" y="7157"/>
                        <a:pt x="3981" y="7511"/>
                      </a:cubicBezTo>
                      <a:lnTo>
                        <a:pt x="3975" y="7476"/>
                      </a:lnTo>
                      <a:cubicBezTo>
                        <a:pt x="3985" y="7568"/>
                        <a:pt x="3999" y="7766"/>
                        <a:pt x="4015" y="8020"/>
                      </a:cubicBezTo>
                      <a:cubicBezTo>
                        <a:pt x="4005" y="8172"/>
                        <a:pt x="3996" y="8317"/>
                        <a:pt x="3990" y="8439"/>
                      </a:cubicBezTo>
                      <a:lnTo>
                        <a:pt x="4039" y="8439"/>
                      </a:lnTo>
                      <a:cubicBezTo>
                        <a:pt x="4039" y="8448"/>
                        <a:pt x="4040" y="8456"/>
                        <a:pt x="4040" y="8464"/>
                      </a:cubicBezTo>
                      <a:lnTo>
                        <a:pt x="4424" y="8464"/>
                      </a:lnTo>
                      <a:cubicBezTo>
                        <a:pt x="4424" y="8456"/>
                        <a:pt x="4424" y="8447"/>
                        <a:pt x="4425" y="8439"/>
                      </a:cubicBezTo>
                      <a:lnTo>
                        <a:pt x="4474" y="8439"/>
                      </a:lnTo>
                      <a:cubicBezTo>
                        <a:pt x="4463" y="8248"/>
                        <a:pt x="4456" y="8117"/>
                        <a:pt x="4455" y="8104"/>
                      </a:cubicBezTo>
                      <a:lnTo>
                        <a:pt x="4446" y="8093"/>
                      </a:lnTo>
                      <a:cubicBezTo>
                        <a:pt x="4490" y="7414"/>
                        <a:pt x="4557" y="6703"/>
                        <a:pt x="4600" y="6479"/>
                      </a:cubicBezTo>
                      <a:lnTo>
                        <a:pt x="4588" y="6537"/>
                      </a:lnTo>
                      <a:cubicBezTo>
                        <a:pt x="4635" y="6159"/>
                        <a:pt x="4651" y="6216"/>
                        <a:pt x="4721" y="5932"/>
                      </a:cubicBezTo>
                      <a:cubicBezTo>
                        <a:pt x="4687" y="5960"/>
                        <a:pt x="4779" y="5662"/>
                        <a:pt x="4822" y="5552"/>
                      </a:cubicBezTo>
                      <a:lnTo>
                        <a:pt x="4823" y="5558"/>
                      </a:lnTo>
                      <a:cubicBezTo>
                        <a:pt x="4872" y="5488"/>
                        <a:pt x="4910" y="5340"/>
                        <a:pt x="5013" y="5228"/>
                      </a:cubicBezTo>
                      <a:cubicBezTo>
                        <a:pt x="5097" y="5099"/>
                        <a:pt x="5230" y="4995"/>
                        <a:pt x="5348" y="4915"/>
                      </a:cubicBezTo>
                      <a:lnTo>
                        <a:pt x="5343" y="4928"/>
                      </a:lnTo>
                      <a:cubicBezTo>
                        <a:pt x="5530" y="4779"/>
                        <a:pt x="5994" y="4657"/>
                        <a:pt x="6174" y="4621"/>
                      </a:cubicBezTo>
                      <a:cubicBezTo>
                        <a:pt x="6588" y="4539"/>
                        <a:pt x="7250" y="4493"/>
                        <a:pt x="7827" y="4443"/>
                      </a:cubicBezTo>
                      <a:lnTo>
                        <a:pt x="8203" y="4446"/>
                      </a:lnTo>
                      <a:lnTo>
                        <a:pt x="8257" y="4440"/>
                      </a:lnTo>
                      <a:cubicBezTo>
                        <a:pt x="8257" y="4440"/>
                        <a:pt x="8815" y="4102"/>
                        <a:pt x="8124" y="406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5000" lIns="90000" spcFirstLastPara="1" rIns="90000" wrap="square" tIns="450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" name="Google Shape;218;p14"/>
                <p:cNvSpPr/>
                <p:nvPr/>
              </p:nvSpPr>
              <p:spPr>
                <a:xfrm>
                  <a:off x="1510247" y="1377138"/>
                  <a:ext cx="46213" cy="45555"/>
                </a:xfrm>
                <a:custGeom>
                  <a:rect b="b" l="l" r="r" t="t"/>
                  <a:pathLst>
                    <a:path extrusionOk="0" h="2213" w="2245">
                      <a:moveTo>
                        <a:pt x="2245" y="1066"/>
                      </a:moveTo>
                      <a:cubicBezTo>
                        <a:pt x="2245" y="1027"/>
                        <a:pt x="2249" y="986"/>
                        <a:pt x="2234" y="972"/>
                      </a:cubicBezTo>
                      <a:cubicBezTo>
                        <a:pt x="2233" y="934"/>
                        <a:pt x="2247" y="974"/>
                        <a:pt x="2245" y="928"/>
                      </a:cubicBezTo>
                      <a:cubicBezTo>
                        <a:pt x="2238" y="897"/>
                        <a:pt x="2217" y="858"/>
                        <a:pt x="2214" y="821"/>
                      </a:cubicBezTo>
                      <a:lnTo>
                        <a:pt x="2216" y="821"/>
                      </a:lnTo>
                      <a:cubicBezTo>
                        <a:pt x="2201" y="730"/>
                        <a:pt x="2159" y="694"/>
                        <a:pt x="2132" y="617"/>
                      </a:cubicBezTo>
                      <a:lnTo>
                        <a:pt x="2139" y="623"/>
                      </a:lnTo>
                      <a:cubicBezTo>
                        <a:pt x="2133" y="594"/>
                        <a:pt x="2098" y="548"/>
                        <a:pt x="2075" y="500"/>
                      </a:cubicBezTo>
                      <a:cubicBezTo>
                        <a:pt x="2081" y="514"/>
                        <a:pt x="2082" y="529"/>
                        <a:pt x="2064" y="503"/>
                      </a:cubicBezTo>
                      <a:cubicBezTo>
                        <a:pt x="2036" y="449"/>
                        <a:pt x="2006" y="420"/>
                        <a:pt x="1984" y="382"/>
                      </a:cubicBezTo>
                      <a:lnTo>
                        <a:pt x="1948" y="357"/>
                      </a:lnTo>
                      <a:cubicBezTo>
                        <a:pt x="1883" y="278"/>
                        <a:pt x="1679" y="104"/>
                        <a:pt x="1425" y="39"/>
                      </a:cubicBezTo>
                      <a:cubicBezTo>
                        <a:pt x="1175" y="-34"/>
                        <a:pt x="915" y="13"/>
                        <a:pt x="817" y="44"/>
                      </a:cubicBezTo>
                      <a:lnTo>
                        <a:pt x="825" y="40"/>
                      </a:lnTo>
                      <a:cubicBezTo>
                        <a:pt x="673" y="79"/>
                        <a:pt x="448" y="189"/>
                        <a:pt x="289" y="373"/>
                      </a:cubicBezTo>
                      <a:cubicBezTo>
                        <a:pt x="124" y="551"/>
                        <a:pt x="40" y="789"/>
                        <a:pt x="25" y="948"/>
                      </a:cubicBezTo>
                      <a:cubicBezTo>
                        <a:pt x="6" y="996"/>
                        <a:pt x="5" y="1065"/>
                        <a:pt x="0" y="1117"/>
                      </a:cubicBezTo>
                      <a:cubicBezTo>
                        <a:pt x="6" y="1088"/>
                        <a:pt x="13" y="1098"/>
                        <a:pt x="11" y="1120"/>
                      </a:cubicBezTo>
                      <a:cubicBezTo>
                        <a:pt x="19" y="1277"/>
                        <a:pt x="13" y="1132"/>
                        <a:pt x="36" y="1288"/>
                      </a:cubicBezTo>
                      <a:cubicBezTo>
                        <a:pt x="52" y="1376"/>
                        <a:pt x="106" y="1594"/>
                        <a:pt x="238" y="1769"/>
                      </a:cubicBezTo>
                      <a:cubicBezTo>
                        <a:pt x="361" y="1949"/>
                        <a:pt x="549" y="2066"/>
                        <a:pt x="619" y="2105"/>
                      </a:cubicBezTo>
                      <a:cubicBezTo>
                        <a:pt x="702" y="2133"/>
                        <a:pt x="803" y="2176"/>
                        <a:pt x="888" y="2186"/>
                      </a:cubicBezTo>
                      <a:lnTo>
                        <a:pt x="879" y="2187"/>
                      </a:lnTo>
                      <a:cubicBezTo>
                        <a:pt x="923" y="2194"/>
                        <a:pt x="1074" y="2225"/>
                        <a:pt x="1228" y="2208"/>
                      </a:cubicBezTo>
                      <a:cubicBezTo>
                        <a:pt x="1382" y="2196"/>
                        <a:pt x="1531" y="2139"/>
                        <a:pt x="1576" y="2112"/>
                      </a:cubicBezTo>
                      <a:lnTo>
                        <a:pt x="1562" y="2116"/>
                      </a:lnTo>
                      <a:cubicBezTo>
                        <a:pt x="1642" y="2068"/>
                        <a:pt x="1637" y="2088"/>
                        <a:pt x="1703" y="2054"/>
                      </a:cubicBezTo>
                      <a:cubicBezTo>
                        <a:pt x="1687" y="2046"/>
                        <a:pt x="1747" y="1994"/>
                        <a:pt x="1769" y="1974"/>
                      </a:cubicBezTo>
                      <a:lnTo>
                        <a:pt x="1770" y="1978"/>
                      </a:lnTo>
                      <a:cubicBezTo>
                        <a:pt x="1806" y="1949"/>
                        <a:pt x="1871" y="1870"/>
                        <a:pt x="1916" y="1813"/>
                      </a:cubicBezTo>
                      <a:lnTo>
                        <a:pt x="1921" y="1821"/>
                      </a:lnTo>
                      <a:cubicBezTo>
                        <a:pt x="1956" y="1770"/>
                        <a:pt x="2022" y="1676"/>
                        <a:pt x="2042" y="1637"/>
                      </a:cubicBezTo>
                      <a:cubicBezTo>
                        <a:pt x="2094" y="1553"/>
                        <a:pt x="2167" y="1408"/>
                        <a:pt x="2172" y="1270"/>
                      </a:cubicBezTo>
                      <a:cubicBezTo>
                        <a:pt x="2185" y="1242"/>
                        <a:pt x="2196" y="1214"/>
                        <a:pt x="2206" y="1185"/>
                      </a:cubicBezTo>
                      <a:lnTo>
                        <a:pt x="2204" y="1171"/>
                      </a:lnTo>
                      <a:cubicBezTo>
                        <a:pt x="2205" y="1156"/>
                        <a:pt x="1891" y="1058"/>
                        <a:pt x="1817" y="1179"/>
                      </a:cubicBezTo>
                      <a:lnTo>
                        <a:pt x="1807" y="1177"/>
                      </a:lnTo>
                      <a:cubicBezTo>
                        <a:pt x="1807" y="1184"/>
                        <a:pt x="1808" y="1192"/>
                        <a:pt x="1807" y="1200"/>
                      </a:cubicBezTo>
                      <a:cubicBezTo>
                        <a:pt x="1798" y="1227"/>
                        <a:pt x="1807" y="1241"/>
                        <a:pt x="1798" y="1237"/>
                      </a:cubicBezTo>
                      <a:lnTo>
                        <a:pt x="1805" y="1200"/>
                      </a:lnTo>
                      <a:cubicBezTo>
                        <a:pt x="1798" y="1227"/>
                        <a:pt x="1796" y="1208"/>
                        <a:pt x="1793" y="1197"/>
                      </a:cubicBezTo>
                      <a:cubicBezTo>
                        <a:pt x="1790" y="1208"/>
                        <a:pt x="1787" y="1219"/>
                        <a:pt x="1783" y="1227"/>
                      </a:cubicBezTo>
                      <a:cubicBezTo>
                        <a:pt x="1786" y="1233"/>
                        <a:pt x="1787" y="1224"/>
                        <a:pt x="1790" y="1220"/>
                      </a:cubicBezTo>
                      <a:cubicBezTo>
                        <a:pt x="1790" y="1235"/>
                        <a:pt x="1798" y="1257"/>
                        <a:pt x="1788" y="1274"/>
                      </a:cubicBezTo>
                      <a:cubicBezTo>
                        <a:pt x="1780" y="1301"/>
                        <a:pt x="1773" y="1272"/>
                        <a:pt x="1764" y="1303"/>
                      </a:cubicBezTo>
                      <a:cubicBezTo>
                        <a:pt x="1712" y="1464"/>
                        <a:pt x="1600" y="1595"/>
                        <a:pt x="1459" y="1684"/>
                      </a:cubicBezTo>
                      <a:cubicBezTo>
                        <a:pt x="1454" y="1683"/>
                        <a:pt x="1458" y="1681"/>
                        <a:pt x="1461" y="1677"/>
                      </a:cubicBezTo>
                      <a:cubicBezTo>
                        <a:pt x="1421" y="1707"/>
                        <a:pt x="1380" y="1726"/>
                        <a:pt x="1338" y="1744"/>
                      </a:cubicBezTo>
                      <a:cubicBezTo>
                        <a:pt x="1325" y="1745"/>
                        <a:pt x="1320" y="1741"/>
                        <a:pt x="1315" y="1738"/>
                      </a:cubicBezTo>
                      <a:cubicBezTo>
                        <a:pt x="1328" y="1755"/>
                        <a:pt x="1070" y="1793"/>
                        <a:pt x="1065" y="1775"/>
                      </a:cubicBezTo>
                      <a:lnTo>
                        <a:pt x="1060" y="1791"/>
                      </a:lnTo>
                      <a:cubicBezTo>
                        <a:pt x="1010" y="1787"/>
                        <a:pt x="1048" y="1771"/>
                        <a:pt x="1002" y="1769"/>
                      </a:cubicBezTo>
                      <a:cubicBezTo>
                        <a:pt x="979" y="1792"/>
                        <a:pt x="929" y="1749"/>
                        <a:pt x="910" y="1758"/>
                      </a:cubicBezTo>
                      <a:cubicBezTo>
                        <a:pt x="910" y="1758"/>
                        <a:pt x="890" y="1747"/>
                        <a:pt x="894" y="1741"/>
                      </a:cubicBezTo>
                      <a:cubicBezTo>
                        <a:pt x="883" y="1750"/>
                        <a:pt x="871" y="1736"/>
                        <a:pt x="857" y="1734"/>
                      </a:cubicBezTo>
                      <a:cubicBezTo>
                        <a:pt x="850" y="1736"/>
                        <a:pt x="859" y="1739"/>
                        <a:pt x="861" y="1744"/>
                      </a:cubicBezTo>
                      <a:cubicBezTo>
                        <a:pt x="850" y="1742"/>
                        <a:pt x="840" y="1738"/>
                        <a:pt x="829" y="1734"/>
                      </a:cubicBezTo>
                      <a:cubicBezTo>
                        <a:pt x="819" y="1725"/>
                        <a:pt x="820" y="1717"/>
                        <a:pt x="833" y="1722"/>
                      </a:cubicBezTo>
                      <a:cubicBezTo>
                        <a:pt x="794" y="1705"/>
                        <a:pt x="688" y="1637"/>
                        <a:pt x="611" y="1540"/>
                      </a:cubicBezTo>
                      <a:cubicBezTo>
                        <a:pt x="534" y="1443"/>
                        <a:pt x="493" y="1326"/>
                        <a:pt x="482" y="1283"/>
                      </a:cubicBezTo>
                      <a:cubicBezTo>
                        <a:pt x="476" y="1297"/>
                        <a:pt x="488" y="1322"/>
                        <a:pt x="479" y="1337"/>
                      </a:cubicBezTo>
                      <a:cubicBezTo>
                        <a:pt x="461" y="1317"/>
                        <a:pt x="472" y="1301"/>
                        <a:pt x="460" y="1293"/>
                      </a:cubicBezTo>
                      <a:cubicBezTo>
                        <a:pt x="478" y="1279"/>
                        <a:pt x="452" y="1240"/>
                        <a:pt x="473" y="1218"/>
                      </a:cubicBezTo>
                      <a:lnTo>
                        <a:pt x="459" y="1213"/>
                      </a:lnTo>
                      <a:lnTo>
                        <a:pt x="465" y="1200"/>
                      </a:lnTo>
                      <a:cubicBezTo>
                        <a:pt x="447" y="1096"/>
                        <a:pt x="452" y="1176"/>
                        <a:pt x="459" y="1083"/>
                      </a:cubicBezTo>
                      <a:cubicBezTo>
                        <a:pt x="460" y="1029"/>
                        <a:pt x="448" y="999"/>
                        <a:pt x="462" y="971"/>
                      </a:cubicBezTo>
                      <a:cubicBezTo>
                        <a:pt x="460" y="975"/>
                        <a:pt x="449" y="985"/>
                        <a:pt x="450" y="971"/>
                      </a:cubicBezTo>
                      <a:cubicBezTo>
                        <a:pt x="462" y="971"/>
                        <a:pt x="452" y="931"/>
                        <a:pt x="464" y="927"/>
                      </a:cubicBezTo>
                      <a:cubicBezTo>
                        <a:pt x="467" y="913"/>
                        <a:pt x="485" y="871"/>
                        <a:pt x="465" y="880"/>
                      </a:cubicBezTo>
                      <a:cubicBezTo>
                        <a:pt x="474" y="875"/>
                        <a:pt x="492" y="838"/>
                        <a:pt x="489" y="863"/>
                      </a:cubicBezTo>
                      <a:cubicBezTo>
                        <a:pt x="495" y="851"/>
                        <a:pt x="504" y="840"/>
                        <a:pt x="505" y="829"/>
                      </a:cubicBezTo>
                      <a:lnTo>
                        <a:pt x="493" y="844"/>
                      </a:lnTo>
                      <a:cubicBezTo>
                        <a:pt x="510" y="800"/>
                        <a:pt x="534" y="784"/>
                        <a:pt x="539" y="751"/>
                      </a:cubicBezTo>
                      <a:lnTo>
                        <a:pt x="524" y="763"/>
                      </a:lnTo>
                      <a:cubicBezTo>
                        <a:pt x="537" y="737"/>
                        <a:pt x="552" y="718"/>
                        <a:pt x="571" y="718"/>
                      </a:cubicBezTo>
                      <a:lnTo>
                        <a:pt x="557" y="744"/>
                      </a:lnTo>
                      <a:cubicBezTo>
                        <a:pt x="584" y="706"/>
                        <a:pt x="600" y="684"/>
                        <a:pt x="621" y="650"/>
                      </a:cubicBezTo>
                      <a:lnTo>
                        <a:pt x="612" y="660"/>
                      </a:lnTo>
                      <a:cubicBezTo>
                        <a:pt x="623" y="602"/>
                        <a:pt x="843" y="446"/>
                        <a:pt x="893" y="427"/>
                      </a:cubicBezTo>
                      <a:lnTo>
                        <a:pt x="868" y="423"/>
                      </a:lnTo>
                      <a:cubicBezTo>
                        <a:pt x="880" y="415"/>
                        <a:pt x="893" y="407"/>
                        <a:pt x="906" y="401"/>
                      </a:cubicBezTo>
                      <a:cubicBezTo>
                        <a:pt x="901" y="402"/>
                        <a:pt x="897" y="442"/>
                        <a:pt x="892" y="441"/>
                      </a:cubicBezTo>
                      <a:cubicBezTo>
                        <a:pt x="933" y="427"/>
                        <a:pt x="1069" y="388"/>
                        <a:pt x="1207" y="408"/>
                      </a:cubicBezTo>
                      <a:cubicBezTo>
                        <a:pt x="1344" y="422"/>
                        <a:pt x="1468" y="488"/>
                        <a:pt x="1498" y="516"/>
                      </a:cubicBezTo>
                      <a:cubicBezTo>
                        <a:pt x="1523" y="539"/>
                        <a:pt x="1492" y="537"/>
                        <a:pt x="1492" y="537"/>
                      </a:cubicBezTo>
                      <a:cubicBezTo>
                        <a:pt x="1527" y="554"/>
                        <a:pt x="1513" y="536"/>
                        <a:pt x="1540" y="556"/>
                      </a:cubicBezTo>
                      <a:cubicBezTo>
                        <a:pt x="1546" y="564"/>
                        <a:pt x="1533" y="563"/>
                        <a:pt x="1527" y="561"/>
                      </a:cubicBezTo>
                      <a:cubicBezTo>
                        <a:pt x="1540" y="569"/>
                        <a:pt x="1548" y="580"/>
                        <a:pt x="1553" y="576"/>
                      </a:cubicBezTo>
                      <a:cubicBezTo>
                        <a:pt x="1541" y="562"/>
                        <a:pt x="1556" y="555"/>
                        <a:pt x="1555" y="543"/>
                      </a:cubicBezTo>
                      <a:cubicBezTo>
                        <a:pt x="1567" y="552"/>
                        <a:pt x="1579" y="561"/>
                        <a:pt x="1589" y="572"/>
                      </a:cubicBezTo>
                      <a:lnTo>
                        <a:pt x="1582" y="577"/>
                      </a:lnTo>
                      <a:cubicBezTo>
                        <a:pt x="1588" y="585"/>
                        <a:pt x="1618" y="574"/>
                        <a:pt x="1646" y="610"/>
                      </a:cubicBezTo>
                      <a:cubicBezTo>
                        <a:pt x="1696" y="666"/>
                        <a:pt x="1744" y="733"/>
                        <a:pt x="1775" y="801"/>
                      </a:cubicBezTo>
                      <a:cubicBezTo>
                        <a:pt x="1770" y="802"/>
                        <a:pt x="1760" y="790"/>
                        <a:pt x="1751" y="777"/>
                      </a:cubicBezTo>
                      <a:cubicBezTo>
                        <a:pt x="1755" y="786"/>
                        <a:pt x="1762" y="799"/>
                        <a:pt x="1763" y="809"/>
                      </a:cubicBezTo>
                      <a:cubicBezTo>
                        <a:pt x="1764" y="789"/>
                        <a:pt x="1782" y="834"/>
                        <a:pt x="1780" y="820"/>
                      </a:cubicBezTo>
                      <a:cubicBezTo>
                        <a:pt x="1825" y="861"/>
                        <a:pt x="1826" y="937"/>
                        <a:pt x="1849" y="982"/>
                      </a:cubicBezTo>
                      <a:cubicBezTo>
                        <a:pt x="1870" y="969"/>
                        <a:pt x="2213" y="1057"/>
                        <a:pt x="2235" y="1070"/>
                      </a:cubicBezTo>
                      <a:cubicBezTo>
                        <a:pt x="2236" y="1093"/>
                        <a:pt x="2236" y="1115"/>
                        <a:pt x="2234" y="1122"/>
                      </a:cubicBezTo>
                      <a:cubicBezTo>
                        <a:pt x="2240" y="1117"/>
                        <a:pt x="2241" y="1071"/>
                        <a:pt x="2236" y="1047"/>
                      </a:cubicBezTo>
                      <a:lnTo>
                        <a:pt x="2223" y="1044"/>
                      </a:lnTo>
                      <a:cubicBezTo>
                        <a:pt x="2215" y="990"/>
                        <a:pt x="2231" y="1031"/>
                        <a:pt x="2223" y="977"/>
                      </a:cubicBezTo>
                      <a:cubicBezTo>
                        <a:pt x="2234" y="973"/>
                        <a:pt x="2243" y="1022"/>
                        <a:pt x="2245" y="106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5000" lIns="90000" spcFirstLastPara="1" rIns="90000" wrap="square" tIns="450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19" name="Google Shape;219;p14"/>
            <p:cNvGrpSpPr/>
            <p:nvPr/>
          </p:nvGrpSpPr>
          <p:grpSpPr>
            <a:xfrm>
              <a:off x="8058820" y="96918"/>
              <a:ext cx="1085181" cy="2125330"/>
              <a:chOff x="8058820" y="96918"/>
              <a:chExt cx="1085181" cy="2125330"/>
            </a:xfrm>
          </p:grpSpPr>
          <p:grpSp>
            <p:nvGrpSpPr>
              <p:cNvPr id="220" name="Google Shape;220;p14"/>
              <p:cNvGrpSpPr/>
              <p:nvPr/>
            </p:nvGrpSpPr>
            <p:grpSpPr>
              <a:xfrm flipH="1">
                <a:off x="8058820" y="135275"/>
                <a:ext cx="1085181" cy="2086973"/>
                <a:chOff x="7966995" y="156300"/>
                <a:chExt cx="1085181" cy="2086973"/>
              </a:xfrm>
            </p:grpSpPr>
            <p:pic>
              <p:nvPicPr>
                <p:cNvPr id="221" name="Google Shape;221;p14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 flipH="1" rot="-6591870">
                  <a:off x="8067725" y="1215725"/>
                  <a:ext cx="469349" cy="5436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22" name="Google Shape;222;p14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 rot="6591870">
                  <a:off x="8159550" y="500912"/>
                  <a:ext cx="469349" cy="5436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223" name="Google Shape;223;p14"/>
                <p:cNvGrpSpPr/>
                <p:nvPr/>
              </p:nvGrpSpPr>
              <p:grpSpPr>
                <a:xfrm>
                  <a:off x="8269825" y="2007475"/>
                  <a:ext cx="248800" cy="235798"/>
                  <a:chOff x="559875" y="245025"/>
                  <a:chExt cx="248800" cy="235798"/>
                </a:xfrm>
              </p:grpSpPr>
              <p:sp>
                <p:nvSpPr>
                  <p:cNvPr id="224" name="Google Shape;224;p14"/>
                  <p:cNvSpPr/>
                  <p:nvPr/>
                </p:nvSpPr>
                <p:spPr>
                  <a:xfrm>
                    <a:off x="559875" y="245025"/>
                    <a:ext cx="174355" cy="174231"/>
                  </a:xfrm>
                  <a:custGeom>
                    <a:rect b="b" l="l" r="r" t="t"/>
                    <a:pathLst>
                      <a:path extrusionOk="0" h="8464" w="8470">
                        <a:moveTo>
                          <a:pt x="5447" y="4423"/>
                        </a:moveTo>
                        <a:cubicBezTo>
                          <a:pt x="5164" y="4549"/>
                          <a:pt x="4863" y="4723"/>
                          <a:pt x="4672" y="5001"/>
                        </a:cubicBezTo>
                        <a:cubicBezTo>
                          <a:pt x="4562" y="5128"/>
                          <a:pt x="4502" y="5281"/>
                          <a:pt x="4426" y="5423"/>
                        </a:cubicBezTo>
                        <a:cubicBezTo>
                          <a:pt x="4378" y="5571"/>
                          <a:pt x="4307" y="5720"/>
                          <a:pt x="4280" y="5869"/>
                        </a:cubicBezTo>
                        <a:cubicBezTo>
                          <a:pt x="4270" y="5896"/>
                          <a:pt x="4278" y="5863"/>
                          <a:pt x="4285" y="5828"/>
                        </a:cubicBezTo>
                        <a:cubicBezTo>
                          <a:pt x="4265" y="5909"/>
                          <a:pt x="4247" y="5988"/>
                          <a:pt x="4231" y="6065"/>
                        </a:cubicBezTo>
                        <a:cubicBezTo>
                          <a:pt x="4203" y="5931"/>
                          <a:pt x="4164" y="5773"/>
                          <a:pt x="4104" y="5599"/>
                        </a:cubicBezTo>
                        <a:cubicBezTo>
                          <a:pt x="4047" y="5414"/>
                          <a:pt x="3950" y="5209"/>
                          <a:pt x="3812" y="5016"/>
                        </a:cubicBezTo>
                        <a:cubicBezTo>
                          <a:pt x="3671" y="4825"/>
                          <a:pt x="3478" y="4646"/>
                          <a:pt x="3263" y="4532"/>
                        </a:cubicBezTo>
                        <a:cubicBezTo>
                          <a:pt x="2968" y="4370"/>
                          <a:pt x="2660" y="4277"/>
                          <a:pt x="2378" y="4218"/>
                        </a:cubicBezTo>
                        <a:cubicBezTo>
                          <a:pt x="2489" y="4195"/>
                          <a:pt x="2586" y="4170"/>
                          <a:pt x="2690" y="4138"/>
                        </a:cubicBezTo>
                        <a:lnTo>
                          <a:pt x="2569" y="4161"/>
                        </a:lnTo>
                        <a:cubicBezTo>
                          <a:pt x="2762" y="4122"/>
                          <a:pt x="2922" y="4042"/>
                          <a:pt x="3004" y="4035"/>
                        </a:cubicBezTo>
                        <a:lnTo>
                          <a:pt x="2807" y="4111"/>
                        </a:lnTo>
                        <a:cubicBezTo>
                          <a:pt x="2968" y="4055"/>
                          <a:pt x="3097" y="4009"/>
                          <a:pt x="3213" y="3936"/>
                        </a:cubicBezTo>
                        <a:cubicBezTo>
                          <a:pt x="3334" y="3879"/>
                          <a:pt x="3437" y="3800"/>
                          <a:pt x="3548" y="3697"/>
                        </a:cubicBezTo>
                        <a:lnTo>
                          <a:pt x="3465" y="3765"/>
                        </a:lnTo>
                        <a:cubicBezTo>
                          <a:pt x="3506" y="3729"/>
                          <a:pt x="3560" y="3682"/>
                          <a:pt x="3625" y="3625"/>
                        </a:cubicBezTo>
                        <a:cubicBezTo>
                          <a:pt x="3684" y="3551"/>
                          <a:pt x="3752" y="3465"/>
                          <a:pt x="3827" y="3370"/>
                        </a:cubicBezTo>
                        <a:cubicBezTo>
                          <a:pt x="3884" y="3265"/>
                          <a:pt x="3950" y="3148"/>
                          <a:pt x="4004" y="3024"/>
                        </a:cubicBezTo>
                        <a:cubicBezTo>
                          <a:pt x="4045" y="2897"/>
                          <a:pt x="4100" y="2766"/>
                          <a:pt x="4130" y="2634"/>
                        </a:cubicBezTo>
                        <a:cubicBezTo>
                          <a:pt x="4178" y="2443"/>
                          <a:pt x="4213" y="2253"/>
                          <a:pt x="4237" y="2081"/>
                        </a:cubicBezTo>
                        <a:cubicBezTo>
                          <a:pt x="4274" y="2339"/>
                          <a:pt x="4314" y="2540"/>
                          <a:pt x="4352" y="2646"/>
                        </a:cubicBezTo>
                        <a:cubicBezTo>
                          <a:pt x="4410" y="2861"/>
                          <a:pt x="4343" y="2690"/>
                          <a:pt x="4341" y="2688"/>
                        </a:cubicBezTo>
                        <a:cubicBezTo>
                          <a:pt x="4434" y="2947"/>
                          <a:pt x="4391" y="2796"/>
                          <a:pt x="4469" y="3017"/>
                        </a:cubicBezTo>
                        <a:cubicBezTo>
                          <a:pt x="4489" y="3078"/>
                          <a:pt x="4456" y="3008"/>
                          <a:pt x="4442" y="2975"/>
                        </a:cubicBezTo>
                        <a:cubicBezTo>
                          <a:pt x="4472" y="3073"/>
                          <a:pt x="4528" y="3159"/>
                          <a:pt x="4533" y="3164"/>
                        </a:cubicBezTo>
                        <a:cubicBezTo>
                          <a:pt x="4474" y="3045"/>
                          <a:pt x="4513" y="3089"/>
                          <a:pt x="4497" y="3036"/>
                        </a:cubicBezTo>
                        <a:lnTo>
                          <a:pt x="4641" y="3307"/>
                        </a:lnTo>
                        <a:lnTo>
                          <a:pt x="4627" y="3300"/>
                        </a:lnTo>
                        <a:cubicBezTo>
                          <a:pt x="4641" y="3331"/>
                          <a:pt x="4671" y="3364"/>
                          <a:pt x="4724" y="3418"/>
                        </a:cubicBezTo>
                        <a:cubicBezTo>
                          <a:pt x="4781" y="3466"/>
                          <a:pt x="4831" y="3561"/>
                          <a:pt x="4954" y="3654"/>
                        </a:cubicBezTo>
                        <a:cubicBezTo>
                          <a:pt x="5336" y="3992"/>
                          <a:pt x="5855" y="4118"/>
                          <a:pt x="6309" y="4199"/>
                        </a:cubicBezTo>
                        <a:cubicBezTo>
                          <a:pt x="6300" y="4200"/>
                          <a:pt x="6292" y="4202"/>
                          <a:pt x="6283" y="4203"/>
                        </a:cubicBezTo>
                        <a:cubicBezTo>
                          <a:pt x="6245" y="4199"/>
                          <a:pt x="6197" y="4193"/>
                          <a:pt x="6148" y="4185"/>
                        </a:cubicBezTo>
                        <a:cubicBezTo>
                          <a:pt x="6184" y="4191"/>
                          <a:pt x="6222" y="4198"/>
                          <a:pt x="6266" y="4206"/>
                        </a:cubicBezTo>
                        <a:cubicBezTo>
                          <a:pt x="5994" y="4252"/>
                          <a:pt x="5720" y="4318"/>
                          <a:pt x="5447" y="4423"/>
                        </a:cubicBezTo>
                        <a:moveTo>
                          <a:pt x="1069" y="4393"/>
                        </a:moveTo>
                        <a:cubicBezTo>
                          <a:pt x="1072" y="4392"/>
                          <a:pt x="1075" y="4392"/>
                          <a:pt x="1078" y="4392"/>
                        </a:cubicBezTo>
                        <a:cubicBezTo>
                          <a:pt x="1075" y="4392"/>
                          <a:pt x="1072" y="4392"/>
                          <a:pt x="1069" y="4393"/>
                        </a:cubicBezTo>
                        <a:moveTo>
                          <a:pt x="8124" y="4066"/>
                        </a:moveTo>
                        <a:cubicBezTo>
                          <a:pt x="8138" y="4060"/>
                          <a:pt x="8150" y="4053"/>
                          <a:pt x="8162" y="4047"/>
                        </a:cubicBezTo>
                        <a:cubicBezTo>
                          <a:pt x="8215" y="4045"/>
                          <a:pt x="8272" y="4042"/>
                          <a:pt x="8336" y="4038"/>
                        </a:cubicBezTo>
                        <a:cubicBezTo>
                          <a:pt x="8294" y="4036"/>
                          <a:pt x="8240" y="4037"/>
                          <a:pt x="8178" y="4039"/>
                        </a:cubicBezTo>
                        <a:cubicBezTo>
                          <a:pt x="8222" y="4016"/>
                          <a:pt x="8249" y="3999"/>
                          <a:pt x="8249" y="3994"/>
                        </a:cubicBezTo>
                        <a:cubicBezTo>
                          <a:pt x="8339" y="4001"/>
                          <a:pt x="8419" y="4007"/>
                          <a:pt x="8465" y="4010"/>
                        </a:cubicBezTo>
                        <a:cubicBezTo>
                          <a:pt x="8441" y="4003"/>
                          <a:pt x="8257" y="3989"/>
                          <a:pt x="8159" y="3987"/>
                        </a:cubicBezTo>
                        <a:lnTo>
                          <a:pt x="8141" y="3999"/>
                        </a:lnTo>
                        <a:cubicBezTo>
                          <a:pt x="7916" y="3989"/>
                          <a:pt x="8089" y="3988"/>
                          <a:pt x="7869" y="3975"/>
                        </a:cubicBezTo>
                        <a:cubicBezTo>
                          <a:pt x="7858" y="3964"/>
                          <a:pt x="8060" y="3974"/>
                          <a:pt x="8238" y="3984"/>
                        </a:cubicBezTo>
                        <a:cubicBezTo>
                          <a:pt x="8078" y="3973"/>
                          <a:pt x="7919" y="3955"/>
                          <a:pt x="7853" y="3963"/>
                        </a:cubicBezTo>
                        <a:cubicBezTo>
                          <a:pt x="7703" y="3949"/>
                          <a:pt x="7870" y="3952"/>
                          <a:pt x="7690" y="3934"/>
                        </a:cubicBezTo>
                        <a:cubicBezTo>
                          <a:pt x="7562" y="3927"/>
                          <a:pt x="7392" y="3925"/>
                          <a:pt x="7245" y="3907"/>
                        </a:cubicBezTo>
                        <a:lnTo>
                          <a:pt x="7248" y="3905"/>
                        </a:lnTo>
                        <a:cubicBezTo>
                          <a:pt x="6894" y="3859"/>
                          <a:pt x="6701" y="3870"/>
                          <a:pt x="6387" y="3806"/>
                        </a:cubicBezTo>
                        <a:lnTo>
                          <a:pt x="6422" y="3807"/>
                        </a:lnTo>
                        <a:cubicBezTo>
                          <a:pt x="6308" y="3790"/>
                          <a:pt x="6095" y="3746"/>
                          <a:pt x="5903" y="3694"/>
                        </a:cubicBezTo>
                        <a:cubicBezTo>
                          <a:pt x="5957" y="3709"/>
                          <a:pt x="6004" y="3728"/>
                          <a:pt x="5886" y="3702"/>
                        </a:cubicBezTo>
                        <a:cubicBezTo>
                          <a:pt x="5773" y="3660"/>
                          <a:pt x="5693" y="3630"/>
                          <a:pt x="5615" y="3601"/>
                        </a:cubicBezTo>
                        <a:cubicBezTo>
                          <a:pt x="5537" y="3569"/>
                          <a:pt x="5478" y="3527"/>
                          <a:pt x="5410" y="3489"/>
                        </a:cubicBezTo>
                        <a:cubicBezTo>
                          <a:pt x="5362" y="3472"/>
                          <a:pt x="5323" y="3446"/>
                          <a:pt x="5285" y="3416"/>
                        </a:cubicBezTo>
                        <a:cubicBezTo>
                          <a:pt x="5237" y="3370"/>
                          <a:pt x="5157" y="3329"/>
                          <a:pt x="5101" y="3244"/>
                        </a:cubicBezTo>
                        <a:cubicBezTo>
                          <a:pt x="5069" y="3205"/>
                          <a:pt x="5034" y="3163"/>
                          <a:pt x="4998" y="3119"/>
                        </a:cubicBezTo>
                        <a:cubicBezTo>
                          <a:pt x="4970" y="3067"/>
                          <a:pt x="4940" y="3011"/>
                          <a:pt x="4909" y="2953"/>
                        </a:cubicBezTo>
                        <a:cubicBezTo>
                          <a:pt x="4789" y="2718"/>
                          <a:pt x="4700" y="2396"/>
                          <a:pt x="4646" y="2044"/>
                        </a:cubicBezTo>
                        <a:cubicBezTo>
                          <a:pt x="4532" y="1341"/>
                          <a:pt x="4493" y="547"/>
                          <a:pt x="4455" y="0"/>
                        </a:cubicBezTo>
                        <a:lnTo>
                          <a:pt x="4009" y="0"/>
                        </a:lnTo>
                        <a:cubicBezTo>
                          <a:pt x="3972" y="664"/>
                          <a:pt x="3945" y="1014"/>
                          <a:pt x="3929" y="1219"/>
                        </a:cubicBezTo>
                        <a:lnTo>
                          <a:pt x="3930" y="1186"/>
                        </a:lnTo>
                        <a:cubicBezTo>
                          <a:pt x="3902" y="1504"/>
                          <a:pt x="3867" y="1909"/>
                          <a:pt x="3777" y="2331"/>
                        </a:cubicBezTo>
                        <a:cubicBezTo>
                          <a:pt x="3691" y="2755"/>
                          <a:pt x="3524" y="3188"/>
                          <a:pt x="3180" y="3440"/>
                        </a:cubicBezTo>
                        <a:cubicBezTo>
                          <a:pt x="2840" y="3701"/>
                          <a:pt x="2352" y="3795"/>
                          <a:pt x="1915" y="3860"/>
                        </a:cubicBezTo>
                        <a:cubicBezTo>
                          <a:pt x="1473" y="3926"/>
                          <a:pt x="1059" y="3957"/>
                          <a:pt x="728" y="3985"/>
                        </a:cubicBezTo>
                        <a:cubicBezTo>
                          <a:pt x="584" y="3988"/>
                          <a:pt x="403" y="3997"/>
                          <a:pt x="233" y="4007"/>
                        </a:cubicBezTo>
                        <a:cubicBezTo>
                          <a:pt x="90" y="4001"/>
                          <a:pt x="155" y="4003"/>
                          <a:pt x="25" y="3993"/>
                        </a:cubicBezTo>
                        <a:lnTo>
                          <a:pt x="25" y="4018"/>
                        </a:lnTo>
                        <a:cubicBezTo>
                          <a:pt x="24" y="4018"/>
                          <a:pt x="23" y="4018"/>
                          <a:pt x="22" y="4018"/>
                        </a:cubicBezTo>
                        <a:cubicBezTo>
                          <a:pt x="23" y="4018"/>
                          <a:pt x="24" y="4018"/>
                          <a:pt x="25" y="4018"/>
                        </a:cubicBezTo>
                        <a:lnTo>
                          <a:pt x="25" y="4029"/>
                        </a:lnTo>
                        <a:cubicBezTo>
                          <a:pt x="19" y="4029"/>
                          <a:pt x="14" y="4029"/>
                          <a:pt x="8" y="4030"/>
                        </a:cubicBezTo>
                        <a:cubicBezTo>
                          <a:pt x="4" y="4030"/>
                          <a:pt x="0" y="4030"/>
                          <a:pt x="0" y="4030"/>
                        </a:cubicBezTo>
                        <a:lnTo>
                          <a:pt x="0" y="4436"/>
                        </a:lnTo>
                        <a:cubicBezTo>
                          <a:pt x="8" y="4437"/>
                          <a:pt x="16" y="4437"/>
                          <a:pt x="25" y="4438"/>
                        </a:cubicBezTo>
                        <a:lnTo>
                          <a:pt x="25" y="4473"/>
                        </a:lnTo>
                        <a:cubicBezTo>
                          <a:pt x="73" y="4470"/>
                          <a:pt x="158" y="4466"/>
                          <a:pt x="304" y="4458"/>
                        </a:cubicBezTo>
                        <a:cubicBezTo>
                          <a:pt x="335" y="4456"/>
                          <a:pt x="363" y="4454"/>
                          <a:pt x="391" y="4452"/>
                        </a:cubicBezTo>
                        <a:cubicBezTo>
                          <a:pt x="435" y="4454"/>
                          <a:pt x="521" y="4457"/>
                          <a:pt x="698" y="4467"/>
                        </a:cubicBezTo>
                        <a:cubicBezTo>
                          <a:pt x="888" y="4481"/>
                          <a:pt x="1214" y="4497"/>
                          <a:pt x="1599" y="4542"/>
                        </a:cubicBezTo>
                        <a:cubicBezTo>
                          <a:pt x="1982" y="4586"/>
                          <a:pt x="2436" y="4645"/>
                          <a:pt x="2827" y="4804"/>
                        </a:cubicBezTo>
                        <a:cubicBezTo>
                          <a:pt x="3024" y="4880"/>
                          <a:pt x="3191" y="4992"/>
                          <a:pt x="3332" y="5119"/>
                        </a:cubicBezTo>
                        <a:cubicBezTo>
                          <a:pt x="3393" y="5191"/>
                          <a:pt x="3452" y="5263"/>
                          <a:pt x="3506" y="5335"/>
                        </a:cubicBezTo>
                        <a:cubicBezTo>
                          <a:pt x="3550" y="5417"/>
                          <a:pt x="3592" y="5496"/>
                          <a:pt x="3632" y="5571"/>
                        </a:cubicBezTo>
                        <a:cubicBezTo>
                          <a:pt x="3758" y="5900"/>
                          <a:pt x="3815" y="6196"/>
                          <a:pt x="3839" y="6359"/>
                        </a:cubicBezTo>
                        <a:cubicBezTo>
                          <a:pt x="3915" y="6706"/>
                          <a:pt x="3947" y="7157"/>
                          <a:pt x="3981" y="7511"/>
                        </a:cubicBezTo>
                        <a:lnTo>
                          <a:pt x="3975" y="7476"/>
                        </a:lnTo>
                        <a:cubicBezTo>
                          <a:pt x="3985" y="7568"/>
                          <a:pt x="3999" y="7766"/>
                          <a:pt x="4015" y="8020"/>
                        </a:cubicBezTo>
                        <a:cubicBezTo>
                          <a:pt x="4005" y="8172"/>
                          <a:pt x="3996" y="8317"/>
                          <a:pt x="3990" y="8439"/>
                        </a:cubicBezTo>
                        <a:lnTo>
                          <a:pt x="4039" y="8439"/>
                        </a:lnTo>
                        <a:cubicBezTo>
                          <a:pt x="4039" y="8448"/>
                          <a:pt x="4040" y="8456"/>
                          <a:pt x="4040" y="8464"/>
                        </a:cubicBezTo>
                        <a:lnTo>
                          <a:pt x="4424" y="8464"/>
                        </a:lnTo>
                        <a:cubicBezTo>
                          <a:pt x="4424" y="8456"/>
                          <a:pt x="4424" y="8447"/>
                          <a:pt x="4425" y="8439"/>
                        </a:cubicBezTo>
                        <a:lnTo>
                          <a:pt x="4474" y="8439"/>
                        </a:lnTo>
                        <a:cubicBezTo>
                          <a:pt x="4463" y="8248"/>
                          <a:pt x="4456" y="8117"/>
                          <a:pt x="4455" y="8104"/>
                        </a:cubicBezTo>
                        <a:lnTo>
                          <a:pt x="4446" y="8093"/>
                        </a:lnTo>
                        <a:cubicBezTo>
                          <a:pt x="4490" y="7414"/>
                          <a:pt x="4557" y="6703"/>
                          <a:pt x="4600" y="6479"/>
                        </a:cubicBezTo>
                        <a:lnTo>
                          <a:pt x="4588" y="6537"/>
                        </a:lnTo>
                        <a:cubicBezTo>
                          <a:pt x="4635" y="6159"/>
                          <a:pt x="4651" y="6216"/>
                          <a:pt x="4721" y="5932"/>
                        </a:cubicBezTo>
                        <a:cubicBezTo>
                          <a:pt x="4687" y="5960"/>
                          <a:pt x="4779" y="5662"/>
                          <a:pt x="4822" y="5552"/>
                        </a:cubicBezTo>
                        <a:lnTo>
                          <a:pt x="4823" y="5558"/>
                        </a:lnTo>
                        <a:cubicBezTo>
                          <a:pt x="4872" y="5488"/>
                          <a:pt x="4910" y="5340"/>
                          <a:pt x="5013" y="5228"/>
                        </a:cubicBezTo>
                        <a:cubicBezTo>
                          <a:pt x="5097" y="5099"/>
                          <a:pt x="5230" y="4995"/>
                          <a:pt x="5348" y="4915"/>
                        </a:cubicBezTo>
                        <a:lnTo>
                          <a:pt x="5343" y="4928"/>
                        </a:lnTo>
                        <a:cubicBezTo>
                          <a:pt x="5530" y="4779"/>
                          <a:pt x="5994" y="4657"/>
                          <a:pt x="6174" y="4621"/>
                        </a:cubicBezTo>
                        <a:cubicBezTo>
                          <a:pt x="6588" y="4539"/>
                          <a:pt x="7250" y="4493"/>
                          <a:pt x="7827" y="4443"/>
                        </a:cubicBezTo>
                        <a:lnTo>
                          <a:pt x="8203" y="4446"/>
                        </a:lnTo>
                        <a:lnTo>
                          <a:pt x="8257" y="4440"/>
                        </a:lnTo>
                        <a:cubicBezTo>
                          <a:pt x="8257" y="4440"/>
                          <a:pt x="8815" y="4102"/>
                          <a:pt x="8124" y="406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1" anchor="ctr" bIns="45000" lIns="90000" spcFirstLastPara="1" rIns="90000" wrap="square" tIns="450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8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5" name="Google Shape;225;p14"/>
                  <p:cNvSpPr/>
                  <p:nvPr/>
                </p:nvSpPr>
                <p:spPr>
                  <a:xfrm>
                    <a:off x="762462" y="435268"/>
                    <a:ext cx="46213" cy="45555"/>
                  </a:xfrm>
                  <a:custGeom>
                    <a:rect b="b" l="l" r="r" t="t"/>
                    <a:pathLst>
                      <a:path extrusionOk="0" h="2213" w="2245">
                        <a:moveTo>
                          <a:pt x="2245" y="1066"/>
                        </a:moveTo>
                        <a:cubicBezTo>
                          <a:pt x="2245" y="1027"/>
                          <a:pt x="2249" y="986"/>
                          <a:pt x="2234" y="972"/>
                        </a:cubicBezTo>
                        <a:cubicBezTo>
                          <a:pt x="2233" y="934"/>
                          <a:pt x="2247" y="974"/>
                          <a:pt x="2245" y="928"/>
                        </a:cubicBezTo>
                        <a:cubicBezTo>
                          <a:pt x="2238" y="897"/>
                          <a:pt x="2217" y="858"/>
                          <a:pt x="2214" y="821"/>
                        </a:cubicBezTo>
                        <a:lnTo>
                          <a:pt x="2216" y="821"/>
                        </a:lnTo>
                        <a:cubicBezTo>
                          <a:pt x="2201" y="730"/>
                          <a:pt x="2159" y="694"/>
                          <a:pt x="2132" y="617"/>
                        </a:cubicBezTo>
                        <a:lnTo>
                          <a:pt x="2139" y="623"/>
                        </a:lnTo>
                        <a:cubicBezTo>
                          <a:pt x="2133" y="594"/>
                          <a:pt x="2098" y="548"/>
                          <a:pt x="2075" y="500"/>
                        </a:cubicBezTo>
                        <a:cubicBezTo>
                          <a:pt x="2081" y="514"/>
                          <a:pt x="2082" y="529"/>
                          <a:pt x="2064" y="503"/>
                        </a:cubicBezTo>
                        <a:cubicBezTo>
                          <a:pt x="2036" y="449"/>
                          <a:pt x="2006" y="420"/>
                          <a:pt x="1984" y="382"/>
                        </a:cubicBezTo>
                        <a:lnTo>
                          <a:pt x="1948" y="357"/>
                        </a:lnTo>
                        <a:cubicBezTo>
                          <a:pt x="1883" y="278"/>
                          <a:pt x="1679" y="104"/>
                          <a:pt x="1425" y="39"/>
                        </a:cubicBezTo>
                        <a:cubicBezTo>
                          <a:pt x="1175" y="-34"/>
                          <a:pt x="915" y="13"/>
                          <a:pt x="817" y="44"/>
                        </a:cubicBezTo>
                        <a:lnTo>
                          <a:pt x="825" y="40"/>
                        </a:lnTo>
                        <a:cubicBezTo>
                          <a:pt x="673" y="79"/>
                          <a:pt x="448" y="189"/>
                          <a:pt x="289" y="373"/>
                        </a:cubicBezTo>
                        <a:cubicBezTo>
                          <a:pt x="124" y="551"/>
                          <a:pt x="40" y="789"/>
                          <a:pt x="25" y="948"/>
                        </a:cubicBezTo>
                        <a:cubicBezTo>
                          <a:pt x="6" y="996"/>
                          <a:pt x="5" y="1065"/>
                          <a:pt x="0" y="1117"/>
                        </a:cubicBezTo>
                        <a:cubicBezTo>
                          <a:pt x="6" y="1088"/>
                          <a:pt x="13" y="1098"/>
                          <a:pt x="11" y="1120"/>
                        </a:cubicBezTo>
                        <a:cubicBezTo>
                          <a:pt x="19" y="1277"/>
                          <a:pt x="13" y="1132"/>
                          <a:pt x="36" y="1288"/>
                        </a:cubicBezTo>
                        <a:cubicBezTo>
                          <a:pt x="52" y="1376"/>
                          <a:pt x="106" y="1594"/>
                          <a:pt x="238" y="1769"/>
                        </a:cubicBezTo>
                        <a:cubicBezTo>
                          <a:pt x="361" y="1949"/>
                          <a:pt x="549" y="2066"/>
                          <a:pt x="619" y="2105"/>
                        </a:cubicBezTo>
                        <a:cubicBezTo>
                          <a:pt x="702" y="2133"/>
                          <a:pt x="803" y="2176"/>
                          <a:pt x="888" y="2186"/>
                        </a:cubicBezTo>
                        <a:lnTo>
                          <a:pt x="879" y="2187"/>
                        </a:lnTo>
                        <a:cubicBezTo>
                          <a:pt x="923" y="2194"/>
                          <a:pt x="1074" y="2225"/>
                          <a:pt x="1228" y="2208"/>
                        </a:cubicBezTo>
                        <a:cubicBezTo>
                          <a:pt x="1382" y="2196"/>
                          <a:pt x="1531" y="2139"/>
                          <a:pt x="1576" y="2112"/>
                        </a:cubicBezTo>
                        <a:lnTo>
                          <a:pt x="1562" y="2116"/>
                        </a:lnTo>
                        <a:cubicBezTo>
                          <a:pt x="1642" y="2068"/>
                          <a:pt x="1637" y="2088"/>
                          <a:pt x="1703" y="2054"/>
                        </a:cubicBezTo>
                        <a:cubicBezTo>
                          <a:pt x="1687" y="2046"/>
                          <a:pt x="1747" y="1994"/>
                          <a:pt x="1769" y="1974"/>
                        </a:cubicBezTo>
                        <a:lnTo>
                          <a:pt x="1770" y="1978"/>
                        </a:lnTo>
                        <a:cubicBezTo>
                          <a:pt x="1806" y="1949"/>
                          <a:pt x="1871" y="1870"/>
                          <a:pt x="1916" y="1813"/>
                        </a:cubicBezTo>
                        <a:lnTo>
                          <a:pt x="1921" y="1821"/>
                        </a:lnTo>
                        <a:cubicBezTo>
                          <a:pt x="1956" y="1770"/>
                          <a:pt x="2022" y="1676"/>
                          <a:pt x="2042" y="1637"/>
                        </a:cubicBezTo>
                        <a:cubicBezTo>
                          <a:pt x="2094" y="1553"/>
                          <a:pt x="2167" y="1408"/>
                          <a:pt x="2172" y="1270"/>
                        </a:cubicBezTo>
                        <a:cubicBezTo>
                          <a:pt x="2185" y="1242"/>
                          <a:pt x="2196" y="1214"/>
                          <a:pt x="2206" y="1185"/>
                        </a:cubicBezTo>
                        <a:lnTo>
                          <a:pt x="2204" y="1171"/>
                        </a:lnTo>
                        <a:cubicBezTo>
                          <a:pt x="2205" y="1156"/>
                          <a:pt x="1891" y="1058"/>
                          <a:pt x="1817" y="1179"/>
                        </a:cubicBezTo>
                        <a:lnTo>
                          <a:pt x="1807" y="1177"/>
                        </a:lnTo>
                        <a:cubicBezTo>
                          <a:pt x="1807" y="1184"/>
                          <a:pt x="1808" y="1192"/>
                          <a:pt x="1807" y="1200"/>
                        </a:cubicBezTo>
                        <a:cubicBezTo>
                          <a:pt x="1798" y="1227"/>
                          <a:pt x="1807" y="1241"/>
                          <a:pt x="1798" y="1237"/>
                        </a:cubicBezTo>
                        <a:lnTo>
                          <a:pt x="1805" y="1200"/>
                        </a:lnTo>
                        <a:cubicBezTo>
                          <a:pt x="1798" y="1227"/>
                          <a:pt x="1796" y="1208"/>
                          <a:pt x="1793" y="1197"/>
                        </a:cubicBezTo>
                        <a:cubicBezTo>
                          <a:pt x="1790" y="1208"/>
                          <a:pt x="1787" y="1219"/>
                          <a:pt x="1783" y="1227"/>
                        </a:cubicBezTo>
                        <a:cubicBezTo>
                          <a:pt x="1786" y="1233"/>
                          <a:pt x="1787" y="1224"/>
                          <a:pt x="1790" y="1220"/>
                        </a:cubicBezTo>
                        <a:cubicBezTo>
                          <a:pt x="1790" y="1235"/>
                          <a:pt x="1798" y="1257"/>
                          <a:pt x="1788" y="1274"/>
                        </a:cubicBezTo>
                        <a:cubicBezTo>
                          <a:pt x="1780" y="1301"/>
                          <a:pt x="1773" y="1272"/>
                          <a:pt x="1764" y="1303"/>
                        </a:cubicBezTo>
                        <a:cubicBezTo>
                          <a:pt x="1712" y="1464"/>
                          <a:pt x="1600" y="1595"/>
                          <a:pt x="1459" y="1684"/>
                        </a:cubicBezTo>
                        <a:cubicBezTo>
                          <a:pt x="1454" y="1683"/>
                          <a:pt x="1458" y="1681"/>
                          <a:pt x="1461" y="1677"/>
                        </a:cubicBezTo>
                        <a:cubicBezTo>
                          <a:pt x="1421" y="1707"/>
                          <a:pt x="1380" y="1726"/>
                          <a:pt x="1338" y="1744"/>
                        </a:cubicBezTo>
                        <a:cubicBezTo>
                          <a:pt x="1325" y="1745"/>
                          <a:pt x="1320" y="1741"/>
                          <a:pt x="1315" y="1738"/>
                        </a:cubicBezTo>
                        <a:cubicBezTo>
                          <a:pt x="1328" y="1755"/>
                          <a:pt x="1070" y="1793"/>
                          <a:pt x="1065" y="1775"/>
                        </a:cubicBezTo>
                        <a:lnTo>
                          <a:pt x="1060" y="1791"/>
                        </a:lnTo>
                        <a:cubicBezTo>
                          <a:pt x="1010" y="1787"/>
                          <a:pt x="1048" y="1771"/>
                          <a:pt x="1002" y="1769"/>
                        </a:cubicBezTo>
                        <a:cubicBezTo>
                          <a:pt x="979" y="1792"/>
                          <a:pt x="929" y="1749"/>
                          <a:pt x="910" y="1758"/>
                        </a:cubicBezTo>
                        <a:cubicBezTo>
                          <a:pt x="910" y="1758"/>
                          <a:pt x="890" y="1747"/>
                          <a:pt x="894" y="1741"/>
                        </a:cubicBezTo>
                        <a:cubicBezTo>
                          <a:pt x="883" y="1750"/>
                          <a:pt x="871" y="1736"/>
                          <a:pt x="857" y="1734"/>
                        </a:cubicBezTo>
                        <a:cubicBezTo>
                          <a:pt x="850" y="1736"/>
                          <a:pt x="859" y="1739"/>
                          <a:pt x="861" y="1744"/>
                        </a:cubicBezTo>
                        <a:cubicBezTo>
                          <a:pt x="850" y="1742"/>
                          <a:pt x="840" y="1738"/>
                          <a:pt x="829" y="1734"/>
                        </a:cubicBezTo>
                        <a:cubicBezTo>
                          <a:pt x="819" y="1725"/>
                          <a:pt x="820" y="1717"/>
                          <a:pt x="833" y="1722"/>
                        </a:cubicBezTo>
                        <a:cubicBezTo>
                          <a:pt x="794" y="1705"/>
                          <a:pt x="688" y="1637"/>
                          <a:pt x="611" y="1540"/>
                        </a:cubicBezTo>
                        <a:cubicBezTo>
                          <a:pt x="534" y="1443"/>
                          <a:pt x="493" y="1326"/>
                          <a:pt x="482" y="1283"/>
                        </a:cubicBezTo>
                        <a:cubicBezTo>
                          <a:pt x="476" y="1297"/>
                          <a:pt x="488" y="1322"/>
                          <a:pt x="479" y="1337"/>
                        </a:cubicBezTo>
                        <a:cubicBezTo>
                          <a:pt x="461" y="1317"/>
                          <a:pt x="472" y="1301"/>
                          <a:pt x="460" y="1293"/>
                        </a:cubicBezTo>
                        <a:cubicBezTo>
                          <a:pt x="478" y="1279"/>
                          <a:pt x="452" y="1240"/>
                          <a:pt x="473" y="1218"/>
                        </a:cubicBezTo>
                        <a:lnTo>
                          <a:pt x="459" y="1213"/>
                        </a:lnTo>
                        <a:lnTo>
                          <a:pt x="465" y="1200"/>
                        </a:lnTo>
                        <a:cubicBezTo>
                          <a:pt x="447" y="1096"/>
                          <a:pt x="452" y="1176"/>
                          <a:pt x="459" y="1083"/>
                        </a:cubicBezTo>
                        <a:cubicBezTo>
                          <a:pt x="460" y="1029"/>
                          <a:pt x="448" y="999"/>
                          <a:pt x="462" y="971"/>
                        </a:cubicBezTo>
                        <a:cubicBezTo>
                          <a:pt x="460" y="975"/>
                          <a:pt x="449" y="985"/>
                          <a:pt x="450" y="971"/>
                        </a:cubicBezTo>
                        <a:cubicBezTo>
                          <a:pt x="462" y="971"/>
                          <a:pt x="452" y="931"/>
                          <a:pt x="464" y="927"/>
                        </a:cubicBezTo>
                        <a:cubicBezTo>
                          <a:pt x="467" y="913"/>
                          <a:pt x="485" y="871"/>
                          <a:pt x="465" y="880"/>
                        </a:cubicBezTo>
                        <a:cubicBezTo>
                          <a:pt x="474" y="875"/>
                          <a:pt x="492" y="838"/>
                          <a:pt x="489" y="863"/>
                        </a:cubicBezTo>
                        <a:cubicBezTo>
                          <a:pt x="495" y="851"/>
                          <a:pt x="504" y="840"/>
                          <a:pt x="505" y="829"/>
                        </a:cubicBezTo>
                        <a:lnTo>
                          <a:pt x="493" y="844"/>
                        </a:lnTo>
                        <a:cubicBezTo>
                          <a:pt x="510" y="800"/>
                          <a:pt x="534" y="784"/>
                          <a:pt x="539" y="751"/>
                        </a:cubicBezTo>
                        <a:lnTo>
                          <a:pt x="524" y="763"/>
                        </a:lnTo>
                        <a:cubicBezTo>
                          <a:pt x="537" y="737"/>
                          <a:pt x="552" y="718"/>
                          <a:pt x="571" y="718"/>
                        </a:cubicBezTo>
                        <a:lnTo>
                          <a:pt x="557" y="744"/>
                        </a:lnTo>
                        <a:cubicBezTo>
                          <a:pt x="584" y="706"/>
                          <a:pt x="600" y="684"/>
                          <a:pt x="621" y="650"/>
                        </a:cubicBezTo>
                        <a:lnTo>
                          <a:pt x="612" y="660"/>
                        </a:lnTo>
                        <a:cubicBezTo>
                          <a:pt x="623" y="602"/>
                          <a:pt x="843" y="446"/>
                          <a:pt x="893" y="427"/>
                        </a:cubicBezTo>
                        <a:lnTo>
                          <a:pt x="868" y="423"/>
                        </a:lnTo>
                        <a:cubicBezTo>
                          <a:pt x="880" y="415"/>
                          <a:pt x="893" y="407"/>
                          <a:pt x="906" y="401"/>
                        </a:cubicBezTo>
                        <a:cubicBezTo>
                          <a:pt x="901" y="402"/>
                          <a:pt x="897" y="442"/>
                          <a:pt x="892" y="441"/>
                        </a:cubicBezTo>
                        <a:cubicBezTo>
                          <a:pt x="933" y="427"/>
                          <a:pt x="1069" y="388"/>
                          <a:pt x="1207" y="408"/>
                        </a:cubicBezTo>
                        <a:cubicBezTo>
                          <a:pt x="1344" y="422"/>
                          <a:pt x="1468" y="488"/>
                          <a:pt x="1498" y="516"/>
                        </a:cubicBezTo>
                        <a:cubicBezTo>
                          <a:pt x="1523" y="539"/>
                          <a:pt x="1492" y="537"/>
                          <a:pt x="1492" y="537"/>
                        </a:cubicBezTo>
                        <a:cubicBezTo>
                          <a:pt x="1527" y="554"/>
                          <a:pt x="1513" y="536"/>
                          <a:pt x="1540" y="556"/>
                        </a:cubicBezTo>
                        <a:cubicBezTo>
                          <a:pt x="1546" y="564"/>
                          <a:pt x="1533" y="563"/>
                          <a:pt x="1527" y="561"/>
                        </a:cubicBezTo>
                        <a:cubicBezTo>
                          <a:pt x="1540" y="569"/>
                          <a:pt x="1548" y="580"/>
                          <a:pt x="1553" y="576"/>
                        </a:cubicBezTo>
                        <a:cubicBezTo>
                          <a:pt x="1541" y="562"/>
                          <a:pt x="1556" y="555"/>
                          <a:pt x="1555" y="543"/>
                        </a:cubicBezTo>
                        <a:cubicBezTo>
                          <a:pt x="1567" y="552"/>
                          <a:pt x="1579" y="561"/>
                          <a:pt x="1589" y="572"/>
                        </a:cubicBezTo>
                        <a:lnTo>
                          <a:pt x="1582" y="577"/>
                        </a:lnTo>
                        <a:cubicBezTo>
                          <a:pt x="1588" y="585"/>
                          <a:pt x="1618" y="574"/>
                          <a:pt x="1646" y="610"/>
                        </a:cubicBezTo>
                        <a:cubicBezTo>
                          <a:pt x="1696" y="666"/>
                          <a:pt x="1744" y="733"/>
                          <a:pt x="1775" y="801"/>
                        </a:cubicBezTo>
                        <a:cubicBezTo>
                          <a:pt x="1770" y="802"/>
                          <a:pt x="1760" y="790"/>
                          <a:pt x="1751" y="777"/>
                        </a:cubicBezTo>
                        <a:cubicBezTo>
                          <a:pt x="1755" y="786"/>
                          <a:pt x="1762" y="799"/>
                          <a:pt x="1763" y="809"/>
                        </a:cubicBezTo>
                        <a:cubicBezTo>
                          <a:pt x="1764" y="789"/>
                          <a:pt x="1782" y="834"/>
                          <a:pt x="1780" y="820"/>
                        </a:cubicBezTo>
                        <a:cubicBezTo>
                          <a:pt x="1825" y="861"/>
                          <a:pt x="1826" y="937"/>
                          <a:pt x="1849" y="982"/>
                        </a:cubicBezTo>
                        <a:cubicBezTo>
                          <a:pt x="1870" y="969"/>
                          <a:pt x="2213" y="1057"/>
                          <a:pt x="2235" y="1070"/>
                        </a:cubicBezTo>
                        <a:cubicBezTo>
                          <a:pt x="2236" y="1093"/>
                          <a:pt x="2236" y="1115"/>
                          <a:pt x="2234" y="1122"/>
                        </a:cubicBezTo>
                        <a:cubicBezTo>
                          <a:pt x="2240" y="1117"/>
                          <a:pt x="2241" y="1071"/>
                          <a:pt x="2236" y="1047"/>
                        </a:cubicBezTo>
                        <a:lnTo>
                          <a:pt x="2223" y="1044"/>
                        </a:lnTo>
                        <a:cubicBezTo>
                          <a:pt x="2215" y="990"/>
                          <a:pt x="2231" y="1031"/>
                          <a:pt x="2223" y="977"/>
                        </a:cubicBezTo>
                        <a:cubicBezTo>
                          <a:pt x="2234" y="973"/>
                          <a:pt x="2243" y="1022"/>
                          <a:pt x="2245" y="106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1" anchor="ctr" bIns="45000" lIns="90000" spcFirstLastPara="1" rIns="90000" wrap="square" tIns="450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8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26" name="Google Shape;226;p14"/>
                <p:cNvGrpSpPr/>
                <p:nvPr/>
              </p:nvGrpSpPr>
              <p:grpSpPr>
                <a:xfrm>
                  <a:off x="8729637" y="156300"/>
                  <a:ext cx="322538" cy="393923"/>
                  <a:chOff x="243687" y="1619175"/>
                  <a:chExt cx="322538" cy="393923"/>
                </a:xfrm>
              </p:grpSpPr>
              <p:sp>
                <p:nvSpPr>
                  <p:cNvPr id="227" name="Google Shape;227;p14"/>
                  <p:cNvSpPr/>
                  <p:nvPr/>
                </p:nvSpPr>
                <p:spPr>
                  <a:xfrm>
                    <a:off x="317425" y="1619175"/>
                    <a:ext cx="174355" cy="174231"/>
                  </a:xfrm>
                  <a:custGeom>
                    <a:rect b="b" l="l" r="r" t="t"/>
                    <a:pathLst>
                      <a:path extrusionOk="0" h="8464" w="8470">
                        <a:moveTo>
                          <a:pt x="5447" y="4423"/>
                        </a:moveTo>
                        <a:cubicBezTo>
                          <a:pt x="5164" y="4549"/>
                          <a:pt x="4863" y="4723"/>
                          <a:pt x="4672" y="5001"/>
                        </a:cubicBezTo>
                        <a:cubicBezTo>
                          <a:pt x="4562" y="5128"/>
                          <a:pt x="4502" y="5281"/>
                          <a:pt x="4426" y="5423"/>
                        </a:cubicBezTo>
                        <a:cubicBezTo>
                          <a:pt x="4378" y="5571"/>
                          <a:pt x="4307" y="5720"/>
                          <a:pt x="4280" y="5869"/>
                        </a:cubicBezTo>
                        <a:cubicBezTo>
                          <a:pt x="4270" y="5896"/>
                          <a:pt x="4278" y="5863"/>
                          <a:pt x="4285" y="5828"/>
                        </a:cubicBezTo>
                        <a:cubicBezTo>
                          <a:pt x="4265" y="5909"/>
                          <a:pt x="4247" y="5988"/>
                          <a:pt x="4231" y="6065"/>
                        </a:cubicBezTo>
                        <a:cubicBezTo>
                          <a:pt x="4203" y="5931"/>
                          <a:pt x="4164" y="5773"/>
                          <a:pt x="4104" y="5599"/>
                        </a:cubicBezTo>
                        <a:cubicBezTo>
                          <a:pt x="4047" y="5414"/>
                          <a:pt x="3950" y="5209"/>
                          <a:pt x="3812" y="5016"/>
                        </a:cubicBezTo>
                        <a:cubicBezTo>
                          <a:pt x="3671" y="4825"/>
                          <a:pt x="3478" y="4646"/>
                          <a:pt x="3263" y="4532"/>
                        </a:cubicBezTo>
                        <a:cubicBezTo>
                          <a:pt x="2968" y="4370"/>
                          <a:pt x="2660" y="4277"/>
                          <a:pt x="2378" y="4218"/>
                        </a:cubicBezTo>
                        <a:cubicBezTo>
                          <a:pt x="2489" y="4195"/>
                          <a:pt x="2586" y="4170"/>
                          <a:pt x="2690" y="4138"/>
                        </a:cubicBezTo>
                        <a:lnTo>
                          <a:pt x="2569" y="4161"/>
                        </a:lnTo>
                        <a:cubicBezTo>
                          <a:pt x="2762" y="4122"/>
                          <a:pt x="2922" y="4042"/>
                          <a:pt x="3004" y="4035"/>
                        </a:cubicBezTo>
                        <a:lnTo>
                          <a:pt x="2807" y="4111"/>
                        </a:lnTo>
                        <a:cubicBezTo>
                          <a:pt x="2968" y="4055"/>
                          <a:pt x="3097" y="4009"/>
                          <a:pt x="3213" y="3936"/>
                        </a:cubicBezTo>
                        <a:cubicBezTo>
                          <a:pt x="3334" y="3879"/>
                          <a:pt x="3437" y="3800"/>
                          <a:pt x="3548" y="3697"/>
                        </a:cubicBezTo>
                        <a:lnTo>
                          <a:pt x="3465" y="3765"/>
                        </a:lnTo>
                        <a:cubicBezTo>
                          <a:pt x="3506" y="3729"/>
                          <a:pt x="3560" y="3682"/>
                          <a:pt x="3625" y="3625"/>
                        </a:cubicBezTo>
                        <a:cubicBezTo>
                          <a:pt x="3684" y="3551"/>
                          <a:pt x="3752" y="3465"/>
                          <a:pt x="3827" y="3370"/>
                        </a:cubicBezTo>
                        <a:cubicBezTo>
                          <a:pt x="3884" y="3265"/>
                          <a:pt x="3950" y="3148"/>
                          <a:pt x="4004" y="3024"/>
                        </a:cubicBezTo>
                        <a:cubicBezTo>
                          <a:pt x="4045" y="2897"/>
                          <a:pt x="4100" y="2766"/>
                          <a:pt x="4130" y="2634"/>
                        </a:cubicBezTo>
                        <a:cubicBezTo>
                          <a:pt x="4178" y="2443"/>
                          <a:pt x="4213" y="2253"/>
                          <a:pt x="4237" y="2081"/>
                        </a:cubicBezTo>
                        <a:cubicBezTo>
                          <a:pt x="4274" y="2339"/>
                          <a:pt x="4314" y="2540"/>
                          <a:pt x="4352" y="2646"/>
                        </a:cubicBezTo>
                        <a:cubicBezTo>
                          <a:pt x="4410" y="2861"/>
                          <a:pt x="4343" y="2690"/>
                          <a:pt x="4341" y="2688"/>
                        </a:cubicBezTo>
                        <a:cubicBezTo>
                          <a:pt x="4434" y="2947"/>
                          <a:pt x="4391" y="2796"/>
                          <a:pt x="4469" y="3017"/>
                        </a:cubicBezTo>
                        <a:cubicBezTo>
                          <a:pt x="4489" y="3078"/>
                          <a:pt x="4456" y="3008"/>
                          <a:pt x="4442" y="2975"/>
                        </a:cubicBezTo>
                        <a:cubicBezTo>
                          <a:pt x="4472" y="3073"/>
                          <a:pt x="4528" y="3159"/>
                          <a:pt x="4533" y="3164"/>
                        </a:cubicBezTo>
                        <a:cubicBezTo>
                          <a:pt x="4474" y="3045"/>
                          <a:pt x="4513" y="3089"/>
                          <a:pt x="4497" y="3036"/>
                        </a:cubicBezTo>
                        <a:lnTo>
                          <a:pt x="4641" y="3307"/>
                        </a:lnTo>
                        <a:lnTo>
                          <a:pt x="4627" y="3300"/>
                        </a:lnTo>
                        <a:cubicBezTo>
                          <a:pt x="4641" y="3331"/>
                          <a:pt x="4671" y="3364"/>
                          <a:pt x="4724" y="3418"/>
                        </a:cubicBezTo>
                        <a:cubicBezTo>
                          <a:pt x="4781" y="3466"/>
                          <a:pt x="4831" y="3561"/>
                          <a:pt x="4954" y="3654"/>
                        </a:cubicBezTo>
                        <a:cubicBezTo>
                          <a:pt x="5336" y="3992"/>
                          <a:pt x="5855" y="4118"/>
                          <a:pt x="6309" y="4199"/>
                        </a:cubicBezTo>
                        <a:cubicBezTo>
                          <a:pt x="6300" y="4200"/>
                          <a:pt x="6292" y="4202"/>
                          <a:pt x="6283" y="4203"/>
                        </a:cubicBezTo>
                        <a:cubicBezTo>
                          <a:pt x="6245" y="4199"/>
                          <a:pt x="6197" y="4193"/>
                          <a:pt x="6148" y="4185"/>
                        </a:cubicBezTo>
                        <a:cubicBezTo>
                          <a:pt x="6184" y="4191"/>
                          <a:pt x="6222" y="4198"/>
                          <a:pt x="6266" y="4206"/>
                        </a:cubicBezTo>
                        <a:cubicBezTo>
                          <a:pt x="5994" y="4252"/>
                          <a:pt x="5720" y="4318"/>
                          <a:pt x="5447" y="4423"/>
                        </a:cubicBezTo>
                        <a:moveTo>
                          <a:pt x="1069" y="4393"/>
                        </a:moveTo>
                        <a:cubicBezTo>
                          <a:pt x="1072" y="4392"/>
                          <a:pt x="1075" y="4392"/>
                          <a:pt x="1078" y="4392"/>
                        </a:cubicBezTo>
                        <a:cubicBezTo>
                          <a:pt x="1075" y="4392"/>
                          <a:pt x="1072" y="4392"/>
                          <a:pt x="1069" y="4393"/>
                        </a:cubicBezTo>
                        <a:moveTo>
                          <a:pt x="8124" y="4066"/>
                        </a:moveTo>
                        <a:cubicBezTo>
                          <a:pt x="8138" y="4060"/>
                          <a:pt x="8150" y="4053"/>
                          <a:pt x="8162" y="4047"/>
                        </a:cubicBezTo>
                        <a:cubicBezTo>
                          <a:pt x="8215" y="4045"/>
                          <a:pt x="8272" y="4042"/>
                          <a:pt x="8336" y="4038"/>
                        </a:cubicBezTo>
                        <a:cubicBezTo>
                          <a:pt x="8294" y="4036"/>
                          <a:pt x="8240" y="4037"/>
                          <a:pt x="8178" y="4039"/>
                        </a:cubicBezTo>
                        <a:cubicBezTo>
                          <a:pt x="8222" y="4016"/>
                          <a:pt x="8249" y="3999"/>
                          <a:pt x="8249" y="3994"/>
                        </a:cubicBezTo>
                        <a:cubicBezTo>
                          <a:pt x="8339" y="4001"/>
                          <a:pt x="8419" y="4007"/>
                          <a:pt x="8465" y="4010"/>
                        </a:cubicBezTo>
                        <a:cubicBezTo>
                          <a:pt x="8441" y="4003"/>
                          <a:pt x="8257" y="3989"/>
                          <a:pt x="8159" y="3987"/>
                        </a:cubicBezTo>
                        <a:lnTo>
                          <a:pt x="8141" y="3999"/>
                        </a:lnTo>
                        <a:cubicBezTo>
                          <a:pt x="7916" y="3989"/>
                          <a:pt x="8089" y="3988"/>
                          <a:pt x="7869" y="3975"/>
                        </a:cubicBezTo>
                        <a:cubicBezTo>
                          <a:pt x="7858" y="3964"/>
                          <a:pt x="8060" y="3974"/>
                          <a:pt x="8238" y="3984"/>
                        </a:cubicBezTo>
                        <a:cubicBezTo>
                          <a:pt x="8078" y="3973"/>
                          <a:pt x="7919" y="3955"/>
                          <a:pt x="7853" y="3963"/>
                        </a:cubicBezTo>
                        <a:cubicBezTo>
                          <a:pt x="7703" y="3949"/>
                          <a:pt x="7870" y="3952"/>
                          <a:pt x="7690" y="3934"/>
                        </a:cubicBezTo>
                        <a:cubicBezTo>
                          <a:pt x="7562" y="3927"/>
                          <a:pt x="7392" y="3925"/>
                          <a:pt x="7245" y="3907"/>
                        </a:cubicBezTo>
                        <a:lnTo>
                          <a:pt x="7248" y="3905"/>
                        </a:lnTo>
                        <a:cubicBezTo>
                          <a:pt x="6894" y="3859"/>
                          <a:pt x="6701" y="3870"/>
                          <a:pt x="6387" y="3806"/>
                        </a:cubicBezTo>
                        <a:lnTo>
                          <a:pt x="6422" y="3807"/>
                        </a:lnTo>
                        <a:cubicBezTo>
                          <a:pt x="6308" y="3790"/>
                          <a:pt x="6095" y="3746"/>
                          <a:pt x="5903" y="3694"/>
                        </a:cubicBezTo>
                        <a:cubicBezTo>
                          <a:pt x="5957" y="3709"/>
                          <a:pt x="6004" y="3728"/>
                          <a:pt x="5886" y="3702"/>
                        </a:cubicBezTo>
                        <a:cubicBezTo>
                          <a:pt x="5773" y="3660"/>
                          <a:pt x="5693" y="3630"/>
                          <a:pt x="5615" y="3601"/>
                        </a:cubicBezTo>
                        <a:cubicBezTo>
                          <a:pt x="5537" y="3569"/>
                          <a:pt x="5478" y="3527"/>
                          <a:pt x="5410" y="3489"/>
                        </a:cubicBezTo>
                        <a:cubicBezTo>
                          <a:pt x="5362" y="3472"/>
                          <a:pt x="5323" y="3446"/>
                          <a:pt x="5285" y="3416"/>
                        </a:cubicBezTo>
                        <a:cubicBezTo>
                          <a:pt x="5237" y="3370"/>
                          <a:pt x="5157" y="3329"/>
                          <a:pt x="5101" y="3244"/>
                        </a:cubicBezTo>
                        <a:cubicBezTo>
                          <a:pt x="5069" y="3205"/>
                          <a:pt x="5034" y="3163"/>
                          <a:pt x="4998" y="3119"/>
                        </a:cubicBezTo>
                        <a:cubicBezTo>
                          <a:pt x="4970" y="3067"/>
                          <a:pt x="4940" y="3011"/>
                          <a:pt x="4909" y="2953"/>
                        </a:cubicBezTo>
                        <a:cubicBezTo>
                          <a:pt x="4789" y="2718"/>
                          <a:pt x="4700" y="2396"/>
                          <a:pt x="4646" y="2044"/>
                        </a:cubicBezTo>
                        <a:cubicBezTo>
                          <a:pt x="4532" y="1341"/>
                          <a:pt x="4493" y="547"/>
                          <a:pt x="4455" y="0"/>
                        </a:cubicBezTo>
                        <a:lnTo>
                          <a:pt x="4009" y="0"/>
                        </a:lnTo>
                        <a:cubicBezTo>
                          <a:pt x="3972" y="664"/>
                          <a:pt x="3945" y="1014"/>
                          <a:pt x="3929" y="1219"/>
                        </a:cubicBezTo>
                        <a:lnTo>
                          <a:pt x="3930" y="1186"/>
                        </a:lnTo>
                        <a:cubicBezTo>
                          <a:pt x="3902" y="1504"/>
                          <a:pt x="3867" y="1909"/>
                          <a:pt x="3777" y="2331"/>
                        </a:cubicBezTo>
                        <a:cubicBezTo>
                          <a:pt x="3691" y="2755"/>
                          <a:pt x="3524" y="3188"/>
                          <a:pt x="3180" y="3440"/>
                        </a:cubicBezTo>
                        <a:cubicBezTo>
                          <a:pt x="2840" y="3701"/>
                          <a:pt x="2352" y="3795"/>
                          <a:pt x="1915" y="3860"/>
                        </a:cubicBezTo>
                        <a:cubicBezTo>
                          <a:pt x="1473" y="3926"/>
                          <a:pt x="1059" y="3957"/>
                          <a:pt x="728" y="3985"/>
                        </a:cubicBezTo>
                        <a:cubicBezTo>
                          <a:pt x="584" y="3988"/>
                          <a:pt x="403" y="3997"/>
                          <a:pt x="233" y="4007"/>
                        </a:cubicBezTo>
                        <a:cubicBezTo>
                          <a:pt x="90" y="4001"/>
                          <a:pt x="155" y="4003"/>
                          <a:pt x="25" y="3993"/>
                        </a:cubicBezTo>
                        <a:lnTo>
                          <a:pt x="25" y="4018"/>
                        </a:lnTo>
                        <a:cubicBezTo>
                          <a:pt x="24" y="4018"/>
                          <a:pt x="23" y="4018"/>
                          <a:pt x="22" y="4018"/>
                        </a:cubicBezTo>
                        <a:cubicBezTo>
                          <a:pt x="23" y="4018"/>
                          <a:pt x="24" y="4018"/>
                          <a:pt x="25" y="4018"/>
                        </a:cubicBezTo>
                        <a:lnTo>
                          <a:pt x="25" y="4029"/>
                        </a:lnTo>
                        <a:cubicBezTo>
                          <a:pt x="19" y="4029"/>
                          <a:pt x="14" y="4029"/>
                          <a:pt x="8" y="4030"/>
                        </a:cubicBezTo>
                        <a:cubicBezTo>
                          <a:pt x="4" y="4030"/>
                          <a:pt x="0" y="4030"/>
                          <a:pt x="0" y="4030"/>
                        </a:cubicBezTo>
                        <a:lnTo>
                          <a:pt x="0" y="4436"/>
                        </a:lnTo>
                        <a:cubicBezTo>
                          <a:pt x="8" y="4437"/>
                          <a:pt x="16" y="4437"/>
                          <a:pt x="25" y="4438"/>
                        </a:cubicBezTo>
                        <a:lnTo>
                          <a:pt x="25" y="4473"/>
                        </a:lnTo>
                        <a:cubicBezTo>
                          <a:pt x="73" y="4470"/>
                          <a:pt x="158" y="4466"/>
                          <a:pt x="304" y="4458"/>
                        </a:cubicBezTo>
                        <a:cubicBezTo>
                          <a:pt x="335" y="4456"/>
                          <a:pt x="363" y="4454"/>
                          <a:pt x="391" y="4452"/>
                        </a:cubicBezTo>
                        <a:cubicBezTo>
                          <a:pt x="435" y="4454"/>
                          <a:pt x="521" y="4457"/>
                          <a:pt x="698" y="4467"/>
                        </a:cubicBezTo>
                        <a:cubicBezTo>
                          <a:pt x="888" y="4481"/>
                          <a:pt x="1214" y="4497"/>
                          <a:pt x="1599" y="4542"/>
                        </a:cubicBezTo>
                        <a:cubicBezTo>
                          <a:pt x="1982" y="4586"/>
                          <a:pt x="2436" y="4645"/>
                          <a:pt x="2827" y="4804"/>
                        </a:cubicBezTo>
                        <a:cubicBezTo>
                          <a:pt x="3024" y="4880"/>
                          <a:pt x="3191" y="4992"/>
                          <a:pt x="3332" y="5119"/>
                        </a:cubicBezTo>
                        <a:cubicBezTo>
                          <a:pt x="3393" y="5191"/>
                          <a:pt x="3452" y="5263"/>
                          <a:pt x="3506" y="5335"/>
                        </a:cubicBezTo>
                        <a:cubicBezTo>
                          <a:pt x="3550" y="5417"/>
                          <a:pt x="3592" y="5496"/>
                          <a:pt x="3632" y="5571"/>
                        </a:cubicBezTo>
                        <a:cubicBezTo>
                          <a:pt x="3758" y="5900"/>
                          <a:pt x="3815" y="6196"/>
                          <a:pt x="3839" y="6359"/>
                        </a:cubicBezTo>
                        <a:cubicBezTo>
                          <a:pt x="3915" y="6706"/>
                          <a:pt x="3947" y="7157"/>
                          <a:pt x="3981" y="7511"/>
                        </a:cubicBezTo>
                        <a:lnTo>
                          <a:pt x="3975" y="7476"/>
                        </a:lnTo>
                        <a:cubicBezTo>
                          <a:pt x="3985" y="7568"/>
                          <a:pt x="3999" y="7766"/>
                          <a:pt x="4015" y="8020"/>
                        </a:cubicBezTo>
                        <a:cubicBezTo>
                          <a:pt x="4005" y="8172"/>
                          <a:pt x="3996" y="8317"/>
                          <a:pt x="3990" y="8439"/>
                        </a:cubicBezTo>
                        <a:lnTo>
                          <a:pt x="4039" y="8439"/>
                        </a:lnTo>
                        <a:cubicBezTo>
                          <a:pt x="4039" y="8448"/>
                          <a:pt x="4040" y="8456"/>
                          <a:pt x="4040" y="8464"/>
                        </a:cubicBezTo>
                        <a:lnTo>
                          <a:pt x="4424" y="8464"/>
                        </a:lnTo>
                        <a:cubicBezTo>
                          <a:pt x="4424" y="8456"/>
                          <a:pt x="4424" y="8447"/>
                          <a:pt x="4425" y="8439"/>
                        </a:cubicBezTo>
                        <a:lnTo>
                          <a:pt x="4474" y="8439"/>
                        </a:lnTo>
                        <a:cubicBezTo>
                          <a:pt x="4463" y="8248"/>
                          <a:pt x="4456" y="8117"/>
                          <a:pt x="4455" y="8104"/>
                        </a:cubicBezTo>
                        <a:lnTo>
                          <a:pt x="4446" y="8093"/>
                        </a:lnTo>
                        <a:cubicBezTo>
                          <a:pt x="4490" y="7414"/>
                          <a:pt x="4557" y="6703"/>
                          <a:pt x="4600" y="6479"/>
                        </a:cubicBezTo>
                        <a:lnTo>
                          <a:pt x="4588" y="6537"/>
                        </a:lnTo>
                        <a:cubicBezTo>
                          <a:pt x="4635" y="6159"/>
                          <a:pt x="4651" y="6216"/>
                          <a:pt x="4721" y="5932"/>
                        </a:cubicBezTo>
                        <a:cubicBezTo>
                          <a:pt x="4687" y="5960"/>
                          <a:pt x="4779" y="5662"/>
                          <a:pt x="4822" y="5552"/>
                        </a:cubicBezTo>
                        <a:lnTo>
                          <a:pt x="4823" y="5558"/>
                        </a:lnTo>
                        <a:cubicBezTo>
                          <a:pt x="4872" y="5488"/>
                          <a:pt x="4910" y="5340"/>
                          <a:pt x="5013" y="5228"/>
                        </a:cubicBezTo>
                        <a:cubicBezTo>
                          <a:pt x="5097" y="5099"/>
                          <a:pt x="5230" y="4995"/>
                          <a:pt x="5348" y="4915"/>
                        </a:cubicBezTo>
                        <a:lnTo>
                          <a:pt x="5343" y="4928"/>
                        </a:lnTo>
                        <a:cubicBezTo>
                          <a:pt x="5530" y="4779"/>
                          <a:pt x="5994" y="4657"/>
                          <a:pt x="6174" y="4621"/>
                        </a:cubicBezTo>
                        <a:cubicBezTo>
                          <a:pt x="6588" y="4539"/>
                          <a:pt x="7250" y="4493"/>
                          <a:pt x="7827" y="4443"/>
                        </a:cubicBezTo>
                        <a:lnTo>
                          <a:pt x="8203" y="4446"/>
                        </a:lnTo>
                        <a:lnTo>
                          <a:pt x="8257" y="4440"/>
                        </a:lnTo>
                        <a:cubicBezTo>
                          <a:pt x="8257" y="4440"/>
                          <a:pt x="8815" y="4102"/>
                          <a:pt x="8124" y="406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1" anchor="ctr" bIns="45000" lIns="90000" spcFirstLastPara="1" rIns="90000" wrap="square" tIns="450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8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8" name="Google Shape;228;p14"/>
                  <p:cNvSpPr/>
                  <p:nvPr/>
                </p:nvSpPr>
                <p:spPr>
                  <a:xfrm>
                    <a:off x="520012" y="1809418"/>
                    <a:ext cx="46213" cy="45555"/>
                  </a:xfrm>
                  <a:custGeom>
                    <a:rect b="b" l="l" r="r" t="t"/>
                    <a:pathLst>
                      <a:path extrusionOk="0" h="2213" w="2245">
                        <a:moveTo>
                          <a:pt x="2245" y="1066"/>
                        </a:moveTo>
                        <a:cubicBezTo>
                          <a:pt x="2245" y="1027"/>
                          <a:pt x="2249" y="986"/>
                          <a:pt x="2234" y="972"/>
                        </a:cubicBezTo>
                        <a:cubicBezTo>
                          <a:pt x="2233" y="934"/>
                          <a:pt x="2247" y="974"/>
                          <a:pt x="2245" y="928"/>
                        </a:cubicBezTo>
                        <a:cubicBezTo>
                          <a:pt x="2238" y="897"/>
                          <a:pt x="2217" y="858"/>
                          <a:pt x="2214" y="821"/>
                        </a:cubicBezTo>
                        <a:lnTo>
                          <a:pt x="2216" y="821"/>
                        </a:lnTo>
                        <a:cubicBezTo>
                          <a:pt x="2201" y="730"/>
                          <a:pt x="2159" y="694"/>
                          <a:pt x="2132" y="617"/>
                        </a:cubicBezTo>
                        <a:lnTo>
                          <a:pt x="2139" y="623"/>
                        </a:lnTo>
                        <a:cubicBezTo>
                          <a:pt x="2133" y="594"/>
                          <a:pt x="2098" y="548"/>
                          <a:pt x="2075" y="500"/>
                        </a:cubicBezTo>
                        <a:cubicBezTo>
                          <a:pt x="2081" y="514"/>
                          <a:pt x="2082" y="529"/>
                          <a:pt x="2064" y="503"/>
                        </a:cubicBezTo>
                        <a:cubicBezTo>
                          <a:pt x="2036" y="449"/>
                          <a:pt x="2006" y="420"/>
                          <a:pt x="1984" y="382"/>
                        </a:cubicBezTo>
                        <a:lnTo>
                          <a:pt x="1948" y="357"/>
                        </a:lnTo>
                        <a:cubicBezTo>
                          <a:pt x="1883" y="278"/>
                          <a:pt x="1679" y="104"/>
                          <a:pt x="1425" y="39"/>
                        </a:cubicBezTo>
                        <a:cubicBezTo>
                          <a:pt x="1175" y="-34"/>
                          <a:pt x="915" y="13"/>
                          <a:pt x="817" y="44"/>
                        </a:cubicBezTo>
                        <a:lnTo>
                          <a:pt x="825" y="40"/>
                        </a:lnTo>
                        <a:cubicBezTo>
                          <a:pt x="673" y="79"/>
                          <a:pt x="448" y="189"/>
                          <a:pt x="289" y="373"/>
                        </a:cubicBezTo>
                        <a:cubicBezTo>
                          <a:pt x="124" y="551"/>
                          <a:pt x="40" y="789"/>
                          <a:pt x="25" y="948"/>
                        </a:cubicBezTo>
                        <a:cubicBezTo>
                          <a:pt x="6" y="996"/>
                          <a:pt x="5" y="1065"/>
                          <a:pt x="0" y="1117"/>
                        </a:cubicBezTo>
                        <a:cubicBezTo>
                          <a:pt x="6" y="1088"/>
                          <a:pt x="13" y="1098"/>
                          <a:pt x="11" y="1120"/>
                        </a:cubicBezTo>
                        <a:cubicBezTo>
                          <a:pt x="19" y="1277"/>
                          <a:pt x="13" y="1132"/>
                          <a:pt x="36" y="1288"/>
                        </a:cubicBezTo>
                        <a:cubicBezTo>
                          <a:pt x="52" y="1376"/>
                          <a:pt x="106" y="1594"/>
                          <a:pt x="238" y="1769"/>
                        </a:cubicBezTo>
                        <a:cubicBezTo>
                          <a:pt x="361" y="1949"/>
                          <a:pt x="549" y="2066"/>
                          <a:pt x="619" y="2105"/>
                        </a:cubicBezTo>
                        <a:cubicBezTo>
                          <a:pt x="702" y="2133"/>
                          <a:pt x="803" y="2176"/>
                          <a:pt x="888" y="2186"/>
                        </a:cubicBezTo>
                        <a:lnTo>
                          <a:pt x="879" y="2187"/>
                        </a:lnTo>
                        <a:cubicBezTo>
                          <a:pt x="923" y="2194"/>
                          <a:pt x="1074" y="2225"/>
                          <a:pt x="1228" y="2208"/>
                        </a:cubicBezTo>
                        <a:cubicBezTo>
                          <a:pt x="1382" y="2196"/>
                          <a:pt x="1531" y="2139"/>
                          <a:pt x="1576" y="2112"/>
                        </a:cubicBezTo>
                        <a:lnTo>
                          <a:pt x="1562" y="2116"/>
                        </a:lnTo>
                        <a:cubicBezTo>
                          <a:pt x="1642" y="2068"/>
                          <a:pt x="1637" y="2088"/>
                          <a:pt x="1703" y="2054"/>
                        </a:cubicBezTo>
                        <a:cubicBezTo>
                          <a:pt x="1687" y="2046"/>
                          <a:pt x="1747" y="1994"/>
                          <a:pt x="1769" y="1974"/>
                        </a:cubicBezTo>
                        <a:lnTo>
                          <a:pt x="1770" y="1978"/>
                        </a:lnTo>
                        <a:cubicBezTo>
                          <a:pt x="1806" y="1949"/>
                          <a:pt x="1871" y="1870"/>
                          <a:pt x="1916" y="1813"/>
                        </a:cubicBezTo>
                        <a:lnTo>
                          <a:pt x="1921" y="1821"/>
                        </a:lnTo>
                        <a:cubicBezTo>
                          <a:pt x="1956" y="1770"/>
                          <a:pt x="2022" y="1676"/>
                          <a:pt x="2042" y="1637"/>
                        </a:cubicBezTo>
                        <a:cubicBezTo>
                          <a:pt x="2094" y="1553"/>
                          <a:pt x="2167" y="1408"/>
                          <a:pt x="2172" y="1270"/>
                        </a:cubicBezTo>
                        <a:cubicBezTo>
                          <a:pt x="2185" y="1242"/>
                          <a:pt x="2196" y="1214"/>
                          <a:pt x="2206" y="1185"/>
                        </a:cubicBezTo>
                        <a:lnTo>
                          <a:pt x="2204" y="1171"/>
                        </a:lnTo>
                        <a:cubicBezTo>
                          <a:pt x="2205" y="1156"/>
                          <a:pt x="1891" y="1058"/>
                          <a:pt x="1817" y="1179"/>
                        </a:cubicBezTo>
                        <a:lnTo>
                          <a:pt x="1807" y="1177"/>
                        </a:lnTo>
                        <a:cubicBezTo>
                          <a:pt x="1807" y="1184"/>
                          <a:pt x="1808" y="1192"/>
                          <a:pt x="1807" y="1200"/>
                        </a:cubicBezTo>
                        <a:cubicBezTo>
                          <a:pt x="1798" y="1227"/>
                          <a:pt x="1807" y="1241"/>
                          <a:pt x="1798" y="1237"/>
                        </a:cubicBezTo>
                        <a:lnTo>
                          <a:pt x="1805" y="1200"/>
                        </a:lnTo>
                        <a:cubicBezTo>
                          <a:pt x="1798" y="1227"/>
                          <a:pt x="1796" y="1208"/>
                          <a:pt x="1793" y="1197"/>
                        </a:cubicBezTo>
                        <a:cubicBezTo>
                          <a:pt x="1790" y="1208"/>
                          <a:pt x="1787" y="1219"/>
                          <a:pt x="1783" y="1227"/>
                        </a:cubicBezTo>
                        <a:cubicBezTo>
                          <a:pt x="1786" y="1233"/>
                          <a:pt x="1787" y="1224"/>
                          <a:pt x="1790" y="1220"/>
                        </a:cubicBezTo>
                        <a:cubicBezTo>
                          <a:pt x="1790" y="1235"/>
                          <a:pt x="1798" y="1257"/>
                          <a:pt x="1788" y="1274"/>
                        </a:cubicBezTo>
                        <a:cubicBezTo>
                          <a:pt x="1780" y="1301"/>
                          <a:pt x="1773" y="1272"/>
                          <a:pt x="1764" y="1303"/>
                        </a:cubicBezTo>
                        <a:cubicBezTo>
                          <a:pt x="1712" y="1464"/>
                          <a:pt x="1600" y="1595"/>
                          <a:pt x="1459" y="1684"/>
                        </a:cubicBezTo>
                        <a:cubicBezTo>
                          <a:pt x="1454" y="1683"/>
                          <a:pt x="1458" y="1681"/>
                          <a:pt x="1461" y="1677"/>
                        </a:cubicBezTo>
                        <a:cubicBezTo>
                          <a:pt x="1421" y="1707"/>
                          <a:pt x="1380" y="1726"/>
                          <a:pt x="1338" y="1744"/>
                        </a:cubicBezTo>
                        <a:cubicBezTo>
                          <a:pt x="1325" y="1745"/>
                          <a:pt x="1320" y="1741"/>
                          <a:pt x="1315" y="1738"/>
                        </a:cubicBezTo>
                        <a:cubicBezTo>
                          <a:pt x="1328" y="1755"/>
                          <a:pt x="1070" y="1793"/>
                          <a:pt x="1065" y="1775"/>
                        </a:cubicBezTo>
                        <a:lnTo>
                          <a:pt x="1060" y="1791"/>
                        </a:lnTo>
                        <a:cubicBezTo>
                          <a:pt x="1010" y="1787"/>
                          <a:pt x="1048" y="1771"/>
                          <a:pt x="1002" y="1769"/>
                        </a:cubicBezTo>
                        <a:cubicBezTo>
                          <a:pt x="979" y="1792"/>
                          <a:pt x="929" y="1749"/>
                          <a:pt x="910" y="1758"/>
                        </a:cubicBezTo>
                        <a:cubicBezTo>
                          <a:pt x="910" y="1758"/>
                          <a:pt x="890" y="1747"/>
                          <a:pt x="894" y="1741"/>
                        </a:cubicBezTo>
                        <a:cubicBezTo>
                          <a:pt x="883" y="1750"/>
                          <a:pt x="871" y="1736"/>
                          <a:pt x="857" y="1734"/>
                        </a:cubicBezTo>
                        <a:cubicBezTo>
                          <a:pt x="850" y="1736"/>
                          <a:pt x="859" y="1739"/>
                          <a:pt x="861" y="1744"/>
                        </a:cubicBezTo>
                        <a:cubicBezTo>
                          <a:pt x="850" y="1742"/>
                          <a:pt x="840" y="1738"/>
                          <a:pt x="829" y="1734"/>
                        </a:cubicBezTo>
                        <a:cubicBezTo>
                          <a:pt x="819" y="1725"/>
                          <a:pt x="820" y="1717"/>
                          <a:pt x="833" y="1722"/>
                        </a:cubicBezTo>
                        <a:cubicBezTo>
                          <a:pt x="794" y="1705"/>
                          <a:pt x="688" y="1637"/>
                          <a:pt x="611" y="1540"/>
                        </a:cubicBezTo>
                        <a:cubicBezTo>
                          <a:pt x="534" y="1443"/>
                          <a:pt x="493" y="1326"/>
                          <a:pt x="482" y="1283"/>
                        </a:cubicBezTo>
                        <a:cubicBezTo>
                          <a:pt x="476" y="1297"/>
                          <a:pt x="488" y="1322"/>
                          <a:pt x="479" y="1337"/>
                        </a:cubicBezTo>
                        <a:cubicBezTo>
                          <a:pt x="461" y="1317"/>
                          <a:pt x="472" y="1301"/>
                          <a:pt x="460" y="1293"/>
                        </a:cubicBezTo>
                        <a:cubicBezTo>
                          <a:pt x="478" y="1279"/>
                          <a:pt x="452" y="1240"/>
                          <a:pt x="473" y="1218"/>
                        </a:cubicBezTo>
                        <a:lnTo>
                          <a:pt x="459" y="1213"/>
                        </a:lnTo>
                        <a:lnTo>
                          <a:pt x="465" y="1200"/>
                        </a:lnTo>
                        <a:cubicBezTo>
                          <a:pt x="447" y="1096"/>
                          <a:pt x="452" y="1176"/>
                          <a:pt x="459" y="1083"/>
                        </a:cubicBezTo>
                        <a:cubicBezTo>
                          <a:pt x="460" y="1029"/>
                          <a:pt x="448" y="999"/>
                          <a:pt x="462" y="971"/>
                        </a:cubicBezTo>
                        <a:cubicBezTo>
                          <a:pt x="460" y="975"/>
                          <a:pt x="449" y="985"/>
                          <a:pt x="450" y="971"/>
                        </a:cubicBezTo>
                        <a:cubicBezTo>
                          <a:pt x="462" y="971"/>
                          <a:pt x="452" y="931"/>
                          <a:pt x="464" y="927"/>
                        </a:cubicBezTo>
                        <a:cubicBezTo>
                          <a:pt x="467" y="913"/>
                          <a:pt x="485" y="871"/>
                          <a:pt x="465" y="880"/>
                        </a:cubicBezTo>
                        <a:cubicBezTo>
                          <a:pt x="474" y="875"/>
                          <a:pt x="492" y="838"/>
                          <a:pt x="489" y="863"/>
                        </a:cubicBezTo>
                        <a:cubicBezTo>
                          <a:pt x="495" y="851"/>
                          <a:pt x="504" y="840"/>
                          <a:pt x="505" y="829"/>
                        </a:cubicBezTo>
                        <a:lnTo>
                          <a:pt x="493" y="844"/>
                        </a:lnTo>
                        <a:cubicBezTo>
                          <a:pt x="510" y="800"/>
                          <a:pt x="534" y="784"/>
                          <a:pt x="539" y="751"/>
                        </a:cubicBezTo>
                        <a:lnTo>
                          <a:pt x="524" y="763"/>
                        </a:lnTo>
                        <a:cubicBezTo>
                          <a:pt x="537" y="737"/>
                          <a:pt x="552" y="718"/>
                          <a:pt x="571" y="718"/>
                        </a:cubicBezTo>
                        <a:lnTo>
                          <a:pt x="557" y="744"/>
                        </a:lnTo>
                        <a:cubicBezTo>
                          <a:pt x="584" y="706"/>
                          <a:pt x="600" y="684"/>
                          <a:pt x="621" y="650"/>
                        </a:cubicBezTo>
                        <a:lnTo>
                          <a:pt x="612" y="660"/>
                        </a:lnTo>
                        <a:cubicBezTo>
                          <a:pt x="623" y="602"/>
                          <a:pt x="843" y="446"/>
                          <a:pt x="893" y="427"/>
                        </a:cubicBezTo>
                        <a:lnTo>
                          <a:pt x="868" y="423"/>
                        </a:lnTo>
                        <a:cubicBezTo>
                          <a:pt x="880" y="415"/>
                          <a:pt x="893" y="407"/>
                          <a:pt x="906" y="401"/>
                        </a:cubicBezTo>
                        <a:cubicBezTo>
                          <a:pt x="901" y="402"/>
                          <a:pt x="897" y="442"/>
                          <a:pt x="892" y="441"/>
                        </a:cubicBezTo>
                        <a:cubicBezTo>
                          <a:pt x="933" y="427"/>
                          <a:pt x="1069" y="388"/>
                          <a:pt x="1207" y="408"/>
                        </a:cubicBezTo>
                        <a:cubicBezTo>
                          <a:pt x="1344" y="422"/>
                          <a:pt x="1468" y="488"/>
                          <a:pt x="1498" y="516"/>
                        </a:cubicBezTo>
                        <a:cubicBezTo>
                          <a:pt x="1523" y="539"/>
                          <a:pt x="1492" y="537"/>
                          <a:pt x="1492" y="537"/>
                        </a:cubicBezTo>
                        <a:cubicBezTo>
                          <a:pt x="1527" y="554"/>
                          <a:pt x="1513" y="536"/>
                          <a:pt x="1540" y="556"/>
                        </a:cubicBezTo>
                        <a:cubicBezTo>
                          <a:pt x="1546" y="564"/>
                          <a:pt x="1533" y="563"/>
                          <a:pt x="1527" y="561"/>
                        </a:cubicBezTo>
                        <a:cubicBezTo>
                          <a:pt x="1540" y="569"/>
                          <a:pt x="1548" y="580"/>
                          <a:pt x="1553" y="576"/>
                        </a:cubicBezTo>
                        <a:cubicBezTo>
                          <a:pt x="1541" y="562"/>
                          <a:pt x="1556" y="555"/>
                          <a:pt x="1555" y="543"/>
                        </a:cubicBezTo>
                        <a:cubicBezTo>
                          <a:pt x="1567" y="552"/>
                          <a:pt x="1579" y="561"/>
                          <a:pt x="1589" y="572"/>
                        </a:cubicBezTo>
                        <a:lnTo>
                          <a:pt x="1582" y="577"/>
                        </a:lnTo>
                        <a:cubicBezTo>
                          <a:pt x="1588" y="585"/>
                          <a:pt x="1618" y="574"/>
                          <a:pt x="1646" y="610"/>
                        </a:cubicBezTo>
                        <a:cubicBezTo>
                          <a:pt x="1696" y="666"/>
                          <a:pt x="1744" y="733"/>
                          <a:pt x="1775" y="801"/>
                        </a:cubicBezTo>
                        <a:cubicBezTo>
                          <a:pt x="1770" y="802"/>
                          <a:pt x="1760" y="790"/>
                          <a:pt x="1751" y="777"/>
                        </a:cubicBezTo>
                        <a:cubicBezTo>
                          <a:pt x="1755" y="786"/>
                          <a:pt x="1762" y="799"/>
                          <a:pt x="1763" y="809"/>
                        </a:cubicBezTo>
                        <a:cubicBezTo>
                          <a:pt x="1764" y="789"/>
                          <a:pt x="1782" y="834"/>
                          <a:pt x="1780" y="820"/>
                        </a:cubicBezTo>
                        <a:cubicBezTo>
                          <a:pt x="1825" y="861"/>
                          <a:pt x="1826" y="937"/>
                          <a:pt x="1849" y="982"/>
                        </a:cubicBezTo>
                        <a:cubicBezTo>
                          <a:pt x="1870" y="969"/>
                          <a:pt x="2213" y="1057"/>
                          <a:pt x="2235" y="1070"/>
                        </a:cubicBezTo>
                        <a:cubicBezTo>
                          <a:pt x="2236" y="1093"/>
                          <a:pt x="2236" y="1115"/>
                          <a:pt x="2234" y="1122"/>
                        </a:cubicBezTo>
                        <a:cubicBezTo>
                          <a:pt x="2240" y="1117"/>
                          <a:pt x="2241" y="1071"/>
                          <a:pt x="2236" y="1047"/>
                        </a:cubicBezTo>
                        <a:lnTo>
                          <a:pt x="2223" y="1044"/>
                        </a:lnTo>
                        <a:cubicBezTo>
                          <a:pt x="2215" y="990"/>
                          <a:pt x="2231" y="1031"/>
                          <a:pt x="2223" y="977"/>
                        </a:cubicBezTo>
                        <a:cubicBezTo>
                          <a:pt x="2234" y="973"/>
                          <a:pt x="2243" y="1022"/>
                          <a:pt x="2245" y="106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1" anchor="ctr" bIns="45000" lIns="90000" spcFirstLastPara="1" rIns="90000" wrap="square" tIns="450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8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9" name="Google Shape;229;p14"/>
                  <p:cNvSpPr/>
                  <p:nvPr/>
                </p:nvSpPr>
                <p:spPr>
                  <a:xfrm>
                    <a:off x="243687" y="1967543"/>
                    <a:ext cx="46213" cy="45555"/>
                  </a:xfrm>
                  <a:custGeom>
                    <a:rect b="b" l="l" r="r" t="t"/>
                    <a:pathLst>
                      <a:path extrusionOk="0" h="2213" w="2245">
                        <a:moveTo>
                          <a:pt x="2245" y="1066"/>
                        </a:moveTo>
                        <a:cubicBezTo>
                          <a:pt x="2245" y="1027"/>
                          <a:pt x="2249" y="986"/>
                          <a:pt x="2234" y="972"/>
                        </a:cubicBezTo>
                        <a:cubicBezTo>
                          <a:pt x="2233" y="934"/>
                          <a:pt x="2247" y="974"/>
                          <a:pt x="2245" y="928"/>
                        </a:cubicBezTo>
                        <a:cubicBezTo>
                          <a:pt x="2238" y="897"/>
                          <a:pt x="2217" y="858"/>
                          <a:pt x="2214" y="821"/>
                        </a:cubicBezTo>
                        <a:lnTo>
                          <a:pt x="2216" y="821"/>
                        </a:lnTo>
                        <a:cubicBezTo>
                          <a:pt x="2201" y="730"/>
                          <a:pt x="2159" y="694"/>
                          <a:pt x="2132" y="617"/>
                        </a:cubicBezTo>
                        <a:lnTo>
                          <a:pt x="2139" y="623"/>
                        </a:lnTo>
                        <a:cubicBezTo>
                          <a:pt x="2133" y="594"/>
                          <a:pt x="2098" y="548"/>
                          <a:pt x="2075" y="500"/>
                        </a:cubicBezTo>
                        <a:cubicBezTo>
                          <a:pt x="2081" y="514"/>
                          <a:pt x="2082" y="529"/>
                          <a:pt x="2064" y="503"/>
                        </a:cubicBezTo>
                        <a:cubicBezTo>
                          <a:pt x="2036" y="449"/>
                          <a:pt x="2006" y="420"/>
                          <a:pt x="1984" y="382"/>
                        </a:cubicBezTo>
                        <a:lnTo>
                          <a:pt x="1948" y="357"/>
                        </a:lnTo>
                        <a:cubicBezTo>
                          <a:pt x="1883" y="278"/>
                          <a:pt x="1679" y="104"/>
                          <a:pt x="1425" y="39"/>
                        </a:cubicBezTo>
                        <a:cubicBezTo>
                          <a:pt x="1175" y="-34"/>
                          <a:pt x="915" y="13"/>
                          <a:pt x="817" y="44"/>
                        </a:cubicBezTo>
                        <a:lnTo>
                          <a:pt x="825" y="40"/>
                        </a:lnTo>
                        <a:cubicBezTo>
                          <a:pt x="673" y="79"/>
                          <a:pt x="448" y="189"/>
                          <a:pt x="289" y="373"/>
                        </a:cubicBezTo>
                        <a:cubicBezTo>
                          <a:pt x="124" y="551"/>
                          <a:pt x="40" y="789"/>
                          <a:pt x="25" y="948"/>
                        </a:cubicBezTo>
                        <a:cubicBezTo>
                          <a:pt x="6" y="996"/>
                          <a:pt x="5" y="1065"/>
                          <a:pt x="0" y="1117"/>
                        </a:cubicBezTo>
                        <a:cubicBezTo>
                          <a:pt x="6" y="1088"/>
                          <a:pt x="13" y="1098"/>
                          <a:pt x="11" y="1120"/>
                        </a:cubicBezTo>
                        <a:cubicBezTo>
                          <a:pt x="19" y="1277"/>
                          <a:pt x="13" y="1132"/>
                          <a:pt x="36" y="1288"/>
                        </a:cubicBezTo>
                        <a:cubicBezTo>
                          <a:pt x="52" y="1376"/>
                          <a:pt x="106" y="1594"/>
                          <a:pt x="238" y="1769"/>
                        </a:cubicBezTo>
                        <a:cubicBezTo>
                          <a:pt x="361" y="1949"/>
                          <a:pt x="549" y="2066"/>
                          <a:pt x="619" y="2105"/>
                        </a:cubicBezTo>
                        <a:cubicBezTo>
                          <a:pt x="702" y="2133"/>
                          <a:pt x="803" y="2176"/>
                          <a:pt x="888" y="2186"/>
                        </a:cubicBezTo>
                        <a:lnTo>
                          <a:pt x="879" y="2187"/>
                        </a:lnTo>
                        <a:cubicBezTo>
                          <a:pt x="923" y="2194"/>
                          <a:pt x="1074" y="2225"/>
                          <a:pt x="1228" y="2208"/>
                        </a:cubicBezTo>
                        <a:cubicBezTo>
                          <a:pt x="1382" y="2196"/>
                          <a:pt x="1531" y="2139"/>
                          <a:pt x="1576" y="2112"/>
                        </a:cubicBezTo>
                        <a:lnTo>
                          <a:pt x="1562" y="2116"/>
                        </a:lnTo>
                        <a:cubicBezTo>
                          <a:pt x="1642" y="2068"/>
                          <a:pt x="1637" y="2088"/>
                          <a:pt x="1703" y="2054"/>
                        </a:cubicBezTo>
                        <a:cubicBezTo>
                          <a:pt x="1687" y="2046"/>
                          <a:pt x="1747" y="1994"/>
                          <a:pt x="1769" y="1974"/>
                        </a:cubicBezTo>
                        <a:lnTo>
                          <a:pt x="1770" y="1978"/>
                        </a:lnTo>
                        <a:cubicBezTo>
                          <a:pt x="1806" y="1949"/>
                          <a:pt x="1871" y="1870"/>
                          <a:pt x="1916" y="1813"/>
                        </a:cubicBezTo>
                        <a:lnTo>
                          <a:pt x="1921" y="1821"/>
                        </a:lnTo>
                        <a:cubicBezTo>
                          <a:pt x="1956" y="1770"/>
                          <a:pt x="2022" y="1676"/>
                          <a:pt x="2042" y="1637"/>
                        </a:cubicBezTo>
                        <a:cubicBezTo>
                          <a:pt x="2094" y="1553"/>
                          <a:pt x="2167" y="1408"/>
                          <a:pt x="2172" y="1270"/>
                        </a:cubicBezTo>
                        <a:cubicBezTo>
                          <a:pt x="2185" y="1242"/>
                          <a:pt x="2196" y="1214"/>
                          <a:pt x="2206" y="1185"/>
                        </a:cubicBezTo>
                        <a:lnTo>
                          <a:pt x="2204" y="1171"/>
                        </a:lnTo>
                        <a:cubicBezTo>
                          <a:pt x="2205" y="1156"/>
                          <a:pt x="1891" y="1058"/>
                          <a:pt x="1817" y="1179"/>
                        </a:cubicBezTo>
                        <a:lnTo>
                          <a:pt x="1807" y="1177"/>
                        </a:lnTo>
                        <a:cubicBezTo>
                          <a:pt x="1807" y="1184"/>
                          <a:pt x="1808" y="1192"/>
                          <a:pt x="1807" y="1200"/>
                        </a:cubicBezTo>
                        <a:cubicBezTo>
                          <a:pt x="1798" y="1227"/>
                          <a:pt x="1807" y="1241"/>
                          <a:pt x="1798" y="1237"/>
                        </a:cubicBezTo>
                        <a:lnTo>
                          <a:pt x="1805" y="1200"/>
                        </a:lnTo>
                        <a:cubicBezTo>
                          <a:pt x="1798" y="1227"/>
                          <a:pt x="1796" y="1208"/>
                          <a:pt x="1793" y="1197"/>
                        </a:cubicBezTo>
                        <a:cubicBezTo>
                          <a:pt x="1790" y="1208"/>
                          <a:pt x="1787" y="1219"/>
                          <a:pt x="1783" y="1227"/>
                        </a:cubicBezTo>
                        <a:cubicBezTo>
                          <a:pt x="1786" y="1233"/>
                          <a:pt x="1787" y="1224"/>
                          <a:pt x="1790" y="1220"/>
                        </a:cubicBezTo>
                        <a:cubicBezTo>
                          <a:pt x="1790" y="1235"/>
                          <a:pt x="1798" y="1257"/>
                          <a:pt x="1788" y="1274"/>
                        </a:cubicBezTo>
                        <a:cubicBezTo>
                          <a:pt x="1780" y="1301"/>
                          <a:pt x="1773" y="1272"/>
                          <a:pt x="1764" y="1303"/>
                        </a:cubicBezTo>
                        <a:cubicBezTo>
                          <a:pt x="1712" y="1464"/>
                          <a:pt x="1600" y="1595"/>
                          <a:pt x="1459" y="1684"/>
                        </a:cubicBezTo>
                        <a:cubicBezTo>
                          <a:pt x="1454" y="1683"/>
                          <a:pt x="1458" y="1681"/>
                          <a:pt x="1461" y="1677"/>
                        </a:cubicBezTo>
                        <a:cubicBezTo>
                          <a:pt x="1421" y="1707"/>
                          <a:pt x="1380" y="1726"/>
                          <a:pt x="1338" y="1744"/>
                        </a:cubicBezTo>
                        <a:cubicBezTo>
                          <a:pt x="1325" y="1745"/>
                          <a:pt x="1320" y="1741"/>
                          <a:pt x="1315" y="1738"/>
                        </a:cubicBezTo>
                        <a:cubicBezTo>
                          <a:pt x="1328" y="1755"/>
                          <a:pt x="1070" y="1793"/>
                          <a:pt x="1065" y="1775"/>
                        </a:cubicBezTo>
                        <a:lnTo>
                          <a:pt x="1060" y="1791"/>
                        </a:lnTo>
                        <a:cubicBezTo>
                          <a:pt x="1010" y="1787"/>
                          <a:pt x="1048" y="1771"/>
                          <a:pt x="1002" y="1769"/>
                        </a:cubicBezTo>
                        <a:cubicBezTo>
                          <a:pt x="979" y="1792"/>
                          <a:pt x="929" y="1749"/>
                          <a:pt x="910" y="1758"/>
                        </a:cubicBezTo>
                        <a:cubicBezTo>
                          <a:pt x="910" y="1758"/>
                          <a:pt x="890" y="1747"/>
                          <a:pt x="894" y="1741"/>
                        </a:cubicBezTo>
                        <a:cubicBezTo>
                          <a:pt x="883" y="1750"/>
                          <a:pt x="871" y="1736"/>
                          <a:pt x="857" y="1734"/>
                        </a:cubicBezTo>
                        <a:cubicBezTo>
                          <a:pt x="850" y="1736"/>
                          <a:pt x="859" y="1739"/>
                          <a:pt x="861" y="1744"/>
                        </a:cubicBezTo>
                        <a:cubicBezTo>
                          <a:pt x="850" y="1742"/>
                          <a:pt x="840" y="1738"/>
                          <a:pt x="829" y="1734"/>
                        </a:cubicBezTo>
                        <a:cubicBezTo>
                          <a:pt x="819" y="1725"/>
                          <a:pt x="820" y="1717"/>
                          <a:pt x="833" y="1722"/>
                        </a:cubicBezTo>
                        <a:cubicBezTo>
                          <a:pt x="794" y="1705"/>
                          <a:pt x="688" y="1637"/>
                          <a:pt x="611" y="1540"/>
                        </a:cubicBezTo>
                        <a:cubicBezTo>
                          <a:pt x="534" y="1443"/>
                          <a:pt x="493" y="1326"/>
                          <a:pt x="482" y="1283"/>
                        </a:cubicBezTo>
                        <a:cubicBezTo>
                          <a:pt x="476" y="1297"/>
                          <a:pt x="488" y="1322"/>
                          <a:pt x="479" y="1337"/>
                        </a:cubicBezTo>
                        <a:cubicBezTo>
                          <a:pt x="461" y="1317"/>
                          <a:pt x="472" y="1301"/>
                          <a:pt x="460" y="1293"/>
                        </a:cubicBezTo>
                        <a:cubicBezTo>
                          <a:pt x="478" y="1279"/>
                          <a:pt x="452" y="1240"/>
                          <a:pt x="473" y="1218"/>
                        </a:cubicBezTo>
                        <a:lnTo>
                          <a:pt x="459" y="1213"/>
                        </a:lnTo>
                        <a:lnTo>
                          <a:pt x="465" y="1200"/>
                        </a:lnTo>
                        <a:cubicBezTo>
                          <a:pt x="447" y="1096"/>
                          <a:pt x="452" y="1176"/>
                          <a:pt x="459" y="1083"/>
                        </a:cubicBezTo>
                        <a:cubicBezTo>
                          <a:pt x="460" y="1029"/>
                          <a:pt x="448" y="999"/>
                          <a:pt x="462" y="971"/>
                        </a:cubicBezTo>
                        <a:cubicBezTo>
                          <a:pt x="460" y="975"/>
                          <a:pt x="449" y="985"/>
                          <a:pt x="450" y="971"/>
                        </a:cubicBezTo>
                        <a:cubicBezTo>
                          <a:pt x="462" y="971"/>
                          <a:pt x="452" y="931"/>
                          <a:pt x="464" y="927"/>
                        </a:cubicBezTo>
                        <a:cubicBezTo>
                          <a:pt x="467" y="913"/>
                          <a:pt x="485" y="871"/>
                          <a:pt x="465" y="880"/>
                        </a:cubicBezTo>
                        <a:cubicBezTo>
                          <a:pt x="474" y="875"/>
                          <a:pt x="492" y="838"/>
                          <a:pt x="489" y="863"/>
                        </a:cubicBezTo>
                        <a:cubicBezTo>
                          <a:pt x="495" y="851"/>
                          <a:pt x="504" y="840"/>
                          <a:pt x="505" y="829"/>
                        </a:cubicBezTo>
                        <a:lnTo>
                          <a:pt x="493" y="844"/>
                        </a:lnTo>
                        <a:cubicBezTo>
                          <a:pt x="510" y="800"/>
                          <a:pt x="534" y="784"/>
                          <a:pt x="539" y="751"/>
                        </a:cubicBezTo>
                        <a:lnTo>
                          <a:pt x="524" y="763"/>
                        </a:lnTo>
                        <a:cubicBezTo>
                          <a:pt x="537" y="737"/>
                          <a:pt x="552" y="718"/>
                          <a:pt x="571" y="718"/>
                        </a:cubicBezTo>
                        <a:lnTo>
                          <a:pt x="557" y="744"/>
                        </a:lnTo>
                        <a:cubicBezTo>
                          <a:pt x="584" y="706"/>
                          <a:pt x="600" y="684"/>
                          <a:pt x="621" y="650"/>
                        </a:cubicBezTo>
                        <a:lnTo>
                          <a:pt x="612" y="660"/>
                        </a:lnTo>
                        <a:cubicBezTo>
                          <a:pt x="623" y="602"/>
                          <a:pt x="843" y="446"/>
                          <a:pt x="893" y="427"/>
                        </a:cubicBezTo>
                        <a:lnTo>
                          <a:pt x="868" y="423"/>
                        </a:lnTo>
                        <a:cubicBezTo>
                          <a:pt x="880" y="415"/>
                          <a:pt x="893" y="407"/>
                          <a:pt x="906" y="401"/>
                        </a:cubicBezTo>
                        <a:cubicBezTo>
                          <a:pt x="901" y="402"/>
                          <a:pt x="897" y="442"/>
                          <a:pt x="892" y="441"/>
                        </a:cubicBezTo>
                        <a:cubicBezTo>
                          <a:pt x="933" y="427"/>
                          <a:pt x="1069" y="388"/>
                          <a:pt x="1207" y="408"/>
                        </a:cubicBezTo>
                        <a:cubicBezTo>
                          <a:pt x="1344" y="422"/>
                          <a:pt x="1468" y="488"/>
                          <a:pt x="1498" y="516"/>
                        </a:cubicBezTo>
                        <a:cubicBezTo>
                          <a:pt x="1523" y="539"/>
                          <a:pt x="1492" y="537"/>
                          <a:pt x="1492" y="537"/>
                        </a:cubicBezTo>
                        <a:cubicBezTo>
                          <a:pt x="1527" y="554"/>
                          <a:pt x="1513" y="536"/>
                          <a:pt x="1540" y="556"/>
                        </a:cubicBezTo>
                        <a:cubicBezTo>
                          <a:pt x="1546" y="564"/>
                          <a:pt x="1533" y="563"/>
                          <a:pt x="1527" y="561"/>
                        </a:cubicBezTo>
                        <a:cubicBezTo>
                          <a:pt x="1540" y="569"/>
                          <a:pt x="1548" y="580"/>
                          <a:pt x="1553" y="576"/>
                        </a:cubicBezTo>
                        <a:cubicBezTo>
                          <a:pt x="1541" y="562"/>
                          <a:pt x="1556" y="555"/>
                          <a:pt x="1555" y="543"/>
                        </a:cubicBezTo>
                        <a:cubicBezTo>
                          <a:pt x="1567" y="552"/>
                          <a:pt x="1579" y="561"/>
                          <a:pt x="1589" y="572"/>
                        </a:cubicBezTo>
                        <a:lnTo>
                          <a:pt x="1582" y="577"/>
                        </a:lnTo>
                        <a:cubicBezTo>
                          <a:pt x="1588" y="585"/>
                          <a:pt x="1618" y="574"/>
                          <a:pt x="1646" y="610"/>
                        </a:cubicBezTo>
                        <a:cubicBezTo>
                          <a:pt x="1696" y="666"/>
                          <a:pt x="1744" y="733"/>
                          <a:pt x="1775" y="801"/>
                        </a:cubicBezTo>
                        <a:cubicBezTo>
                          <a:pt x="1770" y="802"/>
                          <a:pt x="1760" y="790"/>
                          <a:pt x="1751" y="777"/>
                        </a:cubicBezTo>
                        <a:cubicBezTo>
                          <a:pt x="1755" y="786"/>
                          <a:pt x="1762" y="799"/>
                          <a:pt x="1763" y="809"/>
                        </a:cubicBezTo>
                        <a:cubicBezTo>
                          <a:pt x="1764" y="789"/>
                          <a:pt x="1782" y="834"/>
                          <a:pt x="1780" y="820"/>
                        </a:cubicBezTo>
                        <a:cubicBezTo>
                          <a:pt x="1825" y="861"/>
                          <a:pt x="1826" y="937"/>
                          <a:pt x="1849" y="982"/>
                        </a:cubicBezTo>
                        <a:cubicBezTo>
                          <a:pt x="1870" y="969"/>
                          <a:pt x="2213" y="1057"/>
                          <a:pt x="2235" y="1070"/>
                        </a:cubicBezTo>
                        <a:cubicBezTo>
                          <a:pt x="2236" y="1093"/>
                          <a:pt x="2236" y="1115"/>
                          <a:pt x="2234" y="1122"/>
                        </a:cubicBezTo>
                        <a:cubicBezTo>
                          <a:pt x="2240" y="1117"/>
                          <a:pt x="2241" y="1071"/>
                          <a:pt x="2236" y="1047"/>
                        </a:cubicBezTo>
                        <a:lnTo>
                          <a:pt x="2223" y="1044"/>
                        </a:lnTo>
                        <a:cubicBezTo>
                          <a:pt x="2215" y="990"/>
                          <a:pt x="2231" y="1031"/>
                          <a:pt x="2223" y="977"/>
                        </a:cubicBezTo>
                        <a:cubicBezTo>
                          <a:pt x="2234" y="973"/>
                          <a:pt x="2243" y="1022"/>
                          <a:pt x="2245" y="106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1" anchor="ctr" bIns="45000" lIns="90000" spcFirstLastPara="1" rIns="90000" wrap="square" tIns="450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8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230" name="Google Shape;230;p14"/>
              <p:cNvSpPr/>
              <p:nvPr/>
            </p:nvSpPr>
            <p:spPr>
              <a:xfrm flipH="1">
                <a:off x="8933141" y="135275"/>
                <a:ext cx="174355" cy="174231"/>
              </a:xfrm>
              <a:custGeom>
                <a:rect b="b" l="l" r="r" t="t"/>
                <a:pathLst>
                  <a:path extrusionOk="0" h="8464" w="8470">
                    <a:moveTo>
                      <a:pt x="5447" y="4423"/>
                    </a:moveTo>
                    <a:cubicBezTo>
                      <a:pt x="5164" y="4549"/>
                      <a:pt x="4863" y="4723"/>
                      <a:pt x="4672" y="5001"/>
                    </a:cubicBezTo>
                    <a:cubicBezTo>
                      <a:pt x="4562" y="5128"/>
                      <a:pt x="4502" y="5281"/>
                      <a:pt x="4426" y="5423"/>
                    </a:cubicBezTo>
                    <a:cubicBezTo>
                      <a:pt x="4378" y="5571"/>
                      <a:pt x="4307" y="5720"/>
                      <a:pt x="4280" y="5869"/>
                    </a:cubicBezTo>
                    <a:cubicBezTo>
                      <a:pt x="4270" y="5896"/>
                      <a:pt x="4278" y="5863"/>
                      <a:pt x="4285" y="5828"/>
                    </a:cubicBezTo>
                    <a:cubicBezTo>
                      <a:pt x="4265" y="5909"/>
                      <a:pt x="4247" y="5988"/>
                      <a:pt x="4231" y="6065"/>
                    </a:cubicBezTo>
                    <a:cubicBezTo>
                      <a:pt x="4203" y="5931"/>
                      <a:pt x="4164" y="5773"/>
                      <a:pt x="4104" y="5599"/>
                    </a:cubicBezTo>
                    <a:cubicBezTo>
                      <a:pt x="4047" y="5414"/>
                      <a:pt x="3950" y="5209"/>
                      <a:pt x="3812" y="5016"/>
                    </a:cubicBezTo>
                    <a:cubicBezTo>
                      <a:pt x="3671" y="4825"/>
                      <a:pt x="3478" y="4646"/>
                      <a:pt x="3263" y="4532"/>
                    </a:cubicBezTo>
                    <a:cubicBezTo>
                      <a:pt x="2968" y="4370"/>
                      <a:pt x="2660" y="4277"/>
                      <a:pt x="2378" y="4218"/>
                    </a:cubicBezTo>
                    <a:cubicBezTo>
                      <a:pt x="2489" y="4195"/>
                      <a:pt x="2586" y="4170"/>
                      <a:pt x="2690" y="4138"/>
                    </a:cubicBezTo>
                    <a:lnTo>
                      <a:pt x="2569" y="4161"/>
                    </a:lnTo>
                    <a:cubicBezTo>
                      <a:pt x="2762" y="4122"/>
                      <a:pt x="2922" y="4042"/>
                      <a:pt x="3004" y="4035"/>
                    </a:cubicBezTo>
                    <a:lnTo>
                      <a:pt x="2807" y="4111"/>
                    </a:lnTo>
                    <a:cubicBezTo>
                      <a:pt x="2968" y="4055"/>
                      <a:pt x="3097" y="4009"/>
                      <a:pt x="3213" y="3936"/>
                    </a:cubicBezTo>
                    <a:cubicBezTo>
                      <a:pt x="3334" y="3879"/>
                      <a:pt x="3437" y="3800"/>
                      <a:pt x="3548" y="3697"/>
                    </a:cubicBezTo>
                    <a:lnTo>
                      <a:pt x="3465" y="3765"/>
                    </a:lnTo>
                    <a:cubicBezTo>
                      <a:pt x="3506" y="3729"/>
                      <a:pt x="3560" y="3682"/>
                      <a:pt x="3625" y="3625"/>
                    </a:cubicBezTo>
                    <a:cubicBezTo>
                      <a:pt x="3684" y="3551"/>
                      <a:pt x="3752" y="3465"/>
                      <a:pt x="3827" y="3370"/>
                    </a:cubicBezTo>
                    <a:cubicBezTo>
                      <a:pt x="3884" y="3265"/>
                      <a:pt x="3950" y="3148"/>
                      <a:pt x="4004" y="3024"/>
                    </a:cubicBezTo>
                    <a:cubicBezTo>
                      <a:pt x="4045" y="2897"/>
                      <a:pt x="4100" y="2766"/>
                      <a:pt x="4130" y="2634"/>
                    </a:cubicBezTo>
                    <a:cubicBezTo>
                      <a:pt x="4178" y="2443"/>
                      <a:pt x="4213" y="2253"/>
                      <a:pt x="4237" y="2081"/>
                    </a:cubicBezTo>
                    <a:cubicBezTo>
                      <a:pt x="4274" y="2339"/>
                      <a:pt x="4314" y="2540"/>
                      <a:pt x="4352" y="2646"/>
                    </a:cubicBezTo>
                    <a:cubicBezTo>
                      <a:pt x="4410" y="2861"/>
                      <a:pt x="4343" y="2690"/>
                      <a:pt x="4341" y="2688"/>
                    </a:cubicBezTo>
                    <a:cubicBezTo>
                      <a:pt x="4434" y="2947"/>
                      <a:pt x="4391" y="2796"/>
                      <a:pt x="4469" y="3017"/>
                    </a:cubicBezTo>
                    <a:cubicBezTo>
                      <a:pt x="4489" y="3078"/>
                      <a:pt x="4456" y="3008"/>
                      <a:pt x="4442" y="2975"/>
                    </a:cubicBezTo>
                    <a:cubicBezTo>
                      <a:pt x="4472" y="3073"/>
                      <a:pt x="4528" y="3159"/>
                      <a:pt x="4533" y="3164"/>
                    </a:cubicBezTo>
                    <a:cubicBezTo>
                      <a:pt x="4474" y="3045"/>
                      <a:pt x="4513" y="3089"/>
                      <a:pt x="4497" y="3036"/>
                    </a:cubicBezTo>
                    <a:lnTo>
                      <a:pt x="4641" y="3307"/>
                    </a:lnTo>
                    <a:lnTo>
                      <a:pt x="4627" y="3300"/>
                    </a:lnTo>
                    <a:cubicBezTo>
                      <a:pt x="4641" y="3331"/>
                      <a:pt x="4671" y="3364"/>
                      <a:pt x="4724" y="3418"/>
                    </a:cubicBezTo>
                    <a:cubicBezTo>
                      <a:pt x="4781" y="3466"/>
                      <a:pt x="4831" y="3561"/>
                      <a:pt x="4954" y="3654"/>
                    </a:cubicBezTo>
                    <a:cubicBezTo>
                      <a:pt x="5336" y="3992"/>
                      <a:pt x="5855" y="4118"/>
                      <a:pt x="6309" y="4199"/>
                    </a:cubicBezTo>
                    <a:cubicBezTo>
                      <a:pt x="6300" y="4200"/>
                      <a:pt x="6292" y="4202"/>
                      <a:pt x="6283" y="4203"/>
                    </a:cubicBezTo>
                    <a:cubicBezTo>
                      <a:pt x="6245" y="4199"/>
                      <a:pt x="6197" y="4193"/>
                      <a:pt x="6148" y="4185"/>
                    </a:cubicBezTo>
                    <a:cubicBezTo>
                      <a:pt x="6184" y="4191"/>
                      <a:pt x="6222" y="4198"/>
                      <a:pt x="6266" y="4206"/>
                    </a:cubicBezTo>
                    <a:cubicBezTo>
                      <a:pt x="5994" y="4252"/>
                      <a:pt x="5720" y="4318"/>
                      <a:pt x="5447" y="4423"/>
                    </a:cubicBezTo>
                    <a:moveTo>
                      <a:pt x="1069" y="4393"/>
                    </a:moveTo>
                    <a:cubicBezTo>
                      <a:pt x="1072" y="4392"/>
                      <a:pt x="1075" y="4392"/>
                      <a:pt x="1078" y="4392"/>
                    </a:cubicBezTo>
                    <a:cubicBezTo>
                      <a:pt x="1075" y="4392"/>
                      <a:pt x="1072" y="4392"/>
                      <a:pt x="1069" y="4393"/>
                    </a:cubicBezTo>
                    <a:moveTo>
                      <a:pt x="8124" y="4066"/>
                    </a:moveTo>
                    <a:cubicBezTo>
                      <a:pt x="8138" y="4060"/>
                      <a:pt x="8150" y="4053"/>
                      <a:pt x="8162" y="4047"/>
                    </a:cubicBezTo>
                    <a:cubicBezTo>
                      <a:pt x="8215" y="4045"/>
                      <a:pt x="8272" y="4042"/>
                      <a:pt x="8336" y="4038"/>
                    </a:cubicBezTo>
                    <a:cubicBezTo>
                      <a:pt x="8294" y="4036"/>
                      <a:pt x="8240" y="4037"/>
                      <a:pt x="8178" y="4039"/>
                    </a:cubicBezTo>
                    <a:cubicBezTo>
                      <a:pt x="8222" y="4016"/>
                      <a:pt x="8249" y="3999"/>
                      <a:pt x="8249" y="3994"/>
                    </a:cubicBezTo>
                    <a:cubicBezTo>
                      <a:pt x="8339" y="4001"/>
                      <a:pt x="8419" y="4007"/>
                      <a:pt x="8465" y="4010"/>
                    </a:cubicBezTo>
                    <a:cubicBezTo>
                      <a:pt x="8441" y="4003"/>
                      <a:pt x="8257" y="3989"/>
                      <a:pt x="8159" y="3987"/>
                    </a:cubicBezTo>
                    <a:lnTo>
                      <a:pt x="8141" y="3999"/>
                    </a:lnTo>
                    <a:cubicBezTo>
                      <a:pt x="7916" y="3989"/>
                      <a:pt x="8089" y="3988"/>
                      <a:pt x="7869" y="3975"/>
                    </a:cubicBezTo>
                    <a:cubicBezTo>
                      <a:pt x="7858" y="3964"/>
                      <a:pt x="8060" y="3974"/>
                      <a:pt x="8238" y="3984"/>
                    </a:cubicBezTo>
                    <a:cubicBezTo>
                      <a:pt x="8078" y="3973"/>
                      <a:pt x="7919" y="3955"/>
                      <a:pt x="7853" y="3963"/>
                    </a:cubicBezTo>
                    <a:cubicBezTo>
                      <a:pt x="7703" y="3949"/>
                      <a:pt x="7870" y="3952"/>
                      <a:pt x="7690" y="3934"/>
                    </a:cubicBezTo>
                    <a:cubicBezTo>
                      <a:pt x="7562" y="3927"/>
                      <a:pt x="7392" y="3925"/>
                      <a:pt x="7245" y="3907"/>
                    </a:cubicBezTo>
                    <a:lnTo>
                      <a:pt x="7248" y="3905"/>
                    </a:lnTo>
                    <a:cubicBezTo>
                      <a:pt x="6894" y="3859"/>
                      <a:pt x="6701" y="3870"/>
                      <a:pt x="6387" y="3806"/>
                    </a:cubicBezTo>
                    <a:lnTo>
                      <a:pt x="6422" y="3807"/>
                    </a:lnTo>
                    <a:cubicBezTo>
                      <a:pt x="6308" y="3790"/>
                      <a:pt x="6095" y="3746"/>
                      <a:pt x="5903" y="3694"/>
                    </a:cubicBezTo>
                    <a:cubicBezTo>
                      <a:pt x="5957" y="3709"/>
                      <a:pt x="6004" y="3728"/>
                      <a:pt x="5886" y="3702"/>
                    </a:cubicBezTo>
                    <a:cubicBezTo>
                      <a:pt x="5773" y="3660"/>
                      <a:pt x="5693" y="3630"/>
                      <a:pt x="5615" y="3601"/>
                    </a:cubicBezTo>
                    <a:cubicBezTo>
                      <a:pt x="5537" y="3569"/>
                      <a:pt x="5478" y="3527"/>
                      <a:pt x="5410" y="3489"/>
                    </a:cubicBezTo>
                    <a:cubicBezTo>
                      <a:pt x="5362" y="3472"/>
                      <a:pt x="5323" y="3446"/>
                      <a:pt x="5285" y="3416"/>
                    </a:cubicBezTo>
                    <a:cubicBezTo>
                      <a:pt x="5237" y="3370"/>
                      <a:pt x="5157" y="3329"/>
                      <a:pt x="5101" y="3244"/>
                    </a:cubicBezTo>
                    <a:cubicBezTo>
                      <a:pt x="5069" y="3205"/>
                      <a:pt x="5034" y="3163"/>
                      <a:pt x="4998" y="3119"/>
                    </a:cubicBezTo>
                    <a:cubicBezTo>
                      <a:pt x="4970" y="3067"/>
                      <a:pt x="4940" y="3011"/>
                      <a:pt x="4909" y="2953"/>
                    </a:cubicBezTo>
                    <a:cubicBezTo>
                      <a:pt x="4789" y="2718"/>
                      <a:pt x="4700" y="2396"/>
                      <a:pt x="4646" y="2044"/>
                    </a:cubicBezTo>
                    <a:cubicBezTo>
                      <a:pt x="4532" y="1341"/>
                      <a:pt x="4493" y="547"/>
                      <a:pt x="4455" y="0"/>
                    </a:cubicBezTo>
                    <a:lnTo>
                      <a:pt x="4009" y="0"/>
                    </a:lnTo>
                    <a:cubicBezTo>
                      <a:pt x="3972" y="664"/>
                      <a:pt x="3945" y="1014"/>
                      <a:pt x="3929" y="1219"/>
                    </a:cubicBezTo>
                    <a:lnTo>
                      <a:pt x="3930" y="1186"/>
                    </a:lnTo>
                    <a:cubicBezTo>
                      <a:pt x="3902" y="1504"/>
                      <a:pt x="3867" y="1909"/>
                      <a:pt x="3777" y="2331"/>
                    </a:cubicBezTo>
                    <a:cubicBezTo>
                      <a:pt x="3691" y="2755"/>
                      <a:pt x="3524" y="3188"/>
                      <a:pt x="3180" y="3440"/>
                    </a:cubicBezTo>
                    <a:cubicBezTo>
                      <a:pt x="2840" y="3701"/>
                      <a:pt x="2352" y="3795"/>
                      <a:pt x="1915" y="3860"/>
                    </a:cubicBezTo>
                    <a:cubicBezTo>
                      <a:pt x="1473" y="3926"/>
                      <a:pt x="1059" y="3957"/>
                      <a:pt x="728" y="3985"/>
                    </a:cubicBezTo>
                    <a:cubicBezTo>
                      <a:pt x="584" y="3988"/>
                      <a:pt x="403" y="3997"/>
                      <a:pt x="233" y="4007"/>
                    </a:cubicBezTo>
                    <a:cubicBezTo>
                      <a:pt x="90" y="4001"/>
                      <a:pt x="155" y="4003"/>
                      <a:pt x="25" y="3993"/>
                    </a:cubicBezTo>
                    <a:lnTo>
                      <a:pt x="25" y="4018"/>
                    </a:lnTo>
                    <a:cubicBezTo>
                      <a:pt x="24" y="4018"/>
                      <a:pt x="23" y="4018"/>
                      <a:pt x="22" y="4018"/>
                    </a:cubicBezTo>
                    <a:cubicBezTo>
                      <a:pt x="23" y="4018"/>
                      <a:pt x="24" y="4018"/>
                      <a:pt x="25" y="4018"/>
                    </a:cubicBezTo>
                    <a:lnTo>
                      <a:pt x="25" y="4029"/>
                    </a:lnTo>
                    <a:cubicBezTo>
                      <a:pt x="19" y="4029"/>
                      <a:pt x="14" y="4029"/>
                      <a:pt x="8" y="4030"/>
                    </a:cubicBezTo>
                    <a:cubicBezTo>
                      <a:pt x="4" y="4030"/>
                      <a:pt x="0" y="4030"/>
                      <a:pt x="0" y="4030"/>
                    </a:cubicBezTo>
                    <a:lnTo>
                      <a:pt x="0" y="4436"/>
                    </a:lnTo>
                    <a:cubicBezTo>
                      <a:pt x="8" y="4437"/>
                      <a:pt x="16" y="4437"/>
                      <a:pt x="25" y="4438"/>
                    </a:cubicBezTo>
                    <a:lnTo>
                      <a:pt x="25" y="4473"/>
                    </a:lnTo>
                    <a:cubicBezTo>
                      <a:pt x="73" y="4470"/>
                      <a:pt x="158" y="4466"/>
                      <a:pt x="304" y="4458"/>
                    </a:cubicBezTo>
                    <a:cubicBezTo>
                      <a:pt x="335" y="4456"/>
                      <a:pt x="363" y="4454"/>
                      <a:pt x="391" y="4452"/>
                    </a:cubicBezTo>
                    <a:cubicBezTo>
                      <a:pt x="435" y="4454"/>
                      <a:pt x="521" y="4457"/>
                      <a:pt x="698" y="4467"/>
                    </a:cubicBezTo>
                    <a:cubicBezTo>
                      <a:pt x="888" y="4481"/>
                      <a:pt x="1214" y="4497"/>
                      <a:pt x="1599" y="4542"/>
                    </a:cubicBezTo>
                    <a:cubicBezTo>
                      <a:pt x="1982" y="4586"/>
                      <a:pt x="2436" y="4645"/>
                      <a:pt x="2827" y="4804"/>
                    </a:cubicBezTo>
                    <a:cubicBezTo>
                      <a:pt x="3024" y="4880"/>
                      <a:pt x="3191" y="4992"/>
                      <a:pt x="3332" y="5119"/>
                    </a:cubicBezTo>
                    <a:cubicBezTo>
                      <a:pt x="3393" y="5191"/>
                      <a:pt x="3452" y="5263"/>
                      <a:pt x="3506" y="5335"/>
                    </a:cubicBezTo>
                    <a:cubicBezTo>
                      <a:pt x="3550" y="5417"/>
                      <a:pt x="3592" y="5496"/>
                      <a:pt x="3632" y="5571"/>
                    </a:cubicBezTo>
                    <a:cubicBezTo>
                      <a:pt x="3758" y="5900"/>
                      <a:pt x="3815" y="6196"/>
                      <a:pt x="3839" y="6359"/>
                    </a:cubicBezTo>
                    <a:cubicBezTo>
                      <a:pt x="3915" y="6706"/>
                      <a:pt x="3947" y="7157"/>
                      <a:pt x="3981" y="7511"/>
                    </a:cubicBezTo>
                    <a:lnTo>
                      <a:pt x="3975" y="7476"/>
                    </a:lnTo>
                    <a:cubicBezTo>
                      <a:pt x="3985" y="7568"/>
                      <a:pt x="3999" y="7766"/>
                      <a:pt x="4015" y="8020"/>
                    </a:cubicBezTo>
                    <a:cubicBezTo>
                      <a:pt x="4005" y="8172"/>
                      <a:pt x="3996" y="8317"/>
                      <a:pt x="3990" y="8439"/>
                    </a:cubicBezTo>
                    <a:lnTo>
                      <a:pt x="4039" y="8439"/>
                    </a:lnTo>
                    <a:cubicBezTo>
                      <a:pt x="4039" y="8448"/>
                      <a:pt x="4040" y="8456"/>
                      <a:pt x="4040" y="8464"/>
                    </a:cubicBezTo>
                    <a:lnTo>
                      <a:pt x="4424" y="8464"/>
                    </a:lnTo>
                    <a:cubicBezTo>
                      <a:pt x="4424" y="8456"/>
                      <a:pt x="4424" y="8447"/>
                      <a:pt x="4425" y="8439"/>
                    </a:cubicBezTo>
                    <a:lnTo>
                      <a:pt x="4474" y="8439"/>
                    </a:lnTo>
                    <a:cubicBezTo>
                      <a:pt x="4463" y="8248"/>
                      <a:pt x="4456" y="8117"/>
                      <a:pt x="4455" y="8104"/>
                    </a:cubicBezTo>
                    <a:lnTo>
                      <a:pt x="4446" y="8093"/>
                    </a:lnTo>
                    <a:cubicBezTo>
                      <a:pt x="4490" y="7414"/>
                      <a:pt x="4557" y="6703"/>
                      <a:pt x="4600" y="6479"/>
                    </a:cubicBezTo>
                    <a:lnTo>
                      <a:pt x="4588" y="6537"/>
                    </a:lnTo>
                    <a:cubicBezTo>
                      <a:pt x="4635" y="6159"/>
                      <a:pt x="4651" y="6216"/>
                      <a:pt x="4721" y="5932"/>
                    </a:cubicBezTo>
                    <a:cubicBezTo>
                      <a:pt x="4687" y="5960"/>
                      <a:pt x="4779" y="5662"/>
                      <a:pt x="4822" y="5552"/>
                    </a:cubicBezTo>
                    <a:lnTo>
                      <a:pt x="4823" y="5558"/>
                    </a:lnTo>
                    <a:cubicBezTo>
                      <a:pt x="4872" y="5488"/>
                      <a:pt x="4910" y="5340"/>
                      <a:pt x="5013" y="5228"/>
                    </a:cubicBezTo>
                    <a:cubicBezTo>
                      <a:pt x="5097" y="5099"/>
                      <a:pt x="5230" y="4995"/>
                      <a:pt x="5348" y="4915"/>
                    </a:cubicBezTo>
                    <a:lnTo>
                      <a:pt x="5343" y="4928"/>
                    </a:lnTo>
                    <a:cubicBezTo>
                      <a:pt x="5530" y="4779"/>
                      <a:pt x="5994" y="4657"/>
                      <a:pt x="6174" y="4621"/>
                    </a:cubicBezTo>
                    <a:cubicBezTo>
                      <a:pt x="6588" y="4539"/>
                      <a:pt x="7250" y="4493"/>
                      <a:pt x="7827" y="4443"/>
                    </a:cubicBezTo>
                    <a:lnTo>
                      <a:pt x="8203" y="4446"/>
                    </a:lnTo>
                    <a:lnTo>
                      <a:pt x="8257" y="4440"/>
                    </a:lnTo>
                    <a:cubicBezTo>
                      <a:pt x="8257" y="4440"/>
                      <a:pt x="8815" y="4102"/>
                      <a:pt x="8124" y="4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14"/>
              <p:cNvSpPr/>
              <p:nvPr/>
            </p:nvSpPr>
            <p:spPr>
              <a:xfrm flipH="1">
                <a:off x="8897020" y="96918"/>
                <a:ext cx="46213" cy="45555"/>
              </a:xfrm>
              <a:custGeom>
                <a:rect b="b" l="l" r="r" t="t"/>
                <a:pathLst>
                  <a:path extrusionOk="0" h="2213" w="2245">
                    <a:moveTo>
                      <a:pt x="2245" y="1066"/>
                    </a:moveTo>
                    <a:cubicBezTo>
                      <a:pt x="2245" y="1027"/>
                      <a:pt x="2249" y="986"/>
                      <a:pt x="2234" y="972"/>
                    </a:cubicBezTo>
                    <a:cubicBezTo>
                      <a:pt x="2233" y="934"/>
                      <a:pt x="2247" y="974"/>
                      <a:pt x="2245" y="928"/>
                    </a:cubicBezTo>
                    <a:cubicBezTo>
                      <a:pt x="2238" y="897"/>
                      <a:pt x="2217" y="858"/>
                      <a:pt x="2214" y="821"/>
                    </a:cubicBezTo>
                    <a:lnTo>
                      <a:pt x="2216" y="821"/>
                    </a:lnTo>
                    <a:cubicBezTo>
                      <a:pt x="2201" y="730"/>
                      <a:pt x="2159" y="694"/>
                      <a:pt x="2132" y="617"/>
                    </a:cubicBezTo>
                    <a:lnTo>
                      <a:pt x="2139" y="623"/>
                    </a:lnTo>
                    <a:cubicBezTo>
                      <a:pt x="2133" y="594"/>
                      <a:pt x="2098" y="548"/>
                      <a:pt x="2075" y="500"/>
                    </a:cubicBezTo>
                    <a:cubicBezTo>
                      <a:pt x="2081" y="514"/>
                      <a:pt x="2082" y="529"/>
                      <a:pt x="2064" y="503"/>
                    </a:cubicBezTo>
                    <a:cubicBezTo>
                      <a:pt x="2036" y="449"/>
                      <a:pt x="2006" y="420"/>
                      <a:pt x="1984" y="382"/>
                    </a:cubicBezTo>
                    <a:lnTo>
                      <a:pt x="1948" y="357"/>
                    </a:lnTo>
                    <a:cubicBezTo>
                      <a:pt x="1883" y="278"/>
                      <a:pt x="1679" y="104"/>
                      <a:pt x="1425" y="39"/>
                    </a:cubicBezTo>
                    <a:cubicBezTo>
                      <a:pt x="1175" y="-34"/>
                      <a:pt x="915" y="13"/>
                      <a:pt x="817" y="44"/>
                    </a:cubicBezTo>
                    <a:lnTo>
                      <a:pt x="825" y="40"/>
                    </a:lnTo>
                    <a:cubicBezTo>
                      <a:pt x="673" y="79"/>
                      <a:pt x="448" y="189"/>
                      <a:pt x="289" y="373"/>
                    </a:cubicBezTo>
                    <a:cubicBezTo>
                      <a:pt x="124" y="551"/>
                      <a:pt x="40" y="789"/>
                      <a:pt x="25" y="948"/>
                    </a:cubicBezTo>
                    <a:cubicBezTo>
                      <a:pt x="6" y="996"/>
                      <a:pt x="5" y="1065"/>
                      <a:pt x="0" y="1117"/>
                    </a:cubicBezTo>
                    <a:cubicBezTo>
                      <a:pt x="6" y="1088"/>
                      <a:pt x="13" y="1098"/>
                      <a:pt x="11" y="1120"/>
                    </a:cubicBezTo>
                    <a:cubicBezTo>
                      <a:pt x="19" y="1277"/>
                      <a:pt x="13" y="1132"/>
                      <a:pt x="36" y="1288"/>
                    </a:cubicBezTo>
                    <a:cubicBezTo>
                      <a:pt x="52" y="1376"/>
                      <a:pt x="106" y="1594"/>
                      <a:pt x="238" y="1769"/>
                    </a:cubicBezTo>
                    <a:cubicBezTo>
                      <a:pt x="361" y="1949"/>
                      <a:pt x="549" y="2066"/>
                      <a:pt x="619" y="2105"/>
                    </a:cubicBezTo>
                    <a:cubicBezTo>
                      <a:pt x="702" y="2133"/>
                      <a:pt x="803" y="2176"/>
                      <a:pt x="888" y="2186"/>
                    </a:cubicBezTo>
                    <a:lnTo>
                      <a:pt x="879" y="2187"/>
                    </a:lnTo>
                    <a:cubicBezTo>
                      <a:pt x="923" y="2194"/>
                      <a:pt x="1074" y="2225"/>
                      <a:pt x="1228" y="2208"/>
                    </a:cubicBezTo>
                    <a:cubicBezTo>
                      <a:pt x="1382" y="2196"/>
                      <a:pt x="1531" y="2139"/>
                      <a:pt x="1576" y="2112"/>
                    </a:cubicBezTo>
                    <a:lnTo>
                      <a:pt x="1562" y="2116"/>
                    </a:lnTo>
                    <a:cubicBezTo>
                      <a:pt x="1642" y="2068"/>
                      <a:pt x="1637" y="2088"/>
                      <a:pt x="1703" y="2054"/>
                    </a:cubicBezTo>
                    <a:cubicBezTo>
                      <a:pt x="1687" y="2046"/>
                      <a:pt x="1747" y="1994"/>
                      <a:pt x="1769" y="1974"/>
                    </a:cubicBezTo>
                    <a:lnTo>
                      <a:pt x="1770" y="1978"/>
                    </a:lnTo>
                    <a:cubicBezTo>
                      <a:pt x="1806" y="1949"/>
                      <a:pt x="1871" y="1870"/>
                      <a:pt x="1916" y="1813"/>
                    </a:cubicBezTo>
                    <a:lnTo>
                      <a:pt x="1921" y="1821"/>
                    </a:lnTo>
                    <a:cubicBezTo>
                      <a:pt x="1956" y="1770"/>
                      <a:pt x="2022" y="1676"/>
                      <a:pt x="2042" y="1637"/>
                    </a:cubicBezTo>
                    <a:cubicBezTo>
                      <a:pt x="2094" y="1553"/>
                      <a:pt x="2167" y="1408"/>
                      <a:pt x="2172" y="1270"/>
                    </a:cubicBezTo>
                    <a:cubicBezTo>
                      <a:pt x="2185" y="1242"/>
                      <a:pt x="2196" y="1214"/>
                      <a:pt x="2206" y="1185"/>
                    </a:cubicBezTo>
                    <a:lnTo>
                      <a:pt x="2204" y="1171"/>
                    </a:lnTo>
                    <a:cubicBezTo>
                      <a:pt x="2205" y="1156"/>
                      <a:pt x="1891" y="1058"/>
                      <a:pt x="1817" y="1179"/>
                    </a:cubicBezTo>
                    <a:lnTo>
                      <a:pt x="1807" y="1177"/>
                    </a:lnTo>
                    <a:cubicBezTo>
                      <a:pt x="1807" y="1184"/>
                      <a:pt x="1808" y="1192"/>
                      <a:pt x="1807" y="1200"/>
                    </a:cubicBezTo>
                    <a:cubicBezTo>
                      <a:pt x="1798" y="1227"/>
                      <a:pt x="1807" y="1241"/>
                      <a:pt x="1798" y="1237"/>
                    </a:cubicBezTo>
                    <a:lnTo>
                      <a:pt x="1805" y="1200"/>
                    </a:lnTo>
                    <a:cubicBezTo>
                      <a:pt x="1798" y="1227"/>
                      <a:pt x="1796" y="1208"/>
                      <a:pt x="1793" y="1197"/>
                    </a:cubicBezTo>
                    <a:cubicBezTo>
                      <a:pt x="1790" y="1208"/>
                      <a:pt x="1787" y="1219"/>
                      <a:pt x="1783" y="1227"/>
                    </a:cubicBezTo>
                    <a:cubicBezTo>
                      <a:pt x="1786" y="1233"/>
                      <a:pt x="1787" y="1224"/>
                      <a:pt x="1790" y="1220"/>
                    </a:cubicBezTo>
                    <a:cubicBezTo>
                      <a:pt x="1790" y="1235"/>
                      <a:pt x="1798" y="1257"/>
                      <a:pt x="1788" y="1274"/>
                    </a:cubicBezTo>
                    <a:cubicBezTo>
                      <a:pt x="1780" y="1301"/>
                      <a:pt x="1773" y="1272"/>
                      <a:pt x="1764" y="1303"/>
                    </a:cubicBezTo>
                    <a:cubicBezTo>
                      <a:pt x="1712" y="1464"/>
                      <a:pt x="1600" y="1595"/>
                      <a:pt x="1459" y="1684"/>
                    </a:cubicBezTo>
                    <a:cubicBezTo>
                      <a:pt x="1454" y="1683"/>
                      <a:pt x="1458" y="1681"/>
                      <a:pt x="1461" y="1677"/>
                    </a:cubicBezTo>
                    <a:cubicBezTo>
                      <a:pt x="1421" y="1707"/>
                      <a:pt x="1380" y="1726"/>
                      <a:pt x="1338" y="1744"/>
                    </a:cubicBezTo>
                    <a:cubicBezTo>
                      <a:pt x="1325" y="1745"/>
                      <a:pt x="1320" y="1741"/>
                      <a:pt x="1315" y="1738"/>
                    </a:cubicBezTo>
                    <a:cubicBezTo>
                      <a:pt x="1328" y="1755"/>
                      <a:pt x="1070" y="1793"/>
                      <a:pt x="1065" y="1775"/>
                    </a:cubicBezTo>
                    <a:lnTo>
                      <a:pt x="1060" y="1791"/>
                    </a:lnTo>
                    <a:cubicBezTo>
                      <a:pt x="1010" y="1787"/>
                      <a:pt x="1048" y="1771"/>
                      <a:pt x="1002" y="1769"/>
                    </a:cubicBezTo>
                    <a:cubicBezTo>
                      <a:pt x="979" y="1792"/>
                      <a:pt x="929" y="1749"/>
                      <a:pt x="910" y="1758"/>
                    </a:cubicBezTo>
                    <a:cubicBezTo>
                      <a:pt x="910" y="1758"/>
                      <a:pt x="890" y="1747"/>
                      <a:pt x="894" y="1741"/>
                    </a:cubicBezTo>
                    <a:cubicBezTo>
                      <a:pt x="883" y="1750"/>
                      <a:pt x="871" y="1736"/>
                      <a:pt x="857" y="1734"/>
                    </a:cubicBezTo>
                    <a:cubicBezTo>
                      <a:pt x="850" y="1736"/>
                      <a:pt x="859" y="1739"/>
                      <a:pt x="861" y="1744"/>
                    </a:cubicBezTo>
                    <a:cubicBezTo>
                      <a:pt x="850" y="1742"/>
                      <a:pt x="840" y="1738"/>
                      <a:pt x="829" y="1734"/>
                    </a:cubicBezTo>
                    <a:cubicBezTo>
                      <a:pt x="819" y="1725"/>
                      <a:pt x="820" y="1717"/>
                      <a:pt x="833" y="1722"/>
                    </a:cubicBezTo>
                    <a:cubicBezTo>
                      <a:pt x="794" y="1705"/>
                      <a:pt x="688" y="1637"/>
                      <a:pt x="611" y="1540"/>
                    </a:cubicBezTo>
                    <a:cubicBezTo>
                      <a:pt x="534" y="1443"/>
                      <a:pt x="493" y="1326"/>
                      <a:pt x="482" y="1283"/>
                    </a:cubicBezTo>
                    <a:cubicBezTo>
                      <a:pt x="476" y="1297"/>
                      <a:pt x="488" y="1322"/>
                      <a:pt x="479" y="1337"/>
                    </a:cubicBezTo>
                    <a:cubicBezTo>
                      <a:pt x="461" y="1317"/>
                      <a:pt x="472" y="1301"/>
                      <a:pt x="460" y="1293"/>
                    </a:cubicBezTo>
                    <a:cubicBezTo>
                      <a:pt x="478" y="1279"/>
                      <a:pt x="452" y="1240"/>
                      <a:pt x="473" y="1218"/>
                    </a:cubicBezTo>
                    <a:lnTo>
                      <a:pt x="459" y="1213"/>
                    </a:lnTo>
                    <a:lnTo>
                      <a:pt x="465" y="1200"/>
                    </a:lnTo>
                    <a:cubicBezTo>
                      <a:pt x="447" y="1096"/>
                      <a:pt x="452" y="1176"/>
                      <a:pt x="459" y="1083"/>
                    </a:cubicBezTo>
                    <a:cubicBezTo>
                      <a:pt x="460" y="1029"/>
                      <a:pt x="448" y="999"/>
                      <a:pt x="462" y="971"/>
                    </a:cubicBezTo>
                    <a:cubicBezTo>
                      <a:pt x="460" y="975"/>
                      <a:pt x="449" y="985"/>
                      <a:pt x="450" y="971"/>
                    </a:cubicBezTo>
                    <a:cubicBezTo>
                      <a:pt x="462" y="971"/>
                      <a:pt x="452" y="931"/>
                      <a:pt x="464" y="927"/>
                    </a:cubicBezTo>
                    <a:cubicBezTo>
                      <a:pt x="467" y="913"/>
                      <a:pt x="485" y="871"/>
                      <a:pt x="465" y="880"/>
                    </a:cubicBezTo>
                    <a:cubicBezTo>
                      <a:pt x="474" y="875"/>
                      <a:pt x="492" y="838"/>
                      <a:pt x="489" y="863"/>
                    </a:cubicBezTo>
                    <a:cubicBezTo>
                      <a:pt x="495" y="851"/>
                      <a:pt x="504" y="840"/>
                      <a:pt x="505" y="829"/>
                    </a:cubicBezTo>
                    <a:lnTo>
                      <a:pt x="493" y="844"/>
                    </a:lnTo>
                    <a:cubicBezTo>
                      <a:pt x="510" y="800"/>
                      <a:pt x="534" y="784"/>
                      <a:pt x="539" y="751"/>
                    </a:cubicBezTo>
                    <a:lnTo>
                      <a:pt x="524" y="763"/>
                    </a:lnTo>
                    <a:cubicBezTo>
                      <a:pt x="537" y="737"/>
                      <a:pt x="552" y="718"/>
                      <a:pt x="571" y="718"/>
                    </a:cubicBezTo>
                    <a:lnTo>
                      <a:pt x="557" y="744"/>
                    </a:lnTo>
                    <a:cubicBezTo>
                      <a:pt x="584" y="706"/>
                      <a:pt x="600" y="684"/>
                      <a:pt x="621" y="650"/>
                    </a:cubicBezTo>
                    <a:lnTo>
                      <a:pt x="612" y="660"/>
                    </a:lnTo>
                    <a:cubicBezTo>
                      <a:pt x="623" y="602"/>
                      <a:pt x="843" y="446"/>
                      <a:pt x="893" y="427"/>
                    </a:cubicBezTo>
                    <a:lnTo>
                      <a:pt x="868" y="423"/>
                    </a:lnTo>
                    <a:cubicBezTo>
                      <a:pt x="880" y="415"/>
                      <a:pt x="893" y="407"/>
                      <a:pt x="906" y="401"/>
                    </a:cubicBezTo>
                    <a:cubicBezTo>
                      <a:pt x="901" y="402"/>
                      <a:pt x="897" y="442"/>
                      <a:pt x="892" y="441"/>
                    </a:cubicBezTo>
                    <a:cubicBezTo>
                      <a:pt x="933" y="427"/>
                      <a:pt x="1069" y="388"/>
                      <a:pt x="1207" y="408"/>
                    </a:cubicBezTo>
                    <a:cubicBezTo>
                      <a:pt x="1344" y="422"/>
                      <a:pt x="1468" y="488"/>
                      <a:pt x="1498" y="516"/>
                    </a:cubicBezTo>
                    <a:cubicBezTo>
                      <a:pt x="1523" y="539"/>
                      <a:pt x="1492" y="537"/>
                      <a:pt x="1492" y="537"/>
                    </a:cubicBezTo>
                    <a:cubicBezTo>
                      <a:pt x="1527" y="554"/>
                      <a:pt x="1513" y="536"/>
                      <a:pt x="1540" y="556"/>
                    </a:cubicBezTo>
                    <a:cubicBezTo>
                      <a:pt x="1546" y="564"/>
                      <a:pt x="1533" y="563"/>
                      <a:pt x="1527" y="561"/>
                    </a:cubicBezTo>
                    <a:cubicBezTo>
                      <a:pt x="1540" y="569"/>
                      <a:pt x="1548" y="580"/>
                      <a:pt x="1553" y="576"/>
                    </a:cubicBezTo>
                    <a:cubicBezTo>
                      <a:pt x="1541" y="562"/>
                      <a:pt x="1556" y="555"/>
                      <a:pt x="1555" y="543"/>
                    </a:cubicBezTo>
                    <a:cubicBezTo>
                      <a:pt x="1567" y="552"/>
                      <a:pt x="1579" y="561"/>
                      <a:pt x="1589" y="572"/>
                    </a:cubicBezTo>
                    <a:lnTo>
                      <a:pt x="1582" y="577"/>
                    </a:lnTo>
                    <a:cubicBezTo>
                      <a:pt x="1588" y="585"/>
                      <a:pt x="1618" y="574"/>
                      <a:pt x="1646" y="610"/>
                    </a:cubicBezTo>
                    <a:cubicBezTo>
                      <a:pt x="1696" y="666"/>
                      <a:pt x="1744" y="733"/>
                      <a:pt x="1775" y="801"/>
                    </a:cubicBezTo>
                    <a:cubicBezTo>
                      <a:pt x="1770" y="802"/>
                      <a:pt x="1760" y="790"/>
                      <a:pt x="1751" y="777"/>
                    </a:cubicBezTo>
                    <a:cubicBezTo>
                      <a:pt x="1755" y="786"/>
                      <a:pt x="1762" y="799"/>
                      <a:pt x="1763" y="809"/>
                    </a:cubicBezTo>
                    <a:cubicBezTo>
                      <a:pt x="1764" y="789"/>
                      <a:pt x="1782" y="834"/>
                      <a:pt x="1780" y="820"/>
                    </a:cubicBezTo>
                    <a:cubicBezTo>
                      <a:pt x="1825" y="861"/>
                      <a:pt x="1826" y="937"/>
                      <a:pt x="1849" y="982"/>
                    </a:cubicBezTo>
                    <a:cubicBezTo>
                      <a:pt x="1870" y="969"/>
                      <a:pt x="2213" y="1057"/>
                      <a:pt x="2235" y="1070"/>
                    </a:cubicBezTo>
                    <a:cubicBezTo>
                      <a:pt x="2236" y="1093"/>
                      <a:pt x="2236" y="1115"/>
                      <a:pt x="2234" y="1122"/>
                    </a:cubicBezTo>
                    <a:cubicBezTo>
                      <a:pt x="2240" y="1117"/>
                      <a:pt x="2241" y="1071"/>
                      <a:pt x="2236" y="1047"/>
                    </a:cubicBezTo>
                    <a:lnTo>
                      <a:pt x="2223" y="1044"/>
                    </a:lnTo>
                    <a:cubicBezTo>
                      <a:pt x="2215" y="990"/>
                      <a:pt x="2231" y="1031"/>
                      <a:pt x="2223" y="977"/>
                    </a:cubicBezTo>
                    <a:cubicBezTo>
                      <a:pt x="2234" y="973"/>
                      <a:pt x="2243" y="1022"/>
                      <a:pt x="2245" y="1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2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15"/>
          <p:cNvPicPr preferRelativeResize="0"/>
          <p:nvPr/>
        </p:nvPicPr>
        <p:blipFill rotWithShape="1">
          <a:blip r:embed="rId2">
            <a:alphaModFix amt="39000"/>
          </a:blip>
          <a:srcRect b="0" l="19627" r="0" t="-210"/>
          <a:stretch/>
        </p:blipFill>
        <p:spPr>
          <a:xfrm rot="5400000">
            <a:off x="1981963" y="-2005538"/>
            <a:ext cx="5190649" cy="915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5" name="Google Shape;235;p15"/>
          <p:cNvSpPr/>
          <p:nvPr/>
        </p:nvSpPr>
        <p:spPr>
          <a:xfrm>
            <a:off x="-3525" y="4859525"/>
            <a:ext cx="9144000" cy="284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grpSp>
        <p:nvGrpSpPr>
          <p:cNvPr id="236" name="Google Shape;236;p15"/>
          <p:cNvGrpSpPr/>
          <p:nvPr/>
        </p:nvGrpSpPr>
        <p:grpSpPr>
          <a:xfrm flipH="1">
            <a:off x="91125" y="21400"/>
            <a:ext cx="9281251" cy="2156048"/>
            <a:chOff x="-229075" y="21400"/>
            <a:chExt cx="9281251" cy="2156048"/>
          </a:xfrm>
        </p:grpSpPr>
        <p:pic>
          <p:nvPicPr>
            <p:cNvPr id="237" name="Google Shape;237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5649">
              <a:off x="-133764" y="230344"/>
              <a:ext cx="1480777" cy="8495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 rot="-6591870">
              <a:off x="8159550" y="1256225"/>
              <a:ext cx="469349" cy="543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6591870">
              <a:off x="8414575" y="677875"/>
              <a:ext cx="469349" cy="543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0" name="Google Shape;240;p15"/>
            <p:cNvGrpSpPr/>
            <p:nvPr/>
          </p:nvGrpSpPr>
          <p:grpSpPr>
            <a:xfrm>
              <a:off x="8651175" y="1941650"/>
              <a:ext cx="248800" cy="235798"/>
              <a:chOff x="941225" y="179200"/>
              <a:chExt cx="248800" cy="235798"/>
            </a:xfrm>
          </p:grpSpPr>
          <p:sp>
            <p:nvSpPr>
              <p:cNvPr id="241" name="Google Shape;241;p15"/>
              <p:cNvSpPr/>
              <p:nvPr/>
            </p:nvSpPr>
            <p:spPr>
              <a:xfrm>
                <a:off x="941225" y="179200"/>
                <a:ext cx="174355" cy="174231"/>
              </a:xfrm>
              <a:custGeom>
                <a:rect b="b" l="l" r="r" t="t"/>
                <a:pathLst>
                  <a:path extrusionOk="0" h="8464" w="8470">
                    <a:moveTo>
                      <a:pt x="5447" y="4423"/>
                    </a:moveTo>
                    <a:cubicBezTo>
                      <a:pt x="5164" y="4549"/>
                      <a:pt x="4863" y="4723"/>
                      <a:pt x="4672" y="5001"/>
                    </a:cubicBezTo>
                    <a:cubicBezTo>
                      <a:pt x="4562" y="5128"/>
                      <a:pt x="4502" y="5281"/>
                      <a:pt x="4426" y="5423"/>
                    </a:cubicBezTo>
                    <a:cubicBezTo>
                      <a:pt x="4378" y="5571"/>
                      <a:pt x="4307" y="5720"/>
                      <a:pt x="4280" y="5869"/>
                    </a:cubicBezTo>
                    <a:cubicBezTo>
                      <a:pt x="4270" y="5896"/>
                      <a:pt x="4278" y="5863"/>
                      <a:pt x="4285" y="5828"/>
                    </a:cubicBezTo>
                    <a:cubicBezTo>
                      <a:pt x="4265" y="5909"/>
                      <a:pt x="4247" y="5988"/>
                      <a:pt x="4231" y="6065"/>
                    </a:cubicBezTo>
                    <a:cubicBezTo>
                      <a:pt x="4203" y="5931"/>
                      <a:pt x="4164" y="5773"/>
                      <a:pt x="4104" y="5599"/>
                    </a:cubicBezTo>
                    <a:cubicBezTo>
                      <a:pt x="4047" y="5414"/>
                      <a:pt x="3950" y="5209"/>
                      <a:pt x="3812" y="5016"/>
                    </a:cubicBezTo>
                    <a:cubicBezTo>
                      <a:pt x="3671" y="4825"/>
                      <a:pt x="3478" y="4646"/>
                      <a:pt x="3263" y="4532"/>
                    </a:cubicBezTo>
                    <a:cubicBezTo>
                      <a:pt x="2968" y="4370"/>
                      <a:pt x="2660" y="4277"/>
                      <a:pt x="2378" y="4218"/>
                    </a:cubicBezTo>
                    <a:cubicBezTo>
                      <a:pt x="2489" y="4195"/>
                      <a:pt x="2586" y="4170"/>
                      <a:pt x="2690" y="4138"/>
                    </a:cubicBezTo>
                    <a:lnTo>
                      <a:pt x="2569" y="4161"/>
                    </a:lnTo>
                    <a:cubicBezTo>
                      <a:pt x="2762" y="4122"/>
                      <a:pt x="2922" y="4042"/>
                      <a:pt x="3004" y="4035"/>
                    </a:cubicBezTo>
                    <a:lnTo>
                      <a:pt x="2807" y="4111"/>
                    </a:lnTo>
                    <a:cubicBezTo>
                      <a:pt x="2968" y="4055"/>
                      <a:pt x="3097" y="4009"/>
                      <a:pt x="3213" y="3936"/>
                    </a:cubicBezTo>
                    <a:cubicBezTo>
                      <a:pt x="3334" y="3879"/>
                      <a:pt x="3437" y="3800"/>
                      <a:pt x="3548" y="3697"/>
                    </a:cubicBezTo>
                    <a:lnTo>
                      <a:pt x="3465" y="3765"/>
                    </a:lnTo>
                    <a:cubicBezTo>
                      <a:pt x="3506" y="3729"/>
                      <a:pt x="3560" y="3682"/>
                      <a:pt x="3625" y="3625"/>
                    </a:cubicBezTo>
                    <a:cubicBezTo>
                      <a:pt x="3684" y="3551"/>
                      <a:pt x="3752" y="3465"/>
                      <a:pt x="3827" y="3370"/>
                    </a:cubicBezTo>
                    <a:cubicBezTo>
                      <a:pt x="3884" y="3265"/>
                      <a:pt x="3950" y="3148"/>
                      <a:pt x="4004" y="3024"/>
                    </a:cubicBezTo>
                    <a:cubicBezTo>
                      <a:pt x="4045" y="2897"/>
                      <a:pt x="4100" y="2766"/>
                      <a:pt x="4130" y="2634"/>
                    </a:cubicBezTo>
                    <a:cubicBezTo>
                      <a:pt x="4178" y="2443"/>
                      <a:pt x="4213" y="2253"/>
                      <a:pt x="4237" y="2081"/>
                    </a:cubicBezTo>
                    <a:cubicBezTo>
                      <a:pt x="4274" y="2339"/>
                      <a:pt x="4314" y="2540"/>
                      <a:pt x="4352" y="2646"/>
                    </a:cubicBezTo>
                    <a:cubicBezTo>
                      <a:pt x="4410" y="2861"/>
                      <a:pt x="4343" y="2690"/>
                      <a:pt x="4341" y="2688"/>
                    </a:cubicBezTo>
                    <a:cubicBezTo>
                      <a:pt x="4434" y="2947"/>
                      <a:pt x="4391" y="2796"/>
                      <a:pt x="4469" y="3017"/>
                    </a:cubicBezTo>
                    <a:cubicBezTo>
                      <a:pt x="4489" y="3078"/>
                      <a:pt x="4456" y="3008"/>
                      <a:pt x="4442" y="2975"/>
                    </a:cubicBezTo>
                    <a:cubicBezTo>
                      <a:pt x="4472" y="3073"/>
                      <a:pt x="4528" y="3159"/>
                      <a:pt x="4533" y="3164"/>
                    </a:cubicBezTo>
                    <a:cubicBezTo>
                      <a:pt x="4474" y="3045"/>
                      <a:pt x="4513" y="3089"/>
                      <a:pt x="4497" y="3036"/>
                    </a:cubicBezTo>
                    <a:lnTo>
                      <a:pt x="4641" y="3307"/>
                    </a:lnTo>
                    <a:lnTo>
                      <a:pt x="4627" y="3300"/>
                    </a:lnTo>
                    <a:cubicBezTo>
                      <a:pt x="4641" y="3331"/>
                      <a:pt x="4671" y="3364"/>
                      <a:pt x="4724" y="3418"/>
                    </a:cubicBezTo>
                    <a:cubicBezTo>
                      <a:pt x="4781" y="3466"/>
                      <a:pt x="4831" y="3561"/>
                      <a:pt x="4954" y="3654"/>
                    </a:cubicBezTo>
                    <a:cubicBezTo>
                      <a:pt x="5336" y="3992"/>
                      <a:pt x="5855" y="4118"/>
                      <a:pt x="6309" y="4199"/>
                    </a:cubicBezTo>
                    <a:cubicBezTo>
                      <a:pt x="6300" y="4200"/>
                      <a:pt x="6292" y="4202"/>
                      <a:pt x="6283" y="4203"/>
                    </a:cubicBezTo>
                    <a:cubicBezTo>
                      <a:pt x="6245" y="4199"/>
                      <a:pt x="6197" y="4193"/>
                      <a:pt x="6148" y="4185"/>
                    </a:cubicBezTo>
                    <a:cubicBezTo>
                      <a:pt x="6184" y="4191"/>
                      <a:pt x="6222" y="4198"/>
                      <a:pt x="6266" y="4206"/>
                    </a:cubicBezTo>
                    <a:cubicBezTo>
                      <a:pt x="5994" y="4252"/>
                      <a:pt x="5720" y="4318"/>
                      <a:pt x="5447" y="4423"/>
                    </a:cubicBezTo>
                    <a:moveTo>
                      <a:pt x="1069" y="4393"/>
                    </a:moveTo>
                    <a:cubicBezTo>
                      <a:pt x="1072" y="4392"/>
                      <a:pt x="1075" y="4392"/>
                      <a:pt x="1078" y="4392"/>
                    </a:cubicBezTo>
                    <a:cubicBezTo>
                      <a:pt x="1075" y="4392"/>
                      <a:pt x="1072" y="4392"/>
                      <a:pt x="1069" y="4393"/>
                    </a:cubicBezTo>
                    <a:moveTo>
                      <a:pt x="8124" y="4066"/>
                    </a:moveTo>
                    <a:cubicBezTo>
                      <a:pt x="8138" y="4060"/>
                      <a:pt x="8150" y="4053"/>
                      <a:pt x="8162" y="4047"/>
                    </a:cubicBezTo>
                    <a:cubicBezTo>
                      <a:pt x="8215" y="4045"/>
                      <a:pt x="8272" y="4042"/>
                      <a:pt x="8336" y="4038"/>
                    </a:cubicBezTo>
                    <a:cubicBezTo>
                      <a:pt x="8294" y="4036"/>
                      <a:pt x="8240" y="4037"/>
                      <a:pt x="8178" y="4039"/>
                    </a:cubicBezTo>
                    <a:cubicBezTo>
                      <a:pt x="8222" y="4016"/>
                      <a:pt x="8249" y="3999"/>
                      <a:pt x="8249" y="3994"/>
                    </a:cubicBezTo>
                    <a:cubicBezTo>
                      <a:pt x="8339" y="4001"/>
                      <a:pt x="8419" y="4007"/>
                      <a:pt x="8465" y="4010"/>
                    </a:cubicBezTo>
                    <a:cubicBezTo>
                      <a:pt x="8441" y="4003"/>
                      <a:pt x="8257" y="3989"/>
                      <a:pt x="8159" y="3987"/>
                    </a:cubicBezTo>
                    <a:lnTo>
                      <a:pt x="8141" y="3999"/>
                    </a:lnTo>
                    <a:cubicBezTo>
                      <a:pt x="7916" y="3989"/>
                      <a:pt x="8089" y="3988"/>
                      <a:pt x="7869" y="3975"/>
                    </a:cubicBezTo>
                    <a:cubicBezTo>
                      <a:pt x="7858" y="3964"/>
                      <a:pt x="8060" y="3974"/>
                      <a:pt x="8238" y="3984"/>
                    </a:cubicBezTo>
                    <a:cubicBezTo>
                      <a:pt x="8078" y="3973"/>
                      <a:pt x="7919" y="3955"/>
                      <a:pt x="7853" y="3963"/>
                    </a:cubicBezTo>
                    <a:cubicBezTo>
                      <a:pt x="7703" y="3949"/>
                      <a:pt x="7870" y="3952"/>
                      <a:pt x="7690" y="3934"/>
                    </a:cubicBezTo>
                    <a:cubicBezTo>
                      <a:pt x="7562" y="3927"/>
                      <a:pt x="7392" y="3925"/>
                      <a:pt x="7245" y="3907"/>
                    </a:cubicBezTo>
                    <a:lnTo>
                      <a:pt x="7248" y="3905"/>
                    </a:lnTo>
                    <a:cubicBezTo>
                      <a:pt x="6894" y="3859"/>
                      <a:pt x="6701" y="3870"/>
                      <a:pt x="6387" y="3806"/>
                    </a:cubicBezTo>
                    <a:lnTo>
                      <a:pt x="6422" y="3807"/>
                    </a:lnTo>
                    <a:cubicBezTo>
                      <a:pt x="6308" y="3790"/>
                      <a:pt x="6095" y="3746"/>
                      <a:pt x="5903" y="3694"/>
                    </a:cubicBezTo>
                    <a:cubicBezTo>
                      <a:pt x="5957" y="3709"/>
                      <a:pt x="6004" y="3728"/>
                      <a:pt x="5886" y="3702"/>
                    </a:cubicBezTo>
                    <a:cubicBezTo>
                      <a:pt x="5773" y="3660"/>
                      <a:pt x="5693" y="3630"/>
                      <a:pt x="5615" y="3601"/>
                    </a:cubicBezTo>
                    <a:cubicBezTo>
                      <a:pt x="5537" y="3569"/>
                      <a:pt x="5478" y="3527"/>
                      <a:pt x="5410" y="3489"/>
                    </a:cubicBezTo>
                    <a:cubicBezTo>
                      <a:pt x="5362" y="3472"/>
                      <a:pt x="5323" y="3446"/>
                      <a:pt x="5285" y="3416"/>
                    </a:cubicBezTo>
                    <a:cubicBezTo>
                      <a:pt x="5237" y="3370"/>
                      <a:pt x="5157" y="3329"/>
                      <a:pt x="5101" y="3244"/>
                    </a:cubicBezTo>
                    <a:cubicBezTo>
                      <a:pt x="5069" y="3205"/>
                      <a:pt x="5034" y="3163"/>
                      <a:pt x="4998" y="3119"/>
                    </a:cubicBezTo>
                    <a:cubicBezTo>
                      <a:pt x="4970" y="3067"/>
                      <a:pt x="4940" y="3011"/>
                      <a:pt x="4909" y="2953"/>
                    </a:cubicBezTo>
                    <a:cubicBezTo>
                      <a:pt x="4789" y="2718"/>
                      <a:pt x="4700" y="2396"/>
                      <a:pt x="4646" y="2044"/>
                    </a:cubicBezTo>
                    <a:cubicBezTo>
                      <a:pt x="4532" y="1341"/>
                      <a:pt x="4493" y="547"/>
                      <a:pt x="4455" y="0"/>
                    </a:cubicBezTo>
                    <a:lnTo>
                      <a:pt x="4009" y="0"/>
                    </a:lnTo>
                    <a:cubicBezTo>
                      <a:pt x="3972" y="664"/>
                      <a:pt x="3945" y="1014"/>
                      <a:pt x="3929" y="1219"/>
                    </a:cubicBezTo>
                    <a:lnTo>
                      <a:pt x="3930" y="1186"/>
                    </a:lnTo>
                    <a:cubicBezTo>
                      <a:pt x="3902" y="1504"/>
                      <a:pt x="3867" y="1909"/>
                      <a:pt x="3777" y="2331"/>
                    </a:cubicBezTo>
                    <a:cubicBezTo>
                      <a:pt x="3691" y="2755"/>
                      <a:pt x="3524" y="3188"/>
                      <a:pt x="3180" y="3440"/>
                    </a:cubicBezTo>
                    <a:cubicBezTo>
                      <a:pt x="2840" y="3701"/>
                      <a:pt x="2352" y="3795"/>
                      <a:pt x="1915" y="3860"/>
                    </a:cubicBezTo>
                    <a:cubicBezTo>
                      <a:pt x="1473" y="3926"/>
                      <a:pt x="1059" y="3957"/>
                      <a:pt x="728" y="3985"/>
                    </a:cubicBezTo>
                    <a:cubicBezTo>
                      <a:pt x="584" y="3988"/>
                      <a:pt x="403" y="3997"/>
                      <a:pt x="233" y="4007"/>
                    </a:cubicBezTo>
                    <a:cubicBezTo>
                      <a:pt x="90" y="4001"/>
                      <a:pt x="155" y="4003"/>
                      <a:pt x="25" y="3993"/>
                    </a:cubicBezTo>
                    <a:lnTo>
                      <a:pt x="25" y="4018"/>
                    </a:lnTo>
                    <a:cubicBezTo>
                      <a:pt x="24" y="4018"/>
                      <a:pt x="23" y="4018"/>
                      <a:pt x="22" y="4018"/>
                    </a:cubicBezTo>
                    <a:cubicBezTo>
                      <a:pt x="23" y="4018"/>
                      <a:pt x="24" y="4018"/>
                      <a:pt x="25" y="4018"/>
                    </a:cubicBezTo>
                    <a:lnTo>
                      <a:pt x="25" y="4029"/>
                    </a:lnTo>
                    <a:cubicBezTo>
                      <a:pt x="19" y="4029"/>
                      <a:pt x="14" y="4029"/>
                      <a:pt x="8" y="4030"/>
                    </a:cubicBezTo>
                    <a:cubicBezTo>
                      <a:pt x="4" y="4030"/>
                      <a:pt x="0" y="4030"/>
                      <a:pt x="0" y="4030"/>
                    </a:cubicBezTo>
                    <a:lnTo>
                      <a:pt x="0" y="4436"/>
                    </a:lnTo>
                    <a:cubicBezTo>
                      <a:pt x="8" y="4437"/>
                      <a:pt x="16" y="4437"/>
                      <a:pt x="25" y="4438"/>
                    </a:cubicBezTo>
                    <a:lnTo>
                      <a:pt x="25" y="4473"/>
                    </a:lnTo>
                    <a:cubicBezTo>
                      <a:pt x="73" y="4470"/>
                      <a:pt x="158" y="4466"/>
                      <a:pt x="304" y="4458"/>
                    </a:cubicBezTo>
                    <a:cubicBezTo>
                      <a:pt x="335" y="4456"/>
                      <a:pt x="363" y="4454"/>
                      <a:pt x="391" y="4452"/>
                    </a:cubicBezTo>
                    <a:cubicBezTo>
                      <a:pt x="435" y="4454"/>
                      <a:pt x="521" y="4457"/>
                      <a:pt x="698" y="4467"/>
                    </a:cubicBezTo>
                    <a:cubicBezTo>
                      <a:pt x="888" y="4481"/>
                      <a:pt x="1214" y="4497"/>
                      <a:pt x="1599" y="4542"/>
                    </a:cubicBezTo>
                    <a:cubicBezTo>
                      <a:pt x="1982" y="4586"/>
                      <a:pt x="2436" y="4645"/>
                      <a:pt x="2827" y="4804"/>
                    </a:cubicBezTo>
                    <a:cubicBezTo>
                      <a:pt x="3024" y="4880"/>
                      <a:pt x="3191" y="4992"/>
                      <a:pt x="3332" y="5119"/>
                    </a:cubicBezTo>
                    <a:cubicBezTo>
                      <a:pt x="3393" y="5191"/>
                      <a:pt x="3452" y="5263"/>
                      <a:pt x="3506" y="5335"/>
                    </a:cubicBezTo>
                    <a:cubicBezTo>
                      <a:pt x="3550" y="5417"/>
                      <a:pt x="3592" y="5496"/>
                      <a:pt x="3632" y="5571"/>
                    </a:cubicBezTo>
                    <a:cubicBezTo>
                      <a:pt x="3758" y="5900"/>
                      <a:pt x="3815" y="6196"/>
                      <a:pt x="3839" y="6359"/>
                    </a:cubicBezTo>
                    <a:cubicBezTo>
                      <a:pt x="3915" y="6706"/>
                      <a:pt x="3947" y="7157"/>
                      <a:pt x="3981" y="7511"/>
                    </a:cubicBezTo>
                    <a:lnTo>
                      <a:pt x="3975" y="7476"/>
                    </a:lnTo>
                    <a:cubicBezTo>
                      <a:pt x="3985" y="7568"/>
                      <a:pt x="3999" y="7766"/>
                      <a:pt x="4015" y="8020"/>
                    </a:cubicBezTo>
                    <a:cubicBezTo>
                      <a:pt x="4005" y="8172"/>
                      <a:pt x="3996" y="8317"/>
                      <a:pt x="3990" y="8439"/>
                    </a:cubicBezTo>
                    <a:lnTo>
                      <a:pt x="4039" y="8439"/>
                    </a:lnTo>
                    <a:cubicBezTo>
                      <a:pt x="4039" y="8448"/>
                      <a:pt x="4040" y="8456"/>
                      <a:pt x="4040" y="8464"/>
                    </a:cubicBezTo>
                    <a:lnTo>
                      <a:pt x="4424" y="8464"/>
                    </a:lnTo>
                    <a:cubicBezTo>
                      <a:pt x="4424" y="8456"/>
                      <a:pt x="4424" y="8447"/>
                      <a:pt x="4425" y="8439"/>
                    </a:cubicBezTo>
                    <a:lnTo>
                      <a:pt x="4474" y="8439"/>
                    </a:lnTo>
                    <a:cubicBezTo>
                      <a:pt x="4463" y="8248"/>
                      <a:pt x="4456" y="8117"/>
                      <a:pt x="4455" y="8104"/>
                    </a:cubicBezTo>
                    <a:lnTo>
                      <a:pt x="4446" y="8093"/>
                    </a:lnTo>
                    <a:cubicBezTo>
                      <a:pt x="4490" y="7414"/>
                      <a:pt x="4557" y="6703"/>
                      <a:pt x="4600" y="6479"/>
                    </a:cubicBezTo>
                    <a:lnTo>
                      <a:pt x="4588" y="6537"/>
                    </a:lnTo>
                    <a:cubicBezTo>
                      <a:pt x="4635" y="6159"/>
                      <a:pt x="4651" y="6216"/>
                      <a:pt x="4721" y="5932"/>
                    </a:cubicBezTo>
                    <a:cubicBezTo>
                      <a:pt x="4687" y="5960"/>
                      <a:pt x="4779" y="5662"/>
                      <a:pt x="4822" y="5552"/>
                    </a:cubicBezTo>
                    <a:lnTo>
                      <a:pt x="4823" y="5558"/>
                    </a:lnTo>
                    <a:cubicBezTo>
                      <a:pt x="4872" y="5488"/>
                      <a:pt x="4910" y="5340"/>
                      <a:pt x="5013" y="5228"/>
                    </a:cubicBezTo>
                    <a:cubicBezTo>
                      <a:pt x="5097" y="5099"/>
                      <a:pt x="5230" y="4995"/>
                      <a:pt x="5348" y="4915"/>
                    </a:cubicBezTo>
                    <a:lnTo>
                      <a:pt x="5343" y="4928"/>
                    </a:lnTo>
                    <a:cubicBezTo>
                      <a:pt x="5530" y="4779"/>
                      <a:pt x="5994" y="4657"/>
                      <a:pt x="6174" y="4621"/>
                    </a:cubicBezTo>
                    <a:cubicBezTo>
                      <a:pt x="6588" y="4539"/>
                      <a:pt x="7250" y="4493"/>
                      <a:pt x="7827" y="4443"/>
                    </a:cubicBezTo>
                    <a:lnTo>
                      <a:pt x="8203" y="4446"/>
                    </a:lnTo>
                    <a:lnTo>
                      <a:pt x="8257" y="4440"/>
                    </a:lnTo>
                    <a:cubicBezTo>
                      <a:pt x="8257" y="4440"/>
                      <a:pt x="8815" y="4102"/>
                      <a:pt x="8124" y="4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15"/>
              <p:cNvSpPr/>
              <p:nvPr/>
            </p:nvSpPr>
            <p:spPr>
              <a:xfrm>
                <a:off x="1143812" y="369443"/>
                <a:ext cx="46213" cy="45555"/>
              </a:xfrm>
              <a:custGeom>
                <a:rect b="b" l="l" r="r" t="t"/>
                <a:pathLst>
                  <a:path extrusionOk="0" h="2213" w="2245">
                    <a:moveTo>
                      <a:pt x="2245" y="1066"/>
                    </a:moveTo>
                    <a:cubicBezTo>
                      <a:pt x="2245" y="1027"/>
                      <a:pt x="2249" y="986"/>
                      <a:pt x="2234" y="972"/>
                    </a:cubicBezTo>
                    <a:cubicBezTo>
                      <a:pt x="2233" y="934"/>
                      <a:pt x="2247" y="974"/>
                      <a:pt x="2245" y="928"/>
                    </a:cubicBezTo>
                    <a:cubicBezTo>
                      <a:pt x="2238" y="897"/>
                      <a:pt x="2217" y="858"/>
                      <a:pt x="2214" y="821"/>
                    </a:cubicBezTo>
                    <a:lnTo>
                      <a:pt x="2216" y="821"/>
                    </a:lnTo>
                    <a:cubicBezTo>
                      <a:pt x="2201" y="730"/>
                      <a:pt x="2159" y="694"/>
                      <a:pt x="2132" y="617"/>
                    </a:cubicBezTo>
                    <a:lnTo>
                      <a:pt x="2139" y="623"/>
                    </a:lnTo>
                    <a:cubicBezTo>
                      <a:pt x="2133" y="594"/>
                      <a:pt x="2098" y="548"/>
                      <a:pt x="2075" y="500"/>
                    </a:cubicBezTo>
                    <a:cubicBezTo>
                      <a:pt x="2081" y="514"/>
                      <a:pt x="2082" y="529"/>
                      <a:pt x="2064" y="503"/>
                    </a:cubicBezTo>
                    <a:cubicBezTo>
                      <a:pt x="2036" y="449"/>
                      <a:pt x="2006" y="420"/>
                      <a:pt x="1984" y="382"/>
                    </a:cubicBezTo>
                    <a:lnTo>
                      <a:pt x="1948" y="357"/>
                    </a:lnTo>
                    <a:cubicBezTo>
                      <a:pt x="1883" y="278"/>
                      <a:pt x="1679" y="104"/>
                      <a:pt x="1425" y="39"/>
                    </a:cubicBezTo>
                    <a:cubicBezTo>
                      <a:pt x="1175" y="-34"/>
                      <a:pt x="915" y="13"/>
                      <a:pt x="817" y="44"/>
                    </a:cubicBezTo>
                    <a:lnTo>
                      <a:pt x="825" y="40"/>
                    </a:lnTo>
                    <a:cubicBezTo>
                      <a:pt x="673" y="79"/>
                      <a:pt x="448" y="189"/>
                      <a:pt x="289" y="373"/>
                    </a:cubicBezTo>
                    <a:cubicBezTo>
                      <a:pt x="124" y="551"/>
                      <a:pt x="40" y="789"/>
                      <a:pt x="25" y="948"/>
                    </a:cubicBezTo>
                    <a:cubicBezTo>
                      <a:pt x="6" y="996"/>
                      <a:pt x="5" y="1065"/>
                      <a:pt x="0" y="1117"/>
                    </a:cubicBezTo>
                    <a:cubicBezTo>
                      <a:pt x="6" y="1088"/>
                      <a:pt x="13" y="1098"/>
                      <a:pt x="11" y="1120"/>
                    </a:cubicBezTo>
                    <a:cubicBezTo>
                      <a:pt x="19" y="1277"/>
                      <a:pt x="13" y="1132"/>
                      <a:pt x="36" y="1288"/>
                    </a:cubicBezTo>
                    <a:cubicBezTo>
                      <a:pt x="52" y="1376"/>
                      <a:pt x="106" y="1594"/>
                      <a:pt x="238" y="1769"/>
                    </a:cubicBezTo>
                    <a:cubicBezTo>
                      <a:pt x="361" y="1949"/>
                      <a:pt x="549" y="2066"/>
                      <a:pt x="619" y="2105"/>
                    </a:cubicBezTo>
                    <a:cubicBezTo>
                      <a:pt x="702" y="2133"/>
                      <a:pt x="803" y="2176"/>
                      <a:pt x="888" y="2186"/>
                    </a:cubicBezTo>
                    <a:lnTo>
                      <a:pt x="879" y="2187"/>
                    </a:lnTo>
                    <a:cubicBezTo>
                      <a:pt x="923" y="2194"/>
                      <a:pt x="1074" y="2225"/>
                      <a:pt x="1228" y="2208"/>
                    </a:cubicBezTo>
                    <a:cubicBezTo>
                      <a:pt x="1382" y="2196"/>
                      <a:pt x="1531" y="2139"/>
                      <a:pt x="1576" y="2112"/>
                    </a:cubicBezTo>
                    <a:lnTo>
                      <a:pt x="1562" y="2116"/>
                    </a:lnTo>
                    <a:cubicBezTo>
                      <a:pt x="1642" y="2068"/>
                      <a:pt x="1637" y="2088"/>
                      <a:pt x="1703" y="2054"/>
                    </a:cubicBezTo>
                    <a:cubicBezTo>
                      <a:pt x="1687" y="2046"/>
                      <a:pt x="1747" y="1994"/>
                      <a:pt x="1769" y="1974"/>
                    </a:cubicBezTo>
                    <a:lnTo>
                      <a:pt x="1770" y="1978"/>
                    </a:lnTo>
                    <a:cubicBezTo>
                      <a:pt x="1806" y="1949"/>
                      <a:pt x="1871" y="1870"/>
                      <a:pt x="1916" y="1813"/>
                    </a:cubicBezTo>
                    <a:lnTo>
                      <a:pt x="1921" y="1821"/>
                    </a:lnTo>
                    <a:cubicBezTo>
                      <a:pt x="1956" y="1770"/>
                      <a:pt x="2022" y="1676"/>
                      <a:pt x="2042" y="1637"/>
                    </a:cubicBezTo>
                    <a:cubicBezTo>
                      <a:pt x="2094" y="1553"/>
                      <a:pt x="2167" y="1408"/>
                      <a:pt x="2172" y="1270"/>
                    </a:cubicBezTo>
                    <a:cubicBezTo>
                      <a:pt x="2185" y="1242"/>
                      <a:pt x="2196" y="1214"/>
                      <a:pt x="2206" y="1185"/>
                    </a:cubicBezTo>
                    <a:lnTo>
                      <a:pt x="2204" y="1171"/>
                    </a:lnTo>
                    <a:cubicBezTo>
                      <a:pt x="2205" y="1156"/>
                      <a:pt x="1891" y="1058"/>
                      <a:pt x="1817" y="1179"/>
                    </a:cubicBezTo>
                    <a:lnTo>
                      <a:pt x="1807" y="1177"/>
                    </a:lnTo>
                    <a:cubicBezTo>
                      <a:pt x="1807" y="1184"/>
                      <a:pt x="1808" y="1192"/>
                      <a:pt x="1807" y="1200"/>
                    </a:cubicBezTo>
                    <a:cubicBezTo>
                      <a:pt x="1798" y="1227"/>
                      <a:pt x="1807" y="1241"/>
                      <a:pt x="1798" y="1237"/>
                    </a:cubicBezTo>
                    <a:lnTo>
                      <a:pt x="1805" y="1200"/>
                    </a:lnTo>
                    <a:cubicBezTo>
                      <a:pt x="1798" y="1227"/>
                      <a:pt x="1796" y="1208"/>
                      <a:pt x="1793" y="1197"/>
                    </a:cubicBezTo>
                    <a:cubicBezTo>
                      <a:pt x="1790" y="1208"/>
                      <a:pt x="1787" y="1219"/>
                      <a:pt x="1783" y="1227"/>
                    </a:cubicBezTo>
                    <a:cubicBezTo>
                      <a:pt x="1786" y="1233"/>
                      <a:pt x="1787" y="1224"/>
                      <a:pt x="1790" y="1220"/>
                    </a:cubicBezTo>
                    <a:cubicBezTo>
                      <a:pt x="1790" y="1235"/>
                      <a:pt x="1798" y="1257"/>
                      <a:pt x="1788" y="1274"/>
                    </a:cubicBezTo>
                    <a:cubicBezTo>
                      <a:pt x="1780" y="1301"/>
                      <a:pt x="1773" y="1272"/>
                      <a:pt x="1764" y="1303"/>
                    </a:cubicBezTo>
                    <a:cubicBezTo>
                      <a:pt x="1712" y="1464"/>
                      <a:pt x="1600" y="1595"/>
                      <a:pt x="1459" y="1684"/>
                    </a:cubicBezTo>
                    <a:cubicBezTo>
                      <a:pt x="1454" y="1683"/>
                      <a:pt x="1458" y="1681"/>
                      <a:pt x="1461" y="1677"/>
                    </a:cubicBezTo>
                    <a:cubicBezTo>
                      <a:pt x="1421" y="1707"/>
                      <a:pt x="1380" y="1726"/>
                      <a:pt x="1338" y="1744"/>
                    </a:cubicBezTo>
                    <a:cubicBezTo>
                      <a:pt x="1325" y="1745"/>
                      <a:pt x="1320" y="1741"/>
                      <a:pt x="1315" y="1738"/>
                    </a:cubicBezTo>
                    <a:cubicBezTo>
                      <a:pt x="1328" y="1755"/>
                      <a:pt x="1070" y="1793"/>
                      <a:pt x="1065" y="1775"/>
                    </a:cubicBezTo>
                    <a:lnTo>
                      <a:pt x="1060" y="1791"/>
                    </a:lnTo>
                    <a:cubicBezTo>
                      <a:pt x="1010" y="1787"/>
                      <a:pt x="1048" y="1771"/>
                      <a:pt x="1002" y="1769"/>
                    </a:cubicBezTo>
                    <a:cubicBezTo>
                      <a:pt x="979" y="1792"/>
                      <a:pt x="929" y="1749"/>
                      <a:pt x="910" y="1758"/>
                    </a:cubicBezTo>
                    <a:cubicBezTo>
                      <a:pt x="910" y="1758"/>
                      <a:pt x="890" y="1747"/>
                      <a:pt x="894" y="1741"/>
                    </a:cubicBezTo>
                    <a:cubicBezTo>
                      <a:pt x="883" y="1750"/>
                      <a:pt x="871" y="1736"/>
                      <a:pt x="857" y="1734"/>
                    </a:cubicBezTo>
                    <a:cubicBezTo>
                      <a:pt x="850" y="1736"/>
                      <a:pt x="859" y="1739"/>
                      <a:pt x="861" y="1744"/>
                    </a:cubicBezTo>
                    <a:cubicBezTo>
                      <a:pt x="850" y="1742"/>
                      <a:pt x="840" y="1738"/>
                      <a:pt x="829" y="1734"/>
                    </a:cubicBezTo>
                    <a:cubicBezTo>
                      <a:pt x="819" y="1725"/>
                      <a:pt x="820" y="1717"/>
                      <a:pt x="833" y="1722"/>
                    </a:cubicBezTo>
                    <a:cubicBezTo>
                      <a:pt x="794" y="1705"/>
                      <a:pt x="688" y="1637"/>
                      <a:pt x="611" y="1540"/>
                    </a:cubicBezTo>
                    <a:cubicBezTo>
                      <a:pt x="534" y="1443"/>
                      <a:pt x="493" y="1326"/>
                      <a:pt x="482" y="1283"/>
                    </a:cubicBezTo>
                    <a:cubicBezTo>
                      <a:pt x="476" y="1297"/>
                      <a:pt x="488" y="1322"/>
                      <a:pt x="479" y="1337"/>
                    </a:cubicBezTo>
                    <a:cubicBezTo>
                      <a:pt x="461" y="1317"/>
                      <a:pt x="472" y="1301"/>
                      <a:pt x="460" y="1293"/>
                    </a:cubicBezTo>
                    <a:cubicBezTo>
                      <a:pt x="478" y="1279"/>
                      <a:pt x="452" y="1240"/>
                      <a:pt x="473" y="1218"/>
                    </a:cubicBezTo>
                    <a:lnTo>
                      <a:pt x="459" y="1213"/>
                    </a:lnTo>
                    <a:lnTo>
                      <a:pt x="465" y="1200"/>
                    </a:lnTo>
                    <a:cubicBezTo>
                      <a:pt x="447" y="1096"/>
                      <a:pt x="452" y="1176"/>
                      <a:pt x="459" y="1083"/>
                    </a:cubicBezTo>
                    <a:cubicBezTo>
                      <a:pt x="460" y="1029"/>
                      <a:pt x="448" y="999"/>
                      <a:pt x="462" y="971"/>
                    </a:cubicBezTo>
                    <a:cubicBezTo>
                      <a:pt x="460" y="975"/>
                      <a:pt x="449" y="985"/>
                      <a:pt x="450" y="971"/>
                    </a:cubicBezTo>
                    <a:cubicBezTo>
                      <a:pt x="462" y="971"/>
                      <a:pt x="452" y="931"/>
                      <a:pt x="464" y="927"/>
                    </a:cubicBezTo>
                    <a:cubicBezTo>
                      <a:pt x="467" y="913"/>
                      <a:pt x="485" y="871"/>
                      <a:pt x="465" y="880"/>
                    </a:cubicBezTo>
                    <a:cubicBezTo>
                      <a:pt x="474" y="875"/>
                      <a:pt x="492" y="838"/>
                      <a:pt x="489" y="863"/>
                    </a:cubicBezTo>
                    <a:cubicBezTo>
                      <a:pt x="495" y="851"/>
                      <a:pt x="504" y="840"/>
                      <a:pt x="505" y="829"/>
                    </a:cubicBezTo>
                    <a:lnTo>
                      <a:pt x="493" y="844"/>
                    </a:lnTo>
                    <a:cubicBezTo>
                      <a:pt x="510" y="800"/>
                      <a:pt x="534" y="784"/>
                      <a:pt x="539" y="751"/>
                    </a:cubicBezTo>
                    <a:lnTo>
                      <a:pt x="524" y="763"/>
                    </a:lnTo>
                    <a:cubicBezTo>
                      <a:pt x="537" y="737"/>
                      <a:pt x="552" y="718"/>
                      <a:pt x="571" y="718"/>
                    </a:cubicBezTo>
                    <a:lnTo>
                      <a:pt x="557" y="744"/>
                    </a:lnTo>
                    <a:cubicBezTo>
                      <a:pt x="584" y="706"/>
                      <a:pt x="600" y="684"/>
                      <a:pt x="621" y="650"/>
                    </a:cubicBezTo>
                    <a:lnTo>
                      <a:pt x="612" y="660"/>
                    </a:lnTo>
                    <a:cubicBezTo>
                      <a:pt x="623" y="602"/>
                      <a:pt x="843" y="446"/>
                      <a:pt x="893" y="427"/>
                    </a:cubicBezTo>
                    <a:lnTo>
                      <a:pt x="868" y="423"/>
                    </a:lnTo>
                    <a:cubicBezTo>
                      <a:pt x="880" y="415"/>
                      <a:pt x="893" y="407"/>
                      <a:pt x="906" y="401"/>
                    </a:cubicBezTo>
                    <a:cubicBezTo>
                      <a:pt x="901" y="402"/>
                      <a:pt x="897" y="442"/>
                      <a:pt x="892" y="441"/>
                    </a:cubicBezTo>
                    <a:cubicBezTo>
                      <a:pt x="933" y="427"/>
                      <a:pt x="1069" y="388"/>
                      <a:pt x="1207" y="408"/>
                    </a:cubicBezTo>
                    <a:cubicBezTo>
                      <a:pt x="1344" y="422"/>
                      <a:pt x="1468" y="488"/>
                      <a:pt x="1498" y="516"/>
                    </a:cubicBezTo>
                    <a:cubicBezTo>
                      <a:pt x="1523" y="539"/>
                      <a:pt x="1492" y="537"/>
                      <a:pt x="1492" y="537"/>
                    </a:cubicBezTo>
                    <a:cubicBezTo>
                      <a:pt x="1527" y="554"/>
                      <a:pt x="1513" y="536"/>
                      <a:pt x="1540" y="556"/>
                    </a:cubicBezTo>
                    <a:cubicBezTo>
                      <a:pt x="1546" y="564"/>
                      <a:pt x="1533" y="563"/>
                      <a:pt x="1527" y="561"/>
                    </a:cubicBezTo>
                    <a:cubicBezTo>
                      <a:pt x="1540" y="569"/>
                      <a:pt x="1548" y="580"/>
                      <a:pt x="1553" y="576"/>
                    </a:cubicBezTo>
                    <a:cubicBezTo>
                      <a:pt x="1541" y="562"/>
                      <a:pt x="1556" y="555"/>
                      <a:pt x="1555" y="543"/>
                    </a:cubicBezTo>
                    <a:cubicBezTo>
                      <a:pt x="1567" y="552"/>
                      <a:pt x="1579" y="561"/>
                      <a:pt x="1589" y="572"/>
                    </a:cubicBezTo>
                    <a:lnTo>
                      <a:pt x="1582" y="577"/>
                    </a:lnTo>
                    <a:cubicBezTo>
                      <a:pt x="1588" y="585"/>
                      <a:pt x="1618" y="574"/>
                      <a:pt x="1646" y="610"/>
                    </a:cubicBezTo>
                    <a:cubicBezTo>
                      <a:pt x="1696" y="666"/>
                      <a:pt x="1744" y="733"/>
                      <a:pt x="1775" y="801"/>
                    </a:cubicBezTo>
                    <a:cubicBezTo>
                      <a:pt x="1770" y="802"/>
                      <a:pt x="1760" y="790"/>
                      <a:pt x="1751" y="777"/>
                    </a:cubicBezTo>
                    <a:cubicBezTo>
                      <a:pt x="1755" y="786"/>
                      <a:pt x="1762" y="799"/>
                      <a:pt x="1763" y="809"/>
                    </a:cubicBezTo>
                    <a:cubicBezTo>
                      <a:pt x="1764" y="789"/>
                      <a:pt x="1782" y="834"/>
                      <a:pt x="1780" y="820"/>
                    </a:cubicBezTo>
                    <a:cubicBezTo>
                      <a:pt x="1825" y="861"/>
                      <a:pt x="1826" y="937"/>
                      <a:pt x="1849" y="982"/>
                    </a:cubicBezTo>
                    <a:cubicBezTo>
                      <a:pt x="1870" y="969"/>
                      <a:pt x="2213" y="1057"/>
                      <a:pt x="2235" y="1070"/>
                    </a:cubicBezTo>
                    <a:cubicBezTo>
                      <a:pt x="2236" y="1093"/>
                      <a:pt x="2236" y="1115"/>
                      <a:pt x="2234" y="1122"/>
                    </a:cubicBezTo>
                    <a:cubicBezTo>
                      <a:pt x="2240" y="1117"/>
                      <a:pt x="2241" y="1071"/>
                      <a:pt x="2236" y="1047"/>
                    </a:cubicBezTo>
                    <a:lnTo>
                      <a:pt x="2223" y="1044"/>
                    </a:lnTo>
                    <a:cubicBezTo>
                      <a:pt x="2215" y="990"/>
                      <a:pt x="2231" y="1031"/>
                      <a:pt x="2223" y="977"/>
                    </a:cubicBezTo>
                    <a:cubicBezTo>
                      <a:pt x="2234" y="973"/>
                      <a:pt x="2243" y="1022"/>
                      <a:pt x="2245" y="1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3" name="Google Shape;243;p15"/>
            <p:cNvGrpSpPr/>
            <p:nvPr/>
          </p:nvGrpSpPr>
          <p:grpSpPr>
            <a:xfrm>
              <a:off x="8729637" y="156300"/>
              <a:ext cx="322538" cy="393923"/>
              <a:chOff x="243687" y="1619175"/>
              <a:chExt cx="322538" cy="393923"/>
            </a:xfrm>
          </p:grpSpPr>
          <p:sp>
            <p:nvSpPr>
              <p:cNvPr id="244" name="Google Shape;244;p15"/>
              <p:cNvSpPr/>
              <p:nvPr/>
            </p:nvSpPr>
            <p:spPr>
              <a:xfrm>
                <a:off x="317425" y="1619175"/>
                <a:ext cx="174355" cy="174231"/>
              </a:xfrm>
              <a:custGeom>
                <a:rect b="b" l="l" r="r" t="t"/>
                <a:pathLst>
                  <a:path extrusionOk="0" h="8464" w="8470">
                    <a:moveTo>
                      <a:pt x="5447" y="4423"/>
                    </a:moveTo>
                    <a:cubicBezTo>
                      <a:pt x="5164" y="4549"/>
                      <a:pt x="4863" y="4723"/>
                      <a:pt x="4672" y="5001"/>
                    </a:cubicBezTo>
                    <a:cubicBezTo>
                      <a:pt x="4562" y="5128"/>
                      <a:pt x="4502" y="5281"/>
                      <a:pt x="4426" y="5423"/>
                    </a:cubicBezTo>
                    <a:cubicBezTo>
                      <a:pt x="4378" y="5571"/>
                      <a:pt x="4307" y="5720"/>
                      <a:pt x="4280" y="5869"/>
                    </a:cubicBezTo>
                    <a:cubicBezTo>
                      <a:pt x="4270" y="5896"/>
                      <a:pt x="4278" y="5863"/>
                      <a:pt x="4285" y="5828"/>
                    </a:cubicBezTo>
                    <a:cubicBezTo>
                      <a:pt x="4265" y="5909"/>
                      <a:pt x="4247" y="5988"/>
                      <a:pt x="4231" y="6065"/>
                    </a:cubicBezTo>
                    <a:cubicBezTo>
                      <a:pt x="4203" y="5931"/>
                      <a:pt x="4164" y="5773"/>
                      <a:pt x="4104" y="5599"/>
                    </a:cubicBezTo>
                    <a:cubicBezTo>
                      <a:pt x="4047" y="5414"/>
                      <a:pt x="3950" y="5209"/>
                      <a:pt x="3812" y="5016"/>
                    </a:cubicBezTo>
                    <a:cubicBezTo>
                      <a:pt x="3671" y="4825"/>
                      <a:pt x="3478" y="4646"/>
                      <a:pt x="3263" y="4532"/>
                    </a:cubicBezTo>
                    <a:cubicBezTo>
                      <a:pt x="2968" y="4370"/>
                      <a:pt x="2660" y="4277"/>
                      <a:pt x="2378" y="4218"/>
                    </a:cubicBezTo>
                    <a:cubicBezTo>
                      <a:pt x="2489" y="4195"/>
                      <a:pt x="2586" y="4170"/>
                      <a:pt x="2690" y="4138"/>
                    </a:cubicBezTo>
                    <a:lnTo>
                      <a:pt x="2569" y="4161"/>
                    </a:lnTo>
                    <a:cubicBezTo>
                      <a:pt x="2762" y="4122"/>
                      <a:pt x="2922" y="4042"/>
                      <a:pt x="3004" y="4035"/>
                    </a:cubicBezTo>
                    <a:lnTo>
                      <a:pt x="2807" y="4111"/>
                    </a:lnTo>
                    <a:cubicBezTo>
                      <a:pt x="2968" y="4055"/>
                      <a:pt x="3097" y="4009"/>
                      <a:pt x="3213" y="3936"/>
                    </a:cubicBezTo>
                    <a:cubicBezTo>
                      <a:pt x="3334" y="3879"/>
                      <a:pt x="3437" y="3800"/>
                      <a:pt x="3548" y="3697"/>
                    </a:cubicBezTo>
                    <a:lnTo>
                      <a:pt x="3465" y="3765"/>
                    </a:lnTo>
                    <a:cubicBezTo>
                      <a:pt x="3506" y="3729"/>
                      <a:pt x="3560" y="3682"/>
                      <a:pt x="3625" y="3625"/>
                    </a:cubicBezTo>
                    <a:cubicBezTo>
                      <a:pt x="3684" y="3551"/>
                      <a:pt x="3752" y="3465"/>
                      <a:pt x="3827" y="3370"/>
                    </a:cubicBezTo>
                    <a:cubicBezTo>
                      <a:pt x="3884" y="3265"/>
                      <a:pt x="3950" y="3148"/>
                      <a:pt x="4004" y="3024"/>
                    </a:cubicBezTo>
                    <a:cubicBezTo>
                      <a:pt x="4045" y="2897"/>
                      <a:pt x="4100" y="2766"/>
                      <a:pt x="4130" y="2634"/>
                    </a:cubicBezTo>
                    <a:cubicBezTo>
                      <a:pt x="4178" y="2443"/>
                      <a:pt x="4213" y="2253"/>
                      <a:pt x="4237" y="2081"/>
                    </a:cubicBezTo>
                    <a:cubicBezTo>
                      <a:pt x="4274" y="2339"/>
                      <a:pt x="4314" y="2540"/>
                      <a:pt x="4352" y="2646"/>
                    </a:cubicBezTo>
                    <a:cubicBezTo>
                      <a:pt x="4410" y="2861"/>
                      <a:pt x="4343" y="2690"/>
                      <a:pt x="4341" y="2688"/>
                    </a:cubicBezTo>
                    <a:cubicBezTo>
                      <a:pt x="4434" y="2947"/>
                      <a:pt x="4391" y="2796"/>
                      <a:pt x="4469" y="3017"/>
                    </a:cubicBezTo>
                    <a:cubicBezTo>
                      <a:pt x="4489" y="3078"/>
                      <a:pt x="4456" y="3008"/>
                      <a:pt x="4442" y="2975"/>
                    </a:cubicBezTo>
                    <a:cubicBezTo>
                      <a:pt x="4472" y="3073"/>
                      <a:pt x="4528" y="3159"/>
                      <a:pt x="4533" y="3164"/>
                    </a:cubicBezTo>
                    <a:cubicBezTo>
                      <a:pt x="4474" y="3045"/>
                      <a:pt x="4513" y="3089"/>
                      <a:pt x="4497" y="3036"/>
                    </a:cubicBezTo>
                    <a:lnTo>
                      <a:pt x="4641" y="3307"/>
                    </a:lnTo>
                    <a:lnTo>
                      <a:pt x="4627" y="3300"/>
                    </a:lnTo>
                    <a:cubicBezTo>
                      <a:pt x="4641" y="3331"/>
                      <a:pt x="4671" y="3364"/>
                      <a:pt x="4724" y="3418"/>
                    </a:cubicBezTo>
                    <a:cubicBezTo>
                      <a:pt x="4781" y="3466"/>
                      <a:pt x="4831" y="3561"/>
                      <a:pt x="4954" y="3654"/>
                    </a:cubicBezTo>
                    <a:cubicBezTo>
                      <a:pt x="5336" y="3992"/>
                      <a:pt x="5855" y="4118"/>
                      <a:pt x="6309" y="4199"/>
                    </a:cubicBezTo>
                    <a:cubicBezTo>
                      <a:pt x="6300" y="4200"/>
                      <a:pt x="6292" y="4202"/>
                      <a:pt x="6283" y="4203"/>
                    </a:cubicBezTo>
                    <a:cubicBezTo>
                      <a:pt x="6245" y="4199"/>
                      <a:pt x="6197" y="4193"/>
                      <a:pt x="6148" y="4185"/>
                    </a:cubicBezTo>
                    <a:cubicBezTo>
                      <a:pt x="6184" y="4191"/>
                      <a:pt x="6222" y="4198"/>
                      <a:pt x="6266" y="4206"/>
                    </a:cubicBezTo>
                    <a:cubicBezTo>
                      <a:pt x="5994" y="4252"/>
                      <a:pt x="5720" y="4318"/>
                      <a:pt x="5447" y="4423"/>
                    </a:cubicBezTo>
                    <a:moveTo>
                      <a:pt x="1069" y="4393"/>
                    </a:moveTo>
                    <a:cubicBezTo>
                      <a:pt x="1072" y="4392"/>
                      <a:pt x="1075" y="4392"/>
                      <a:pt x="1078" y="4392"/>
                    </a:cubicBezTo>
                    <a:cubicBezTo>
                      <a:pt x="1075" y="4392"/>
                      <a:pt x="1072" y="4392"/>
                      <a:pt x="1069" y="4393"/>
                    </a:cubicBezTo>
                    <a:moveTo>
                      <a:pt x="8124" y="4066"/>
                    </a:moveTo>
                    <a:cubicBezTo>
                      <a:pt x="8138" y="4060"/>
                      <a:pt x="8150" y="4053"/>
                      <a:pt x="8162" y="4047"/>
                    </a:cubicBezTo>
                    <a:cubicBezTo>
                      <a:pt x="8215" y="4045"/>
                      <a:pt x="8272" y="4042"/>
                      <a:pt x="8336" y="4038"/>
                    </a:cubicBezTo>
                    <a:cubicBezTo>
                      <a:pt x="8294" y="4036"/>
                      <a:pt x="8240" y="4037"/>
                      <a:pt x="8178" y="4039"/>
                    </a:cubicBezTo>
                    <a:cubicBezTo>
                      <a:pt x="8222" y="4016"/>
                      <a:pt x="8249" y="3999"/>
                      <a:pt x="8249" y="3994"/>
                    </a:cubicBezTo>
                    <a:cubicBezTo>
                      <a:pt x="8339" y="4001"/>
                      <a:pt x="8419" y="4007"/>
                      <a:pt x="8465" y="4010"/>
                    </a:cubicBezTo>
                    <a:cubicBezTo>
                      <a:pt x="8441" y="4003"/>
                      <a:pt x="8257" y="3989"/>
                      <a:pt x="8159" y="3987"/>
                    </a:cubicBezTo>
                    <a:lnTo>
                      <a:pt x="8141" y="3999"/>
                    </a:lnTo>
                    <a:cubicBezTo>
                      <a:pt x="7916" y="3989"/>
                      <a:pt x="8089" y="3988"/>
                      <a:pt x="7869" y="3975"/>
                    </a:cubicBezTo>
                    <a:cubicBezTo>
                      <a:pt x="7858" y="3964"/>
                      <a:pt x="8060" y="3974"/>
                      <a:pt x="8238" y="3984"/>
                    </a:cubicBezTo>
                    <a:cubicBezTo>
                      <a:pt x="8078" y="3973"/>
                      <a:pt x="7919" y="3955"/>
                      <a:pt x="7853" y="3963"/>
                    </a:cubicBezTo>
                    <a:cubicBezTo>
                      <a:pt x="7703" y="3949"/>
                      <a:pt x="7870" y="3952"/>
                      <a:pt x="7690" y="3934"/>
                    </a:cubicBezTo>
                    <a:cubicBezTo>
                      <a:pt x="7562" y="3927"/>
                      <a:pt x="7392" y="3925"/>
                      <a:pt x="7245" y="3907"/>
                    </a:cubicBezTo>
                    <a:lnTo>
                      <a:pt x="7248" y="3905"/>
                    </a:lnTo>
                    <a:cubicBezTo>
                      <a:pt x="6894" y="3859"/>
                      <a:pt x="6701" y="3870"/>
                      <a:pt x="6387" y="3806"/>
                    </a:cubicBezTo>
                    <a:lnTo>
                      <a:pt x="6422" y="3807"/>
                    </a:lnTo>
                    <a:cubicBezTo>
                      <a:pt x="6308" y="3790"/>
                      <a:pt x="6095" y="3746"/>
                      <a:pt x="5903" y="3694"/>
                    </a:cubicBezTo>
                    <a:cubicBezTo>
                      <a:pt x="5957" y="3709"/>
                      <a:pt x="6004" y="3728"/>
                      <a:pt x="5886" y="3702"/>
                    </a:cubicBezTo>
                    <a:cubicBezTo>
                      <a:pt x="5773" y="3660"/>
                      <a:pt x="5693" y="3630"/>
                      <a:pt x="5615" y="3601"/>
                    </a:cubicBezTo>
                    <a:cubicBezTo>
                      <a:pt x="5537" y="3569"/>
                      <a:pt x="5478" y="3527"/>
                      <a:pt x="5410" y="3489"/>
                    </a:cubicBezTo>
                    <a:cubicBezTo>
                      <a:pt x="5362" y="3472"/>
                      <a:pt x="5323" y="3446"/>
                      <a:pt x="5285" y="3416"/>
                    </a:cubicBezTo>
                    <a:cubicBezTo>
                      <a:pt x="5237" y="3370"/>
                      <a:pt x="5157" y="3329"/>
                      <a:pt x="5101" y="3244"/>
                    </a:cubicBezTo>
                    <a:cubicBezTo>
                      <a:pt x="5069" y="3205"/>
                      <a:pt x="5034" y="3163"/>
                      <a:pt x="4998" y="3119"/>
                    </a:cubicBezTo>
                    <a:cubicBezTo>
                      <a:pt x="4970" y="3067"/>
                      <a:pt x="4940" y="3011"/>
                      <a:pt x="4909" y="2953"/>
                    </a:cubicBezTo>
                    <a:cubicBezTo>
                      <a:pt x="4789" y="2718"/>
                      <a:pt x="4700" y="2396"/>
                      <a:pt x="4646" y="2044"/>
                    </a:cubicBezTo>
                    <a:cubicBezTo>
                      <a:pt x="4532" y="1341"/>
                      <a:pt x="4493" y="547"/>
                      <a:pt x="4455" y="0"/>
                    </a:cubicBezTo>
                    <a:lnTo>
                      <a:pt x="4009" y="0"/>
                    </a:lnTo>
                    <a:cubicBezTo>
                      <a:pt x="3972" y="664"/>
                      <a:pt x="3945" y="1014"/>
                      <a:pt x="3929" y="1219"/>
                    </a:cubicBezTo>
                    <a:lnTo>
                      <a:pt x="3930" y="1186"/>
                    </a:lnTo>
                    <a:cubicBezTo>
                      <a:pt x="3902" y="1504"/>
                      <a:pt x="3867" y="1909"/>
                      <a:pt x="3777" y="2331"/>
                    </a:cubicBezTo>
                    <a:cubicBezTo>
                      <a:pt x="3691" y="2755"/>
                      <a:pt x="3524" y="3188"/>
                      <a:pt x="3180" y="3440"/>
                    </a:cubicBezTo>
                    <a:cubicBezTo>
                      <a:pt x="2840" y="3701"/>
                      <a:pt x="2352" y="3795"/>
                      <a:pt x="1915" y="3860"/>
                    </a:cubicBezTo>
                    <a:cubicBezTo>
                      <a:pt x="1473" y="3926"/>
                      <a:pt x="1059" y="3957"/>
                      <a:pt x="728" y="3985"/>
                    </a:cubicBezTo>
                    <a:cubicBezTo>
                      <a:pt x="584" y="3988"/>
                      <a:pt x="403" y="3997"/>
                      <a:pt x="233" y="4007"/>
                    </a:cubicBezTo>
                    <a:cubicBezTo>
                      <a:pt x="90" y="4001"/>
                      <a:pt x="155" y="4003"/>
                      <a:pt x="25" y="3993"/>
                    </a:cubicBezTo>
                    <a:lnTo>
                      <a:pt x="25" y="4018"/>
                    </a:lnTo>
                    <a:cubicBezTo>
                      <a:pt x="24" y="4018"/>
                      <a:pt x="23" y="4018"/>
                      <a:pt x="22" y="4018"/>
                    </a:cubicBezTo>
                    <a:cubicBezTo>
                      <a:pt x="23" y="4018"/>
                      <a:pt x="24" y="4018"/>
                      <a:pt x="25" y="4018"/>
                    </a:cubicBezTo>
                    <a:lnTo>
                      <a:pt x="25" y="4029"/>
                    </a:lnTo>
                    <a:cubicBezTo>
                      <a:pt x="19" y="4029"/>
                      <a:pt x="14" y="4029"/>
                      <a:pt x="8" y="4030"/>
                    </a:cubicBezTo>
                    <a:cubicBezTo>
                      <a:pt x="4" y="4030"/>
                      <a:pt x="0" y="4030"/>
                      <a:pt x="0" y="4030"/>
                    </a:cubicBezTo>
                    <a:lnTo>
                      <a:pt x="0" y="4436"/>
                    </a:lnTo>
                    <a:cubicBezTo>
                      <a:pt x="8" y="4437"/>
                      <a:pt x="16" y="4437"/>
                      <a:pt x="25" y="4438"/>
                    </a:cubicBezTo>
                    <a:lnTo>
                      <a:pt x="25" y="4473"/>
                    </a:lnTo>
                    <a:cubicBezTo>
                      <a:pt x="73" y="4470"/>
                      <a:pt x="158" y="4466"/>
                      <a:pt x="304" y="4458"/>
                    </a:cubicBezTo>
                    <a:cubicBezTo>
                      <a:pt x="335" y="4456"/>
                      <a:pt x="363" y="4454"/>
                      <a:pt x="391" y="4452"/>
                    </a:cubicBezTo>
                    <a:cubicBezTo>
                      <a:pt x="435" y="4454"/>
                      <a:pt x="521" y="4457"/>
                      <a:pt x="698" y="4467"/>
                    </a:cubicBezTo>
                    <a:cubicBezTo>
                      <a:pt x="888" y="4481"/>
                      <a:pt x="1214" y="4497"/>
                      <a:pt x="1599" y="4542"/>
                    </a:cubicBezTo>
                    <a:cubicBezTo>
                      <a:pt x="1982" y="4586"/>
                      <a:pt x="2436" y="4645"/>
                      <a:pt x="2827" y="4804"/>
                    </a:cubicBezTo>
                    <a:cubicBezTo>
                      <a:pt x="3024" y="4880"/>
                      <a:pt x="3191" y="4992"/>
                      <a:pt x="3332" y="5119"/>
                    </a:cubicBezTo>
                    <a:cubicBezTo>
                      <a:pt x="3393" y="5191"/>
                      <a:pt x="3452" y="5263"/>
                      <a:pt x="3506" y="5335"/>
                    </a:cubicBezTo>
                    <a:cubicBezTo>
                      <a:pt x="3550" y="5417"/>
                      <a:pt x="3592" y="5496"/>
                      <a:pt x="3632" y="5571"/>
                    </a:cubicBezTo>
                    <a:cubicBezTo>
                      <a:pt x="3758" y="5900"/>
                      <a:pt x="3815" y="6196"/>
                      <a:pt x="3839" y="6359"/>
                    </a:cubicBezTo>
                    <a:cubicBezTo>
                      <a:pt x="3915" y="6706"/>
                      <a:pt x="3947" y="7157"/>
                      <a:pt x="3981" y="7511"/>
                    </a:cubicBezTo>
                    <a:lnTo>
                      <a:pt x="3975" y="7476"/>
                    </a:lnTo>
                    <a:cubicBezTo>
                      <a:pt x="3985" y="7568"/>
                      <a:pt x="3999" y="7766"/>
                      <a:pt x="4015" y="8020"/>
                    </a:cubicBezTo>
                    <a:cubicBezTo>
                      <a:pt x="4005" y="8172"/>
                      <a:pt x="3996" y="8317"/>
                      <a:pt x="3990" y="8439"/>
                    </a:cubicBezTo>
                    <a:lnTo>
                      <a:pt x="4039" y="8439"/>
                    </a:lnTo>
                    <a:cubicBezTo>
                      <a:pt x="4039" y="8448"/>
                      <a:pt x="4040" y="8456"/>
                      <a:pt x="4040" y="8464"/>
                    </a:cubicBezTo>
                    <a:lnTo>
                      <a:pt x="4424" y="8464"/>
                    </a:lnTo>
                    <a:cubicBezTo>
                      <a:pt x="4424" y="8456"/>
                      <a:pt x="4424" y="8447"/>
                      <a:pt x="4425" y="8439"/>
                    </a:cubicBezTo>
                    <a:lnTo>
                      <a:pt x="4474" y="8439"/>
                    </a:lnTo>
                    <a:cubicBezTo>
                      <a:pt x="4463" y="8248"/>
                      <a:pt x="4456" y="8117"/>
                      <a:pt x="4455" y="8104"/>
                    </a:cubicBezTo>
                    <a:lnTo>
                      <a:pt x="4446" y="8093"/>
                    </a:lnTo>
                    <a:cubicBezTo>
                      <a:pt x="4490" y="7414"/>
                      <a:pt x="4557" y="6703"/>
                      <a:pt x="4600" y="6479"/>
                    </a:cubicBezTo>
                    <a:lnTo>
                      <a:pt x="4588" y="6537"/>
                    </a:lnTo>
                    <a:cubicBezTo>
                      <a:pt x="4635" y="6159"/>
                      <a:pt x="4651" y="6216"/>
                      <a:pt x="4721" y="5932"/>
                    </a:cubicBezTo>
                    <a:cubicBezTo>
                      <a:pt x="4687" y="5960"/>
                      <a:pt x="4779" y="5662"/>
                      <a:pt x="4822" y="5552"/>
                    </a:cubicBezTo>
                    <a:lnTo>
                      <a:pt x="4823" y="5558"/>
                    </a:lnTo>
                    <a:cubicBezTo>
                      <a:pt x="4872" y="5488"/>
                      <a:pt x="4910" y="5340"/>
                      <a:pt x="5013" y="5228"/>
                    </a:cubicBezTo>
                    <a:cubicBezTo>
                      <a:pt x="5097" y="5099"/>
                      <a:pt x="5230" y="4995"/>
                      <a:pt x="5348" y="4915"/>
                    </a:cubicBezTo>
                    <a:lnTo>
                      <a:pt x="5343" y="4928"/>
                    </a:lnTo>
                    <a:cubicBezTo>
                      <a:pt x="5530" y="4779"/>
                      <a:pt x="5994" y="4657"/>
                      <a:pt x="6174" y="4621"/>
                    </a:cubicBezTo>
                    <a:cubicBezTo>
                      <a:pt x="6588" y="4539"/>
                      <a:pt x="7250" y="4493"/>
                      <a:pt x="7827" y="4443"/>
                    </a:cubicBezTo>
                    <a:lnTo>
                      <a:pt x="8203" y="4446"/>
                    </a:lnTo>
                    <a:lnTo>
                      <a:pt x="8257" y="4440"/>
                    </a:lnTo>
                    <a:cubicBezTo>
                      <a:pt x="8257" y="4440"/>
                      <a:pt x="8815" y="4102"/>
                      <a:pt x="8124" y="4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5"/>
              <p:cNvSpPr/>
              <p:nvPr/>
            </p:nvSpPr>
            <p:spPr>
              <a:xfrm>
                <a:off x="520012" y="1809418"/>
                <a:ext cx="46213" cy="45555"/>
              </a:xfrm>
              <a:custGeom>
                <a:rect b="b" l="l" r="r" t="t"/>
                <a:pathLst>
                  <a:path extrusionOk="0" h="2213" w="2245">
                    <a:moveTo>
                      <a:pt x="2245" y="1066"/>
                    </a:moveTo>
                    <a:cubicBezTo>
                      <a:pt x="2245" y="1027"/>
                      <a:pt x="2249" y="986"/>
                      <a:pt x="2234" y="972"/>
                    </a:cubicBezTo>
                    <a:cubicBezTo>
                      <a:pt x="2233" y="934"/>
                      <a:pt x="2247" y="974"/>
                      <a:pt x="2245" y="928"/>
                    </a:cubicBezTo>
                    <a:cubicBezTo>
                      <a:pt x="2238" y="897"/>
                      <a:pt x="2217" y="858"/>
                      <a:pt x="2214" y="821"/>
                    </a:cubicBezTo>
                    <a:lnTo>
                      <a:pt x="2216" y="821"/>
                    </a:lnTo>
                    <a:cubicBezTo>
                      <a:pt x="2201" y="730"/>
                      <a:pt x="2159" y="694"/>
                      <a:pt x="2132" y="617"/>
                    </a:cubicBezTo>
                    <a:lnTo>
                      <a:pt x="2139" y="623"/>
                    </a:lnTo>
                    <a:cubicBezTo>
                      <a:pt x="2133" y="594"/>
                      <a:pt x="2098" y="548"/>
                      <a:pt x="2075" y="500"/>
                    </a:cubicBezTo>
                    <a:cubicBezTo>
                      <a:pt x="2081" y="514"/>
                      <a:pt x="2082" y="529"/>
                      <a:pt x="2064" y="503"/>
                    </a:cubicBezTo>
                    <a:cubicBezTo>
                      <a:pt x="2036" y="449"/>
                      <a:pt x="2006" y="420"/>
                      <a:pt x="1984" y="382"/>
                    </a:cubicBezTo>
                    <a:lnTo>
                      <a:pt x="1948" y="357"/>
                    </a:lnTo>
                    <a:cubicBezTo>
                      <a:pt x="1883" y="278"/>
                      <a:pt x="1679" y="104"/>
                      <a:pt x="1425" y="39"/>
                    </a:cubicBezTo>
                    <a:cubicBezTo>
                      <a:pt x="1175" y="-34"/>
                      <a:pt x="915" y="13"/>
                      <a:pt x="817" y="44"/>
                    </a:cubicBezTo>
                    <a:lnTo>
                      <a:pt x="825" y="40"/>
                    </a:lnTo>
                    <a:cubicBezTo>
                      <a:pt x="673" y="79"/>
                      <a:pt x="448" y="189"/>
                      <a:pt x="289" y="373"/>
                    </a:cubicBezTo>
                    <a:cubicBezTo>
                      <a:pt x="124" y="551"/>
                      <a:pt x="40" y="789"/>
                      <a:pt x="25" y="948"/>
                    </a:cubicBezTo>
                    <a:cubicBezTo>
                      <a:pt x="6" y="996"/>
                      <a:pt x="5" y="1065"/>
                      <a:pt x="0" y="1117"/>
                    </a:cubicBezTo>
                    <a:cubicBezTo>
                      <a:pt x="6" y="1088"/>
                      <a:pt x="13" y="1098"/>
                      <a:pt x="11" y="1120"/>
                    </a:cubicBezTo>
                    <a:cubicBezTo>
                      <a:pt x="19" y="1277"/>
                      <a:pt x="13" y="1132"/>
                      <a:pt x="36" y="1288"/>
                    </a:cubicBezTo>
                    <a:cubicBezTo>
                      <a:pt x="52" y="1376"/>
                      <a:pt x="106" y="1594"/>
                      <a:pt x="238" y="1769"/>
                    </a:cubicBezTo>
                    <a:cubicBezTo>
                      <a:pt x="361" y="1949"/>
                      <a:pt x="549" y="2066"/>
                      <a:pt x="619" y="2105"/>
                    </a:cubicBezTo>
                    <a:cubicBezTo>
                      <a:pt x="702" y="2133"/>
                      <a:pt x="803" y="2176"/>
                      <a:pt x="888" y="2186"/>
                    </a:cubicBezTo>
                    <a:lnTo>
                      <a:pt x="879" y="2187"/>
                    </a:lnTo>
                    <a:cubicBezTo>
                      <a:pt x="923" y="2194"/>
                      <a:pt x="1074" y="2225"/>
                      <a:pt x="1228" y="2208"/>
                    </a:cubicBezTo>
                    <a:cubicBezTo>
                      <a:pt x="1382" y="2196"/>
                      <a:pt x="1531" y="2139"/>
                      <a:pt x="1576" y="2112"/>
                    </a:cubicBezTo>
                    <a:lnTo>
                      <a:pt x="1562" y="2116"/>
                    </a:lnTo>
                    <a:cubicBezTo>
                      <a:pt x="1642" y="2068"/>
                      <a:pt x="1637" y="2088"/>
                      <a:pt x="1703" y="2054"/>
                    </a:cubicBezTo>
                    <a:cubicBezTo>
                      <a:pt x="1687" y="2046"/>
                      <a:pt x="1747" y="1994"/>
                      <a:pt x="1769" y="1974"/>
                    </a:cubicBezTo>
                    <a:lnTo>
                      <a:pt x="1770" y="1978"/>
                    </a:lnTo>
                    <a:cubicBezTo>
                      <a:pt x="1806" y="1949"/>
                      <a:pt x="1871" y="1870"/>
                      <a:pt x="1916" y="1813"/>
                    </a:cubicBezTo>
                    <a:lnTo>
                      <a:pt x="1921" y="1821"/>
                    </a:lnTo>
                    <a:cubicBezTo>
                      <a:pt x="1956" y="1770"/>
                      <a:pt x="2022" y="1676"/>
                      <a:pt x="2042" y="1637"/>
                    </a:cubicBezTo>
                    <a:cubicBezTo>
                      <a:pt x="2094" y="1553"/>
                      <a:pt x="2167" y="1408"/>
                      <a:pt x="2172" y="1270"/>
                    </a:cubicBezTo>
                    <a:cubicBezTo>
                      <a:pt x="2185" y="1242"/>
                      <a:pt x="2196" y="1214"/>
                      <a:pt x="2206" y="1185"/>
                    </a:cubicBezTo>
                    <a:lnTo>
                      <a:pt x="2204" y="1171"/>
                    </a:lnTo>
                    <a:cubicBezTo>
                      <a:pt x="2205" y="1156"/>
                      <a:pt x="1891" y="1058"/>
                      <a:pt x="1817" y="1179"/>
                    </a:cubicBezTo>
                    <a:lnTo>
                      <a:pt x="1807" y="1177"/>
                    </a:lnTo>
                    <a:cubicBezTo>
                      <a:pt x="1807" y="1184"/>
                      <a:pt x="1808" y="1192"/>
                      <a:pt x="1807" y="1200"/>
                    </a:cubicBezTo>
                    <a:cubicBezTo>
                      <a:pt x="1798" y="1227"/>
                      <a:pt x="1807" y="1241"/>
                      <a:pt x="1798" y="1237"/>
                    </a:cubicBezTo>
                    <a:lnTo>
                      <a:pt x="1805" y="1200"/>
                    </a:lnTo>
                    <a:cubicBezTo>
                      <a:pt x="1798" y="1227"/>
                      <a:pt x="1796" y="1208"/>
                      <a:pt x="1793" y="1197"/>
                    </a:cubicBezTo>
                    <a:cubicBezTo>
                      <a:pt x="1790" y="1208"/>
                      <a:pt x="1787" y="1219"/>
                      <a:pt x="1783" y="1227"/>
                    </a:cubicBezTo>
                    <a:cubicBezTo>
                      <a:pt x="1786" y="1233"/>
                      <a:pt x="1787" y="1224"/>
                      <a:pt x="1790" y="1220"/>
                    </a:cubicBezTo>
                    <a:cubicBezTo>
                      <a:pt x="1790" y="1235"/>
                      <a:pt x="1798" y="1257"/>
                      <a:pt x="1788" y="1274"/>
                    </a:cubicBezTo>
                    <a:cubicBezTo>
                      <a:pt x="1780" y="1301"/>
                      <a:pt x="1773" y="1272"/>
                      <a:pt x="1764" y="1303"/>
                    </a:cubicBezTo>
                    <a:cubicBezTo>
                      <a:pt x="1712" y="1464"/>
                      <a:pt x="1600" y="1595"/>
                      <a:pt x="1459" y="1684"/>
                    </a:cubicBezTo>
                    <a:cubicBezTo>
                      <a:pt x="1454" y="1683"/>
                      <a:pt x="1458" y="1681"/>
                      <a:pt x="1461" y="1677"/>
                    </a:cubicBezTo>
                    <a:cubicBezTo>
                      <a:pt x="1421" y="1707"/>
                      <a:pt x="1380" y="1726"/>
                      <a:pt x="1338" y="1744"/>
                    </a:cubicBezTo>
                    <a:cubicBezTo>
                      <a:pt x="1325" y="1745"/>
                      <a:pt x="1320" y="1741"/>
                      <a:pt x="1315" y="1738"/>
                    </a:cubicBezTo>
                    <a:cubicBezTo>
                      <a:pt x="1328" y="1755"/>
                      <a:pt x="1070" y="1793"/>
                      <a:pt x="1065" y="1775"/>
                    </a:cubicBezTo>
                    <a:lnTo>
                      <a:pt x="1060" y="1791"/>
                    </a:lnTo>
                    <a:cubicBezTo>
                      <a:pt x="1010" y="1787"/>
                      <a:pt x="1048" y="1771"/>
                      <a:pt x="1002" y="1769"/>
                    </a:cubicBezTo>
                    <a:cubicBezTo>
                      <a:pt x="979" y="1792"/>
                      <a:pt x="929" y="1749"/>
                      <a:pt x="910" y="1758"/>
                    </a:cubicBezTo>
                    <a:cubicBezTo>
                      <a:pt x="910" y="1758"/>
                      <a:pt x="890" y="1747"/>
                      <a:pt x="894" y="1741"/>
                    </a:cubicBezTo>
                    <a:cubicBezTo>
                      <a:pt x="883" y="1750"/>
                      <a:pt x="871" y="1736"/>
                      <a:pt x="857" y="1734"/>
                    </a:cubicBezTo>
                    <a:cubicBezTo>
                      <a:pt x="850" y="1736"/>
                      <a:pt x="859" y="1739"/>
                      <a:pt x="861" y="1744"/>
                    </a:cubicBezTo>
                    <a:cubicBezTo>
                      <a:pt x="850" y="1742"/>
                      <a:pt x="840" y="1738"/>
                      <a:pt x="829" y="1734"/>
                    </a:cubicBezTo>
                    <a:cubicBezTo>
                      <a:pt x="819" y="1725"/>
                      <a:pt x="820" y="1717"/>
                      <a:pt x="833" y="1722"/>
                    </a:cubicBezTo>
                    <a:cubicBezTo>
                      <a:pt x="794" y="1705"/>
                      <a:pt x="688" y="1637"/>
                      <a:pt x="611" y="1540"/>
                    </a:cubicBezTo>
                    <a:cubicBezTo>
                      <a:pt x="534" y="1443"/>
                      <a:pt x="493" y="1326"/>
                      <a:pt x="482" y="1283"/>
                    </a:cubicBezTo>
                    <a:cubicBezTo>
                      <a:pt x="476" y="1297"/>
                      <a:pt x="488" y="1322"/>
                      <a:pt x="479" y="1337"/>
                    </a:cubicBezTo>
                    <a:cubicBezTo>
                      <a:pt x="461" y="1317"/>
                      <a:pt x="472" y="1301"/>
                      <a:pt x="460" y="1293"/>
                    </a:cubicBezTo>
                    <a:cubicBezTo>
                      <a:pt x="478" y="1279"/>
                      <a:pt x="452" y="1240"/>
                      <a:pt x="473" y="1218"/>
                    </a:cubicBezTo>
                    <a:lnTo>
                      <a:pt x="459" y="1213"/>
                    </a:lnTo>
                    <a:lnTo>
                      <a:pt x="465" y="1200"/>
                    </a:lnTo>
                    <a:cubicBezTo>
                      <a:pt x="447" y="1096"/>
                      <a:pt x="452" y="1176"/>
                      <a:pt x="459" y="1083"/>
                    </a:cubicBezTo>
                    <a:cubicBezTo>
                      <a:pt x="460" y="1029"/>
                      <a:pt x="448" y="999"/>
                      <a:pt x="462" y="971"/>
                    </a:cubicBezTo>
                    <a:cubicBezTo>
                      <a:pt x="460" y="975"/>
                      <a:pt x="449" y="985"/>
                      <a:pt x="450" y="971"/>
                    </a:cubicBezTo>
                    <a:cubicBezTo>
                      <a:pt x="462" y="971"/>
                      <a:pt x="452" y="931"/>
                      <a:pt x="464" y="927"/>
                    </a:cubicBezTo>
                    <a:cubicBezTo>
                      <a:pt x="467" y="913"/>
                      <a:pt x="485" y="871"/>
                      <a:pt x="465" y="880"/>
                    </a:cubicBezTo>
                    <a:cubicBezTo>
                      <a:pt x="474" y="875"/>
                      <a:pt x="492" y="838"/>
                      <a:pt x="489" y="863"/>
                    </a:cubicBezTo>
                    <a:cubicBezTo>
                      <a:pt x="495" y="851"/>
                      <a:pt x="504" y="840"/>
                      <a:pt x="505" y="829"/>
                    </a:cubicBezTo>
                    <a:lnTo>
                      <a:pt x="493" y="844"/>
                    </a:lnTo>
                    <a:cubicBezTo>
                      <a:pt x="510" y="800"/>
                      <a:pt x="534" y="784"/>
                      <a:pt x="539" y="751"/>
                    </a:cubicBezTo>
                    <a:lnTo>
                      <a:pt x="524" y="763"/>
                    </a:lnTo>
                    <a:cubicBezTo>
                      <a:pt x="537" y="737"/>
                      <a:pt x="552" y="718"/>
                      <a:pt x="571" y="718"/>
                    </a:cubicBezTo>
                    <a:lnTo>
                      <a:pt x="557" y="744"/>
                    </a:lnTo>
                    <a:cubicBezTo>
                      <a:pt x="584" y="706"/>
                      <a:pt x="600" y="684"/>
                      <a:pt x="621" y="650"/>
                    </a:cubicBezTo>
                    <a:lnTo>
                      <a:pt x="612" y="660"/>
                    </a:lnTo>
                    <a:cubicBezTo>
                      <a:pt x="623" y="602"/>
                      <a:pt x="843" y="446"/>
                      <a:pt x="893" y="427"/>
                    </a:cubicBezTo>
                    <a:lnTo>
                      <a:pt x="868" y="423"/>
                    </a:lnTo>
                    <a:cubicBezTo>
                      <a:pt x="880" y="415"/>
                      <a:pt x="893" y="407"/>
                      <a:pt x="906" y="401"/>
                    </a:cubicBezTo>
                    <a:cubicBezTo>
                      <a:pt x="901" y="402"/>
                      <a:pt x="897" y="442"/>
                      <a:pt x="892" y="441"/>
                    </a:cubicBezTo>
                    <a:cubicBezTo>
                      <a:pt x="933" y="427"/>
                      <a:pt x="1069" y="388"/>
                      <a:pt x="1207" y="408"/>
                    </a:cubicBezTo>
                    <a:cubicBezTo>
                      <a:pt x="1344" y="422"/>
                      <a:pt x="1468" y="488"/>
                      <a:pt x="1498" y="516"/>
                    </a:cubicBezTo>
                    <a:cubicBezTo>
                      <a:pt x="1523" y="539"/>
                      <a:pt x="1492" y="537"/>
                      <a:pt x="1492" y="537"/>
                    </a:cubicBezTo>
                    <a:cubicBezTo>
                      <a:pt x="1527" y="554"/>
                      <a:pt x="1513" y="536"/>
                      <a:pt x="1540" y="556"/>
                    </a:cubicBezTo>
                    <a:cubicBezTo>
                      <a:pt x="1546" y="564"/>
                      <a:pt x="1533" y="563"/>
                      <a:pt x="1527" y="561"/>
                    </a:cubicBezTo>
                    <a:cubicBezTo>
                      <a:pt x="1540" y="569"/>
                      <a:pt x="1548" y="580"/>
                      <a:pt x="1553" y="576"/>
                    </a:cubicBezTo>
                    <a:cubicBezTo>
                      <a:pt x="1541" y="562"/>
                      <a:pt x="1556" y="555"/>
                      <a:pt x="1555" y="543"/>
                    </a:cubicBezTo>
                    <a:cubicBezTo>
                      <a:pt x="1567" y="552"/>
                      <a:pt x="1579" y="561"/>
                      <a:pt x="1589" y="572"/>
                    </a:cubicBezTo>
                    <a:lnTo>
                      <a:pt x="1582" y="577"/>
                    </a:lnTo>
                    <a:cubicBezTo>
                      <a:pt x="1588" y="585"/>
                      <a:pt x="1618" y="574"/>
                      <a:pt x="1646" y="610"/>
                    </a:cubicBezTo>
                    <a:cubicBezTo>
                      <a:pt x="1696" y="666"/>
                      <a:pt x="1744" y="733"/>
                      <a:pt x="1775" y="801"/>
                    </a:cubicBezTo>
                    <a:cubicBezTo>
                      <a:pt x="1770" y="802"/>
                      <a:pt x="1760" y="790"/>
                      <a:pt x="1751" y="777"/>
                    </a:cubicBezTo>
                    <a:cubicBezTo>
                      <a:pt x="1755" y="786"/>
                      <a:pt x="1762" y="799"/>
                      <a:pt x="1763" y="809"/>
                    </a:cubicBezTo>
                    <a:cubicBezTo>
                      <a:pt x="1764" y="789"/>
                      <a:pt x="1782" y="834"/>
                      <a:pt x="1780" y="820"/>
                    </a:cubicBezTo>
                    <a:cubicBezTo>
                      <a:pt x="1825" y="861"/>
                      <a:pt x="1826" y="937"/>
                      <a:pt x="1849" y="982"/>
                    </a:cubicBezTo>
                    <a:cubicBezTo>
                      <a:pt x="1870" y="969"/>
                      <a:pt x="2213" y="1057"/>
                      <a:pt x="2235" y="1070"/>
                    </a:cubicBezTo>
                    <a:cubicBezTo>
                      <a:pt x="2236" y="1093"/>
                      <a:pt x="2236" y="1115"/>
                      <a:pt x="2234" y="1122"/>
                    </a:cubicBezTo>
                    <a:cubicBezTo>
                      <a:pt x="2240" y="1117"/>
                      <a:pt x="2241" y="1071"/>
                      <a:pt x="2236" y="1047"/>
                    </a:cubicBezTo>
                    <a:lnTo>
                      <a:pt x="2223" y="1044"/>
                    </a:lnTo>
                    <a:cubicBezTo>
                      <a:pt x="2215" y="990"/>
                      <a:pt x="2231" y="1031"/>
                      <a:pt x="2223" y="977"/>
                    </a:cubicBezTo>
                    <a:cubicBezTo>
                      <a:pt x="2234" y="973"/>
                      <a:pt x="2243" y="1022"/>
                      <a:pt x="2245" y="1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5"/>
              <p:cNvSpPr/>
              <p:nvPr/>
            </p:nvSpPr>
            <p:spPr>
              <a:xfrm>
                <a:off x="243687" y="1967543"/>
                <a:ext cx="46213" cy="45555"/>
              </a:xfrm>
              <a:custGeom>
                <a:rect b="b" l="l" r="r" t="t"/>
                <a:pathLst>
                  <a:path extrusionOk="0" h="2213" w="2245">
                    <a:moveTo>
                      <a:pt x="2245" y="1066"/>
                    </a:moveTo>
                    <a:cubicBezTo>
                      <a:pt x="2245" y="1027"/>
                      <a:pt x="2249" y="986"/>
                      <a:pt x="2234" y="972"/>
                    </a:cubicBezTo>
                    <a:cubicBezTo>
                      <a:pt x="2233" y="934"/>
                      <a:pt x="2247" y="974"/>
                      <a:pt x="2245" y="928"/>
                    </a:cubicBezTo>
                    <a:cubicBezTo>
                      <a:pt x="2238" y="897"/>
                      <a:pt x="2217" y="858"/>
                      <a:pt x="2214" y="821"/>
                    </a:cubicBezTo>
                    <a:lnTo>
                      <a:pt x="2216" y="821"/>
                    </a:lnTo>
                    <a:cubicBezTo>
                      <a:pt x="2201" y="730"/>
                      <a:pt x="2159" y="694"/>
                      <a:pt x="2132" y="617"/>
                    </a:cubicBezTo>
                    <a:lnTo>
                      <a:pt x="2139" y="623"/>
                    </a:lnTo>
                    <a:cubicBezTo>
                      <a:pt x="2133" y="594"/>
                      <a:pt x="2098" y="548"/>
                      <a:pt x="2075" y="500"/>
                    </a:cubicBezTo>
                    <a:cubicBezTo>
                      <a:pt x="2081" y="514"/>
                      <a:pt x="2082" y="529"/>
                      <a:pt x="2064" y="503"/>
                    </a:cubicBezTo>
                    <a:cubicBezTo>
                      <a:pt x="2036" y="449"/>
                      <a:pt x="2006" y="420"/>
                      <a:pt x="1984" y="382"/>
                    </a:cubicBezTo>
                    <a:lnTo>
                      <a:pt x="1948" y="357"/>
                    </a:lnTo>
                    <a:cubicBezTo>
                      <a:pt x="1883" y="278"/>
                      <a:pt x="1679" y="104"/>
                      <a:pt x="1425" y="39"/>
                    </a:cubicBezTo>
                    <a:cubicBezTo>
                      <a:pt x="1175" y="-34"/>
                      <a:pt x="915" y="13"/>
                      <a:pt x="817" y="44"/>
                    </a:cubicBezTo>
                    <a:lnTo>
                      <a:pt x="825" y="40"/>
                    </a:lnTo>
                    <a:cubicBezTo>
                      <a:pt x="673" y="79"/>
                      <a:pt x="448" y="189"/>
                      <a:pt x="289" y="373"/>
                    </a:cubicBezTo>
                    <a:cubicBezTo>
                      <a:pt x="124" y="551"/>
                      <a:pt x="40" y="789"/>
                      <a:pt x="25" y="948"/>
                    </a:cubicBezTo>
                    <a:cubicBezTo>
                      <a:pt x="6" y="996"/>
                      <a:pt x="5" y="1065"/>
                      <a:pt x="0" y="1117"/>
                    </a:cubicBezTo>
                    <a:cubicBezTo>
                      <a:pt x="6" y="1088"/>
                      <a:pt x="13" y="1098"/>
                      <a:pt x="11" y="1120"/>
                    </a:cubicBezTo>
                    <a:cubicBezTo>
                      <a:pt x="19" y="1277"/>
                      <a:pt x="13" y="1132"/>
                      <a:pt x="36" y="1288"/>
                    </a:cubicBezTo>
                    <a:cubicBezTo>
                      <a:pt x="52" y="1376"/>
                      <a:pt x="106" y="1594"/>
                      <a:pt x="238" y="1769"/>
                    </a:cubicBezTo>
                    <a:cubicBezTo>
                      <a:pt x="361" y="1949"/>
                      <a:pt x="549" y="2066"/>
                      <a:pt x="619" y="2105"/>
                    </a:cubicBezTo>
                    <a:cubicBezTo>
                      <a:pt x="702" y="2133"/>
                      <a:pt x="803" y="2176"/>
                      <a:pt x="888" y="2186"/>
                    </a:cubicBezTo>
                    <a:lnTo>
                      <a:pt x="879" y="2187"/>
                    </a:lnTo>
                    <a:cubicBezTo>
                      <a:pt x="923" y="2194"/>
                      <a:pt x="1074" y="2225"/>
                      <a:pt x="1228" y="2208"/>
                    </a:cubicBezTo>
                    <a:cubicBezTo>
                      <a:pt x="1382" y="2196"/>
                      <a:pt x="1531" y="2139"/>
                      <a:pt x="1576" y="2112"/>
                    </a:cubicBezTo>
                    <a:lnTo>
                      <a:pt x="1562" y="2116"/>
                    </a:lnTo>
                    <a:cubicBezTo>
                      <a:pt x="1642" y="2068"/>
                      <a:pt x="1637" y="2088"/>
                      <a:pt x="1703" y="2054"/>
                    </a:cubicBezTo>
                    <a:cubicBezTo>
                      <a:pt x="1687" y="2046"/>
                      <a:pt x="1747" y="1994"/>
                      <a:pt x="1769" y="1974"/>
                    </a:cubicBezTo>
                    <a:lnTo>
                      <a:pt x="1770" y="1978"/>
                    </a:lnTo>
                    <a:cubicBezTo>
                      <a:pt x="1806" y="1949"/>
                      <a:pt x="1871" y="1870"/>
                      <a:pt x="1916" y="1813"/>
                    </a:cubicBezTo>
                    <a:lnTo>
                      <a:pt x="1921" y="1821"/>
                    </a:lnTo>
                    <a:cubicBezTo>
                      <a:pt x="1956" y="1770"/>
                      <a:pt x="2022" y="1676"/>
                      <a:pt x="2042" y="1637"/>
                    </a:cubicBezTo>
                    <a:cubicBezTo>
                      <a:pt x="2094" y="1553"/>
                      <a:pt x="2167" y="1408"/>
                      <a:pt x="2172" y="1270"/>
                    </a:cubicBezTo>
                    <a:cubicBezTo>
                      <a:pt x="2185" y="1242"/>
                      <a:pt x="2196" y="1214"/>
                      <a:pt x="2206" y="1185"/>
                    </a:cubicBezTo>
                    <a:lnTo>
                      <a:pt x="2204" y="1171"/>
                    </a:lnTo>
                    <a:cubicBezTo>
                      <a:pt x="2205" y="1156"/>
                      <a:pt x="1891" y="1058"/>
                      <a:pt x="1817" y="1179"/>
                    </a:cubicBezTo>
                    <a:lnTo>
                      <a:pt x="1807" y="1177"/>
                    </a:lnTo>
                    <a:cubicBezTo>
                      <a:pt x="1807" y="1184"/>
                      <a:pt x="1808" y="1192"/>
                      <a:pt x="1807" y="1200"/>
                    </a:cubicBezTo>
                    <a:cubicBezTo>
                      <a:pt x="1798" y="1227"/>
                      <a:pt x="1807" y="1241"/>
                      <a:pt x="1798" y="1237"/>
                    </a:cubicBezTo>
                    <a:lnTo>
                      <a:pt x="1805" y="1200"/>
                    </a:lnTo>
                    <a:cubicBezTo>
                      <a:pt x="1798" y="1227"/>
                      <a:pt x="1796" y="1208"/>
                      <a:pt x="1793" y="1197"/>
                    </a:cubicBezTo>
                    <a:cubicBezTo>
                      <a:pt x="1790" y="1208"/>
                      <a:pt x="1787" y="1219"/>
                      <a:pt x="1783" y="1227"/>
                    </a:cubicBezTo>
                    <a:cubicBezTo>
                      <a:pt x="1786" y="1233"/>
                      <a:pt x="1787" y="1224"/>
                      <a:pt x="1790" y="1220"/>
                    </a:cubicBezTo>
                    <a:cubicBezTo>
                      <a:pt x="1790" y="1235"/>
                      <a:pt x="1798" y="1257"/>
                      <a:pt x="1788" y="1274"/>
                    </a:cubicBezTo>
                    <a:cubicBezTo>
                      <a:pt x="1780" y="1301"/>
                      <a:pt x="1773" y="1272"/>
                      <a:pt x="1764" y="1303"/>
                    </a:cubicBezTo>
                    <a:cubicBezTo>
                      <a:pt x="1712" y="1464"/>
                      <a:pt x="1600" y="1595"/>
                      <a:pt x="1459" y="1684"/>
                    </a:cubicBezTo>
                    <a:cubicBezTo>
                      <a:pt x="1454" y="1683"/>
                      <a:pt x="1458" y="1681"/>
                      <a:pt x="1461" y="1677"/>
                    </a:cubicBezTo>
                    <a:cubicBezTo>
                      <a:pt x="1421" y="1707"/>
                      <a:pt x="1380" y="1726"/>
                      <a:pt x="1338" y="1744"/>
                    </a:cubicBezTo>
                    <a:cubicBezTo>
                      <a:pt x="1325" y="1745"/>
                      <a:pt x="1320" y="1741"/>
                      <a:pt x="1315" y="1738"/>
                    </a:cubicBezTo>
                    <a:cubicBezTo>
                      <a:pt x="1328" y="1755"/>
                      <a:pt x="1070" y="1793"/>
                      <a:pt x="1065" y="1775"/>
                    </a:cubicBezTo>
                    <a:lnTo>
                      <a:pt x="1060" y="1791"/>
                    </a:lnTo>
                    <a:cubicBezTo>
                      <a:pt x="1010" y="1787"/>
                      <a:pt x="1048" y="1771"/>
                      <a:pt x="1002" y="1769"/>
                    </a:cubicBezTo>
                    <a:cubicBezTo>
                      <a:pt x="979" y="1792"/>
                      <a:pt x="929" y="1749"/>
                      <a:pt x="910" y="1758"/>
                    </a:cubicBezTo>
                    <a:cubicBezTo>
                      <a:pt x="910" y="1758"/>
                      <a:pt x="890" y="1747"/>
                      <a:pt x="894" y="1741"/>
                    </a:cubicBezTo>
                    <a:cubicBezTo>
                      <a:pt x="883" y="1750"/>
                      <a:pt x="871" y="1736"/>
                      <a:pt x="857" y="1734"/>
                    </a:cubicBezTo>
                    <a:cubicBezTo>
                      <a:pt x="850" y="1736"/>
                      <a:pt x="859" y="1739"/>
                      <a:pt x="861" y="1744"/>
                    </a:cubicBezTo>
                    <a:cubicBezTo>
                      <a:pt x="850" y="1742"/>
                      <a:pt x="840" y="1738"/>
                      <a:pt x="829" y="1734"/>
                    </a:cubicBezTo>
                    <a:cubicBezTo>
                      <a:pt x="819" y="1725"/>
                      <a:pt x="820" y="1717"/>
                      <a:pt x="833" y="1722"/>
                    </a:cubicBezTo>
                    <a:cubicBezTo>
                      <a:pt x="794" y="1705"/>
                      <a:pt x="688" y="1637"/>
                      <a:pt x="611" y="1540"/>
                    </a:cubicBezTo>
                    <a:cubicBezTo>
                      <a:pt x="534" y="1443"/>
                      <a:pt x="493" y="1326"/>
                      <a:pt x="482" y="1283"/>
                    </a:cubicBezTo>
                    <a:cubicBezTo>
                      <a:pt x="476" y="1297"/>
                      <a:pt x="488" y="1322"/>
                      <a:pt x="479" y="1337"/>
                    </a:cubicBezTo>
                    <a:cubicBezTo>
                      <a:pt x="461" y="1317"/>
                      <a:pt x="472" y="1301"/>
                      <a:pt x="460" y="1293"/>
                    </a:cubicBezTo>
                    <a:cubicBezTo>
                      <a:pt x="478" y="1279"/>
                      <a:pt x="452" y="1240"/>
                      <a:pt x="473" y="1218"/>
                    </a:cubicBezTo>
                    <a:lnTo>
                      <a:pt x="459" y="1213"/>
                    </a:lnTo>
                    <a:lnTo>
                      <a:pt x="465" y="1200"/>
                    </a:lnTo>
                    <a:cubicBezTo>
                      <a:pt x="447" y="1096"/>
                      <a:pt x="452" y="1176"/>
                      <a:pt x="459" y="1083"/>
                    </a:cubicBezTo>
                    <a:cubicBezTo>
                      <a:pt x="460" y="1029"/>
                      <a:pt x="448" y="999"/>
                      <a:pt x="462" y="971"/>
                    </a:cubicBezTo>
                    <a:cubicBezTo>
                      <a:pt x="460" y="975"/>
                      <a:pt x="449" y="985"/>
                      <a:pt x="450" y="971"/>
                    </a:cubicBezTo>
                    <a:cubicBezTo>
                      <a:pt x="462" y="971"/>
                      <a:pt x="452" y="931"/>
                      <a:pt x="464" y="927"/>
                    </a:cubicBezTo>
                    <a:cubicBezTo>
                      <a:pt x="467" y="913"/>
                      <a:pt x="485" y="871"/>
                      <a:pt x="465" y="880"/>
                    </a:cubicBezTo>
                    <a:cubicBezTo>
                      <a:pt x="474" y="875"/>
                      <a:pt x="492" y="838"/>
                      <a:pt x="489" y="863"/>
                    </a:cubicBezTo>
                    <a:cubicBezTo>
                      <a:pt x="495" y="851"/>
                      <a:pt x="504" y="840"/>
                      <a:pt x="505" y="829"/>
                    </a:cubicBezTo>
                    <a:lnTo>
                      <a:pt x="493" y="844"/>
                    </a:lnTo>
                    <a:cubicBezTo>
                      <a:pt x="510" y="800"/>
                      <a:pt x="534" y="784"/>
                      <a:pt x="539" y="751"/>
                    </a:cubicBezTo>
                    <a:lnTo>
                      <a:pt x="524" y="763"/>
                    </a:lnTo>
                    <a:cubicBezTo>
                      <a:pt x="537" y="737"/>
                      <a:pt x="552" y="718"/>
                      <a:pt x="571" y="718"/>
                    </a:cubicBezTo>
                    <a:lnTo>
                      <a:pt x="557" y="744"/>
                    </a:lnTo>
                    <a:cubicBezTo>
                      <a:pt x="584" y="706"/>
                      <a:pt x="600" y="684"/>
                      <a:pt x="621" y="650"/>
                    </a:cubicBezTo>
                    <a:lnTo>
                      <a:pt x="612" y="660"/>
                    </a:lnTo>
                    <a:cubicBezTo>
                      <a:pt x="623" y="602"/>
                      <a:pt x="843" y="446"/>
                      <a:pt x="893" y="427"/>
                    </a:cubicBezTo>
                    <a:lnTo>
                      <a:pt x="868" y="423"/>
                    </a:lnTo>
                    <a:cubicBezTo>
                      <a:pt x="880" y="415"/>
                      <a:pt x="893" y="407"/>
                      <a:pt x="906" y="401"/>
                    </a:cubicBezTo>
                    <a:cubicBezTo>
                      <a:pt x="901" y="402"/>
                      <a:pt x="897" y="442"/>
                      <a:pt x="892" y="441"/>
                    </a:cubicBezTo>
                    <a:cubicBezTo>
                      <a:pt x="933" y="427"/>
                      <a:pt x="1069" y="388"/>
                      <a:pt x="1207" y="408"/>
                    </a:cubicBezTo>
                    <a:cubicBezTo>
                      <a:pt x="1344" y="422"/>
                      <a:pt x="1468" y="488"/>
                      <a:pt x="1498" y="516"/>
                    </a:cubicBezTo>
                    <a:cubicBezTo>
                      <a:pt x="1523" y="539"/>
                      <a:pt x="1492" y="537"/>
                      <a:pt x="1492" y="537"/>
                    </a:cubicBezTo>
                    <a:cubicBezTo>
                      <a:pt x="1527" y="554"/>
                      <a:pt x="1513" y="536"/>
                      <a:pt x="1540" y="556"/>
                    </a:cubicBezTo>
                    <a:cubicBezTo>
                      <a:pt x="1546" y="564"/>
                      <a:pt x="1533" y="563"/>
                      <a:pt x="1527" y="561"/>
                    </a:cubicBezTo>
                    <a:cubicBezTo>
                      <a:pt x="1540" y="569"/>
                      <a:pt x="1548" y="580"/>
                      <a:pt x="1553" y="576"/>
                    </a:cubicBezTo>
                    <a:cubicBezTo>
                      <a:pt x="1541" y="562"/>
                      <a:pt x="1556" y="555"/>
                      <a:pt x="1555" y="543"/>
                    </a:cubicBezTo>
                    <a:cubicBezTo>
                      <a:pt x="1567" y="552"/>
                      <a:pt x="1579" y="561"/>
                      <a:pt x="1589" y="572"/>
                    </a:cubicBezTo>
                    <a:lnTo>
                      <a:pt x="1582" y="577"/>
                    </a:lnTo>
                    <a:cubicBezTo>
                      <a:pt x="1588" y="585"/>
                      <a:pt x="1618" y="574"/>
                      <a:pt x="1646" y="610"/>
                    </a:cubicBezTo>
                    <a:cubicBezTo>
                      <a:pt x="1696" y="666"/>
                      <a:pt x="1744" y="733"/>
                      <a:pt x="1775" y="801"/>
                    </a:cubicBezTo>
                    <a:cubicBezTo>
                      <a:pt x="1770" y="802"/>
                      <a:pt x="1760" y="790"/>
                      <a:pt x="1751" y="777"/>
                    </a:cubicBezTo>
                    <a:cubicBezTo>
                      <a:pt x="1755" y="786"/>
                      <a:pt x="1762" y="799"/>
                      <a:pt x="1763" y="809"/>
                    </a:cubicBezTo>
                    <a:cubicBezTo>
                      <a:pt x="1764" y="789"/>
                      <a:pt x="1782" y="834"/>
                      <a:pt x="1780" y="820"/>
                    </a:cubicBezTo>
                    <a:cubicBezTo>
                      <a:pt x="1825" y="861"/>
                      <a:pt x="1826" y="937"/>
                      <a:pt x="1849" y="982"/>
                    </a:cubicBezTo>
                    <a:cubicBezTo>
                      <a:pt x="1870" y="969"/>
                      <a:pt x="2213" y="1057"/>
                      <a:pt x="2235" y="1070"/>
                    </a:cubicBezTo>
                    <a:cubicBezTo>
                      <a:pt x="2236" y="1093"/>
                      <a:pt x="2236" y="1115"/>
                      <a:pt x="2234" y="1122"/>
                    </a:cubicBezTo>
                    <a:cubicBezTo>
                      <a:pt x="2240" y="1117"/>
                      <a:pt x="2241" y="1071"/>
                      <a:pt x="2236" y="1047"/>
                    </a:cubicBezTo>
                    <a:lnTo>
                      <a:pt x="2223" y="1044"/>
                    </a:lnTo>
                    <a:cubicBezTo>
                      <a:pt x="2215" y="990"/>
                      <a:pt x="2231" y="1031"/>
                      <a:pt x="2223" y="977"/>
                    </a:cubicBezTo>
                    <a:cubicBezTo>
                      <a:pt x="2234" y="973"/>
                      <a:pt x="2243" y="1022"/>
                      <a:pt x="2245" y="1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BODY_1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6"/>
          <p:cNvPicPr preferRelativeResize="0"/>
          <p:nvPr/>
        </p:nvPicPr>
        <p:blipFill rotWithShape="1">
          <a:blip r:embed="rId2">
            <a:alphaModFix amt="39000"/>
          </a:blip>
          <a:srcRect b="0" l="19627" r="0" t="-210"/>
          <a:stretch/>
        </p:blipFill>
        <p:spPr>
          <a:xfrm rot="5400000">
            <a:off x="1981963" y="-2005538"/>
            <a:ext cx="5190649" cy="915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0" name="Google Shape;250;p16"/>
          <p:cNvSpPr txBox="1"/>
          <p:nvPr>
            <p:ph idx="1" type="body"/>
          </p:nvPr>
        </p:nvSpPr>
        <p:spPr>
          <a:xfrm>
            <a:off x="1014175" y="1381075"/>
            <a:ext cx="3676800" cy="31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 sz="1200"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9pPr>
          </a:lstStyle>
          <a:p/>
        </p:txBody>
      </p:sp>
      <p:sp>
        <p:nvSpPr>
          <p:cNvPr id="251" name="Google Shape;251;p16"/>
          <p:cNvSpPr/>
          <p:nvPr/>
        </p:nvSpPr>
        <p:spPr>
          <a:xfrm>
            <a:off x="-3525" y="4859525"/>
            <a:ext cx="9144000" cy="284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grpSp>
        <p:nvGrpSpPr>
          <p:cNvPr id="252" name="Google Shape;252;p16"/>
          <p:cNvGrpSpPr/>
          <p:nvPr/>
        </p:nvGrpSpPr>
        <p:grpSpPr>
          <a:xfrm flipH="1">
            <a:off x="91125" y="21400"/>
            <a:ext cx="9281251" cy="2156048"/>
            <a:chOff x="-229075" y="21400"/>
            <a:chExt cx="9281251" cy="2156048"/>
          </a:xfrm>
        </p:grpSpPr>
        <p:pic>
          <p:nvPicPr>
            <p:cNvPr id="253" name="Google Shape;253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5649">
              <a:off x="-133764" y="230344"/>
              <a:ext cx="1480777" cy="8495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 rot="-6591870">
              <a:off x="8159550" y="1256225"/>
              <a:ext cx="469349" cy="543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" name="Google Shape;255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6591870">
              <a:off x="8414575" y="677875"/>
              <a:ext cx="469349" cy="543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56" name="Google Shape;256;p16"/>
            <p:cNvGrpSpPr/>
            <p:nvPr/>
          </p:nvGrpSpPr>
          <p:grpSpPr>
            <a:xfrm>
              <a:off x="8651175" y="1941650"/>
              <a:ext cx="248800" cy="235798"/>
              <a:chOff x="941225" y="179200"/>
              <a:chExt cx="248800" cy="235798"/>
            </a:xfrm>
          </p:grpSpPr>
          <p:sp>
            <p:nvSpPr>
              <p:cNvPr id="257" name="Google Shape;257;p16"/>
              <p:cNvSpPr/>
              <p:nvPr/>
            </p:nvSpPr>
            <p:spPr>
              <a:xfrm>
                <a:off x="941225" y="179200"/>
                <a:ext cx="174355" cy="174231"/>
              </a:xfrm>
              <a:custGeom>
                <a:rect b="b" l="l" r="r" t="t"/>
                <a:pathLst>
                  <a:path extrusionOk="0" h="8464" w="8470">
                    <a:moveTo>
                      <a:pt x="5447" y="4423"/>
                    </a:moveTo>
                    <a:cubicBezTo>
                      <a:pt x="5164" y="4549"/>
                      <a:pt x="4863" y="4723"/>
                      <a:pt x="4672" y="5001"/>
                    </a:cubicBezTo>
                    <a:cubicBezTo>
                      <a:pt x="4562" y="5128"/>
                      <a:pt x="4502" y="5281"/>
                      <a:pt x="4426" y="5423"/>
                    </a:cubicBezTo>
                    <a:cubicBezTo>
                      <a:pt x="4378" y="5571"/>
                      <a:pt x="4307" y="5720"/>
                      <a:pt x="4280" y="5869"/>
                    </a:cubicBezTo>
                    <a:cubicBezTo>
                      <a:pt x="4270" y="5896"/>
                      <a:pt x="4278" y="5863"/>
                      <a:pt x="4285" y="5828"/>
                    </a:cubicBezTo>
                    <a:cubicBezTo>
                      <a:pt x="4265" y="5909"/>
                      <a:pt x="4247" y="5988"/>
                      <a:pt x="4231" y="6065"/>
                    </a:cubicBezTo>
                    <a:cubicBezTo>
                      <a:pt x="4203" y="5931"/>
                      <a:pt x="4164" y="5773"/>
                      <a:pt x="4104" y="5599"/>
                    </a:cubicBezTo>
                    <a:cubicBezTo>
                      <a:pt x="4047" y="5414"/>
                      <a:pt x="3950" y="5209"/>
                      <a:pt x="3812" y="5016"/>
                    </a:cubicBezTo>
                    <a:cubicBezTo>
                      <a:pt x="3671" y="4825"/>
                      <a:pt x="3478" y="4646"/>
                      <a:pt x="3263" y="4532"/>
                    </a:cubicBezTo>
                    <a:cubicBezTo>
                      <a:pt x="2968" y="4370"/>
                      <a:pt x="2660" y="4277"/>
                      <a:pt x="2378" y="4218"/>
                    </a:cubicBezTo>
                    <a:cubicBezTo>
                      <a:pt x="2489" y="4195"/>
                      <a:pt x="2586" y="4170"/>
                      <a:pt x="2690" y="4138"/>
                    </a:cubicBezTo>
                    <a:lnTo>
                      <a:pt x="2569" y="4161"/>
                    </a:lnTo>
                    <a:cubicBezTo>
                      <a:pt x="2762" y="4122"/>
                      <a:pt x="2922" y="4042"/>
                      <a:pt x="3004" y="4035"/>
                    </a:cubicBezTo>
                    <a:lnTo>
                      <a:pt x="2807" y="4111"/>
                    </a:lnTo>
                    <a:cubicBezTo>
                      <a:pt x="2968" y="4055"/>
                      <a:pt x="3097" y="4009"/>
                      <a:pt x="3213" y="3936"/>
                    </a:cubicBezTo>
                    <a:cubicBezTo>
                      <a:pt x="3334" y="3879"/>
                      <a:pt x="3437" y="3800"/>
                      <a:pt x="3548" y="3697"/>
                    </a:cubicBezTo>
                    <a:lnTo>
                      <a:pt x="3465" y="3765"/>
                    </a:lnTo>
                    <a:cubicBezTo>
                      <a:pt x="3506" y="3729"/>
                      <a:pt x="3560" y="3682"/>
                      <a:pt x="3625" y="3625"/>
                    </a:cubicBezTo>
                    <a:cubicBezTo>
                      <a:pt x="3684" y="3551"/>
                      <a:pt x="3752" y="3465"/>
                      <a:pt x="3827" y="3370"/>
                    </a:cubicBezTo>
                    <a:cubicBezTo>
                      <a:pt x="3884" y="3265"/>
                      <a:pt x="3950" y="3148"/>
                      <a:pt x="4004" y="3024"/>
                    </a:cubicBezTo>
                    <a:cubicBezTo>
                      <a:pt x="4045" y="2897"/>
                      <a:pt x="4100" y="2766"/>
                      <a:pt x="4130" y="2634"/>
                    </a:cubicBezTo>
                    <a:cubicBezTo>
                      <a:pt x="4178" y="2443"/>
                      <a:pt x="4213" y="2253"/>
                      <a:pt x="4237" y="2081"/>
                    </a:cubicBezTo>
                    <a:cubicBezTo>
                      <a:pt x="4274" y="2339"/>
                      <a:pt x="4314" y="2540"/>
                      <a:pt x="4352" y="2646"/>
                    </a:cubicBezTo>
                    <a:cubicBezTo>
                      <a:pt x="4410" y="2861"/>
                      <a:pt x="4343" y="2690"/>
                      <a:pt x="4341" y="2688"/>
                    </a:cubicBezTo>
                    <a:cubicBezTo>
                      <a:pt x="4434" y="2947"/>
                      <a:pt x="4391" y="2796"/>
                      <a:pt x="4469" y="3017"/>
                    </a:cubicBezTo>
                    <a:cubicBezTo>
                      <a:pt x="4489" y="3078"/>
                      <a:pt x="4456" y="3008"/>
                      <a:pt x="4442" y="2975"/>
                    </a:cubicBezTo>
                    <a:cubicBezTo>
                      <a:pt x="4472" y="3073"/>
                      <a:pt x="4528" y="3159"/>
                      <a:pt x="4533" y="3164"/>
                    </a:cubicBezTo>
                    <a:cubicBezTo>
                      <a:pt x="4474" y="3045"/>
                      <a:pt x="4513" y="3089"/>
                      <a:pt x="4497" y="3036"/>
                    </a:cubicBezTo>
                    <a:lnTo>
                      <a:pt x="4641" y="3307"/>
                    </a:lnTo>
                    <a:lnTo>
                      <a:pt x="4627" y="3300"/>
                    </a:lnTo>
                    <a:cubicBezTo>
                      <a:pt x="4641" y="3331"/>
                      <a:pt x="4671" y="3364"/>
                      <a:pt x="4724" y="3418"/>
                    </a:cubicBezTo>
                    <a:cubicBezTo>
                      <a:pt x="4781" y="3466"/>
                      <a:pt x="4831" y="3561"/>
                      <a:pt x="4954" y="3654"/>
                    </a:cubicBezTo>
                    <a:cubicBezTo>
                      <a:pt x="5336" y="3992"/>
                      <a:pt x="5855" y="4118"/>
                      <a:pt x="6309" y="4199"/>
                    </a:cubicBezTo>
                    <a:cubicBezTo>
                      <a:pt x="6300" y="4200"/>
                      <a:pt x="6292" y="4202"/>
                      <a:pt x="6283" y="4203"/>
                    </a:cubicBezTo>
                    <a:cubicBezTo>
                      <a:pt x="6245" y="4199"/>
                      <a:pt x="6197" y="4193"/>
                      <a:pt x="6148" y="4185"/>
                    </a:cubicBezTo>
                    <a:cubicBezTo>
                      <a:pt x="6184" y="4191"/>
                      <a:pt x="6222" y="4198"/>
                      <a:pt x="6266" y="4206"/>
                    </a:cubicBezTo>
                    <a:cubicBezTo>
                      <a:pt x="5994" y="4252"/>
                      <a:pt x="5720" y="4318"/>
                      <a:pt x="5447" y="4423"/>
                    </a:cubicBezTo>
                    <a:moveTo>
                      <a:pt x="1069" y="4393"/>
                    </a:moveTo>
                    <a:cubicBezTo>
                      <a:pt x="1072" y="4392"/>
                      <a:pt x="1075" y="4392"/>
                      <a:pt x="1078" y="4392"/>
                    </a:cubicBezTo>
                    <a:cubicBezTo>
                      <a:pt x="1075" y="4392"/>
                      <a:pt x="1072" y="4392"/>
                      <a:pt x="1069" y="4393"/>
                    </a:cubicBezTo>
                    <a:moveTo>
                      <a:pt x="8124" y="4066"/>
                    </a:moveTo>
                    <a:cubicBezTo>
                      <a:pt x="8138" y="4060"/>
                      <a:pt x="8150" y="4053"/>
                      <a:pt x="8162" y="4047"/>
                    </a:cubicBezTo>
                    <a:cubicBezTo>
                      <a:pt x="8215" y="4045"/>
                      <a:pt x="8272" y="4042"/>
                      <a:pt x="8336" y="4038"/>
                    </a:cubicBezTo>
                    <a:cubicBezTo>
                      <a:pt x="8294" y="4036"/>
                      <a:pt x="8240" y="4037"/>
                      <a:pt x="8178" y="4039"/>
                    </a:cubicBezTo>
                    <a:cubicBezTo>
                      <a:pt x="8222" y="4016"/>
                      <a:pt x="8249" y="3999"/>
                      <a:pt x="8249" y="3994"/>
                    </a:cubicBezTo>
                    <a:cubicBezTo>
                      <a:pt x="8339" y="4001"/>
                      <a:pt x="8419" y="4007"/>
                      <a:pt x="8465" y="4010"/>
                    </a:cubicBezTo>
                    <a:cubicBezTo>
                      <a:pt x="8441" y="4003"/>
                      <a:pt x="8257" y="3989"/>
                      <a:pt x="8159" y="3987"/>
                    </a:cubicBezTo>
                    <a:lnTo>
                      <a:pt x="8141" y="3999"/>
                    </a:lnTo>
                    <a:cubicBezTo>
                      <a:pt x="7916" y="3989"/>
                      <a:pt x="8089" y="3988"/>
                      <a:pt x="7869" y="3975"/>
                    </a:cubicBezTo>
                    <a:cubicBezTo>
                      <a:pt x="7858" y="3964"/>
                      <a:pt x="8060" y="3974"/>
                      <a:pt x="8238" y="3984"/>
                    </a:cubicBezTo>
                    <a:cubicBezTo>
                      <a:pt x="8078" y="3973"/>
                      <a:pt x="7919" y="3955"/>
                      <a:pt x="7853" y="3963"/>
                    </a:cubicBezTo>
                    <a:cubicBezTo>
                      <a:pt x="7703" y="3949"/>
                      <a:pt x="7870" y="3952"/>
                      <a:pt x="7690" y="3934"/>
                    </a:cubicBezTo>
                    <a:cubicBezTo>
                      <a:pt x="7562" y="3927"/>
                      <a:pt x="7392" y="3925"/>
                      <a:pt x="7245" y="3907"/>
                    </a:cubicBezTo>
                    <a:lnTo>
                      <a:pt x="7248" y="3905"/>
                    </a:lnTo>
                    <a:cubicBezTo>
                      <a:pt x="6894" y="3859"/>
                      <a:pt x="6701" y="3870"/>
                      <a:pt x="6387" y="3806"/>
                    </a:cubicBezTo>
                    <a:lnTo>
                      <a:pt x="6422" y="3807"/>
                    </a:lnTo>
                    <a:cubicBezTo>
                      <a:pt x="6308" y="3790"/>
                      <a:pt x="6095" y="3746"/>
                      <a:pt x="5903" y="3694"/>
                    </a:cubicBezTo>
                    <a:cubicBezTo>
                      <a:pt x="5957" y="3709"/>
                      <a:pt x="6004" y="3728"/>
                      <a:pt x="5886" y="3702"/>
                    </a:cubicBezTo>
                    <a:cubicBezTo>
                      <a:pt x="5773" y="3660"/>
                      <a:pt x="5693" y="3630"/>
                      <a:pt x="5615" y="3601"/>
                    </a:cubicBezTo>
                    <a:cubicBezTo>
                      <a:pt x="5537" y="3569"/>
                      <a:pt x="5478" y="3527"/>
                      <a:pt x="5410" y="3489"/>
                    </a:cubicBezTo>
                    <a:cubicBezTo>
                      <a:pt x="5362" y="3472"/>
                      <a:pt x="5323" y="3446"/>
                      <a:pt x="5285" y="3416"/>
                    </a:cubicBezTo>
                    <a:cubicBezTo>
                      <a:pt x="5237" y="3370"/>
                      <a:pt x="5157" y="3329"/>
                      <a:pt x="5101" y="3244"/>
                    </a:cubicBezTo>
                    <a:cubicBezTo>
                      <a:pt x="5069" y="3205"/>
                      <a:pt x="5034" y="3163"/>
                      <a:pt x="4998" y="3119"/>
                    </a:cubicBezTo>
                    <a:cubicBezTo>
                      <a:pt x="4970" y="3067"/>
                      <a:pt x="4940" y="3011"/>
                      <a:pt x="4909" y="2953"/>
                    </a:cubicBezTo>
                    <a:cubicBezTo>
                      <a:pt x="4789" y="2718"/>
                      <a:pt x="4700" y="2396"/>
                      <a:pt x="4646" y="2044"/>
                    </a:cubicBezTo>
                    <a:cubicBezTo>
                      <a:pt x="4532" y="1341"/>
                      <a:pt x="4493" y="547"/>
                      <a:pt x="4455" y="0"/>
                    </a:cubicBezTo>
                    <a:lnTo>
                      <a:pt x="4009" y="0"/>
                    </a:lnTo>
                    <a:cubicBezTo>
                      <a:pt x="3972" y="664"/>
                      <a:pt x="3945" y="1014"/>
                      <a:pt x="3929" y="1219"/>
                    </a:cubicBezTo>
                    <a:lnTo>
                      <a:pt x="3930" y="1186"/>
                    </a:lnTo>
                    <a:cubicBezTo>
                      <a:pt x="3902" y="1504"/>
                      <a:pt x="3867" y="1909"/>
                      <a:pt x="3777" y="2331"/>
                    </a:cubicBezTo>
                    <a:cubicBezTo>
                      <a:pt x="3691" y="2755"/>
                      <a:pt x="3524" y="3188"/>
                      <a:pt x="3180" y="3440"/>
                    </a:cubicBezTo>
                    <a:cubicBezTo>
                      <a:pt x="2840" y="3701"/>
                      <a:pt x="2352" y="3795"/>
                      <a:pt x="1915" y="3860"/>
                    </a:cubicBezTo>
                    <a:cubicBezTo>
                      <a:pt x="1473" y="3926"/>
                      <a:pt x="1059" y="3957"/>
                      <a:pt x="728" y="3985"/>
                    </a:cubicBezTo>
                    <a:cubicBezTo>
                      <a:pt x="584" y="3988"/>
                      <a:pt x="403" y="3997"/>
                      <a:pt x="233" y="4007"/>
                    </a:cubicBezTo>
                    <a:cubicBezTo>
                      <a:pt x="90" y="4001"/>
                      <a:pt x="155" y="4003"/>
                      <a:pt x="25" y="3993"/>
                    </a:cubicBezTo>
                    <a:lnTo>
                      <a:pt x="25" y="4018"/>
                    </a:lnTo>
                    <a:cubicBezTo>
                      <a:pt x="24" y="4018"/>
                      <a:pt x="23" y="4018"/>
                      <a:pt x="22" y="4018"/>
                    </a:cubicBezTo>
                    <a:cubicBezTo>
                      <a:pt x="23" y="4018"/>
                      <a:pt x="24" y="4018"/>
                      <a:pt x="25" y="4018"/>
                    </a:cubicBezTo>
                    <a:lnTo>
                      <a:pt x="25" y="4029"/>
                    </a:lnTo>
                    <a:cubicBezTo>
                      <a:pt x="19" y="4029"/>
                      <a:pt x="14" y="4029"/>
                      <a:pt x="8" y="4030"/>
                    </a:cubicBezTo>
                    <a:cubicBezTo>
                      <a:pt x="4" y="4030"/>
                      <a:pt x="0" y="4030"/>
                      <a:pt x="0" y="4030"/>
                    </a:cubicBezTo>
                    <a:lnTo>
                      <a:pt x="0" y="4436"/>
                    </a:lnTo>
                    <a:cubicBezTo>
                      <a:pt x="8" y="4437"/>
                      <a:pt x="16" y="4437"/>
                      <a:pt x="25" y="4438"/>
                    </a:cubicBezTo>
                    <a:lnTo>
                      <a:pt x="25" y="4473"/>
                    </a:lnTo>
                    <a:cubicBezTo>
                      <a:pt x="73" y="4470"/>
                      <a:pt x="158" y="4466"/>
                      <a:pt x="304" y="4458"/>
                    </a:cubicBezTo>
                    <a:cubicBezTo>
                      <a:pt x="335" y="4456"/>
                      <a:pt x="363" y="4454"/>
                      <a:pt x="391" y="4452"/>
                    </a:cubicBezTo>
                    <a:cubicBezTo>
                      <a:pt x="435" y="4454"/>
                      <a:pt x="521" y="4457"/>
                      <a:pt x="698" y="4467"/>
                    </a:cubicBezTo>
                    <a:cubicBezTo>
                      <a:pt x="888" y="4481"/>
                      <a:pt x="1214" y="4497"/>
                      <a:pt x="1599" y="4542"/>
                    </a:cubicBezTo>
                    <a:cubicBezTo>
                      <a:pt x="1982" y="4586"/>
                      <a:pt x="2436" y="4645"/>
                      <a:pt x="2827" y="4804"/>
                    </a:cubicBezTo>
                    <a:cubicBezTo>
                      <a:pt x="3024" y="4880"/>
                      <a:pt x="3191" y="4992"/>
                      <a:pt x="3332" y="5119"/>
                    </a:cubicBezTo>
                    <a:cubicBezTo>
                      <a:pt x="3393" y="5191"/>
                      <a:pt x="3452" y="5263"/>
                      <a:pt x="3506" y="5335"/>
                    </a:cubicBezTo>
                    <a:cubicBezTo>
                      <a:pt x="3550" y="5417"/>
                      <a:pt x="3592" y="5496"/>
                      <a:pt x="3632" y="5571"/>
                    </a:cubicBezTo>
                    <a:cubicBezTo>
                      <a:pt x="3758" y="5900"/>
                      <a:pt x="3815" y="6196"/>
                      <a:pt x="3839" y="6359"/>
                    </a:cubicBezTo>
                    <a:cubicBezTo>
                      <a:pt x="3915" y="6706"/>
                      <a:pt x="3947" y="7157"/>
                      <a:pt x="3981" y="7511"/>
                    </a:cubicBezTo>
                    <a:lnTo>
                      <a:pt x="3975" y="7476"/>
                    </a:lnTo>
                    <a:cubicBezTo>
                      <a:pt x="3985" y="7568"/>
                      <a:pt x="3999" y="7766"/>
                      <a:pt x="4015" y="8020"/>
                    </a:cubicBezTo>
                    <a:cubicBezTo>
                      <a:pt x="4005" y="8172"/>
                      <a:pt x="3996" y="8317"/>
                      <a:pt x="3990" y="8439"/>
                    </a:cubicBezTo>
                    <a:lnTo>
                      <a:pt x="4039" y="8439"/>
                    </a:lnTo>
                    <a:cubicBezTo>
                      <a:pt x="4039" y="8448"/>
                      <a:pt x="4040" y="8456"/>
                      <a:pt x="4040" y="8464"/>
                    </a:cubicBezTo>
                    <a:lnTo>
                      <a:pt x="4424" y="8464"/>
                    </a:lnTo>
                    <a:cubicBezTo>
                      <a:pt x="4424" y="8456"/>
                      <a:pt x="4424" y="8447"/>
                      <a:pt x="4425" y="8439"/>
                    </a:cubicBezTo>
                    <a:lnTo>
                      <a:pt x="4474" y="8439"/>
                    </a:lnTo>
                    <a:cubicBezTo>
                      <a:pt x="4463" y="8248"/>
                      <a:pt x="4456" y="8117"/>
                      <a:pt x="4455" y="8104"/>
                    </a:cubicBezTo>
                    <a:lnTo>
                      <a:pt x="4446" y="8093"/>
                    </a:lnTo>
                    <a:cubicBezTo>
                      <a:pt x="4490" y="7414"/>
                      <a:pt x="4557" y="6703"/>
                      <a:pt x="4600" y="6479"/>
                    </a:cubicBezTo>
                    <a:lnTo>
                      <a:pt x="4588" y="6537"/>
                    </a:lnTo>
                    <a:cubicBezTo>
                      <a:pt x="4635" y="6159"/>
                      <a:pt x="4651" y="6216"/>
                      <a:pt x="4721" y="5932"/>
                    </a:cubicBezTo>
                    <a:cubicBezTo>
                      <a:pt x="4687" y="5960"/>
                      <a:pt x="4779" y="5662"/>
                      <a:pt x="4822" y="5552"/>
                    </a:cubicBezTo>
                    <a:lnTo>
                      <a:pt x="4823" y="5558"/>
                    </a:lnTo>
                    <a:cubicBezTo>
                      <a:pt x="4872" y="5488"/>
                      <a:pt x="4910" y="5340"/>
                      <a:pt x="5013" y="5228"/>
                    </a:cubicBezTo>
                    <a:cubicBezTo>
                      <a:pt x="5097" y="5099"/>
                      <a:pt x="5230" y="4995"/>
                      <a:pt x="5348" y="4915"/>
                    </a:cubicBezTo>
                    <a:lnTo>
                      <a:pt x="5343" y="4928"/>
                    </a:lnTo>
                    <a:cubicBezTo>
                      <a:pt x="5530" y="4779"/>
                      <a:pt x="5994" y="4657"/>
                      <a:pt x="6174" y="4621"/>
                    </a:cubicBezTo>
                    <a:cubicBezTo>
                      <a:pt x="6588" y="4539"/>
                      <a:pt x="7250" y="4493"/>
                      <a:pt x="7827" y="4443"/>
                    </a:cubicBezTo>
                    <a:lnTo>
                      <a:pt x="8203" y="4446"/>
                    </a:lnTo>
                    <a:lnTo>
                      <a:pt x="8257" y="4440"/>
                    </a:lnTo>
                    <a:cubicBezTo>
                      <a:pt x="8257" y="4440"/>
                      <a:pt x="8815" y="4102"/>
                      <a:pt x="8124" y="4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16"/>
              <p:cNvSpPr/>
              <p:nvPr/>
            </p:nvSpPr>
            <p:spPr>
              <a:xfrm>
                <a:off x="1143812" y="369443"/>
                <a:ext cx="46213" cy="45555"/>
              </a:xfrm>
              <a:custGeom>
                <a:rect b="b" l="l" r="r" t="t"/>
                <a:pathLst>
                  <a:path extrusionOk="0" h="2213" w="2245">
                    <a:moveTo>
                      <a:pt x="2245" y="1066"/>
                    </a:moveTo>
                    <a:cubicBezTo>
                      <a:pt x="2245" y="1027"/>
                      <a:pt x="2249" y="986"/>
                      <a:pt x="2234" y="972"/>
                    </a:cubicBezTo>
                    <a:cubicBezTo>
                      <a:pt x="2233" y="934"/>
                      <a:pt x="2247" y="974"/>
                      <a:pt x="2245" y="928"/>
                    </a:cubicBezTo>
                    <a:cubicBezTo>
                      <a:pt x="2238" y="897"/>
                      <a:pt x="2217" y="858"/>
                      <a:pt x="2214" y="821"/>
                    </a:cubicBezTo>
                    <a:lnTo>
                      <a:pt x="2216" y="821"/>
                    </a:lnTo>
                    <a:cubicBezTo>
                      <a:pt x="2201" y="730"/>
                      <a:pt x="2159" y="694"/>
                      <a:pt x="2132" y="617"/>
                    </a:cubicBezTo>
                    <a:lnTo>
                      <a:pt x="2139" y="623"/>
                    </a:lnTo>
                    <a:cubicBezTo>
                      <a:pt x="2133" y="594"/>
                      <a:pt x="2098" y="548"/>
                      <a:pt x="2075" y="500"/>
                    </a:cubicBezTo>
                    <a:cubicBezTo>
                      <a:pt x="2081" y="514"/>
                      <a:pt x="2082" y="529"/>
                      <a:pt x="2064" y="503"/>
                    </a:cubicBezTo>
                    <a:cubicBezTo>
                      <a:pt x="2036" y="449"/>
                      <a:pt x="2006" y="420"/>
                      <a:pt x="1984" y="382"/>
                    </a:cubicBezTo>
                    <a:lnTo>
                      <a:pt x="1948" y="357"/>
                    </a:lnTo>
                    <a:cubicBezTo>
                      <a:pt x="1883" y="278"/>
                      <a:pt x="1679" y="104"/>
                      <a:pt x="1425" y="39"/>
                    </a:cubicBezTo>
                    <a:cubicBezTo>
                      <a:pt x="1175" y="-34"/>
                      <a:pt x="915" y="13"/>
                      <a:pt x="817" y="44"/>
                    </a:cubicBezTo>
                    <a:lnTo>
                      <a:pt x="825" y="40"/>
                    </a:lnTo>
                    <a:cubicBezTo>
                      <a:pt x="673" y="79"/>
                      <a:pt x="448" y="189"/>
                      <a:pt x="289" y="373"/>
                    </a:cubicBezTo>
                    <a:cubicBezTo>
                      <a:pt x="124" y="551"/>
                      <a:pt x="40" y="789"/>
                      <a:pt x="25" y="948"/>
                    </a:cubicBezTo>
                    <a:cubicBezTo>
                      <a:pt x="6" y="996"/>
                      <a:pt x="5" y="1065"/>
                      <a:pt x="0" y="1117"/>
                    </a:cubicBezTo>
                    <a:cubicBezTo>
                      <a:pt x="6" y="1088"/>
                      <a:pt x="13" y="1098"/>
                      <a:pt x="11" y="1120"/>
                    </a:cubicBezTo>
                    <a:cubicBezTo>
                      <a:pt x="19" y="1277"/>
                      <a:pt x="13" y="1132"/>
                      <a:pt x="36" y="1288"/>
                    </a:cubicBezTo>
                    <a:cubicBezTo>
                      <a:pt x="52" y="1376"/>
                      <a:pt x="106" y="1594"/>
                      <a:pt x="238" y="1769"/>
                    </a:cubicBezTo>
                    <a:cubicBezTo>
                      <a:pt x="361" y="1949"/>
                      <a:pt x="549" y="2066"/>
                      <a:pt x="619" y="2105"/>
                    </a:cubicBezTo>
                    <a:cubicBezTo>
                      <a:pt x="702" y="2133"/>
                      <a:pt x="803" y="2176"/>
                      <a:pt x="888" y="2186"/>
                    </a:cubicBezTo>
                    <a:lnTo>
                      <a:pt x="879" y="2187"/>
                    </a:lnTo>
                    <a:cubicBezTo>
                      <a:pt x="923" y="2194"/>
                      <a:pt x="1074" y="2225"/>
                      <a:pt x="1228" y="2208"/>
                    </a:cubicBezTo>
                    <a:cubicBezTo>
                      <a:pt x="1382" y="2196"/>
                      <a:pt x="1531" y="2139"/>
                      <a:pt x="1576" y="2112"/>
                    </a:cubicBezTo>
                    <a:lnTo>
                      <a:pt x="1562" y="2116"/>
                    </a:lnTo>
                    <a:cubicBezTo>
                      <a:pt x="1642" y="2068"/>
                      <a:pt x="1637" y="2088"/>
                      <a:pt x="1703" y="2054"/>
                    </a:cubicBezTo>
                    <a:cubicBezTo>
                      <a:pt x="1687" y="2046"/>
                      <a:pt x="1747" y="1994"/>
                      <a:pt x="1769" y="1974"/>
                    </a:cubicBezTo>
                    <a:lnTo>
                      <a:pt x="1770" y="1978"/>
                    </a:lnTo>
                    <a:cubicBezTo>
                      <a:pt x="1806" y="1949"/>
                      <a:pt x="1871" y="1870"/>
                      <a:pt x="1916" y="1813"/>
                    </a:cubicBezTo>
                    <a:lnTo>
                      <a:pt x="1921" y="1821"/>
                    </a:lnTo>
                    <a:cubicBezTo>
                      <a:pt x="1956" y="1770"/>
                      <a:pt x="2022" y="1676"/>
                      <a:pt x="2042" y="1637"/>
                    </a:cubicBezTo>
                    <a:cubicBezTo>
                      <a:pt x="2094" y="1553"/>
                      <a:pt x="2167" y="1408"/>
                      <a:pt x="2172" y="1270"/>
                    </a:cubicBezTo>
                    <a:cubicBezTo>
                      <a:pt x="2185" y="1242"/>
                      <a:pt x="2196" y="1214"/>
                      <a:pt x="2206" y="1185"/>
                    </a:cubicBezTo>
                    <a:lnTo>
                      <a:pt x="2204" y="1171"/>
                    </a:lnTo>
                    <a:cubicBezTo>
                      <a:pt x="2205" y="1156"/>
                      <a:pt x="1891" y="1058"/>
                      <a:pt x="1817" y="1179"/>
                    </a:cubicBezTo>
                    <a:lnTo>
                      <a:pt x="1807" y="1177"/>
                    </a:lnTo>
                    <a:cubicBezTo>
                      <a:pt x="1807" y="1184"/>
                      <a:pt x="1808" y="1192"/>
                      <a:pt x="1807" y="1200"/>
                    </a:cubicBezTo>
                    <a:cubicBezTo>
                      <a:pt x="1798" y="1227"/>
                      <a:pt x="1807" y="1241"/>
                      <a:pt x="1798" y="1237"/>
                    </a:cubicBezTo>
                    <a:lnTo>
                      <a:pt x="1805" y="1200"/>
                    </a:lnTo>
                    <a:cubicBezTo>
                      <a:pt x="1798" y="1227"/>
                      <a:pt x="1796" y="1208"/>
                      <a:pt x="1793" y="1197"/>
                    </a:cubicBezTo>
                    <a:cubicBezTo>
                      <a:pt x="1790" y="1208"/>
                      <a:pt x="1787" y="1219"/>
                      <a:pt x="1783" y="1227"/>
                    </a:cubicBezTo>
                    <a:cubicBezTo>
                      <a:pt x="1786" y="1233"/>
                      <a:pt x="1787" y="1224"/>
                      <a:pt x="1790" y="1220"/>
                    </a:cubicBezTo>
                    <a:cubicBezTo>
                      <a:pt x="1790" y="1235"/>
                      <a:pt x="1798" y="1257"/>
                      <a:pt x="1788" y="1274"/>
                    </a:cubicBezTo>
                    <a:cubicBezTo>
                      <a:pt x="1780" y="1301"/>
                      <a:pt x="1773" y="1272"/>
                      <a:pt x="1764" y="1303"/>
                    </a:cubicBezTo>
                    <a:cubicBezTo>
                      <a:pt x="1712" y="1464"/>
                      <a:pt x="1600" y="1595"/>
                      <a:pt x="1459" y="1684"/>
                    </a:cubicBezTo>
                    <a:cubicBezTo>
                      <a:pt x="1454" y="1683"/>
                      <a:pt x="1458" y="1681"/>
                      <a:pt x="1461" y="1677"/>
                    </a:cubicBezTo>
                    <a:cubicBezTo>
                      <a:pt x="1421" y="1707"/>
                      <a:pt x="1380" y="1726"/>
                      <a:pt x="1338" y="1744"/>
                    </a:cubicBezTo>
                    <a:cubicBezTo>
                      <a:pt x="1325" y="1745"/>
                      <a:pt x="1320" y="1741"/>
                      <a:pt x="1315" y="1738"/>
                    </a:cubicBezTo>
                    <a:cubicBezTo>
                      <a:pt x="1328" y="1755"/>
                      <a:pt x="1070" y="1793"/>
                      <a:pt x="1065" y="1775"/>
                    </a:cubicBezTo>
                    <a:lnTo>
                      <a:pt x="1060" y="1791"/>
                    </a:lnTo>
                    <a:cubicBezTo>
                      <a:pt x="1010" y="1787"/>
                      <a:pt x="1048" y="1771"/>
                      <a:pt x="1002" y="1769"/>
                    </a:cubicBezTo>
                    <a:cubicBezTo>
                      <a:pt x="979" y="1792"/>
                      <a:pt x="929" y="1749"/>
                      <a:pt x="910" y="1758"/>
                    </a:cubicBezTo>
                    <a:cubicBezTo>
                      <a:pt x="910" y="1758"/>
                      <a:pt x="890" y="1747"/>
                      <a:pt x="894" y="1741"/>
                    </a:cubicBezTo>
                    <a:cubicBezTo>
                      <a:pt x="883" y="1750"/>
                      <a:pt x="871" y="1736"/>
                      <a:pt x="857" y="1734"/>
                    </a:cubicBezTo>
                    <a:cubicBezTo>
                      <a:pt x="850" y="1736"/>
                      <a:pt x="859" y="1739"/>
                      <a:pt x="861" y="1744"/>
                    </a:cubicBezTo>
                    <a:cubicBezTo>
                      <a:pt x="850" y="1742"/>
                      <a:pt x="840" y="1738"/>
                      <a:pt x="829" y="1734"/>
                    </a:cubicBezTo>
                    <a:cubicBezTo>
                      <a:pt x="819" y="1725"/>
                      <a:pt x="820" y="1717"/>
                      <a:pt x="833" y="1722"/>
                    </a:cubicBezTo>
                    <a:cubicBezTo>
                      <a:pt x="794" y="1705"/>
                      <a:pt x="688" y="1637"/>
                      <a:pt x="611" y="1540"/>
                    </a:cubicBezTo>
                    <a:cubicBezTo>
                      <a:pt x="534" y="1443"/>
                      <a:pt x="493" y="1326"/>
                      <a:pt x="482" y="1283"/>
                    </a:cubicBezTo>
                    <a:cubicBezTo>
                      <a:pt x="476" y="1297"/>
                      <a:pt x="488" y="1322"/>
                      <a:pt x="479" y="1337"/>
                    </a:cubicBezTo>
                    <a:cubicBezTo>
                      <a:pt x="461" y="1317"/>
                      <a:pt x="472" y="1301"/>
                      <a:pt x="460" y="1293"/>
                    </a:cubicBezTo>
                    <a:cubicBezTo>
                      <a:pt x="478" y="1279"/>
                      <a:pt x="452" y="1240"/>
                      <a:pt x="473" y="1218"/>
                    </a:cubicBezTo>
                    <a:lnTo>
                      <a:pt x="459" y="1213"/>
                    </a:lnTo>
                    <a:lnTo>
                      <a:pt x="465" y="1200"/>
                    </a:lnTo>
                    <a:cubicBezTo>
                      <a:pt x="447" y="1096"/>
                      <a:pt x="452" y="1176"/>
                      <a:pt x="459" y="1083"/>
                    </a:cubicBezTo>
                    <a:cubicBezTo>
                      <a:pt x="460" y="1029"/>
                      <a:pt x="448" y="999"/>
                      <a:pt x="462" y="971"/>
                    </a:cubicBezTo>
                    <a:cubicBezTo>
                      <a:pt x="460" y="975"/>
                      <a:pt x="449" y="985"/>
                      <a:pt x="450" y="971"/>
                    </a:cubicBezTo>
                    <a:cubicBezTo>
                      <a:pt x="462" y="971"/>
                      <a:pt x="452" y="931"/>
                      <a:pt x="464" y="927"/>
                    </a:cubicBezTo>
                    <a:cubicBezTo>
                      <a:pt x="467" y="913"/>
                      <a:pt x="485" y="871"/>
                      <a:pt x="465" y="880"/>
                    </a:cubicBezTo>
                    <a:cubicBezTo>
                      <a:pt x="474" y="875"/>
                      <a:pt x="492" y="838"/>
                      <a:pt x="489" y="863"/>
                    </a:cubicBezTo>
                    <a:cubicBezTo>
                      <a:pt x="495" y="851"/>
                      <a:pt x="504" y="840"/>
                      <a:pt x="505" y="829"/>
                    </a:cubicBezTo>
                    <a:lnTo>
                      <a:pt x="493" y="844"/>
                    </a:lnTo>
                    <a:cubicBezTo>
                      <a:pt x="510" y="800"/>
                      <a:pt x="534" y="784"/>
                      <a:pt x="539" y="751"/>
                    </a:cubicBezTo>
                    <a:lnTo>
                      <a:pt x="524" y="763"/>
                    </a:lnTo>
                    <a:cubicBezTo>
                      <a:pt x="537" y="737"/>
                      <a:pt x="552" y="718"/>
                      <a:pt x="571" y="718"/>
                    </a:cubicBezTo>
                    <a:lnTo>
                      <a:pt x="557" y="744"/>
                    </a:lnTo>
                    <a:cubicBezTo>
                      <a:pt x="584" y="706"/>
                      <a:pt x="600" y="684"/>
                      <a:pt x="621" y="650"/>
                    </a:cubicBezTo>
                    <a:lnTo>
                      <a:pt x="612" y="660"/>
                    </a:lnTo>
                    <a:cubicBezTo>
                      <a:pt x="623" y="602"/>
                      <a:pt x="843" y="446"/>
                      <a:pt x="893" y="427"/>
                    </a:cubicBezTo>
                    <a:lnTo>
                      <a:pt x="868" y="423"/>
                    </a:lnTo>
                    <a:cubicBezTo>
                      <a:pt x="880" y="415"/>
                      <a:pt x="893" y="407"/>
                      <a:pt x="906" y="401"/>
                    </a:cubicBezTo>
                    <a:cubicBezTo>
                      <a:pt x="901" y="402"/>
                      <a:pt x="897" y="442"/>
                      <a:pt x="892" y="441"/>
                    </a:cubicBezTo>
                    <a:cubicBezTo>
                      <a:pt x="933" y="427"/>
                      <a:pt x="1069" y="388"/>
                      <a:pt x="1207" y="408"/>
                    </a:cubicBezTo>
                    <a:cubicBezTo>
                      <a:pt x="1344" y="422"/>
                      <a:pt x="1468" y="488"/>
                      <a:pt x="1498" y="516"/>
                    </a:cubicBezTo>
                    <a:cubicBezTo>
                      <a:pt x="1523" y="539"/>
                      <a:pt x="1492" y="537"/>
                      <a:pt x="1492" y="537"/>
                    </a:cubicBezTo>
                    <a:cubicBezTo>
                      <a:pt x="1527" y="554"/>
                      <a:pt x="1513" y="536"/>
                      <a:pt x="1540" y="556"/>
                    </a:cubicBezTo>
                    <a:cubicBezTo>
                      <a:pt x="1546" y="564"/>
                      <a:pt x="1533" y="563"/>
                      <a:pt x="1527" y="561"/>
                    </a:cubicBezTo>
                    <a:cubicBezTo>
                      <a:pt x="1540" y="569"/>
                      <a:pt x="1548" y="580"/>
                      <a:pt x="1553" y="576"/>
                    </a:cubicBezTo>
                    <a:cubicBezTo>
                      <a:pt x="1541" y="562"/>
                      <a:pt x="1556" y="555"/>
                      <a:pt x="1555" y="543"/>
                    </a:cubicBezTo>
                    <a:cubicBezTo>
                      <a:pt x="1567" y="552"/>
                      <a:pt x="1579" y="561"/>
                      <a:pt x="1589" y="572"/>
                    </a:cubicBezTo>
                    <a:lnTo>
                      <a:pt x="1582" y="577"/>
                    </a:lnTo>
                    <a:cubicBezTo>
                      <a:pt x="1588" y="585"/>
                      <a:pt x="1618" y="574"/>
                      <a:pt x="1646" y="610"/>
                    </a:cubicBezTo>
                    <a:cubicBezTo>
                      <a:pt x="1696" y="666"/>
                      <a:pt x="1744" y="733"/>
                      <a:pt x="1775" y="801"/>
                    </a:cubicBezTo>
                    <a:cubicBezTo>
                      <a:pt x="1770" y="802"/>
                      <a:pt x="1760" y="790"/>
                      <a:pt x="1751" y="777"/>
                    </a:cubicBezTo>
                    <a:cubicBezTo>
                      <a:pt x="1755" y="786"/>
                      <a:pt x="1762" y="799"/>
                      <a:pt x="1763" y="809"/>
                    </a:cubicBezTo>
                    <a:cubicBezTo>
                      <a:pt x="1764" y="789"/>
                      <a:pt x="1782" y="834"/>
                      <a:pt x="1780" y="820"/>
                    </a:cubicBezTo>
                    <a:cubicBezTo>
                      <a:pt x="1825" y="861"/>
                      <a:pt x="1826" y="937"/>
                      <a:pt x="1849" y="982"/>
                    </a:cubicBezTo>
                    <a:cubicBezTo>
                      <a:pt x="1870" y="969"/>
                      <a:pt x="2213" y="1057"/>
                      <a:pt x="2235" y="1070"/>
                    </a:cubicBezTo>
                    <a:cubicBezTo>
                      <a:pt x="2236" y="1093"/>
                      <a:pt x="2236" y="1115"/>
                      <a:pt x="2234" y="1122"/>
                    </a:cubicBezTo>
                    <a:cubicBezTo>
                      <a:pt x="2240" y="1117"/>
                      <a:pt x="2241" y="1071"/>
                      <a:pt x="2236" y="1047"/>
                    </a:cubicBezTo>
                    <a:lnTo>
                      <a:pt x="2223" y="1044"/>
                    </a:lnTo>
                    <a:cubicBezTo>
                      <a:pt x="2215" y="990"/>
                      <a:pt x="2231" y="1031"/>
                      <a:pt x="2223" y="977"/>
                    </a:cubicBezTo>
                    <a:cubicBezTo>
                      <a:pt x="2234" y="973"/>
                      <a:pt x="2243" y="1022"/>
                      <a:pt x="2245" y="1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259;p16"/>
            <p:cNvGrpSpPr/>
            <p:nvPr/>
          </p:nvGrpSpPr>
          <p:grpSpPr>
            <a:xfrm>
              <a:off x="8729637" y="156300"/>
              <a:ext cx="322538" cy="393923"/>
              <a:chOff x="243687" y="1619175"/>
              <a:chExt cx="322538" cy="393923"/>
            </a:xfrm>
          </p:grpSpPr>
          <p:sp>
            <p:nvSpPr>
              <p:cNvPr id="260" name="Google Shape;260;p16"/>
              <p:cNvSpPr/>
              <p:nvPr/>
            </p:nvSpPr>
            <p:spPr>
              <a:xfrm>
                <a:off x="317425" y="1619175"/>
                <a:ext cx="174355" cy="174231"/>
              </a:xfrm>
              <a:custGeom>
                <a:rect b="b" l="l" r="r" t="t"/>
                <a:pathLst>
                  <a:path extrusionOk="0" h="8464" w="8470">
                    <a:moveTo>
                      <a:pt x="5447" y="4423"/>
                    </a:moveTo>
                    <a:cubicBezTo>
                      <a:pt x="5164" y="4549"/>
                      <a:pt x="4863" y="4723"/>
                      <a:pt x="4672" y="5001"/>
                    </a:cubicBezTo>
                    <a:cubicBezTo>
                      <a:pt x="4562" y="5128"/>
                      <a:pt x="4502" y="5281"/>
                      <a:pt x="4426" y="5423"/>
                    </a:cubicBezTo>
                    <a:cubicBezTo>
                      <a:pt x="4378" y="5571"/>
                      <a:pt x="4307" y="5720"/>
                      <a:pt x="4280" y="5869"/>
                    </a:cubicBezTo>
                    <a:cubicBezTo>
                      <a:pt x="4270" y="5896"/>
                      <a:pt x="4278" y="5863"/>
                      <a:pt x="4285" y="5828"/>
                    </a:cubicBezTo>
                    <a:cubicBezTo>
                      <a:pt x="4265" y="5909"/>
                      <a:pt x="4247" y="5988"/>
                      <a:pt x="4231" y="6065"/>
                    </a:cubicBezTo>
                    <a:cubicBezTo>
                      <a:pt x="4203" y="5931"/>
                      <a:pt x="4164" y="5773"/>
                      <a:pt x="4104" y="5599"/>
                    </a:cubicBezTo>
                    <a:cubicBezTo>
                      <a:pt x="4047" y="5414"/>
                      <a:pt x="3950" y="5209"/>
                      <a:pt x="3812" y="5016"/>
                    </a:cubicBezTo>
                    <a:cubicBezTo>
                      <a:pt x="3671" y="4825"/>
                      <a:pt x="3478" y="4646"/>
                      <a:pt x="3263" y="4532"/>
                    </a:cubicBezTo>
                    <a:cubicBezTo>
                      <a:pt x="2968" y="4370"/>
                      <a:pt x="2660" y="4277"/>
                      <a:pt x="2378" y="4218"/>
                    </a:cubicBezTo>
                    <a:cubicBezTo>
                      <a:pt x="2489" y="4195"/>
                      <a:pt x="2586" y="4170"/>
                      <a:pt x="2690" y="4138"/>
                    </a:cubicBezTo>
                    <a:lnTo>
                      <a:pt x="2569" y="4161"/>
                    </a:lnTo>
                    <a:cubicBezTo>
                      <a:pt x="2762" y="4122"/>
                      <a:pt x="2922" y="4042"/>
                      <a:pt x="3004" y="4035"/>
                    </a:cubicBezTo>
                    <a:lnTo>
                      <a:pt x="2807" y="4111"/>
                    </a:lnTo>
                    <a:cubicBezTo>
                      <a:pt x="2968" y="4055"/>
                      <a:pt x="3097" y="4009"/>
                      <a:pt x="3213" y="3936"/>
                    </a:cubicBezTo>
                    <a:cubicBezTo>
                      <a:pt x="3334" y="3879"/>
                      <a:pt x="3437" y="3800"/>
                      <a:pt x="3548" y="3697"/>
                    </a:cubicBezTo>
                    <a:lnTo>
                      <a:pt x="3465" y="3765"/>
                    </a:lnTo>
                    <a:cubicBezTo>
                      <a:pt x="3506" y="3729"/>
                      <a:pt x="3560" y="3682"/>
                      <a:pt x="3625" y="3625"/>
                    </a:cubicBezTo>
                    <a:cubicBezTo>
                      <a:pt x="3684" y="3551"/>
                      <a:pt x="3752" y="3465"/>
                      <a:pt x="3827" y="3370"/>
                    </a:cubicBezTo>
                    <a:cubicBezTo>
                      <a:pt x="3884" y="3265"/>
                      <a:pt x="3950" y="3148"/>
                      <a:pt x="4004" y="3024"/>
                    </a:cubicBezTo>
                    <a:cubicBezTo>
                      <a:pt x="4045" y="2897"/>
                      <a:pt x="4100" y="2766"/>
                      <a:pt x="4130" y="2634"/>
                    </a:cubicBezTo>
                    <a:cubicBezTo>
                      <a:pt x="4178" y="2443"/>
                      <a:pt x="4213" y="2253"/>
                      <a:pt x="4237" y="2081"/>
                    </a:cubicBezTo>
                    <a:cubicBezTo>
                      <a:pt x="4274" y="2339"/>
                      <a:pt x="4314" y="2540"/>
                      <a:pt x="4352" y="2646"/>
                    </a:cubicBezTo>
                    <a:cubicBezTo>
                      <a:pt x="4410" y="2861"/>
                      <a:pt x="4343" y="2690"/>
                      <a:pt x="4341" y="2688"/>
                    </a:cubicBezTo>
                    <a:cubicBezTo>
                      <a:pt x="4434" y="2947"/>
                      <a:pt x="4391" y="2796"/>
                      <a:pt x="4469" y="3017"/>
                    </a:cubicBezTo>
                    <a:cubicBezTo>
                      <a:pt x="4489" y="3078"/>
                      <a:pt x="4456" y="3008"/>
                      <a:pt x="4442" y="2975"/>
                    </a:cubicBezTo>
                    <a:cubicBezTo>
                      <a:pt x="4472" y="3073"/>
                      <a:pt x="4528" y="3159"/>
                      <a:pt x="4533" y="3164"/>
                    </a:cubicBezTo>
                    <a:cubicBezTo>
                      <a:pt x="4474" y="3045"/>
                      <a:pt x="4513" y="3089"/>
                      <a:pt x="4497" y="3036"/>
                    </a:cubicBezTo>
                    <a:lnTo>
                      <a:pt x="4641" y="3307"/>
                    </a:lnTo>
                    <a:lnTo>
                      <a:pt x="4627" y="3300"/>
                    </a:lnTo>
                    <a:cubicBezTo>
                      <a:pt x="4641" y="3331"/>
                      <a:pt x="4671" y="3364"/>
                      <a:pt x="4724" y="3418"/>
                    </a:cubicBezTo>
                    <a:cubicBezTo>
                      <a:pt x="4781" y="3466"/>
                      <a:pt x="4831" y="3561"/>
                      <a:pt x="4954" y="3654"/>
                    </a:cubicBezTo>
                    <a:cubicBezTo>
                      <a:pt x="5336" y="3992"/>
                      <a:pt x="5855" y="4118"/>
                      <a:pt x="6309" y="4199"/>
                    </a:cubicBezTo>
                    <a:cubicBezTo>
                      <a:pt x="6300" y="4200"/>
                      <a:pt x="6292" y="4202"/>
                      <a:pt x="6283" y="4203"/>
                    </a:cubicBezTo>
                    <a:cubicBezTo>
                      <a:pt x="6245" y="4199"/>
                      <a:pt x="6197" y="4193"/>
                      <a:pt x="6148" y="4185"/>
                    </a:cubicBezTo>
                    <a:cubicBezTo>
                      <a:pt x="6184" y="4191"/>
                      <a:pt x="6222" y="4198"/>
                      <a:pt x="6266" y="4206"/>
                    </a:cubicBezTo>
                    <a:cubicBezTo>
                      <a:pt x="5994" y="4252"/>
                      <a:pt x="5720" y="4318"/>
                      <a:pt x="5447" y="4423"/>
                    </a:cubicBezTo>
                    <a:moveTo>
                      <a:pt x="1069" y="4393"/>
                    </a:moveTo>
                    <a:cubicBezTo>
                      <a:pt x="1072" y="4392"/>
                      <a:pt x="1075" y="4392"/>
                      <a:pt x="1078" y="4392"/>
                    </a:cubicBezTo>
                    <a:cubicBezTo>
                      <a:pt x="1075" y="4392"/>
                      <a:pt x="1072" y="4392"/>
                      <a:pt x="1069" y="4393"/>
                    </a:cubicBezTo>
                    <a:moveTo>
                      <a:pt x="8124" y="4066"/>
                    </a:moveTo>
                    <a:cubicBezTo>
                      <a:pt x="8138" y="4060"/>
                      <a:pt x="8150" y="4053"/>
                      <a:pt x="8162" y="4047"/>
                    </a:cubicBezTo>
                    <a:cubicBezTo>
                      <a:pt x="8215" y="4045"/>
                      <a:pt x="8272" y="4042"/>
                      <a:pt x="8336" y="4038"/>
                    </a:cubicBezTo>
                    <a:cubicBezTo>
                      <a:pt x="8294" y="4036"/>
                      <a:pt x="8240" y="4037"/>
                      <a:pt x="8178" y="4039"/>
                    </a:cubicBezTo>
                    <a:cubicBezTo>
                      <a:pt x="8222" y="4016"/>
                      <a:pt x="8249" y="3999"/>
                      <a:pt x="8249" y="3994"/>
                    </a:cubicBezTo>
                    <a:cubicBezTo>
                      <a:pt x="8339" y="4001"/>
                      <a:pt x="8419" y="4007"/>
                      <a:pt x="8465" y="4010"/>
                    </a:cubicBezTo>
                    <a:cubicBezTo>
                      <a:pt x="8441" y="4003"/>
                      <a:pt x="8257" y="3989"/>
                      <a:pt x="8159" y="3987"/>
                    </a:cubicBezTo>
                    <a:lnTo>
                      <a:pt x="8141" y="3999"/>
                    </a:lnTo>
                    <a:cubicBezTo>
                      <a:pt x="7916" y="3989"/>
                      <a:pt x="8089" y="3988"/>
                      <a:pt x="7869" y="3975"/>
                    </a:cubicBezTo>
                    <a:cubicBezTo>
                      <a:pt x="7858" y="3964"/>
                      <a:pt x="8060" y="3974"/>
                      <a:pt x="8238" y="3984"/>
                    </a:cubicBezTo>
                    <a:cubicBezTo>
                      <a:pt x="8078" y="3973"/>
                      <a:pt x="7919" y="3955"/>
                      <a:pt x="7853" y="3963"/>
                    </a:cubicBezTo>
                    <a:cubicBezTo>
                      <a:pt x="7703" y="3949"/>
                      <a:pt x="7870" y="3952"/>
                      <a:pt x="7690" y="3934"/>
                    </a:cubicBezTo>
                    <a:cubicBezTo>
                      <a:pt x="7562" y="3927"/>
                      <a:pt x="7392" y="3925"/>
                      <a:pt x="7245" y="3907"/>
                    </a:cubicBezTo>
                    <a:lnTo>
                      <a:pt x="7248" y="3905"/>
                    </a:lnTo>
                    <a:cubicBezTo>
                      <a:pt x="6894" y="3859"/>
                      <a:pt x="6701" y="3870"/>
                      <a:pt x="6387" y="3806"/>
                    </a:cubicBezTo>
                    <a:lnTo>
                      <a:pt x="6422" y="3807"/>
                    </a:lnTo>
                    <a:cubicBezTo>
                      <a:pt x="6308" y="3790"/>
                      <a:pt x="6095" y="3746"/>
                      <a:pt x="5903" y="3694"/>
                    </a:cubicBezTo>
                    <a:cubicBezTo>
                      <a:pt x="5957" y="3709"/>
                      <a:pt x="6004" y="3728"/>
                      <a:pt x="5886" y="3702"/>
                    </a:cubicBezTo>
                    <a:cubicBezTo>
                      <a:pt x="5773" y="3660"/>
                      <a:pt x="5693" y="3630"/>
                      <a:pt x="5615" y="3601"/>
                    </a:cubicBezTo>
                    <a:cubicBezTo>
                      <a:pt x="5537" y="3569"/>
                      <a:pt x="5478" y="3527"/>
                      <a:pt x="5410" y="3489"/>
                    </a:cubicBezTo>
                    <a:cubicBezTo>
                      <a:pt x="5362" y="3472"/>
                      <a:pt x="5323" y="3446"/>
                      <a:pt x="5285" y="3416"/>
                    </a:cubicBezTo>
                    <a:cubicBezTo>
                      <a:pt x="5237" y="3370"/>
                      <a:pt x="5157" y="3329"/>
                      <a:pt x="5101" y="3244"/>
                    </a:cubicBezTo>
                    <a:cubicBezTo>
                      <a:pt x="5069" y="3205"/>
                      <a:pt x="5034" y="3163"/>
                      <a:pt x="4998" y="3119"/>
                    </a:cubicBezTo>
                    <a:cubicBezTo>
                      <a:pt x="4970" y="3067"/>
                      <a:pt x="4940" y="3011"/>
                      <a:pt x="4909" y="2953"/>
                    </a:cubicBezTo>
                    <a:cubicBezTo>
                      <a:pt x="4789" y="2718"/>
                      <a:pt x="4700" y="2396"/>
                      <a:pt x="4646" y="2044"/>
                    </a:cubicBezTo>
                    <a:cubicBezTo>
                      <a:pt x="4532" y="1341"/>
                      <a:pt x="4493" y="547"/>
                      <a:pt x="4455" y="0"/>
                    </a:cubicBezTo>
                    <a:lnTo>
                      <a:pt x="4009" y="0"/>
                    </a:lnTo>
                    <a:cubicBezTo>
                      <a:pt x="3972" y="664"/>
                      <a:pt x="3945" y="1014"/>
                      <a:pt x="3929" y="1219"/>
                    </a:cubicBezTo>
                    <a:lnTo>
                      <a:pt x="3930" y="1186"/>
                    </a:lnTo>
                    <a:cubicBezTo>
                      <a:pt x="3902" y="1504"/>
                      <a:pt x="3867" y="1909"/>
                      <a:pt x="3777" y="2331"/>
                    </a:cubicBezTo>
                    <a:cubicBezTo>
                      <a:pt x="3691" y="2755"/>
                      <a:pt x="3524" y="3188"/>
                      <a:pt x="3180" y="3440"/>
                    </a:cubicBezTo>
                    <a:cubicBezTo>
                      <a:pt x="2840" y="3701"/>
                      <a:pt x="2352" y="3795"/>
                      <a:pt x="1915" y="3860"/>
                    </a:cubicBezTo>
                    <a:cubicBezTo>
                      <a:pt x="1473" y="3926"/>
                      <a:pt x="1059" y="3957"/>
                      <a:pt x="728" y="3985"/>
                    </a:cubicBezTo>
                    <a:cubicBezTo>
                      <a:pt x="584" y="3988"/>
                      <a:pt x="403" y="3997"/>
                      <a:pt x="233" y="4007"/>
                    </a:cubicBezTo>
                    <a:cubicBezTo>
                      <a:pt x="90" y="4001"/>
                      <a:pt x="155" y="4003"/>
                      <a:pt x="25" y="3993"/>
                    </a:cubicBezTo>
                    <a:lnTo>
                      <a:pt x="25" y="4018"/>
                    </a:lnTo>
                    <a:cubicBezTo>
                      <a:pt x="24" y="4018"/>
                      <a:pt x="23" y="4018"/>
                      <a:pt x="22" y="4018"/>
                    </a:cubicBezTo>
                    <a:cubicBezTo>
                      <a:pt x="23" y="4018"/>
                      <a:pt x="24" y="4018"/>
                      <a:pt x="25" y="4018"/>
                    </a:cubicBezTo>
                    <a:lnTo>
                      <a:pt x="25" y="4029"/>
                    </a:lnTo>
                    <a:cubicBezTo>
                      <a:pt x="19" y="4029"/>
                      <a:pt x="14" y="4029"/>
                      <a:pt x="8" y="4030"/>
                    </a:cubicBezTo>
                    <a:cubicBezTo>
                      <a:pt x="4" y="4030"/>
                      <a:pt x="0" y="4030"/>
                      <a:pt x="0" y="4030"/>
                    </a:cubicBezTo>
                    <a:lnTo>
                      <a:pt x="0" y="4436"/>
                    </a:lnTo>
                    <a:cubicBezTo>
                      <a:pt x="8" y="4437"/>
                      <a:pt x="16" y="4437"/>
                      <a:pt x="25" y="4438"/>
                    </a:cubicBezTo>
                    <a:lnTo>
                      <a:pt x="25" y="4473"/>
                    </a:lnTo>
                    <a:cubicBezTo>
                      <a:pt x="73" y="4470"/>
                      <a:pt x="158" y="4466"/>
                      <a:pt x="304" y="4458"/>
                    </a:cubicBezTo>
                    <a:cubicBezTo>
                      <a:pt x="335" y="4456"/>
                      <a:pt x="363" y="4454"/>
                      <a:pt x="391" y="4452"/>
                    </a:cubicBezTo>
                    <a:cubicBezTo>
                      <a:pt x="435" y="4454"/>
                      <a:pt x="521" y="4457"/>
                      <a:pt x="698" y="4467"/>
                    </a:cubicBezTo>
                    <a:cubicBezTo>
                      <a:pt x="888" y="4481"/>
                      <a:pt x="1214" y="4497"/>
                      <a:pt x="1599" y="4542"/>
                    </a:cubicBezTo>
                    <a:cubicBezTo>
                      <a:pt x="1982" y="4586"/>
                      <a:pt x="2436" y="4645"/>
                      <a:pt x="2827" y="4804"/>
                    </a:cubicBezTo>
                    <a:cubicBezTo>
                      <a:pt x="3024" y="4880"/>
                      <a:pt x="3191" y="4992"/>
                      <a:pt x="3332" y="5119"/>
                    </a:cubicBezTo>
                    <a:cubicBezTo>
                      <a:pt x="3393" y="5191"/>
                      <a:pt x="3452" y="5263"/>
                      <a:pt x="3506" y="5335"/>
                    </a:cubicBezTo>
                    <a:cubicBezTo>
                      <a:pt x="3550" y="5417"/>
                      <a:pt x="3592" y="5496"/>
                      <a:pt x="3632" y="5571"/>
                    </a:cubicBezTo>
                    <a:cubicBezTo>
                      <a:pt x="3758" y="5900"/>
                      <a:pt x="3815" y="6196"/>
                      <a:pt x="3839" y="6359"/>
                    </a:cubicBezTo>
                    <a:cubicBezTo>
                      <a:pt x="3915" y="6706"/>
                      <a:pt x="3947" y="7157"/>
                      <a:pt x="3981" y="7511"/>
                    </a:cubicBezTo>
                    <a:lnTo>
                      <a:pt x="3975" y="7476"/>
                    </a:lnTo>
                    <a:cubicBezTo>
                      <a:pt x="3985" y="7568"/>
                      <a:pt x="3999" y="7766"/>
                      <a:pt x="4015" y="8020"/>
                    </a:cubicBezTo>
                    <a:cubicBezTo>
                      <a:pt x="4005" y="8172"/>
                      <a:pt x="3996" y="8317"/>
                      <a:pt x="3990" y="8439"/>
                    </a:cubicBezTo>
                    <a:lnTo>
                      <a:pt x="4039" y="8439"/>
                    </a:lnTo>
                    <a:cubicBezTo>
                      <a:pt x="4039" y="8448"/>
                      <a:pt x="4040" y="8456"/>
                      <a:pt x="4040" y="8464"/>
                    </a:cubicBezTo>
                    <a:lnTo>
                      <a:pt x="4424" y="8464"/>
                    </a:lnTo>
                    <a:cubicBezTo>
                      <a:pt x="4424" y="8456"/>
                      <a:pt x="4424" y="8447"/>
                      <a:pt x="4425" y="8439"/>
                    </a:cubicBezTo>
                    <a:lnTo>
                      <a:pt x="4474" y="8439"/>
                    </a:lnTo>
                    <a:cubicBezTo>
                      <a:pt x="4463" y="8248"/>
                      <a:pt x="4456" y="8117"/>
                      <a:pt x="4455" y="8104"/>
                    </a:cubicBezTo>
                    <a:lnTo>
                      <a:pt x="4446" y="8093"/>
                    </a:lnTo>
                    <a:cubicBezTo>
                      <a:pt x="4490" y="7414"/>
                      <a:pt x="4557" y="6703"/>
                      <a:pt x="4600" y="6479"/>
                    </a:cubicBezTo>
                    <a:lnTo>
                      <a:pt x="4588" y="6537"/>
                    </a:lnTo>
                    <a:cubicBezTo>
                      <a:pt x="4635" y="6159"/>
                      <a:pt x="4651" y="6216"/>
                      <a:pt x="4721" y="5932"/>
                    </a:cubicBezTo>
                    <a:cubicBezTo>
                      <a:pt x="4687" y="5960"/>
                      <a:pt x="4779" y="5662"/>
                      <a:pt x="4822" y="5552"/>
                    </a:cubicBezTo>
                    <a:lnTo>
                      <a:pt x="4823" y="5558"/>
                    </a:lnTo>
                    <a:cubicBezTo>
                      <a:pt x="4872" y="5488"/>
                      <a:pt x="4910" y="5340"/>
                      <a:pt x="5013" y="5228"/>
                    </a:cubicBezTo>
                    <a:cubicBezTo>
                      <a:pt x="5097" y="5099"/>
                      <a:pt x="5230" y="4995"/>
                      <a:pt x="5348" y="4915"/>
                    </a:cubicBezTo>
                    <a:lnTo>
                      <a:pt x="5343" y="4928"/>
                    </a:lnTo>
                    <a:cubicBezTo>
                      <a:pt x="5530" y="4779"/>
                      <a:pt x="5994" y="4657"/>
                      <a:pt x="6174" y="4621"/>
                    </a:cubicBezTo>
                    <a:cubicBezTo>
                      <a:pt x="6588" y="4539"/>
                      <a:pt x="7250" y="4493"/>
                      <a:pt x="7827" y="4443"/>
                    </a:cubicBezTo>
                    <a:lnTo>
                      <a:pt x="8203" y="4446"/>
                    </a:lnTo>
                    <a:lnTo>
                      <a:pt x="8257" y="4440"/>
                    </a:lnTo>
                    <a:cubicBezTo>
                      <a:pt x="8257" y="4440"/>
                      <a:pt x="8815" y="4102"/>
                      <a:pt x="8124" y="4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16"/>
              <p:cNvSpPr/>
              <p:nvPr/>
            </p:nvSpPr>
            <p:spPr>
              <a:xfrm>
                <a:off x="520012" y="1809418"/>
                <a:ext cx="46213" cy="45555"/>
              </a:xfrm>
              <a:custGeom>
                <a:rect b="b" l="l" r="r" t="t"/>
                <a:pathLst>
                  <a:path extrusionOk="0" h="2213" w="2245">
                    <a:moveTo>
                      <a:pt x="2245" y="1066"/>
                    </a:moveTo>
                    <a:cubicBezTo>
                      <a:pt x="2245" y="1027"/>
                      <a:pt x="2249" y="986"/>
                      <a:pt x="2234" y="972"/>
                    </a:cubicBezTo>
                    <a:cubicBezTo>
                      <a:pt x="2233" y="934"/>
                      <a:pt x="2247" y="974"/>
                      <a:pt x="2245" y="928"/>
                    </a:cubicBezTo>
                    <a:cubicBezTo>
                      <a:pt x="2238" y="897"/>
                      <a:pt x="2217" y="858"/>
                      <a:pt x="2214" y="821"/>
                    </a:cubicBezTo>
                    <a:lnTo>
                      <a:pt x="2216" y="821"/>
                    </a:lnTo>
                    <a:cubicBezTo>
                      <a:pt x="2201" y="730"/>
                      <a:pt x="2159" y="694"/>
                      <a:pt x="2132" y="617"/>
                    </a:cubicBezTo>
                    <a:lnTo>
                      <a:pt x="2139" y="623"/>
                    </a:lnTo>
                    <a:cubicBezTo>
                      <a:pt x="2133" y="594"/>
                      <a:pt x="2098" y="548"/>
                      <a:pt x="2075" y="500"/>
                    </a:cubicBezTo>
                    <a:cubicBezTo>
                      <a:pt x="2081" y="514"/>
                      <a:pt x="2082" y="529"/>
                      <a:pt x="2064" y="503"/>
                    </a:cubicBezTo>
                    <a:cubicBezTo>
                      <a:pt x="2036" y="449"/>
                      <a:pt x="2006" y="420"/>
                      <a:pt x="1984" y="382"/>
                    </a:cubicBezTo>
                    <a:lnTo>
                      <a:pt x="1948" y="357"/>
                    </a:lnTo>
                    <a:cubicBezTo>
                      <a:pt x="1883" y="278"/>
                      <a:pt x="1679" y="104"/>
                      <a:pt x="1425" y="39"/>
                    </a:cubicBezTo>
                    <a:cubicBezTo>
                      <a:pt x="1175" y="-34"/>
                      <a:pt x="915" y="13"/>
                      <a:pt x="817" y="44"/>
                    </a:cubicBezTo>
                    <a:lnTo>
                      <a:pt x="825" y="40"/>
                    </a:lnTo>
                    <a:cubicBezTo>
                      <a:pt x="673" y="79"/>
                      <a:pt x="448" y="189"/>
                      <a:pt x="289" y="373"/>
                    </a:cubicBezTo>
                    <a:cubicBezTo>
                      <a:pt x="124" y="551"/>
                      <a:pt x="40" y="789"/>
                      <a:pt x="25" y="948"/>
                    </a:cubicBezTo>
                    <a:cubicBezTo>
                      <a:pt x="6" y="996"/>
                      <a:pt x="5" y="1065"/>
                      <a:pt x="0" y="1117"/>
                    </a:cubicBezTo>
                    <a:cubicBezTo>
                      <a:pt x="6" y="1088"/>
                      <a:pt x="13" y="1098"/>
                      <a:pt x="11" y="1120"/>
                    </a:cubicBezTo>
                    <a:cubicBezTo>
                      <a:pt x="19" y="1277"/>
                      <a:pt x="13" y="1132"/>
                      <a:pt x="36" y="1288"/>
                    </a:cubicBezTo>
                    <a:cubicBezTo>
                      <a:pt x="52" y="1376"/>
                      <a:pt x="106" y="1594"/>
                      <a:pt x="238" y="1769"/>
                    </a:cubicBezTo>
                    <a:cubicBezTo>
                      <a:pt x="361" y="1949"/>
                      <a:pt x="549" y="2066"/>
                      <a:pt x="619" y="2105"/>
                    </a:cubicBezTo>
                    <a:cubicBezTo>
                      <a:pt x="702" y="2133"/>
                      <a:pt x="803" y="2176"/>
                      <a:pt x="888" y="2186"/>
                    </a:cubicBezTo>
                    <a:lnTo>
                      <a:pt x="879" y="2187"/>
                    </a:lnTo>
                    <a:cubicBezTo>
                      <a:pt x="923" y="2194"/>
                      <a:pt x="1074" y="2225"/>
                      <a:pt x="1228" y="2208"/>
                    </a:cubicBezTo>
                    <a:cubicBezTo>
                      <a:pt x="1382" y="2196"/>
                      <a:pt x="1531" y="2139"/>
                      <a:pt x="1576" y="2112"/>
                    </a:cubicBezTo>
                    <a:lnTo>
                      <a:pt x="1562" y="2116"/>
                    </a:lnTo>
                    <a:cubicBezTo>
                      <a:pt x="1642" y="2068"/>
                      <a:pt x="1637" y="2088"/>
                      <a:pt x="1703" y="2054"/>
                    </a:cubicBezTo>
                    <a:cubicBezTo>
                      <a:pt x="1687" y="2046"/>
                      <a:pt x="1747" y="1994"/>
                      <a:pt x="1769" y="1974"/>
                    </a:cubicBezTo>
                    <a:lnTo>
                      <a:pt x="1770" y="1978"/>
                    </a:lnTo>
                    <a:cubicBezTo>
                      <a:pt x="1806" y="1949"/>
                      <a:pt x="1871" y="1870"/>
                      <a:pt x="1916" y="1813"/>
                    </a:cubicBezTo>
                    <a:lnTo>
                      <a:pt x="1921" y="1821"/>
                    </a:lnTo>
                    <a:cubicBezTo>
                      <a:pt x="1956" y="1770"/>
                      <a:pt x="2022" y="1676"/>
                      <a:pt x="2042" y="1637"/>
                    </a:cubicBezTo>
                    <a:cubicBezTo>
                      <a:pt x="2094" y="1553"/>
                      <a:pt x="2167" y="1408"/>
                      <a:pt x="2172" y="1270"/>
                    </a:cubicBezTo>
                    <a:cubicBezTo>
                      <a:pt x="2185" y="1242"/>
                      <a:pt x="2196" y="1214"/>
                      <a:pt x="2206" y="1185"/>
                    </a:cubicBezTo>
                    <a:lnTo>
                      <a:pt x="2204" y="1171"/>
                    </a:lnTo>
                    <a:cubicBezTo>
                      <a:pt x="2205" y="1156"/>
                      <a:pt x="1891" y="1058"/>
                      <a:pt x="1817" y="1179"/>
                    </a:cubicBezTo>
                    <a:lnTo>
                      <a:pt x="1807" y="1177"/>
                    </a:lnTo>
                    <a:cubicBezTo>
                      <a:pt x="1807" y="1184"/>
                      <a:pt x="1808" y="1192"/>
                      <a:pt x="1807" y="1200"/>
                    </a:cubicBezTo>
                    <a:cubicBezTo>
                      <a:pt x="1798" y="1227"/>
                      <a:pt x="1807" y="1241"/>
                      <a:pt x="1798" y="1237"/>
                    </a:cubicBezTo>
                    <a:lnTo>
                      <a:pt x="1805" y="1200"/>
                    </a:lnTo>
                    <a:cubicBezTo>
                      <a:pt x="1798" y="1227"/>
                      <a:pt x="1796" y="1208"/>
                      <a:pt x="1793" y="1197"/>
                    </a:cubicBezTo>
                    <a:cubicBezTo>
                      <a:pt x="1790" y="1208"/>
                      <a:pt x="1787" y="1219"/>
                      <a:pt x="1783" y="1227"/>
                    </a:cubicBezTo>
                    <a:cubicBezTo>
                      <a:pt x="1786" y="1233"/>
                      <a:pt x="1787" y="1224"/>
                      <a:pt x="1790" y="1220"/>
                    </a:cubicBezTo>
                    <a:cubicBezTo>
                      <a:pt x="1790" y="1235"/>
                      <a:pt x="1798" y="1257"/>
                      <a:pt x="1788" y="1274"/>
                    </a:cubicBezTo>
                    <a:cubicBezTo>
                      <a:pt x="1780" y="1301"/>
                      <a:pt x="1773" y="1272"/>
                      <a:pt x="1764" y="1303"/>
                    </a:cubicBezTo>
                    <a:cubicBezTo>
                      <a:pt x="1712" y="1464"/>
                      <a:pt x="1600" y="1595"/>
                      <a:pt x="1459" y="1684"/>
                    </a:cubicBezTo>
                    <a:cubicBezTo>
                      <a:pt x="1454" y="1683"/>
                      <a:pt x="1458" y="1681"/>
                      <a:pt x="1461" y="1677"/>
                    </a:cubicBezTo>
                    <a:cubicBezTo>
                      <a:pt x="1421" y="1707"/>
                      <a:pt x="1380" y="1726"/>
                      <a:pt x="1338" y="1744"/>
                    </a:cubicBezTo>
                    <a:cubicBezTo>
                      <a:pt x="1325" y="1745"/>
                      <a:pt x="1320" y="1741"/>
                      <a:pt x="1315" y="1738"/>
                    </a:cubicBezTo>
                    <a:cubicBezTo>
                      <a:pt x="1328" y="1755"/>
                      <a:pt x="1070" y="1793"/>
                      <a:pt x="1065" y="1775"/>
                    </a:cubicBezTo>
                    <a:lnTo>
                      <a:pt x="1060" y="1791"/>
                    </a:lnTo>
                    <a:cubicBezTo>
                      <a:pt x="1010" y="1787"/>
                      <a:pt x="1048" y="1771"/>
                      <a:pt x="1002" y="1769"/>
                    </a:cubicBezTo>
                    <a:cubicBezTo>
                      <a:pt x="979" y="1792"/>
                      <a:pt x="929" y="1749"/>
                      <a:pt x="910" y="1758"/>
                    </a:cubicBezTo>
                    <a:cubicBezTo>
                      <a:pt x="910" y="1758"/>
                      <a:pt x="890" y="1747"/>
                      <a:pt x="894" y="1741"/>
                    </a:cubicBezTo>
                    <a:cubicBezTo>
                      <a:pt x="883" y="1750"/>
                      <a:pt x="871" y="1736"/>
                      <a:pt x="857" y="1734"/>
                    </a:cubicBezTo>
                    <a:cubicBezTo>
                      <a:pt x="850" y="1736"/>
                      <a:pt x="859" y="1739"/>
                      <a:pt x="861" y="1744"/>
                    </a:cubicBezTo>
                    <a:cubicBezTo>
                      <a:pt x="850" y="1742"/>
                      <a:pt x="840" y="1738"/>
                      <a:pt x="829" y="1734"/>
                    </a:cubicBezTo>
                    <a:cubicBezTo>
                      <a:pt x="819" y="1725"/>
                      <a:pt x="820" y="1717"/>
                      <a:pt x="833" y="1722"/>
                    </a:cubicBezTo>
                    <a:cubicBezTo>
                      <a:pt x="794" y="1705"/>
                      <a:pt x="688" y="1637"/>
                      <a:pt x="611" y="1540"/>
                    </a:cubicBezTo>
                    <a:cubicBezTo>
                      <a:pt x="534" y="1443"/>
                      <a:pt x="493" y="1326"/>
                      <a:pt x="482" y="1283"/>
                    </a:cubicBezTo>
                    <a:cubicBezTo>
                      <a:pt x="476" y="1297"/>
                      <a:pt x="488" y="1322"/>
                      <a:pt x="479" y="1337"/>
                    </a:cubicBezTo>
                    <a:cubicBezTo>
                      <a:pt x="461" y="1317"/>
                      <a:pt x="472" y="1301"/>
                      <a:pt x="460" y="1293"/>
                    </a:cubicBezTo>
                    <a:cubicBezTo>
                      <a:pt x="478" y="1279"/>
                      <a:pt x="452" y="1240"/>
                      <a:pt x="473" y="1218"/>
                    </a:cubicBezTo>
                    <a:lnTo>
                      <a:pt x="459" y="1213"/>
                    </a:lnTo>
                    <a:lnTo>
                      <a:pt x="465" y="1200"/>
                    </a:lnTo>
                    <a:cubicBezTo>
                      <a:pt x="447" y="1096"/>
                      <a:pt x="452" y="1176"/>
                      <a:pt x="459" y="1083"/>
                    </a:cubicBezTo>
                    <a:cubicBezTo>
                      <a:pt x="460" y="1029"/>
                      <a:pt x="448" y="999"/>
                      <a:pt x="462" y="971"/>
                    </a:cubicBezTo>
                    <a:cubicBezTo>
                      <a:pt x="460" y="975"/>
                      <a:pt x="449" y="985"/>
                      <a:pt x="450" y="971"/>
                    </a:cubicBezTo>
                    <a:cubicBezTo>
                      <a:pt x="462" y="971"/>
                      <a:pt x="452" y="931"/>
                      <a:pt x="464" y="927"/>
                    </a:cubicBezTo>
                    <a:cubicBezTo>
                      <a:pt x="467" y="913"/>
                      <a:pt x="485" y="871"/>
                      <a:pt x="465" y="880"/>
                    </a:cubicBezTo>
                    <a:cubicBezTo>
                      <a:pt x="474" y="875"/>
                      <a:pt x="492" y="838"/>
                      <a:pt x="489" y="863"/>
                    </a:cubicBezTo>
                    <a:cubicBezTo>
                      <a:pt x="495" y="851"/>
                      <a:pt x="504" y="840"/>
                      <a:pt x="505" y="829"/>
                    </a:cubicBezTo>
                    <a:lnTo>
                      <a:pt x="493" y="844"/>
                    </a:lnTo>
                    <a:cubicBezTo>
                      <a:pt x="510" y="800"/>
                      <a:pt x="534" y="784"/>
                      <a:pt x="539" y="751"/>
                    </a:cubicBezTo>
                    <a:lnTo>
                      <a:pt x="524" y="763"/>
                    </a:lnTo>
                    <a:cubicBezTo>
                      <a:pt x="537" y="737"/>
                      <a:pt x="552" y="718"/>
                      <a:pt x="571" y="718"/>
                    </a:cubicBezTo>
                    <a:lnTo>
                      <a:pt x="557" y="744"/>
                    </a:lnTo>
                    <a:cubicBezTo>
                      <a:pt x="584" y="706"/>
                      <a:pt x="600" y="684"/>
                      <a:pt x="621" y="650"/>
                    </a:cubicBezTo>
                    <a:lnTo>
                      <a:pt x="612" y="660"/>
                    </a:lnTo>
                    <a:cubicBezTo>
                      <a:pt x="623" y="602"/>
                      <a:pt x="843" y="446"/>
                      <a:pt x="893" y="427"/>
                    </a:cubicBezTo>
                    <a:lnTo>
                      <a:pt x="868" y="423"/>
                    </a:lnTo>
                    <a:cubicBezTo>
                      <a:pt x="880" y="415"/>
                      <a:pt x="893" y="407"/>
                      <a:pt x="906" y="401"/>
                    </a:cubicBezTo>
                    <a:cubicBezTo>
                      <a:pt x="901" y="402"/>
                      <a:pt x="897" y="442"/>
                      <a:pt x="892" y="441"/>
                    </a:cubicBezTo>
                    <a:cubicBezTo>
                      <a:pt x="933" y="427"/>
                      <a:pt x="1069" y="388"/>
                      <a:pt x="1207" y="408"/>
                    </a:cubicBezTo>
                    <a:cubicBezTo>
                      <a:pt x="1344" y="422"/>
                      <a:pt x="1468" y="488"/>
                      <a:pt x="1498" y="516"/>
                    </a:cubicBezTo>
                    <a:cubicBezTo>
                      <a:pt x="1523" y="539"/>
                      <a:pt x="1492" y="537"/>
                      <a:pt x="1492" y="537"/>
                    </a:cubicBezTo>
                    <a:cubicBezTo>
                      <a:pt x="1527" y="554"/>
                      <a:pt x="1513" y="536"/>
                      <a:pt x="1540" y="556"/>
                    </a:cubicBezTo>
                    <a:cubicBezTo>
                      <a:pt x="1546" y="564"/>
                      <a:pt x="1533" y="563"/>
                      <a:pt x="1527" y="561"/>
                    </a:cubicBezTo>
                    <a:cubicBezTo>
                      <a:pt x="1540" y="569"/>
                      <a:pt x="1548" y="580"/>
                      <a:pt x="1553" y="576"/>
                    </a:cubicBezTo>
                    <a:cubicBezTo>
                      <a:pt x="1541" y="562"/>
                      <a:pt x="1556" y="555"/>
                      <a:pt x="1555" y="543"/>
                    </a:cubicBezTo>
                    <a:cubicBezTo>
                      <a:pt x="1567" y="552"/>
                      <a:pt x="1579" y="561"/>
                      <a:pt x="1589" y="572"/>
                    </a:cubicBezTo>
                    <a:lnTo>
                      <a:pt x="1582" y="577"/>
                    </a:lnTo>
                    <a:cubicBezTo>
                      <a:pt x="1588" y="585"/>
                      <a:pt x="1618" y="574"/>
                      <a:pt x="1646" y="610"/>
                    </a:cubicBezTo>
                    <a:cubicBezTo>
                      <a:pt x="1696" y="666"/>
                      <a:pt x="1744" y="733"/>
                      <a:pt x="1775" y="801"/>
                    </a:cubicBezTo>
                    <a:cubicBezTo>
                      <a:pt x="1770" y="802"/>
                      <a:pt x="1760" y="790"/>
                      <a:pt x="1751" y="777"/>
                    </a:cubicBezTo>
                    <a:cubicBezTo>
                      <a:pt x="1755" y="786"/>
                      <a:pt x="1762" y="799"/>
                      <a:pt x="1763" y="809"/>
                    </a:cubicBezTo>
                    <a:cubicBezTo>
                      <a:pt x="1764" y="789"/>
                      <a:pt x="1782" y="834"/>
                      <a:pt x="1780" y="820"/>
                    </a:cubicBezTo>
                    <a:cubicBezTo>
                      <a:pt x="1825" y="861"/>
                      <a:pt x="1826" y="937"/>
                      <a:pt x="1849" y="982"/>
                    </a:cubicBezTo>
                    <a:cubicBezTo>
                      <a:pt x="1870" y="969"/>
                      <a:pt x="2213" y="1057"/>
                      <a:pt x="2235" y="1070"/>
                    </a:cubicBezTo>
                    <a:cubicBezTo>
                      <a:pt x="2236" y="1093"/>
                      <a:pt x="2236" y="1115"/>
                      <a:pt x="2234" y="1122"/>
                    </a:cubicBezTo>
                    <a:cubicBezTo>
                      <a:pt x="2240" y="1117"/>
                      <a:pt x="2241" y="1071"/>
                      <a:pt x="2236" y="1047"/>
                    </a:cubicBezTo>
                    <a:lnTo>
                      <a:pt x="2223" y="1044"/>
                    </a:lnTo>
                    <a:cubicBezTo>
                      <a:pt x="2215" y="990"/>
                      <a:pt x="2231" y="1031"/>
                      <a:pt x="2223" y="977"/>
                    </a:cubicBezTo>
                    <a:cubicBezTo>
                      <a:pt x="2234" y="973"/>
                      <a:pt x="2243" y="1022"/>
                      <a:pt x="2245" y="1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16"/>
              <p:cNvSpPr/>
              <p:nvPr/>
            </p:nvSpPr>
            <p:spPr>
              <a:xfrm>
                <a:off x="243687" y="1967543"/>
                <a:ext cx="46213" cy="45555"/>
              </a:xfrm>
              <a:custGeom>
                <a:rect b="b" l="l" r="r" t="t"/>
                <a:pathLst>
                  <a:path extrusionOk="0" h="2213" w="2245">
                    <a:moveTo>
                      <a:pt x="2245" y="1066"/>
                    </a:moveTo>
                    <a:cubicBezTo>
                      <a:pt x="2245" y="1027"/>
                      <a:pt x="2249" y="986"/>
                      <a:pt x="2234" y="972"/>
                    </a:cubicBezTo>
                    <a:cubicBezTo>
                      <a:pt x="2233" y="934"/>
                      <a:pt x="2247" y="974"/>
                      <a:pt x="2245" y="928"/>
                    </a:cubicBezTo>
                    <a:cubicBezTo>
                      <a:pt x="2238" y="897"/>
                      <a:pt x="2217" y="858"/>
                      <a:pt x="2214" y="821"/>
                    </a:cubicBezTo>
                    <a:lnTo>
                      <a:pt x="2216" y="821"/>
                    </a:lnTo>
                    <a:cubicBezTo>
                      <a:pt x="2201" y="730"/>
                      <a:pt x="2159" y="694"/>
                      <a:pt x="2132" y="617"/>
                    </a:cubicBezTo>
                    <a:lnTo>
                      <a:pt x="2139" y="623"/>
                    </a:lnTo>
                    <a:cubicBezTo>
                      <a:pt x="2133" y="594"/>
                      <a:pt x="2098" y="548"/>
                      <a:pt x="2075" y="500"/>
                    </a:cubicBezTo>
                    <a:cubicBezTo>
                      <a:pt x="2081" y="514"/>
                      <a:pt x="2082" y="529"/>
                      <a:pt x="2064" y="503"/>
                    </a:cubicBezTo>
                    <a:cubicBezTo>
                      <a:pt x="2036" y="449"/>
                      <a:pt x="2006" y="420"/>
                      <a:pt x="1984" y="382"/>
                    </a:cubicBezTo>
                    <a:lnTo>
                      <a:pt x="1948" y="357"/>
                    </a:lnTo>
                    <a:cubicBezTo>
                      <a:pt x="1883" y="278"/>
                      <a:pt x="1679" y="104"/>
                      <a:pt x="1425" y="39"/>
                    </a:cubicBezTo>
                    <a:cubicBezTo>
                      <a:pt x="1175" y="-34"/>
                      <a:pt x="915" y="13"/>
                      <a:pt x="817" y="44"/>
                    </a:cubicBezTo>
                    <a:lnTo>
                      <a:pt x="825" y="40"/>
                    </a:lnTo>
                    <a:cubicBezTo>
                      <a:pt x="673" y="79"/>
                      <a:pt x="448" y="189"/>
                      <a:pt x="289" y="373"/>
                    </a:cubicBezTo>
                    <a:cubicBezTo>
                      <a:pt x="124" y="551"/>
                      <a:pt x="40" y="789"/>
                      <a:pt x="25" y="948"/>
                    </a:cubicBezTo>
                    <a:cubicBezTo>
                      <a:pt x="6" y="996"/>
                      <a:pt x="5" y="1065"/>
                      <a:pt x="0" y="1117"/>
                    </a:cubicBezTo>
                    <a:cubicBezTo>
                      <a:pt x="6" y="1088"/>
                      <a:pt x="13" y="1098"/>
                      <a:pt x="11" y="1120"/>
                    </a:cubicBezTo>
                    <a:cubicBezTo>
                      <a:pt x="19" y="1277"/>
                      <a:pt x="13" y="1132"/>
                      <a:pt x="36" y="1288"/>
                    </a:cubicBezTo>
                    <a:cubicBezTo>
                      <a:pt x="52" y="1376"/>
                      <a:pt x="106" y="1594"/>
                      <a:pt x="238" y="1769"/>
                    </a:cubicBezTo>
                    <a:cubicBezTo>
                      <a:pt x="361" y="1949"/>
                      <a:pt x="549" y="2066"/>
                      <a:pt x="619" y="2105"/>
                    </a:cubicBezTo>
                    <a:cubicBezTo>
                      <a:pt x="702" y="2133"/>
                      <a:pt x="803" y="2176"/>
                      <a:pt x="888" y="2186"/>
                    </a:cubicBezTo>
                    <a:lnTo>
                      <a:pt x="879" y="2187"/>
                    </a:lnTo>
                    <a:cubicBezTo>
                      <a:pt x="923" y="2194"/>
                      <a:pt x="1074" y="2225"/>
                      <a:pt x="1228" y="2208"/>
                    </a:cubicBezTo>
                    <a:cubicBezTo>
                      <a:pt x="1382" y="2196"/>
                      <a:pt x="1531" y="2139"/>
                      <a:pt x="1576" y="2112"/>
                    </a:cubicBezTo>
                    <a:lnTo>
                      <a:pt x="1562" y="2116"/>
                    </a:lnTo>
                    <a:cubicBezTo>
                      <a:pt x="1642" y="2068"/>
                      <a:pt x="1637" y="2088"/>
                      <a:pt x="1703" y="2054"/>
                    </a:cubicBezTo>
                    <a:cubicBezTo>
                      <a:pt x="1687" y="2046"/>
                      <a:pt x="1747" y="1994"/>
                      <a:pt x="1769" y="1974"/>
                    </a:cubicBezTo>
                    <a:lnTo>
                      <a:pt x="1770" y="1978"/>
                    </a:lnTo>
                    <a:cubicBezTo>
                      <a:pt x="1806" y="1949"/>
                      <a:pt x="1871" y="1870"/>
                      <a:pt x="1916" y="1813"/>
                    </a:cubicBezTo>
                    <a:lnTo>
                      <a:pt x="1921" y="1821"/>
                    </a:lnTo>
                    <a:cubicBezTo>
                      <a:pt x="1956" y="1770"/>
                      <a:pt x="2022" y="1676"/>
                      <a:pt x="2042" y="1637"/>
                    </a:cubicBezTo>
                    <a:cubicBezTo>
                      <a:pt x="2094" y="1553"/>
                      <a:pt x="2167" y="1408"/>
                      <a:pt x="2172" y="1270"/>
                    </a:cubicBezTo>
                    <a:cubicBezTo>
                      <a:pt x="2185" y="1242"/>
                      <a:pt x="2196" y="1214"/>
                      <a:pt x="2206" y="1185"/>
                    </a:cubicBezTo>
                    <a:lnTo>
                      <a:pt x="2204" y="1171"/>
                    </a:lnTo>
                    <a:cubicBezTo>
                      <a:pt x="2205" y="1156"/>
                      <a:pt x="1891" y="1058"/>
                      <a:pt x="1817" y="1179"/>
                    </a:cubicBezTo>
                    <a:lnTo>
                      <a:pt x="1807" y="1177"/>
                    </a:lnTo>
                    <a:cubicBezTo>
                      <a:pt x="1807" y="1184"/>
                      <a:pt x="1808" y="1192"/>
                      <a:pt x="1807" y="1200"/>
                    </a:cubicBezTo>
                    <a:cubicBezTo>
                      <a:pt x="1798" y="1227"/>
                      <a:pt x="1807" y="1241"/>
                      <a:pt x="1798" y="1237"/>
                    </a:cubicBezTo>
                    <a:lnTo>
                      <a:pt x="1805" y="1200"/>
                    </a:lnTo>
                    <a:cubicBezTo>
                      <a:pt x="1798" y="1227"/>
                      <a:pt x="1796" y="1208"/>
                      <a:pt x="1793" y="1197"/>
                    </a:cubicBezTo>
                    <a:cubicBezTo>
                      <a:pt x="1790" y="1208"/>
                      <a:pt x="1787" y="1219"/>
                      <a:pt x="1783" y="1227"/>
                    </a:cubicBezTo>
                    <a:cubicBezTo>
                      <a:pt x="1786" y="1233"/>
                      <a:pt x="1787" y="1224"/>
                      <a:pt x="1790" y="1220"/>
                    </a:cubicBezTo>
                    <a:cubicBezTo>
                      <a:pt x="1790" y="1235"/>
                      <a:pt x="1798" y="1257"/>
                      <a:pt x="1788" y="1274"/>
                    </a:cubicBezTo>
                    <a:cubicBezTo>
                      <a:pt x="1780" y="1301"/>
                      <a:pt x="1773" y="1272"/>
                      <a:pt x="1764" y="1303"/>
                    </a:cubicBezTo>
                    <a:cubicBezTo>
                      <a:pt x="1712" y="1464"/>
                      <a:pt x="1600" y="1595"/>
                      <a:pt x="1459" y="1684"/>
                    </a:cubicBezTo>
                    <a:cubicBezTo>
                      <a:pt x="1454" y="1683"/>
                      <a:pt x="1458" y="1681"/>
                      <a:pt x="1461" y="1677"/>
                    </a:cubicBezTo>
                    <a:cubicBezTo>
                      <a:pt x="1421" y="1707"/>
                      <a:pt x="1380" y="1726"/>
                      <a:pt x="1338" y="1744"/>
                    </a:cubicBezTo>
                    <a:cubicBezTo>
                      <a:pt x="1325" y="1745"/>
                      <a:pt x="1320" y="1741"/>
                      <a:pt x="1315" y="1738"/>
                    </a:cubicBezTo>
                    <a:cubicBezTo>
                      <a:pt x="1328" y="1755"/>
                      <a:pt x="1070" y="1793"/>
                      <a:pt x="1065" y="1775"/>
                    </a:cubicBezTo>
                    <a:lnTo>
                      <a:pt x="1060" y="1791"/>
                    </a:lnTo>
                    <a:cubicBezTo>
                      <a:pt x="1010" y="1787"/>
                      <a:pt x="1048" y="1771"/>
                      <a:pt x="1002" y="1769"/>
                    </a:cubicBezTo>
                    <a:cubicBezTo>
                      <a:pt x="979" y="1792"/>
                      <a:pt x="929" y="1749"/>
                      <a:pt x="910" y="1758"/>
                    </a:cubicBezTo>
                    <a:cubicBezTo>
                      <a:pt x="910" y="1758"/>
                      <a:pt x="890" y="1747"/>
                      <a:pt x="894" y="1741"/>
                    </a:cubicBezTo>
                    <a:cubicBezTo>
                      <a:pt x="883" y="1750"/>
                      <a:pt x="871" y="1736"/>
                      <a:pt x="857" y="1734"/>
                    </a:cubicBezTo>
                    <a:cubicBezTo>
                      <a:pt x="850" y="1736"/>
                      <a:pt x="859" y="1739"/>
                      <a:pt x="861" y="1744"/>
                    </a:cubicBezTo>
                    <a:cubicBezTo>
                      <a:pt x="850" y="1742"/>
                      <a:pt x="840" y="1738"/>
                      <a:pt x="829" y="1734"/>
                    </a:cubicBezTo>
                    <a:cubicBezTo>
                      <a:pt x="819" y="1725"/>
                      <a:pt x="820" y="1717"/>
                      <a:pt x="833" y="1722"/>
                    </a:cubicBezTo>
                    <a:cubicBezTo>
                      <a:pt x="794" y="1705"/>
                      <a:pt x="688" y="1637"/>
                      <a:pt x="611" y="1540"/>
                    </a:cubicBezTo>
                    <a:cubicBezTo>
                      <a:pt x="534" y="1443"/>
                      <a:pt x="493" y="1326"/>
                      <a:pt x="482" y="1283"/>
                    </a:cubicBezTo>
                    <a:cubicBezTo>
                      <a:pt x="476" y="1297"/>
                      <a:pt x="488" y="1322"/>
                      <a:pt x="479" y="1337"/>
                    </a:cubicBezTo>
                    <a:cubicBezTo>
                      <a:pt x="461" y="1317"/>
                      <a:pt x="472" y="1301"/>
                      <a:pt x="460" y="1293"/>
                    </a:cubicBezTo>
                    <a:cubicBezTo>
                      <a:pt x="478" y="1279"/>
                      <a:pt x="452" y="1240"/>
                      <a:pt x="473" y="1218"/>
                    </a:cubicBezTo>
                    <a:lnTo>
                      <a:pt x="459" y="1213"/>
                    </a:lnTo>
                    <a:lnTo>
                      <a:pt x="465" y="1200"/>
                    </a:lnTo>
                    <a:cubicBezTo>
                      <a:pt x="447" y="1096"/>
                      <a:pt x="452" y="1176"/>
                      <a:pt x="459" y="1083"/>
                    </a:cubicBezTo>
                    <a:cubicBezTo>
                      <a:pt x="460" y="1029"/>
                      <a:pt x="448" y="999"/>
                      <a:pt x="462" y="971"/>
                    </a:cubicBezTo>
                    <a:cubicBezTo>
                      <a:pt x="460" y="975"/>
                      <a:pt x="449" y="985"/>
                      <a:pt x="450" y="971"/>
                    </a:cubicBezTo>
                    <a:cubicBezTo>
                      <a:pt x="462" y="971"/>
                      <a:pt x="452" y="931"/>
                      <a:pt x="464" y="927"/>
                    </a:cubicBezTo>
                    <a:cubicBezTo>
                      <a:pt x="467" y="913"/>
                      <a:pt x="485" y="871"/>
                      <a:pt x="465" y="880"/>
                    </a:cubicBezTo>
                    <a:cubicBezTo>
                      <a:pt x="474" y="875"/>
                      <a:pt x="492" y="838"/>
                      <a:pt x="489" y="863"/>
                    </a:cubicBezTo>
                    <a:cubicBezTo>
                      <a:pt x="495" y="851"/>
                      <a:pt x="504" y="840"/>
                      <a:pt x="505" y="829"/>
                    </a:cubicBezTo>
                    <a:lnTo>
                      <a:pt x="493" y="844"/>
                    </a:lnTo>
                    <a:cubicBezTo>
                      <a:pt x="510" y="800"/>
                      <a:pt x="534" y="784"/>
                      <a:pt x="539" y="751"/>
                    </a:cubicBezTo>
                    <a:lnTo>
                      <a:pt x="524" y="763"/>
                    </a:lnTo>
                    <a:cubicBezTo>
                      <a:pt x="537" y="737"/>
                      <a:pt x="552" y="718"/>
                      <a:pt x="571" y="718"/>
                    </a:cubicBezTo>
                    <a:lnTo>
                      <a:pt x="557" y="744"/>
                    </a:lnTo>
                    <a:cubicBezTo>
                      <a:pt x="584" y="706"/>
                      <a:pt x="600" y="684"/>
                      <a:pt x="621" y="650"/>
                    </a:cubicBezTo>
                    <a:lnTo>
                      <a:pt x="612" y="660"/>
                    </a:lnTo>
                    <a:cubicBezTo>
                      <a:pt x="623" y="602"/>
                      <a:pt x="843" y="446"/>
                      <a:pt x="893" y="427"/>
                    </a:cubicBezTo>
                    <a:lnTo>
                      <a:pt x="868" y="423"/>
                    </a:lnTo>
                    <a:cubicBezTo>
                      <a:pt x="880" y="415"/>
                      <a:pt x="893" y="407"/>
                      <a:pt x="906" y="401"/>
                    </a:cubicBezTo>
                    <a:cubicBezTo>
                      <a:pt x="901" y="402"/>
                      <a:pt x="897" y="442"/>
                      <a:pt x="892" y="441"/>
                    </a:cubicBezTo>
                    <a:cubicBezTo>
                      <a:pt x="933" y="427"/>
                      <a:pt x="1069" y="388"/>
                      <a:pt x="1207" y="408"/>
                    </a:cubicBezTo>
                    <a:cubicBezTo>
                      <a:pt x="1344" y="422"/>
                      <a:pt x="1468" y="488"/>
                      <a:pt x="1498" y="516"/>
                    </a:cubicBezTo>
                    <a:cubicBezTo>
                      <a:pt x="1523" y="539"/>
                      <a:pt x="1492" y="537"/>
                      <a:pt x="1492" y="537"/>
                    </a:cubicBezTo>
                    <a:cubicBezTo>
                      <a:pt x="1527" y="554"/>
                      <a:pt x="1513" y="536"/>
                      <a:pt x="1540" y="556"/>
                    </a:cubicBezTo>
                    <a:cubicBezTo>
                      <a:pt x="1546" y="564"/>
                      <a:pt x="1533" y="563"/>
                      <a:pt x="1527" y="561"/>
                    </a:cubicBezTo>
                    <a:cubicBezTo>
                      <a:pt x="1540" y="569"/>
                      <a:pt x="1548" y="580"/>
                      <a:pt x="1553" y="576"/>
                    </a:cubicBezTo>
                    <a:cubicBezTo>
                      <a:pt x="1541" y="562"/>
                      <a:pt x="1556" y="555"/>
                      <a:pt x="1555" y="543"/>
                    </a:cubicBezTo>
                    <a:cubicBezTo>
                      <a:pt x="1567" y="552"/>
                      <a:pt x="1579" y="561"/>
                      <a:pt x="1589" y="572"/>
                    </a:cubicBezTo>
                    <a:lnTo>
                      <a:pt x="1582" y="577"/>
                    </a:lnTo>
                    <a:cubicBezTo>
                      <a:pt x="1588" y="585"/>
                      <a:pt x="1618" y="574"/>
                      <a:pt x="1646" y="610"/>
                    </a:cubicBezTo>
                    <a:cubicBezTo>
                      <a:pt x="1696" y="666"/>
                      <a:pt x="1744" y="733"/>
                      <a:pt x="1775" y="801"/>
                    </a:cubicBezTo>
                    <a:cubicBezTo>
                      <a:pt x="1770" y="802"/>
                      <a:pt x="1760" y="790"/>
                      <a:pt x="1751" y="777"/>
                    </a:cubicBezTo>
                    <a:cubicBezTo>
                      <a:pt x="1755" y="786"/>
                      <a:pt x="1762" y="799"/>
                      <a:pt x="1763" y="809"/>
                    </a:cubicBezTo>
                    <a:cubicBezTo>
                      <a:pt x="1764" y="789"/>
                      <a:pt x="1782" y="834"/>
                      <a:pt x="1780" y="820"/>
                    </a:cubicBezTo>
                    <a:cubicBezTo>
                      <a:pt x="1825" y="861"/>
                      <a:pt x="1826" y="937"/>
                      <a:pt x="1849" y="982"/>
                    </a:cubicBezTo>
                    <a:cubicBezTo>
                      <a:pt x="1870" y="969"/>
                      <a:pt x="2213" y="1057"/>
                      <a:pt x="2235" y="1070"/>
                    </a:cubicBezTo>
                    <a:cubicBezTo>
                      <a:pt x="2236" y="1093"/>
                      <a:pt x="2236" y="1115"/>
                      <a:pt x="2234" y="1122"/>
                    </a:cubicBezTo>
                    <a:cubicBezTo>
                      <a:pt x="2240" y="1117"/>
                      <a:pt x="2241" y="1071"/>
                      <a:pt x="2236" y="1047"/>
                    </a:cubicBezTo>
                    <a:lnTo>
                      <a:pt x="2223" y="1044"/>
                    </a:lnTo>
                    <a:cubicBezTo>
                      <a:pt x="2215" y="990"/>
                      <a:pt x="2231" y="1031"/>
                      <a:pt x="2223" y="977"/>
                    </a:cubicBezTo>
                    <a:cubicBezTo>
                      <a:pt x="2234" y="973"/>
                      <a:pt x="2243" y="1022"/>
                      <a:pt x="2245" y="1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3" name="Google Shape;263;p16"/>
          <p:cNvSpPr txBox="1"/>
          <p:nvPr>
            <p:ph idx="2" type="body"/>
          </p:nvPr>
        </p:nvSpPr>
        <p:spPr>
          <a:xfrm>
            <a:off x="4681584" y="1381075"/>
            <a:ext cx="3676800" cy="31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 sz="1200"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7"/>
          <p:cNvPicPr preferRelativeResize="0"/>
          <p:nvPr/>
        </p:nvPicPr>
        <p:blipFill rotWithShape="1">
          <a:blip r:embed="rId2">
            <a:alphaModFix amt="39000"/>
          </a:blip>
          <a:srcRect b="0" l="19627" r="0" t="-210"/>
          <a:stretch/>
        </p:blipFill>
        <p:spPr>
          <a:xfrm rot="5400000">
            <a:off x="1981963" y="-2005538"/>
            <a:ext cx="5190649" cy="915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7"/>
          <p:cNvSpPr txBox="1"/>
          <p:nvPr>
            <p:ph idx="1" type="subTitle"/>
          </p:nvPr>
        </p:nvSpPr>
        <p:spPr>
          <a:xfrm>
            <a:off x="1015250" y="2388975"/>
            <a:ext cx="2641800" cy="7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17"/>
          <p:cNvSpPr txBox="1"/>
          <p:nvPr>
            <p:ph idx="2" type="subTitle"/>
          </p:nvPr>
        </p:nvSpPr>
        <p:spPr>
          <a:xfrm>
            <a:off x="3251100" y="3683351"/>
            <a:ext cx="2641800" cy="7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17"/>
          <p:cNvSpPr txBox="1"/>
          <p:nvPr>
            <p:ph idx="3" type="subTitle"/>
          </p:nvPr>
        </p:nvSpPr>
        <p:spPr>
          <a:xfrm>
            <a:off x="5486950" y="2388975"/>
            <a:ext cx="2641800" cy="7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0" name="Google Shape;270;p17"/>
          <p:cNvSpPr txBox="1"/>
          <p:nvPr>
            <p:ph idx="4" type="subTitle"/>
          </p:nvPr>
        </p:nvSpPr>
        <p:spPr>
          <a:xfrm>
            <a:off x="1015250" y="2035825"/>
            <a:ext cx="26418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latin typeface="Petit Formal Script"/>
                <a:ea typeface="Petit Formal Script"/>
                <a:cs typeface="Petit Formal Script"/>
                <a:sym typeface="Petit Formal Scrip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71" name="Google Shape;271;p17"/>
          <p:cNvSpPr txBox="1"/>
          <p:nvPr>
            <p:ph idx="5" type="subTitle"/>
          </p:nvPr>
        </p:nvSpPr>
        <p:spPr>
          <a:xfrm>
            <a:off x="5486950" y="2035825"/>
            <a:ext cx="26418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latin typeface="Petit Formal Script"/>
                <a:ea typeface="Petit Formal Script"/>
                <a:cs typeface="Petit Formal Script"/>
                <a:sym typeface="Petit Formal Scrip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72" name="Google Shape;272;p17"/>
          <p:cNvSpPr txBox="1"/>
          <p:nvPr>
            <p:ph idx="6" type="subTitle"/>
          </p:nvPr>
        </p:nvSpPr>
        <p:spPr>
          <a:xfrm>
            <a:off x="3251100" y="3331125"/>
            <a:ext cx="26418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latin typeface="Petit Formal Script"/>
                <a:ea typeface="Petit Formal Script"/>
                <a:cs typeface="Petit Formal Script"/>
                <a:sym typeface="Petit Formal Scrip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73" name="Google Shape;273;p17"/>
          <p:cNvSpPr/>
          <p:nvPr/>
        </p:nvSpPr>
        <p:spPr>
          <a:xfrm>
            <a:off x="-3525" y="4859525"/>
            <a:ext cx="9144000" cy="284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grpSp>
        <p:nvGrpSpPr>
          <p:cNvPr id="274" name="Google Shape;274;p17"/>
          <p:cNvGrpSpPr/>
          <p:nvPr/>
        </p:nvGrpSpPr>
        <p:grpSpPr>
          <a:xfrm>
            <a:off x="-40916" y="71134"/>
            <a:ext cx="9095239" cy="4961990"/>
            <a:chOff x="-40916" y="71134"/>
            <a:chExt cx="9095239" cy="4961990"/>
          </a:xfrm>
        </p:grpSpPr>
        <p:pic>
          <p:nvPicPr>
            <p:cNvPr id="275" name="Google Shape;275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556526" y="3531450"/>
              <a:ext cx="1497797" cy="150167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76" name="Google Shape;276;p17"/>
            <p:cNvGrpSpPr/>
            <p:nvPr/>
          </p:nvGrpSpPr>
          <p:grpSpPr>
            <a:xfrm>
              <a:off x="-40916" y="71134"/>
              <a:ext cx="1230942" cy="1941964"/>
              <a:chOff x="-40916" y="71134"/>
              <a:chExt cx="1230942" cy="1941964"/>
            </a:xfrm>
          </p:grpSpPr>
          <p:pic>
            <p:nvPicPr>
              <p:cNvPr id="277" name="Google Shape;277;p17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 rot="748615">
                <a:off x="38950" y="680600"/>
                <a:ext cx="594400" cy="8043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8" name="Google Shape;278;p17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 rot="5985868">
                <a:off x="235250" y="76675"/>
                <a:ext cx="469350" cy="54367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279" name="Google Shape;279;p17"/>
              <p:cNvGrpSpPr/>
              <p:nvPr/>
            </p:nvGrpSpPr>
            <p:grpSpPr>
              <a:xfrm>
                <a:off x="941225" y="179200"/>
                <a:ext cx="248800" cy="235798"/>
                <a:chOff x="941225" y="179200"/>
                <a:chExt cx="248800" cy="235798"/>
              </a:xfrm>
            </p:grpSpPr>
            <p:sp>
              <p:nvSpPr>
                <p:cNvPr id="280" name="Google Shape;280;p17"/>
                <p:cNvSpPr/>
                <p:nvPr/>
              </p:nvSpPr>
              <p:spPr>
                <a:xfrm>
                  <a:off x="941225" y="179200"/>
                  <a:ext cx="174355" cy="174231"/>
                </a:xfrm>
                <a:custGeom>
                  <a:rect b="b" l="l" r="r" t="t"/>
                  <a:pathLst>
                    <a:path extrusionOk="0" h="8464" w="8470">
                      <a:moveTo>
                        <a:pt x="5447" y="4423"/>
                      </a:moveTo>
                      <a:cubicBezTo>
                        <a:pt x="5164" y="4549"/>
                        <a:pt x="4863" y="4723"/>
                        <a:pt x="4672" y="5001"/>
                      </a:cubicBezTo>
                      <a:cubicBezTo>
                        <a:pt x="4562" y="5128"/>
                        <a:pt x="4502" y="5281"/>
                        <a:pt x="4426" y="5423"/>
                      </a:cubicBezTo>
                      <a:cubicBezTo>
                        <a:pt x="4378" y="5571"/>
                        <a:pt x="4307" y="5720"/>
                        <a:pt x="4280" y="5869"/>
                      </a:cubicBezTo>
                      <a:cubicBezTo>
                        <a:pt x="4270" y="5896"/>
                        <a:pt x="4278" y="5863"/>
                        <a:pt x="4285" y="5828"/>
                      </a:cubicBezTo>
                      <a:cubicBezTo>
                        <a:pt x="4265" y="5909"/>
                        <a:pt x="4247" y="5988"/>
                        <a:pt x="4231" y="6065"/>
                      </a:cubicBezTo>
                      <a:cubicBezTo>
                        <a:pt x="4203" y="5931"/>
                        <a:pt x="4164" y="5773"/>
                        <a:pt x="4104" y="5599"/>
                      </a:cubicBezTo>
                      <a:cubicBezTo>
                        <a:pt x="4047" y="5414"/>
                        <a:pt x="3950" y="5209"/>
                        <a:pt x="3812" y="5016"/>
                      </a:cubicBezTo>
                      <a:cubicBezTo>
                        <a:pt x="3671" y="4825"/>
                        <a:pt x="3478" y="4646"/>
                        <a:pt x="3263" y="4532"/>
                      </a:cubicBezTo>
                      <a:cubicBezTo>
                        <a:pt x="2968" y="4370"/>
                        <a:pt x="2660" y="4277"/>
                        <a:pt x="2378" y="4218"/>
                      </a:cubicBezTo>
                      <a:cubicBezTo>
                        <a:pt x="2489" y="4195"/>
                        <a:pt x="2586" y="4170"/>
                        <a:pt x="2690" y="4138"/>
                      </a:cubicBezTo>
                      <a:lnTo>
                        <a:pt x="2569" y="4161"/>
                      </a:lnTo>
                      <a:cubicBezTo>
                        <a:pt x="2762" y="4122"/>
                        <a:pt x="2922" y="4042"/>
                        <a:pt x="3004" y="4035"/>
                      </a:cubicBezTo>
                      <a:lnTo>
                        <a:pt x="2807" y="4111"/>
                      </a:lnTo>
                      <a:cubicBezTo>
                        <a:pt x="2968" y="4055"/>
                        <a:pt x="3097" y="4009"/>
                        <a:pt x="3213" y="3936"/>
                      </a:cubicBezTo>
                      <a:cubicBezTo>
                        <a:pt x="3334" y="3879"/>
                        <a:pt x="3437" y="3800"/>
                        <a:pt x="3548" y="3697"/>
                      </a:cubicBezTo>
                      <a:lnTo>
                        <a:pt x="3465" y="3765"/>
                      </a:lnTo>
                      <a:cubicBezTo>
                        <a:pt x="3506" y="3729"/>
                        <a:pt x="3560" y="3682"/>
                        <a:pt x="3625" y="3625"/>
                      </a:cubicBezTo>
                      <a:cubicBezTo>
                        <a:pt x="3684" y="3551"/>
                        <a:pt x="3752" y="3465"/>
                        <a:pt x="3827" y="3370"/>
                      </a:cubicBezTo>
                      <a:cubicBezTo>
                        <a:pt x="3884" y="3265"/>
                        <a:pt x="3950" y="3148"/>
                        <a:pt x="4004" y="3024"/>
                      </a:cubicBezTo>
                      <a:cubicBezTo>
                        <a:pt x="4045" y="2897"/>
                        <a:pt x="4100" y="2766"/>
                        <a:pt x="4130" y="2634"/>
                      </a:cubicBezTo>
                      <a:cubicBezTo>
                        <a:pt x="4178" y="2443"/>
                        <a:pt x="4213" y="2253"/>
                        <a:pt x="4237" y="2081"/>
                      </a:cubicBezTo>
                      <a:cubicBezTo>
                        <a:pt x="4274" y="2339"/>
                        <a:pt x="4314" y="2540"/>
                        <a:pt x="4352" y="2646"/>
                      </a:cubicBezTo>
                      <a:cubicBezTo>
                        <a:pt x="4410" y="2861"/>
                        <a:pt x="4343" y="2690"/>
                        <a:pt x="4341" y="2688"/>
                      </a:cubicBezTo>
                      <a:cubicBezTo>
                        <a:pt x="4434" y="2947"/>
                        <a:pt x="4391" y="2796"/>
                        <a:pt x="4469" y="3017"/>
                      </a:cubicBezTo>
                      <a:cubicBezTo>
                        <a:pt x="4489" y="3078"/>
                        <a:pt x="4456" y="3008"/>
                        <a:pt x="4442" y="2975"/>
                      </a:cubicBezTo>
                      <a:cubicBezTo>
                        <a:pt x="4472" y="3073"/>
                        <a:pt x="4528" y="3159"/>
                        <a:pt x="4533" y="3164"/>
                      </a:cubicBezTo>
                      <a:cubicBezTo>
                        <a:pt x="4474" y="3045"/>
                        <a:pt x="4513" y="3089"/>
                        <a:pt x="4497" y="3036"/>
                      </a:cubicBezTo>
                      <a:lnTo>
                        <a:pt x="4641" y="3307"/>
                      </a:lnTo>
                      <a:lnTo>
                        <a:pt x="4627" y="3300"/>
                      </a:lnTo>
                      <a:cubicBezTo>
                        <a:pt x="4641" y="3331"/>
                        <a:pt x="4671" y="3364"/>
                        <a:pt x="4724" y="3418"/>
                      </a:cubicBezTo>
                      <a:cubicBezTo>
                        <a:pt x="4781" y="3466"/>
                        <a:pt x="4831" y="3561"/>
                        <a:pt x="4954" y="3654"/>
                      </a:cubicBezTo>
                      <a:cubicBezTo>
                        <a:pt x="5336" y="3992"/>
                        <a:pt x="5855" y="4118"/>
                        <a:pt x="6309" y="4199"/>
                      </a:cubicBezTo>
                      <a:cubicBezTo>
                        <a:pt x="6300" y="4200"/>
                        <a:pt x="6292" y="4202"/>
                        <a:pt x="6283" y="4203"/>
                      </a:cubicBezTo>
                      <a:cubicBezTo>
                        <a:pt x="6245" y="4199"/>
                        <a:pt x="6197" y="4193"/>
                        <a:pt x="6148" y="4185"/>
                      </a:cubicBezTo>
                      <a:cubicBezTo>
                        <a:pt x="6184" y="4191"/>
                        <a:pt x="6222" y="4198"/>
                        <a:pt x="6266" y="4206"/>
                      </a:cubicBezTo>
                      <a:cubicBezTo>
                        <a:pt x="5994" y="4252"/>
                        <a:pt x="5720" y="4318"/>
                        <a:pt x="5447" y="4423"/>
                      </a:cubicBezTo>
                      <a:moveTo>
                        <a:pt x="1069" y="4393"/>
                      </a:moveTo>
                      <a:cubicBezTo>
                        <a:pt x="1072" y="4392"/>
                        <a:pt x="1075" y="4392"/>
                        <a:pt x="1078" y="4392"/>
                      </a:cubicBezTo>
                      <a:cubicBezTo>
                        <a:pt x="1075" y="4392"/>
                        <a:pt x="1072" y="4392"/>
                        <a:pt x="1069" y="4393"/>
                      </a:cubicBezTo>
                      <a:moveTo>
                        <a:pt x="8124" y="4066"/>
                      </a:moveTo>
                      <a:cubicBezTo>
                        <a:pt x="8138" y="4060"/>
                        <a:pt x="8150" y="4053"/>
                        <a:pt x="8162" y="4047"/>
                      </a:cubicBezTo>
                      <a:cubicBezTo>
                        <a:pt x="8215" y="4045"/>
                        <a:pt x="8272" y="4042"/>
                        <a:pt x="8336" y="4038"/>
                      </a:cubicBezTo>
                      <a:cubicBezTo>
                        <a:pt x="8294" y="4036"/>
                        <a:pt x="8240" y="4037"/>
                        <a:pt x="8178" y="4039"/>
                      </a:cubicBezTo>
                      <a:cubicBezTo>
                        <a:pt x="8222" y="4016"/>
                        <a:pt x="8249" y="3999"/>
                        <a:pt x="8249" y="3994"/>
                      </a:cubicBezTo>
                      <a:cubicBezTo>
                        <a:pt x="8339" y="4001"/>
                        <a:pt x="8419" y="4007"/>
                        <a:pt x="8465" y="4010"/>
                      </a:cubicBezTo>
                      <a:cubicBezTo>
                        <a:pt x="8441" y="4003"/>
                        <a:pt x="8257" y="3989"/>
                        <a:pt x="8159" y="3987"/>
                      </a:cubicBezTo>
                      <a:lnTo>
                        <a:pt x="8141" y="3999"/>
                      </a:lnTo>
                      <a:cubicBezTo>
                        <a:pt x="7916" y="3989"/>
                        <a:pt x="8089" y="3988"/>
                        <a:pt x="7869" y="3975"/>
                      </a:cubicBezTo>
                      <a:cubicBezTo>
                        <a:pt x="7858" y="3964"/>
                        <a:pt x="8060" y="3974"/>
                        <a:pt x="8238" y="3984"/>
                      </a:cubicBezTo>
                      <a:cubicBezTo>
                        <a:pt x="8078" y="3973"/>
                        <a:pt x="7919" y="3955"/>
                        <a:pt x="7853" y="3963"/>
                      </a:cubicBezTo>
                      <a:cubicBezTo>
                        <a:pt x="7703" y="3949"/>
                        <a:pt x="7870" y="3952"/>
                        <a:pt x="7690" y="3934"/>
                      </a:cubicBezTo>
                      <a:cubicBezTo>
                        <a:pt x="7562" y="3927"/>
                        <a:pt x="7392" y="3925"/>
                        <a:pt x="7245" y="3907"/>
                      </a:cubicBezTo>
                      <a:lnTo>
                        <a:pt x="7248" y="3905"/>
                      </a:lnTo>
                      <a:cubicBezTo>
                        <a:pt x="6894" y="3859"/>
                        <a:pt x="6701" y="3870"/>
                        <a:pt x="6387" y="3806"/>
                      </a:cubicBezTo>
                      <a:lnTo>
                        <a:pt x="6422" y="3807"/>
                      </a:lnTo>
                      <a:cubicBezTo>
                        <a:pt x="6308" y="3790"/>
                        <a:pt x="6095" y="3746"/>
                        <a:pt x="5903" y="3694"/>
                      </a:cubicBezTo>
                      <a:cubicBezTo>
                        <a:pt x="5957" y="3709"/>
                        <a:pt x="6004" y="3728"/>
                        <a:pt x="5886" y="3702"/>
                      </a:cubicBezTo>
                      <a:cubicBezTo>
                        <a:pt x="5773" y="3660"/>
                        <a:pt x="5693" y="3630"/>
                        <a:pt x="5615" y="3601"/>
                      </a:cubicBezTo>
                      <a:cubicBezTo>
                        <a:pt x="5537" y="3569"/>
                        <a:pt x="5478" y="3527"/>
                        <a:pt x="5410" y="3489"/>
                      </a:cubicBezTo>
                      <a:cubicBezTo>
                        <a:pt x="5362" y="3472"/>
                        <a:pt x="5323" y="3446"/>
                        <a:pt x="5285" y="3416"/>
                      </a:cubicBezTo>
                      <a:cubicBezTo>
                        <a:pt x="5237" y="3370"/>
                        <a:pt x="5157" y="3329"/>
                        <a:pt x="5101" y="3244"/>
                      </a:cubicBezTo>
                      <a:cubicBezTo>
                        <a:pt x="5069" y="3205"/>
                        <a:pt x="5034" y="3163"/>
                        <a:pt x="4998" y="3119"/>
                      </a:cubicBezTo>
                      <a:cubicBezTo>
                        <a:pt x="4970" y="3067"/>
                        <a:pt x="4940" y="3011"/>
                        <a:pt x="4909" y="2953"/>
                      </a:cubicBezTo>
                      <a:cubicBezTo>
                        <a:pt x="4789" y="2718"/>
                        <a:pt x="4700" y="2396"/>
                        <a:pt x="4646" y="2044"/>
                      </a:cubicBezTo>
                      <a:cubicBezTo>
                        <a:pt x="4532" y="1341"/>
                        <a:pt x="4493" y="547"/>
                        <a:pt x="4455" y="0"/>
                      </a:cubicBezTo>
                      <a:lnTo>
                        <a:pt x="4009" y="0"/>
                      </a:lnTo>
                      <a:cubicBezTo>
                        <a:pt x="3972" y="664"/>
                        <a:pt x="3945" y="1014"/>
                        <a:pt x="3929" y="1219"/>
                      </a:cubicBezTo>
                      <a:lnTo>
                        <a:pt x="3930" y="1186"/>
                      </a:lnTo>
                      <a:cubicBezTo>
                        <a:pt x="3902" y="1504"/>
                        <a:pt x="3867" y="1909"/>
                        <a:pt x="3777" y="2331"/>
                      </a:cubicBezTo>
                      <a:cubicBezTo>
                        <a:pt x="3691" y="2755"/>
                        <a:pt x="3524" y="3188"/>
                        <a:pt x="3180" y="3440"/>
                      </a:cubicBezTo>
                      <a:cubicBezTo>
                        <a:pt x="2840" y="3701"/>
                        <a:pt x="2352" y="3795"/>
                        <a:pt x="1915" y="3860"/>
                      </a:cubicBezTo>
                      <a:cubicBezTo>
                        <a:pt x="1473" y="3926"/>
                        <a:pt x="1059" y="3957"/>
                        <a:pt x="728" y="3985"/>
                      </a:cubicBezTo>
                      <a:cubicBezTo>
                        <a:pt x="584" y="3988"/>
                        <a:pt x="403" y="3997"/>
                        <a:pt x="233" y="4007"/>
                      </a:cubicBezTo>
                      <a:cubicBezTo>
                        <a:pt x="90" y="4001"/>
                        <a:pt x="155" y="4003"/>
                        <a:pt x="25" y="3993"/>
                      </a:cubicBezTo>
                      <a:lnTo>
                        <a:pt x="25" y="4018"/>
                      </a:lnTo>
                      <a:cubicBezTo>
                        <a:pt x="24" y="4018"/>
                        <a:pt x="23" y="4018"/>
                        <a:pt x="22" y="4018"/>
                      </a:cubicBezTo>
                      <a:cubicBezTo>
                        <a:pt x="23" y="4018"/>
                        <a:pt x="24" y="4018"/>
                        <a:pt x="25" y="4018"/>
                      </a:cubicBezTo>
                      <a:lnTo>
                        <a:pt x="25" y="4029"/>
                      </a:lnTo>
                      <a:cubicBezTo>
                        <a:pt x="19" y="4029"/>
                        <a:pt x="14" y="4029"/>
                        <a:pt x="8" y="4030"/>
                      </a:cubicBezTo>
                      <a:cubicBezTo>
                        <a:pt x="4" y="4030"/>
                        <a:pt x="0" y="4030"/>
                        <a:pt x="0" y="4030"/>
                      </a:cubicBezTo>
                      <a:lnTo>
                        <a:pt x="0" y="4436"/>
                      </a:lnTo>
                      <a:cubicBezTo>
                        <a:pt x="8" y="4437"/>
                        <a:pt x="16" y="4437"/>
                        <a:pt x="25" y="4438"/>
                      </a:cubicBezTo>
                      <a:lnTo>
                        <a:pt x="25" y="4473"/>
                      </a:lnTo>
                      <a:cubicBezTo>
                        <a:pt x="73" y="4470"/>
                        <a:pt x="158" y="4466"/>
                        <a:pt x="304" y="4458"/>
                      </a:cubicBezTo>
                      <a:cubicBezTo>
                        <a:pt x="335" y="4456"/>
                        <a:pt x="363" y="4454"/>
                        <a:pt x="391" y="4452"/>
                      </a:cubicBezTo>
                      <a:cubicBezTo>
                        <a:pt x="435" y="4454"/>
                        <a:pt x="521" y="4457"/>
                        <a:pt x="698" y="4467"/>
                      </a:cubicBezTo>
                      <a:cubicBezTo>
                        <a:pt x="888" y="4481"/>
                        <a:pt x="1214" y="4497"/>
                        <a:pt x="1599" y="4542"/>
                      </a:cubicBezTo>
                      <a:cubicBezTo>
                        <a:pt x="1982" y="4586"/>
                        <a:pt x="2436" y="4645"/>
                        <a:pt x="2827" y="4804"/>
                      </a:cubicBezTo>
                      <a:cubicBezTo>
                        <a:pt x="3024" y="4880"/>
                        <a:pt x="3191" y="4992"/>
                        <a:pt x="3332" y="5119"/>
                      </a:cubicBezTo>
                      <a:cubicBezTo>
                        <a:pt x="3393" y="5191"/>
                        <a:pt x="3452" y="5263"/>
                        <a:pt x="3506" y="5335"/>
                      </a:cubicBezTo>
                      <a:cubicBezTo>
                        <a:pt x="3550" y="5417"/>
                        <a:pt x="3592" y="5496"/>
                        <a:pt x="3632" y="5571"/>
                      </a:cubicBezTo>
                      <a:cubicBezTo>
                        <a:pt x="3758" y="5900"/>
                        <a:pt x="3815" y="6196"/>
                        <a:pt x="3839" y="6359"/>
                      </a:cubicBezTo>
                      <a:cubicBezTo>
                        <a:pt x="3915" y="6706"/>
                        <a:pt x="3947" y="7157"/>
                        <a:pt x="3981" y="7511"/>
                      </a:cubicBezTo>
                      <a:lnTo>
                        <a:pt x="3975" y="7476"/>
                      </a:lnTo>
                      <a:cubicBezTo>
                        <a:pt x="3985" y="7568"/>
                        <a:pt x="3999" y="7766"/>
                        <a:pt x="4015" y="8020"/>
                      </a:cubicBezTo>
                      <a:cubicBezTo>
                        <a:pt x="4005" y="8172"/>
                        <a:pt x="3996" y="8317"/>
                        <a:pt x="3990" y="8439"/>
                      </a:cubicBezTo>
                      <a:lnTo>
                        <a:pt x="4039" y="8439"/>
                      </a:lnTo>
                      <a:cubicBezTo>
                        <a:pt x="4039" y="8448"/>
                        <a:pt x="4040" y="8456"/>
                        <a:pt x="4040" y="8464"/>
                      </a:cubicBezTo>
                      <a:lnTo>
                        <a:pt x="4424" y="8464"/>
                      </a:lnTo>
                      <a:cubicBezTo>
                        <a:pt x="4424" y="8456"/>
                        <a:pt x="4424" y="8447"/>
                        <a:pt x="4425" y="8439"/>
                      </a:cubicBezTo>
                      <a:lnTo>
                        <a:pt x="4474" y="8439"/>
                      </a:lnTo>
                      <a:cubicBezTo>
                        <a:pt x="4463" y="8248"/>
                        <a:pt x="4456" y="8117"/>
                        <a:pt x="4455" y="8104"/>
                      </a:cubicBezTo>
                      <a:lnTo>
                        <a:pt x="4446" y="8093"/>
                      </a:lnTo>
                      <a:cubicBezTo>
                        <a:pt x="4490" y="7414"/>
                        <a:pt x="4557" y="6703"/>
                        <a:pt x="4600" y="6479"/>
                      </a:cubicBezTo>
                      <a:lnTo>
                        <a:pt x="4588" y="6537"/>
                      </a:lnTo>
                      <a:cubicBezTo>
                        <a:pt x="4635" y="6159"/>
                        <a:pt x="4651" y="6216"/>
                        <a:pt x="4721" y="5932"/>
                      </a:cubicBezTo>
                      <a:cubicBezTo>
                        <a:pt x="4687" y="5960"/>
                        <a:pt x="4779" y="5662"/>
                        <a:pt x="4822" y="5552"/>
                      </a:cubicBezTo>
                      <a:lnTo>
                        <a:pt x="4823" y="5558"/>
                      </a:lnTo>
                      <a:cubicBezTo>
                        <a:pt x="4872" y="5488"/>
                        <a:pt x="4910" y="5340"/>
                        <a:pt x="5013" y="5228"/>
                      </a:cubicBezTo>
                      <a:cubicBezTo>
                        <a:pt x="5097" y="5099"/>
                        <a:pt x="5230" y="4995"/>
                        <a:pt x="5348" y="4915"/>
                      </a:cubicBezTo>
                      <a:lnTo>
                        <a:pt x="5343" y="4928"/>
                      </a:lnTo>
                      <a:cubicBezTo>
                        <a:pt x="5530" y="4779"/>
                        <a:pt x="5994" y="4657"/>
                        <a:pt x="6174" y="4621"/>
                      </a:cubicBezTo>
                      <a:cubicBezTo>
                        <a:pt x="6588" y="4539"/>
                        <a:pt x="7250" y="4493"/>
                        <a:pt x="7827" y="4443"/>
                      </a:cubicBezTo>
                      <a:lnTo>
                        <a:pt x="8203" y="4446"/>
                      </a:lnTo>
                      <a:lnTo>
                        <a:pt x="8257" y="4440"/>
                      </a:lnTo>
                      <a:cubicBezTo>
                        <a:pt x="8257" y="4440"/>
                        <a:pt x="8815" y="4102"/>
                        <a:pt x="8124" y="406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5000" lIns="90000" spcFirstLastPara="1" rIns="90000" wrap="square" tIns="450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281;p17"/>
                <p:cNvSpPr/>
                <p:nvPr/>
              </p:nvSpPr>
              <p:spPr>
                <a:xfrm>
                  <a:off x="1143812" y="369443"/>
                  <a:ext cx="46213" cy="45555"/>
                </a:xfrm>
                <a:custGeom>
                  <a:rect b="b" l="l" r="r" t="t"/>
                  <a:pathLst>
                    <a:path extrusionOk="0" h="2213" w="2245">
                      <a:moveTo>
                        <a:pt x="2245" y="1066"/>
                      </a:moveTo>
                      <a:cubicBezTo>
                        <a:pt x="2245" y="1027"/>
                        <a:pt x="2249" y="986"/>
                        <a:pt x="2234" y="972"/>
                      </a:cubicBezTo>
                      <a:cubicBezTo>
                        <a:pt x="2233" y="934"/>
                        <a:pt x="2247" y="974"/>
                        <a:pt x="2245" y="928"/>
                      </a:cubicBezTo>
                      <a:cubicBezTo>
                        <a:pt x="2238" y="897"/>
                        <a:pt x="2217" y="858"/>
                        <a:pt x="2214" y="821"/>
                      </a:cubicBezTo>
                      <a:lnTo>
                        <a:pt x="2216" y="821"/>
                      </a:lnTo>
                      <a:cubicBezTo>
                        <a:pt x="2201" y="730"/>
                        <a:pt x="2159" y="694"/>
                        <a:pt x="2132" y="617"/>
                      </a:cubicBezTo>
                      <a:lnTo>
                        <a:pt x="2139" y="623"/>
                      </a:lnTo>
                      <a:cubicBezTo>
                        <a:pt x="2133" y="594"/>
                        <a:pt x="2098" y="548"/>
                        <a:pt x="2075" y="500"/>
                      </a:cubicBezTo>
                      <a:cubicBezTo>
                        <a:pt x="2081" y="514"/>
                        <a:pt x="2082" y="529"/>
                        <a:pt x="2064" y="503"/>
                      </a:cubicBezTo>
                      <a:cubicBezTo>
                        <a:pt x="2036" y="449"/>
                        <a:pt x="2006" y="420"/>
                        <a:pt x="1984" y="382"/>
                      </a:cubicBezTo>
                      <a:lnTo>
                        <a:pt x="1948" y="357"/>
                      </a:lnTo>
                      <a:cubicBezTo>
                        <a:pt x="1883" y="278"/>
                        <a:pt x="1679" y="104"/>
                        <a:pt x="1425" y="39"/>
                      </a:cubicBezTo>
                      <a:cubicBezTo>
                        <a:pt x="1175" y="-34"/>
                        <a:pt x="915" y="13"/>
                        <a:pt x="817" y="44"/>
                      </a:cubicBezTo>
                      <a:lnTo>
                        <a:pt x="825" y="40"/>
                      </a:lnTo>
                      <a:cubicBezTo>
                        <a:pt x="673" y="79"/>
                        <a:pt x="448" y="189"/>
                        <a:pt x="289" y="373"/>
                      </a:cubicBezTo>
                      <a:cubicBezTo>
                        <a:pt x="124" y="551"/>
                        <a:pt x="40" y="789"/>
                        <a:pt x="25" y="948"/>
                      </a:cubicBezTo>
                      <a:cubicBezTo>
                        <a:pt x="6" y="996"/>
                        <a:pt x="5" y="1065"/>
                        <a:pt x="0" y="1117"/>
                      </a:cubicBezTo>
                      <a:cubicBezTo>
                        <a:pt x="6" y="1088"/>
                        <a:pt x="13" y="1098"/>
                        <a:pt x="11" y="1120"/>
                      </a:cubicBezTo>
                      <a:cubicBezTo>
                        <a:pt x="19" y="1277"/>
                        <a:pt x="13" y="1132"/>
                        <a:pt x="36" y="1288"/>
                      </a:cubicBezTo>
                      <a:cubicBezTo>
                        <a:pt x="52" y="1376"/>
                        <a:pt x="106" y="1594"/>
                        <a:pt x="238" y="1769"/>
                      </a:cubicBezTo>
                      <a:cubicBezTo>
                        <a:pt x="361" y="1949"/>
                        <a:pt x="549" y="2066"/>
                        <a:pt x="619" y="2105"/>
                      </a:cubicBezTo>
                      <a:cubicBezTo>
                        <a:pt x="702" y="2133"/>
                        <a:pt x="803" y="2176"/>
                        <a:pt x="888" y="2186"/>
                      </a:cubicBezTo>
                      <a:lnTo>
                        <a:pt x="879" y="2187"/>
                      </a:lnTo>
                      <a:cubicBezTo>
                        <a:pt x="923" y="2194"/>
                        <a:pt x="1074" y="2225"/>
                        <a:pt x="1228" y="2208"/>
                      </a:cubicBezTo>
                      <a:cubicBezTo>
                        <a:pt x="1382" y="2196"/>
                        <a:pt x="1531" y="2139"/>
                        <a:pt x="1576" y="2112"/>
                      </a:cubicBezTo>
                      <a:lnTo>
                        <a:pt x="1562" y="2116"/>
                      </a:lnTo>
                      <a:cubicBezTo>
                        <a:pt x="1642" y="2068"/>
                        <a:pt x="1637" y="2088"/>
                        <a:pt x="1703" y="2054"/>
                      </a:cubicBezTo>
                      <a:cubicBezTo>
                        <a:pt x="1687" y="2046"/>
                        <a:pt x="1747" y="1994"/>
                        <a:pt x="1769" y="1974"/>
                      </a:cubicBezTo>
                      <a:lnTo>
                        <a:pt x="1770" y="1978"/>
                      </a:lnTo>
                      <a:cubicBezTo>
                        <a:pt x="1806" y="1949"/>
                        <a:pt x="1871" y="1870"/>
                        <a:pt x="1916" y="1813"/>
                      </a:cubicBezTo>
                      <a:lnTo>
                        <a:pt x="1921" y="1821"/>
                      </a:lnTo>
                      <a:cubicBezTo>
                        <a:pt x="1956" y="1770"/>
                        <a:pt x="2022" y="1676"/>
                        <a:pt x="2042" y="1637"/>
                      </a:cubicBezTo>
                      <a:cubicBezTo>
                        <a:pt x="2094" y="1553"/>
                        <a:pt x="2167" y="1408"/>
                        <a:pt x="2172" y="1270"/>
                      </a:cubicBezTo>
                      <a:cubicBezTo>
                        <a:pt x="2185" y="1242"/>
                        <a:pt x="2196" y="1214"/>
                        <a:pt x="2206" y="1185"/>
                      </a:cubicBezTo>
                      <a:lnTo>
                        <a:pt x="2204" y="1171"/>
                      </a:lnTo>
                      <a:cubicBezTo>
                        <a:pt x="2205" y="1156"/>
                        <a:pt x="1891" y="1058"/>
                        <a:pt x="1817" y="1179"/>
                      </a:cubicBezTo>
                      <a:lnTo>
                        <a:pt x="1807" y="1177"/>
                      </a:lnTo>
                      <a:cubicBezTo>
                        <a:pt x="1807" y="1184"/>
                        <a:pt x="1808" y="1192"/>
                        <a:pt x="1807" y="1200"/>
                      </a:cubicBezTo>
                      <a:cubicBezTo>
                        <a:pt x="1798" y="1227"/>
                        <a:pt x="1807" y="1241"/>
                        <a:pt x="1798" y="1237"/>
                      </a:cubicBezTo>
                      <a:lnTo>
                        <a:pt x="1805" y="1200"/>
                      </a:lnTo>
                      <a:cubicBezTo>
                        <a:pt x="1798" y="1227"/>
                        <a:pt x="1796" y="1208"/>
                        <a:pt x="1793" y="1197"/>
                      </a:cubicBezTo>
                      <a:cubicBezTo>
                        <a:pt x="1790" y="1208"/>
                        <a:pt x="1787" y="1219"/>
                        <a:pt x="1783" y="1227"/>
                      </a:cubicBezTo>
                      <a:cubicBezTo>
                        <a:pt x="1786" y="1233"/>
                        <a:pt x="1787" y="1224"/>
                        <a:pt x="1790" y="1220"/>
                      </a:cubicBezTo>
                      <a:cubicBezTo>
                        <a:pt x="1790" y="1235"/>
                        <a:pt x="1798" y="1257"/>
                        <a:pt x="1788" y="1274"/>
                      </a:cubicBezTo>
                      <a:cubicBezTo>
                        <a:pt x="1780" y="1301"/>
                        <a:pt x="1773" y="1272"/>
                        <a:pt x="1764" y="1303"/>
                      </a:cubicBezTo>
                      <a:cubicBezTo>
                        <a:pt x="1712" y="1464"/>
                        <a:pt x="1600" y="1595"/>
                        <a:pt x="1459" y="1684"/>
                      </a:cubicBezTo>
                      <a:cubicBezTo>
                        <a:pt x="1454" y="1683"/>
                        <a:pt x="1458" y="1681"/>
                        <a:pt x="1461" y="1677"/>
                      </a:cubicBezTo>
                      <a:cubicBezTo>
                        <a:pt x="1421" y="1707"/>
                        <a:pt x="1380" y="1726"/>
                        <a:pt x="1338" y="1744"/>
                      </a:cubicBezTo>
                      <a:cubicBezTo>
                        <a:pt x="1325" y="1745"/>
                        <a:pt x="1320" y="1741"/>
                        <a:pt x="1315" y="1738"/>
                      </a:cubicBezTo>
                      <a:cubicBezTo>
                        <a:pt x="1328" y="1755"/>
                        <a:pt x="1070" y="1793"/>
                        <a:pt x="1065" y="1775"/>
                      </a:cubicBezTo>
                      <a:lnTo>
                        <a:pt x="1060" y="1791"/>
                      </a:lnTo>
                      <a:cubicBezTo>
                        <a:pt x="1010" y="1787"/>
                        <a:pt x="1048" y="1771"/>
                        <a:pt x="1002" y="1769"/>
                      </a:cubicBezTo>
                      <a:cubicBezTo>
                        <a:pt x="979" y="1792"/>
                        <a:pt x="929" y="1749"/>
                        <a:pt x="910" y="1758"/>
                      </a:cubicBezTo>
                      <a:cubicBezTo>
                        <a:pt x="910" y="1758"/>
                        <a:pt x="890" y="1747"/>
                        <a:pt x="894" y="1741"/>
                      </a:cubicBezTo>
                      <a:cubicBezTo>
                        <a:pt x="883" y="1750"/>
                        <a:pt x="871" y="1736"/>
                        <a:pt x="857" y="1734"/>
                      </a:cubicBezTo>
                      <a:cubicBezTo>
                        <a:pt x="850" y="1736"/>
                        <a:pt x="859" y="1739"/>
                        <a:pt x="861" y="1744"/>
                      </a:cubicBezTo>
                      <a:cubicBezTo>
                        <a:pt x="850" y="1742"/>
                        <a:pt x="840" y="1738"/>
                        <a:pt x="829" y="1734"/>
                      </a:cubicBezTo>
                      <a:cubicBezTo>
                        <a:pt x="819" y="1725"/>
                        <a:pt x="820" y="1717"/>
                        <a:pt x="833" y="1722"/>
                      </a:cubicBezTo>
                      <a:cubicBezTo>
                        <a:pt x="794" y="1705"/>
                        <a:pt x="688" y="1637"/>
                        <a:pt x="611" y="1540"/>
                      </a:cubicBezTo>
                      <a:cubicBezTo>
                        <a:pt x="534" y="1443"/>
                        <a:pt x="493" y="1326"/>
                        <a:pt x="482" y="1283"/>
                      </a:cubicBezTo>
                      <a:cubicBezTo>
                        <a:pt x="476" y="1297"/>
                        <a:pt x="488" y="1322"/>
                        <a:pt x="479" y="1337"/>
                      </a:cubicBezTo>
                      <a:cubicBezTo>
                        <a:pt x="461" y="1317"/>
                        <a:pt x="472" y="1301"/>
                        <a:pt x="460" y="1293"/>
                      </a:cubicBezTo>
                      <a:cubicBezTo>
                        <a:pt x="478" y="1279"/>
                        <a:pt x="452" y="1240"/>
                        <a:pt x="473" y="1218"/>
                      </a:cubicBezTo>
                      <a:lnTo>
                        <a:pt x="459" y="1213"/>
                      </a:lnTo>
                      <a:lnTo>
                        <a:pt x="465" y="1200"/>
                      </a:lnTo>
                      <a:cubicBezTo>
                        <a:pt x="447" y="1096"/>
                        <a:pt x="452" y="1176"/>
                        <a:pt x="459" y="1083"/>
                      </a:cubicBezTo>
                      <a:cubicBezTo>
                        <a:pt x="460" y="1029"/>
                        <a:pt x="448" y="999"/>
                        <a:pt x="462" y="971"/>
                      </a:cubicBezTo>
                      <a:cubicBezTo>
                        <a:pt x="460" y="975"/>
                        <a:pt x="449" y="985"/>
                        <a:pt x="450" y="971"/>
                      </a:cubicBezTo>
                      <a:cubicBezTo>
                        <a:pt x="462" y="971"/>
                        <a:pt x="452" y="931"/>
                        <a:pt x="464" y="927"/>
                      </a:cubicBezTo>
                      <a:cubicBezTo>
                        <a:pt x="467" y="913"/>
                        <a:pt x="485" y="871"/>
                        <a:pt x="465" y="880"/>
                      </a:cubicBezTo>
                      <a:cubicBezTo>
                        <a:pt x="474" y="875"/>
                        <a:pt x="492" y="838"/>
                        <a:pt x="489" y="863"/>
                      </a:cubicBezTo>
                      <a:cubicBezTo>
                        <a:pt x="495" y="851"/>
                        <a:pt x="504" y="840"/>
                        <a:pt x="505" y="829"/>
                      </a:cubicBezTo>
                      <a:lnTo>
                        <a:pt x="493" y="844"/>
                      </a:lnTo>
                      <a:cubicBezTo>
                        <a:pt x="510" y="800"/>
                        <a:pt x="534" y="784"/>
                        <a:pt x="539" y="751"/>
                      </a:cubicBezTo>
                      <a:lnTo>
                        <a:pt x="524" y="763"/>
                      </a:lnTo>
                      <a:cubicBezTo>
                        <a:pt x="537" y="737"/>
                        <a:pt x="552" y="718"/>
                        <a:pt x="571" y="718"/>
                      </a:cubicBezTo>
                      <a:lnTo>
                        <a:pt x="557" y="744"/>
                      </a:lnTo>
                      <a:cubicBezTo>
                        <a:pt x="584" y="706"/>
                        <a:pt x="600" y="684"/>
                        <a:pt x="621" y="650"/>
                      </a:cubicBezTo>
                      <a:lnTo>
                        <a:pt x="612" y="660"/>
                      </a:lnTo>
                      <a:cubicBezTo>
                        <a:pt x="623" y="602"/>
                        <a:pt x="843" y="446"/>
                        <a:pt x="893" y="427"/>
                      </a:cubicBezTo>
                      <a:lnTo>
                        <a:pt x="868" y="423"/>
                      </a:lnTo>
                      <a:cubicBezTo>
                        <a:pt x="880" y="415"/>
                        <a:pt x="893" y="407"/>
                        <a:pt x="906" y="401"/>
                      </a:cubicBezTo>
                      <a:cubicBezTo>
                        <a:pt x="901" y="402"/>
                        <a:pt x="897" y="442"/>
                        <a:pt x="892" y="441"/>
                      </a:cubicBezTo>
                      <a:cubicBezTo>
                        <a:pt x="933" y="427"/>
                        <a:pt x="1069" y="388"/>
                        <a:pt x="1207" y="408"/>
                      </a:cubicBezTo>
                      <a:cubicBezTo>
                        <a:pt x="1344" y="422"/>
                        <a:pt x="1468" y="488"/>
                        <a:pt x="1498" y="516"/>
                      </a:cubicBezTo>
                      <a:cubicBezTo>
                        <a:pt x="1523" y="539"/>
                        <a:pt x="1492" y="537"/>
                        <a:pt x="1492" y="537"/>
                      </a:cubicBezTo>
                      <a:cubicBezTo>
                        <a:pt x="1527" y="554"/>
                        <a:pt x="1513" y="536"/>
                        <a:pt x="1540" y="556"/>
                      </a:cubicBezTo>
                      <a:cubicBezTo>
                        <a:pt x="1546" y="564"/>
                        <a:pt x="1533" y="563"/>
                        <a:pt x="1527" y="561"/>
                      </a:cubicBezTo>
                      <a:cubicBezTo>
                        <a:pt x="1540" y="569"/>
                        <a:pt x="1548" y="580"/>
                        <a:pt x="1553" y="576"/>
                      </a:cubicBezTo>
                      <a:cubicBezTo>
                        <a:pt x="1541" y="562"/>
                        <a:pt x="1556" y="555"/>
                        <a:pt x="1555" y="543"/>
                      </a:cubicBezTo>
                      <a:cubicBezTo>
                        <a:pt x="1567" y="552"/>
                        <a:pt x="1579" y="561"/>
                        <a:pt x="1589" y="572"/>
                      </a:cubicBezTo>
                      <a:lnTo>
                        <a:pt x="1582" y="577"/>
                      </a:lnTo>
                      <a:cubicBezTo>
                        <a:pt x="1588" y="585"/>
                        <a:pt x="1618" y="574"/>
                        <a:pt x="1646" y="610"/>
                      </a:cubicBezTo>
                      <a:cubicBezTo>
                        <a:pt x="1696" y="666"/>
                        <a:pt x="1744" y="733"/>
                        <a:pt x="1775" y="801"/>
                      </a:cubicBezTo>
                      <a:cubicBezTo>
                        <a:pt x="1770" y="802"/>
                        <a:pt x="1760" y="790"/>
                        <a:pt x="1751" y="777"/>
                      </a:cubicBezTo>
                      <a:cubicBezTo>
                        <a:pt x="1755" y="786"/>
                        <a:pt x="1762" y="799"/>
                        <a:pt x="1763" y="809"/>
                      </a:cubicBezTo>
                      <a:cubicBezTo>
                        <a:pt x="1764" y="789"/>
                        <a:pt x="1782" y="834"/>
                        <a:pt x="1780" y="820"/>
                      </a:cubicBezTo>
                      <a:cubicBezTo>
                        <a:pt x="1825" y="861"/>
                        <a:pt x="1826" y="937"/>
                        <a:pt x="1849" y="982"/>
                      </a:cubicBezTo>
                      <a:cubicBezTo>
                        <a:pt x="1870" y="969"/>
                        <a:pt x="2213" y="1057"/>
                        <a:pt x="2235" y="1070"/>
                      </a:cubicBezTo>
                      <a:cubicBezTo>
                        <a:pt x="2236" y="1093"/>
                        <a:pt x="2236" y="1115"/>
                        <a:pt x="2234" y="1122"/>
                      </a:cubicBezTo>
                      <a:cubicBezTo>
                        <a:pt x="2240" y="1117"/>
                        <a:pt x="2241" y="1071"/>
                        <a:pt x="2236" y="1047"/>
                      </a:cubicBezTo>
                      <a:lnTo>
                        <a:pt x="2223" y="1044"/>
                      </a:lnTo>
                      <a:cubicBezTo>
                        <a:pt x="2215" y="990"/>
                        <a:pt x="2231" y="1031"/>
                        <a:pt x="2223" y="977"/>
                      </a:cubicBezTo>
                      <a:cubicBezTo>
                        <a:pt x="2234" y="973"/>
                        <a:pt x="2243" y="1022"/>
                        <a:pt x="2245" y="106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5000" lIns="90000" spcFirstLastPara="1" rIns="90000" wrap="square" tIns="450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2" name="Google Shape;282;p17"/>
              <p:cNvGrpSpPr/>
              <p:nvPr/>
            </p:nvGrpSpPr>
            <p:grpSpPr>
              <a:xfrm>
                <a:off x="243687" y="1619175"/>
                <a:ext cx="322538" cy="393923"/>
                <a:chOff x="243687" y="1619175"/>
                <a:chExt cx="322538" cy="393923"/>
              </a:xfrm>
            </p:grpSpPr>
            <p:sp>
              <p:nvSpPr>
                <p:cNvPr id="283" name="Google Shape;283;p17"/>
                <p:cNvSpPr/>
                <p:nvPr/>
              </p:nvSpPr>
              <p:spPr>
                <a:xfrm>
                  <a:off x="317425" y="1619175"/>
                  <a:ext cx="174355" cy="174231"/>
                </a:xfrm>
                <a:custGeom>
                  <a:rect b="b" l="l" r="r" t="t"/>
                  <a:pathLst>
                    <a:path extrusionOk="0" h="8464" w="8470">
                      <a:moveTo>
                        <a:pt x="5447" y="4423"/>
                      </a:moveTo>
                      <a:cubicBezTo>
                        <a:pt x="5164" y="4549"/>
                        <a:pt x="4863" y="4723"/>
                        <a:pt x="4672" y="5001"/>
                      </a:cubicBezTo>
                      <a:cubicBezTo>
                        <a:pt x="4562" y="5128"/>
                        <a:pt x="4502" y="5281"/>
                        <a:pt x="4426" y="5423"/>
                      </a:cubicBezTo>
                      <a:cubicBezTo>
                        <a:pt x="4378" y="5571"/>
                        <a:pt x="4307" y="5720"/>
                        <a:pt x="4280" y="5869"/>
                      </a:cubicBezTo>
                      <a:cubicBezTo>
                        <a:pt x="4270" y="5896"/>
                        <a:pt x="4278" y="5863"/>
                        <a:pt x="4285" y="5828"/>
                      </a:cubicBezTo>
                      <a:cubicBezTo>
                        <a:pt x="4265" y="5909"/>
                        <a:pt x="4247" y="5988"/>
                        <a:pt x="4231" y="6065"/>
                      </a:cubicBezTo>
                      <a:cubicBezTo>
                        <a:pt x="4203" y="5931"/>
                        <a:pt x="4164" y="5773"/>
                        <a:pt x="4104" y="5599"/>
                      </a:cubicBezTo>
                      <a:cubicBezTo>
                        <a:pt x="4047" y="5414"/>
                        <a:pt x="3950" y="5209"/>
                        <a:pt x="3812" y="5016"/>
                      </a:cubicBezTo>
                      <a:cubicBezTo>
                        <a:pt x="3671" y="4825"/>
                        <a:pt x="3478" y="4646"/>
                        <a:pt x="3263" y="4532"/>
                      </a:cubicBezTo>
                      <a:cubicBezTo>
                        <a:pt x="2968" y="4370"/>
                        <a:pt x="2660" y="4277"/>
                        <a:pt x="2378" y="4218"/>
                      </a:cubicBezTo>
                      <a:cubicBezTo>
                        <a:pt x="2489" y="4195"/>
                        <a:pt x="2586" y="4170"/>
                        <a:pt x="2690" y="4138"/>
                      </a:cubicBezTo>
                      <a:lnTo>
                        <a:pt x="2569" y="4161"/>
                      </a:lnTo>
                      <a:cubicBezTo>
                        <a:pt x="2762" y="4122"/>
                        <a:pt x="2922" y="4042"/>
                        <a:pt x="3004" y="4035"/>
                      </a:cubicBezTo>
                      <a:lnTo>
                        <a:pt x="2807" y="4111"/>
                      </a:lnTo>
                      <a:cubicBezTo>
                        <a:pt x="2968" y="4055"/>
                        <a:pt x="3097" y="4009"/>
                        <a:pt x="3213" y="3936"/>
                      </a:cubicBezTo>
                      <a:cubicBezTo>
                        <a:pt x="3334" y="3879"/>
                        <a:pt x="3437" y="3800"/>
                        <a:pt x="3548" y="3697"/>
                      </a:cubicBezTo>
                      <a:lnTo>
                        <a:pt x="3465" y="3765"/>
                      </a:lnTo>
                      <a:cubicBezTo>
                        <a:pt x="3506" y="3729"/>
                        <a:pt x="3560" y="3682"/>
                        <a:pt x="3625" y="3625"/>
                      </a:cubicBezTo>
                      <a:cubicBezTo>
                        <a:pt x="3684" y="3551"/>
                        <a:pt x="3752" y="3465"/>
                        <a:pt x="3827" y="3370"/>
                      </a:cubicBezTo>
                      <a:cubicBezTo>
                        <a:pt x="3884" y="3265"/>
                        <a:pt x="3950" y="3148"/>
                        <a:pt x="4004" y="3024"/>
                      </a:cubicBezTo>
                      <a:cubicBezTo>
                        <a:pt x="4045" y="2897"/>
                        <a:pt x="4100" y="2766"/>
                        <a:pt x="4130" y="2634"/>
                      </a:cubicBezTo>
                      <a:cubicBezTo>
                        <a:pt x="4178" y="2443"/>
                        <a:pt x="4213" y="2253"/>
                        <a:pt x="4237" y="2081"/>
                      </a:cubicBezTo>
                      <a:cubicBezTo>
                        <a:pt x="4274" y="2339"/>
                        <a:pt x="4314" y="2540"/>
                        <a:pt x="4352" y="2646"/>
                      </a:cubicBezTo>
                      <a:cubicBezTo>
                        <a:pt x="4410" y="2861"/>
                        <a:pt x="4343" y="2690"/>
                        <a:pt x="4341" y="2688"/>
                      </a:cubicBezTo>
                      <a:cubicBezTo>
                        <a:pt x="4434" y="2947"/>
                        <a:pt x="4391" y="2796"/>
                        <a:pt x="4469" y="3017"/>
                      </a:cubicBezTo>
                      <a:cubicBezTo>
                        <a:pt x="4489" y="3078"/>
                        <a:pt x="4456" y="3008"/>
                        <a:pt x="4442" y="2975"/>
                      </a:cubicBezTo>
                      <a:cubicBezTo>
                        <a:pt x="4472" y="3073"/>
                        <a:pt x="4528" y="3159"/>
                        <a:pt x="4533" y="3164"/>
                      </a:cubicBezTo>
                      <a:cubicBezTo>
                        <a:pt x="4474" y="3045"/>
                        <a:pt x="4513" y="3089"/>
                        <a:pt x="4497" y="3036"/>
                      </a:cubicBezTo>
                      <a:lnTo>
                        <a:pt x="4641" y="3307"/>
                      </a:lnTo>
                      <a:lnTo>
                        <a:pt x="4627" y="3300"/>
                      </a:lnTo>
                      <a:cubicBezTo>
                        <a:pt x="4641" y="3331"/>
                        <a:pt x="4671" y="3364"/>
                        <a:pt x="4724" y="3418"/>
                      </a:cubicBezTo>
                      <a:cubicBezTo>
                        <a:pt x="4781" y="3466"/>
                        <a:pt x="4831" y="3561"/>
                        <a:pt x="4954" y="3654"/>
                      </a:cubicBezTo>
                      <a:cubicBezTo>
                        <a:pt x="5336" y="3992"/>
                        <a:pt x="5855" y="4118"/>
                        <a:pt x="6309" y="4199"/>
                      </a:cubicBezTo>
                      <a:cubicBezTo>
                        <a:pt x="6300" y="4200"/>
                        <a:pt x="6292" y="4202"/>
                        <a:pt x="6283" y="4203"/>
                      </a:cubicBezTo>
                      <a:cubicBezTo>
                        <a:pt x="6245" y="4199"/>
                        <a:pt x="6197" y="4193"/>
                        <a:pt x="6148" y="4185"/>
                      </a:cubicBezTo>
                      <a:cubicBezTo>
                        <a:pt x="6184" y="4191"/>
                        <a:pt x="6222" y="4198"/>
                        <a:pt x="6266" y="4206"/>
                      </a:cubicBezTo>
                      <a:cubicBezTo>
                        <a:pt x="5994" y="4252"/>
                        <a:pt x="5720" y="4318"/>
                        <a:pt x="5447" y="4423"/>
                      </a:cubicBezTo>
                      <a:moveTo>
                        <a:pt x="1069" y="4393"/>
                      </a:moveTo>
                      <a:cubicBezTo>
                        <a:pt x="1072" y="4392"/>
                        <a:pt x="1075" y="4392"/>
                        <a:pt x="1078" y="4392"/>
                      </a:cubicBezTo>
                      <a:cubicBezTo>
                        <a:pt x="1075" y="4392"/>
                        <a:pt x="1072" y="4392"/>
                        <a:pt x="1069" y="4393"/>
                      </a:cubicBezTo>
                      <a:moveTo>
                        <a:pt x="8124" y="4066"/>
                      </a:moveTo>
                      <a:cubicBezTo>
                        <a:pt x="8138" y="4060"/>
                        <a:pt x="8150" y="4053"/>
                        <a:pt x="8162" y="4047"/>
                      </a:cubicBezTo>
                      <a:cubicBezTo>
                        <a:pt x="8215" y="4045"/>
                        <a:pt x="8272" y="4042"/>
                        <a:pt x="8336" y="4038"/>
                      </a:cubicBezTo>
                      <a:cubicBezTo>
                        <a:pt x="8294" y="4036"/>
                        <a:pt x="8240" y="4037"/>
                        <a:pt x="8178" y="4039"/>
                      </a:cubicBezTo>
                      <a:cubicBezTo>
                        <a:pt x="8222" y="4016"/>
                        <a:pt x="8249" y="3999"/>
                        <a:pt x="8249" y="3994"/>
                      </a:cubicBezTo>
                      <a:cubicBezTo>
                        <a:pt x="8339" y="4001"/>
                        <a:pt x="8419" y="4007"/>
                        <a:pt x="8465" y="4010"/>
                      </a:cubicBezTo>
                      <a:cubicBezTo>
                        <a:pt x="8441" y="4003"/>
                        <a:pt x="8257" y="3989"/>
                        <a:pt x="8159" y="3987"/>
                      </a:cubicBezTo>
                      <a:lnTo>
                        <a:pt x="8141" y="3999"/>
                      </a:lnTo>
                      <a:cubicBezTo>
                        <a:pt x="7916" y="3989"/>
                        <a:pt x="8089" y="3988"/>
                        <a:pt x="7869" y="3975"/>
                      </a:cubicBezTo>
                      <a:cubicBezTo>
                        <a:pt x="7858" y="3964"/>
                        <a:pt x="8060" y="3974"/>
                        <a:pt x="8238" y="3984"/>
                      </a:cubicBezTo>
                      <a:cubicBezTo>
                        <a:pt x="8078" y="3973"/>
                        <a:pt x="7919" y="3955"/>
                        <a:pt x="7853" y="3963"/>
                      </a:cubicBezTo>
                      <a:cubicBezTo>
                        <a:pt x="7703" y="3949"/>
                        <a:pt x="7870" y="3952"/>
                        <a:pt x="7690" y="3934"/>
                      </a:cubicBezTo>
                      <a:cubicBezTo>
                        <a:pt x="7562" y="3927"/>
                        <a:pt x="7392" y="3925"/>
                        <a:pt x="7245" y="3907"/>
                      </a:cubicBezTo>
                      <a:lnTo>
                        <a:pt x="7248" y="3905"/>
                      </a:lnTo>
                      <a:cubicBezTo>
                        <a:pt x="6894" y="3859"/>
                        <a:pt x="6701" y="3870"/>
                        <a:pt x="6387" y="3806"/>
                      </a:cubicBezTo>
                      <a:lnTo>
                        <a:pt x="6422" y="3807"/>
                      </a:lnTo>
                      <a:cubicBezTo>
                        <a:pt x="6308" y="3790"/>
                        <a:pt x="6095" y="3746"/>
                        <a:pt x="5903" y="3694"/>
                      </a:cubicBezTo>
                      <a:cubicBezTo>
                        <a:pt x="5957" y="3709"/>
                        <a:pt x="6004" y="3728"/>
                        <a:pt x="5886" y="3702"/>
                      </a:cubicBezTo>
                      <a:cubicBezTo>
                        <a:pt x="5773" y="3660"/>
                        <a:pt x="5693" y="3630"/>
                        <a:pt x="5615" y="3601"/>
                      </a:cubicBezTo>
                      <a:cubicBezTo>
                        <a:pt x="5537" y="3569"/>
                        <a:pt x="5478" y="3527"/>
                        <a:pt x="5410" y="3489"/>
                      </a:cubicBezTo>
                      <a:cubicBezTo>
                        <a:pt x="5362" y="3472"/>
                        <a:pt x="5323" y="3446"/>
                        <a:pt x="5285" y="3416"/>
                      </a:cubicBezTo>
                      <a:cubicBezTo>
                        <a:pt x="5237" y="3370"/>
                        <a:pt x="5157" y="3329"/>
                        <a:pt x="5101" y="3244"/>
                      </a:cubicBezTo>
                      <a:cubicBezTo>
                        <a:pt x="5069" y="3205"/>
                        <a:pt x="5034" y="3163"/>
                        <a:pt x="4998" y="3119"/>
                      </a:cubicBezTo>
                      <a:cubicBezTo>
                        <a:pt x="4970" y="3067"/>
                        <a:pt x="4940" y="3011"/>
                        <a:pt x="4909" y="2953"/>
                      </a:cubicBezTo>
                      <a:cubicBezTo>
                        <a:pt x="4789" y="2718"/>
                        <a:pt x="4700" y="2396"/>
                        <a:pt x="4646" y="2044"/>
                      </a:cubicBezTo>
                      <a:cubicBezTo>
                        <a:pt x="4532" y="1341"/>
                        <a:pt x="4493" y="547"/>
                        <a:pt x="4455" y="0"/>
                      </a:cubicBezTo>
                      <a:lnTo>
                        <a:pt x="4009" y="0"/>
                      </a:lnTo>
                      <a:cubicBezTo>
                        <a:pt x="3972" y="664"/>
                        <a:pt x="3945" y="1014"/>
                        <a:pt x="3929" y="1219"/>
                      </a:cubicBezTo>
                      <a:lnTo>
                        <a:pt x="3930" y="1186"/>
                      </a:lnTo>
                      <a:cubicBezTo>
                        <a:pt x="3902" y="1504"/>
                        <a:pt x="3867" y="1909"/>
                        <a:pt x="3777" y="2331"/>
                      </a:cubicBezTo>
                      <a:cubicBezTo>
                        <a:pt x="3691" y="2755"/>
                        <a:pt x="3524" y="3188"/>
                        <a:pt x="3180" y="3440"/>
                      </a:cubicBezTo>
                      <a:cubicBezTo>
                        <a:pt x="2840" y="3701"/>
                        <a:pt x="2352" y="3795"/>
                        <a:pt x="1915" y="3860"/>
                      </a:cubicBezTo>
                      <a:cubicBezTo>
                        <a:pt x="1473" y="3926"/>
                        <a:pt x="1059" y="3957"/>
                        <a:pt x="728" y="3985"/>
                      </a:cubicBezTo>
                      <a:cubicBezTo>
                        <a:pt x="584" y="3988"/>
                        <a:pt x="403" y="3997"/>
                        <a:pt x="233" y="4007"/>
                      </a:cubicBezTo>
                      <a:cubicBezTo>
                        <a:pt x="90" y="4001"/>
                        <a:pt x="155" y="4003"/>
                        <a:pt x="25" y="3993"/>
                      </a:cubicBezTo>
                      <a:lnTo>
                        <a:pt x="25" y="4018"/>
                      </a:lnTo>
                      <a:cubicBezTo>
                        <a:pt x="24" y="4018"/>
                        <a:pt x="23" y="4018"/>
                        <a:pt x="22" y="4018"/>
                      </a:cubicBezTo>
                      <a:cubicBezTo>
                        <a:pt x="23" y="4018"/>
                        <a:pt x="24" y="4018"/>
                        <a:pt x="25" y="4018"/>
                      </a:cubicBezTo>
                      <a:lnTo>
                        <a:pt x="25" y="4029"/>
                      </a:lnTo>
                      <a:cubicBezTo>
                        <a:pt x="19" y="4029"/>
                        <a:pt x="14" y="4029"/>
                        <a:pt x="8" y="4030"/>
                      </a:cubicBezTo>
                      <a:cubicBezTo>
                        <a:pt x="4" y="4030"/>
                        <a:pt x="0" y="4030"/>
                        <a:pt x="0" y="4030"/>
                      </a:cubicBezTo>
                      <a:lnTo>
                        <a:pt x="0" y="4436"/>
                      </a:lnTo>
                      <a:cubicBezTo>
                        <a:pt x="8" y="4437"/>
                        <a:pt x="16" y="4437"/>
                        <a:pt x="25" y="4438"/>
                      </a:cubicBezTo>
                      <a:lnTo>
                        <a:pt x="25" y="4473"/>
                      </a:lnTo>
                      <a:cubicBezTo>
                        <a:pt x="73" y="4470"/>
                        <a:pt x="158" y="4466"/>
                        <a:pt x="304" y="4458"/>
                      </a:cubicBezTo>
                      <a:cubicBezTo>
                        <a:pt x="335" y="4456"/>
                        <a:pt x="363" y="4454"/>
                        <a:pt x="391" y="4452"/>
                      </a:cubicBezTo>
                      <a:cubicBezTo>
                        <a:pt x="435" y="4454"/>
                        <a:pt x="521" y="4457"/>
                        <a:pt x="698" y="4467"/>
                      </a:cubicBezTo>
                      <a:cubicBezTo>
                        <a:pt x="888" y="4481"/>
                        <a:pt x="1214" y="4497"/>
                        <a:pt x="1599" y="4542"/>
                      </a:cubicBezTo>
                      <a:cubicBezTo>
                        <a:pt x="1982" y="4586"/>
                        <a:pt x="2436" y="4645"/>
                        <a:pt x="2827" y="4804"/>
                      </a:cubicBezTo>
                      <a:cubicBezTo>
                        <a:pt x="3024" y="4880"/>
                        <a:pt x="3191" y="4992"/>
                        <a:pt x="3332" y="5119"/>
                      </a:cubicBezTo>
                      <a:cubicBezTo>
                        <a:pt x="3393" y="5191"/>
                        <a:pt x="3452" y="5263"/>
                        <a:pt x="3506" y="5335"/>
                      </a:cubicBezTo>
                      <a:cubicBezTo>
                        <a:pt x="3550" y="5417"/>
                        <a:pt x="3592" y="5496"/>
                        <a:pt x="3632" y="5571"/>
                      </a:cubicBezTo>
                      <a:cubicBezTo>
                        <a:pt x="3758" y="5900"/>
                        <a:pt x="3815" y="6196"/>
                        <a:pt x="3839" y="6359"/>
                      </a:cubicBezTo>
                      <a:cubicBezTo>
                        <a:pt x="3915" y="6706"/>
                        <a:pt x="3947" y="7157"/>
                        <a:pt x="3981" y="7511"/>
                      </a:cubicBezTo>
                      <a:lnTo>
                        <a:pt x="3975" y="7476"/>
                      </a:lnTo>
                      <a:cubicBezTo>
                        <a:pt x="3985" y="7568"/>
                        <a:pt x="3999" y="7766"/>
                        <a:pt x="4015" y="8020"/>
                      </a:cubicBezTo>
                      <a:cubicBezTo>
                        <a:pt x="4005" y="8172"/>
                        <a:pt x="3996" y="8317"/>
                        <a:pt x="3990" y="8439"/>
                      </a:cubicBezTo>
                      <a:lnTo>
                        <a:pt x="4039" y="8439"/>
                      </a:lnTo>
                      <a:cubicBezTo>
                        <a:pt x="4039" y="8448"/>
                        <a:pt x="4040" y="8456"/>
                        <a:pt x="4040" y="8464"/>
                      </a:cubicBezTo>
                      <a:lnTo>
                        <a:pt x="4424" y="8464"/>
                      </a:lnTo>
                      <a:cubicBezTo>
                        <a:pt x="4424" y="8456"/>
                        <a:pt x="4424" y="8447"/>
                        <a:pt x="4425" y="8439"/>
                      </a:cubicBezTo>
                      <a:lnTo>
                        <a:pt x="4474" y="8439"/>
                      </a:lnTo>
                      <a:cubicBezTo>
                        <a:pt x="4463" y="8248"/>
                        <a:pt x="4456" y="8117"/>
                        <a:pt x="4455" y="8104"/>
                      </a:cubicBezTo>
                      <a:lnTo>
                        <a:pt x="4446" y="8093"/>
                      </a:lnTo>
                      <a:cubicBezTo>
                        <a:pt x="4490" y="7414"/>
                        <a:pt x="4557" y="6703"/>
                        <a:pt x="4600" y="6479"/>
                      </a:cubicBezTo>
                      <a:lnTo>
                        <a:pt x="4588" y="6537"/>
                      </a:lnTo>
                      <a:cubicBezTo>
                        <a:pt x="4635" y="6159"/>
                        <a:pt x="4651" y="6216"/>
                        <a:pt x="4721" y="5932"/>
                      </a:cubicBezTo>
                      <a:cubicBezTo>
                        <a:pt x="4687" y="5960"/>
                        <a:pt x="4779" y="5662"/>
                        <a:pt x="4822" y="5552"/>
                      </a:cubicBezTo>
                      <a:lnTo>
                        <a:pt x="4823" y="5558"/>
                      </a:lnTo>
                      <a:cubicBezTo>
                        <a:pt x="4872" y="5488"/>
                        <a:pt x="4910" y="5340"/>
                        <a:pt x="5013" y="5228"/>
                      </a:cubicBezTo>
                      <a:cubicBezTo>
                        <a:pt x="5097" y="5099"/>
                        <a:pt x="5230" y="4995"/>
                        <a:pt x="5348" y="4915"/>
                      </a:cubicBezTo>
                      <a:lnTo>
                        <a:pt x="5343" y="4928"/>
                      </a:lnTo>
                      <a:cubicBezTo>
                        <a:pt x="5530" y="4779"/>
                        <a:pt x="5994" y="4657"/>
                        <a:pt x="6174" y="4621"/>
                      </a:cubicBezTo>
                      <a:cubicBezTo>
                        <a:pt x="6588" y="4539"/>
                        <a:pt x="7250" y="4493"/>
                        <a:pt x="7827" y="4443"/>
                      </a:cubicBezTo>
                      <a:lnTo>
                        <a:pt x="8203" y="4446"/>
                      </a:lnTo>
                      <a:lnTo>
                        <a:pt x="8257" y="4440"/>
                      </a:lnTo>
                      <a:cubicBezTo>
                        <a:pt x="8257" y="4440"/>
                        <a:pt x="8815" y="4102"/>
                        <a:pt x="8124" y="406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5000" lIns="90000" spcFirstLastPara="1" rIns="90000" wrap="square" tIns="450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284;p17"/>
                <p:cNvSpPr/>
                <p:nvPr/>
              </p:nvSpPr>
              <p:spPr>
                <a:xfrm>
                  <a:off x="520012" y="1809418"/>
                  <a:ext cx="46213" cy="45555"/>
                </a:xfrm>
                <a:custGeom>
                  <a:rect b="b" l="l" r="r" t="t"/>
                  <a:pathLst>
                    <a:path extrusionOk="0" h="2213" w="2245">
                      <a:moveTo>
                        <a:pt x="2245" y="1066"/>
                      </a:moveTo>
                      <a:cubicBezTo>
                        <a:pt x="2245" y="1027"/>
                        <a:pt x="2249" y="986"/>
                        <a:pt x="2234" y="972"/>
                      </a:cubicBezTo>
                      <a:cubicBezTo>
                        <a:pt x="2233" y="934"/>
                        <a:pt x="2247" y="974"/>
                        <a:pt x="2245" y="928"/>
                      </a:cubicBezTo>
                      <a:cubicBezTo>
                        <a:pt x="2238" y="897"/>
                        <a:pt x="2217" y="858"/>
                        <a:pt x="2214" y="821"/>
                      </a:cubicBezTo>
                      <a:lnTo>
                        <a:pt x="2216" y="821"/>
                      </a:lnTo>
                      <a:cubicBezTo>
                        <a:pt x="2201" y="730"/>
                        <a:pt x="2159" y="694"/>
                        <a:pt x="2132" y="617"/>
                      </a:cubicBezTo>
                      <a:lnTo>
                        <a:pt x="2139" y="623"/>
                      </a:lnTo>
                      <a:cubicBezTo>
                        <a:pt x="2133" y="594"/>
                        <a:pt x="2098" y="548"/>
                        <a:pt x="2075" y="500"/>
                      </a:cubicBezTo>
                      <a:cubicBezTo>
                        <a:pt x="2081" y="514"/>
                        <a:pt x="2082" y="529"/>
                        <a:pt x="2064" y="503"/>
                      </a:cubicBezTo>
                      <a:cubicBezTo>
                        <a:pt x="2036" y="449"/>
                        <a:pt x="2006" y="420"/>
                        <a:pt x="1984" y="382"/>
                      </a:cubicBezTo>
                      <a:lnTo>
                        <a:pt x="1948" y="357"/>
                      </a:lnTo>
                      <a:cubicBezTo>
                        <a:pt x="1883" y="278"/>
                        <a:pt x="1679" y="104"/>
                        <a:pt x="1425" y="39"/>
                      </a:cubicBezTo>
                      <a:cubicBezTo>
                        <a:pt x="1175" y="-34"/>
                        <a:pt x="915" y="13"/>
                        <a:pt x="817" y="44"/>
                      </a:cubicBezTo>
                      <a:lnTo>
                        <a:pt x="825" y="40"/>
                      </a:lnTo>
                      <a:cubicBezTo>
                        <a:pt x="673" y="79"/>
                        <a:pt x="448" y="189"/>
                        <a:pt x="289" y="373"/>
                      </a:cubicBezTo>
                      <a:cubicBezTo>
                        <a:pt x="124" y="551"/>
                        <a:pt x="40" y="789"/>
                        <a:pt x="25" y="948"/>
                      </a:cubicBezTo>
                      <a:cubicBezTo>
                        <a:pt x="6" y="996"/>
                        <a:pt x="5" y="1065"/>
                        <a:pt x="0" y="1117"/>
                      </a:cubicBezTo>
                      <a:cubicBezTo>
                        <a:pt x="6" y="1088"/>
                        <a:pt x="13" y="1098"/>
                        <a:pt x="11" y="1120"/>
                      </a:cubicBezTo>
                      <a:cubicBezTo>
                        <a:pt x="19" y="1277"/>
                        <a:pt x="13" y="1132"/>
                        <a:pt x="36" y="1288"/>
                      </a:cubicBezTo>
                      <a:cubicBezTo>
                        <a:pt x="52" y="1376"/>
                        <a:pt x="106" y="1594"/>
                        <a:pt x="238" y="1769"/>
                      </a:cubicBezTo>
                      <a:cubicBezTo>
                        <a:pt x="361" y="1949"/>
                        <a:pt x="549" y="2066"/>
                        <a:pt x="619" y="2105"/>
                      </a:cubicBezTo>
                      <a:cubicBezTo>
                        <a:pt x="702" y="2133"/>
                        <a:pt x="803" y="2176"/>
                        <a:pt x="888" y="2186"/>
                      </a:cubicBezTo>
                      <a:lnTo>
                        <a:pt x="879" y="2187"/>
                      </a:lnTo>
                      <a:cubicBezTo>
                        <a:pt x="923" y="2194"/>
                        <a:pt x="1074" y="2225"/>
                        <a:pt x="1228" y="2208"/>
                      </a:cubicBezTo>
                      <a:cubicBezTo>
                        <a:pt x="1382" y="2196"/>
                        <a:pt x="1531" y="2139"/>
                        <a:pt x="1576" y="2112"/>
                      </a:cubicBezTo>
                      <a:lnTo>
                        <a:pt x="1562" y="2116"/>
                      </a:lnTo>
                      <a:cubicBezTo>
                        <a:pt x="1642" y="2068"/>
                        <a:pt x="1637" y="2088"/>
                        <a:pt x="1703" y="2054"/>
                      </a:cubicBezTo>
                      <a:cubicBezTo>
                        <a:pt x="1687" y="2046"/>
                        <a:pt x="1747" y="1994"/>
                        <a:pt x="1769" y="1974"/>
                      </a:cubicBezTo>
                      <a:lnTo>
                        <a:pt x="1770" y="1978"/>
                      </a:lnTo>
                      <a:cubicBezTo>
                        <a:pt x="1806" y="1949"/>
                        <a:pt x="1871" y="1870"/>
                        <a:pt x="1916" y="1813"/>
                      </a:cubicBezTo>
                      <a:lnTo>
                        <a:pt x="1921" y="1821"/>
                      </a:lnTo>
                      <a:cubicBezTo>
                        <a:pt x="1956" y="1770"/>
                        <a:pt x="2022" y="1676"/>
                        <a:pt x="2042" y="1637"/>
                      </a:cubicBezTo>
                      <a:cubicBezTo>
                        <a:pt x="2094" y="1553"/>
                        <a:pt x="2167" y="1408"/>
                        <a:pt x="2172" y="1270"/>
                      </a:cubicBezTo>
                      <a:cubicBezTo>
                        <a:pt x="2185" y="1242"/>
                        <a:pt x="2196" y="1214"/>
                        <a:pt x="2206" y="1185"/>
                      </a:cubicBezTo>
                      <a:lnTo>
                        <a:pt x="2204" y="1171"/>
                      </a:lnTo>
                      <a:cubicBezTo>
                        <a:pt x="2205" y="1156"/>
                        <a:pt x="1891" y="1058"/>
                        <a:pt x="1817" y="1179"/>
                      </a:cubicBezTo>
                      <a:lnTo>
                        <a:pt x="1807" y="1177"/>
                      </a:lnTo>
                      <a:cubicBezTo>
                        <a:pt x="1807" y="1184"/>
                        <a:pt x="1808" y="1192"/>
                        <a:pt x="1807" y="1200"/>
                      </a:cubicBezTo>
                      <a:cubicBezTo>
                        <a:pt x="1798" y="1227"/>
                        <a:pt x="1807" y="1241"/>
                        <a:pt x="1798" y="1237"/>
                      </a:cubicBezTo>
                      <a:lnTo>
                        <a:pt x="1805" y="1200"/>
                      </a:lnTo>
                      <a:cubicBezTo>
                        <a:pt x="1798" y="1227"/>
                        <a:pt x="1796" y="1208"/>
                        <a:pt x="1793" y="1197"/>
                      </a:cubicBezTo>
                      <a:cubicBezTo>
                        <a:pt x="1790" y="1208"/>
                        <a:pt x="1787" y="1219"/>
                        <a:pt x="1783" y="1227"/>
                      </a:cubicBezTo>
                      <a:cubicBezTo>
                        <a:pt x="1786" y="1233"/>
                        <a:pt x="1787" y="1224"/>
                        <a:pt x="1790" y="1220"/>
                      </a:cubicBezTo>
                      <a:cubicBezTo>
                        <a:pt x="1790" y="1235"/>
                        <a:pt x="1798" y="1257"/>
                        <a:pt x="1788" y="1274"/>
                      </a:cubicBezTo>
                      <a:cubicBezTo>
                        <a:pt x="1780" y="1301"/>
                        <a:pt x="1773" y="1272"/>
                        <a:pt x="1764" y="1303"/>
                      </a:cubicBezTo>
                      <a:cubicBezTo>
                        <a:pt x="1712" y="1464"/>
                        <a:pt x="1600" y="1595"/>
                        <a:pt x="1459" y="1684"/>
                      </a:cubicBezTo>
                      <a:cubicBezTo>
                        <a:pt x="1454" y="1683"/>
                        <a:pt x="1458" y="1681"/>
                        <a:pt x="1461" y="1677"/>
                      </a:cubicBezTo>
                      <a:cubicBezTo>
                        <a:pt x="1421" y="1707"/>
                        <a:pt x="1380" y="1726"/>
                        <a:pt x="1338" y="1744"/>
                      </a:cubicBezTo>
                      <a:cubicBezTo>
                        <a:pt x="1325" y="1745"/>
                        <a:pt x="1320" y="1741"/>
                        <a:pt x="1315" y="1738"/>
                      </a:cubicBezTo>
                      <a:cubicBezTo>
                        <a:pt x="1328" y="1755"/>
                        <a:pt x="1070" y="1793"/>
                        <a:pt x="1065" y="1775"/>
                      </a:cubicBezTo>
                      <a:lnTo>
                        <a:pt x="1060" y="1791"/>
                      </a:lnTo>
                      <a:cubicBezTo>
                        <a:pt x="1010" y="1787"/>
                        <a:pt x="1048" y="1771"/>
                        <a:pt x="1002" y="1769"/>
                      </a:cubicBezTo>
                      <a:cubicBezTo>
                        <a:pt x="979" y="1792"/>
                        <a:pt x="929" y="1749"/>
                        <a:pt x="910" y="1758"/>
                      </a:cubicBezTo>
                      <a:cubicBezTo>
                        <a:pt x="910" y="1758"/>
                        <a:pt x="890" y="1747"/>
                        <a:pt x="894" y="1741"/>
                      </a:cubicBezTo>
                      <a:cubicBezTo>
                        <a:pt x="883" y="1750"/>
                        <a:pt x="871" y="1736"/>
                        <a:pt x="857" y="1734"/>
                      </a:cubicBezTo>
                      <a:cubicBezTo>
                        <a:pt x="850" y="1736"/>
                        <a:pt x="859" y="1739"/>
                        <a:pt x="861" y="1744"/>
                      </a:cubicBezTo>
                      <a:cubicBezTo>
                        <a:pt x="850" y="1742"/>
                        <a:pt x="840" y="1738"/>
                        <a:pt x="829" y="1734"/>
                      </a:cubicBezTo>
                      <a:cubicBezTo>
                        <a:pt x="819" y="1725"/>
                        <a:pt x="820" y="1717"/>
                        <a:pt x="833" y="1722"/>
                      </a:cubicBezTo>
                      <a:cubicBezTo>
                        <a:pt x="794" y="1705"/>
                        <a:pt x="688" y="1637"/>
                        <a:pt x="611" y="1540"/>
                      </a:cubicBezTo>
                      <a:cubicBezTo>
                        <a:pt x="534" y="1443"/>
                        <a:pt x="493" y="1326"/>
                        <a:pt x="482" y="1283"/>
                      </a:cubicBezTo>
                      <a:cubicBezTo>
                        <a:pt x="476" y="1297"/>
                        <a:pt x="488" y="1322"/>
                        <a:pt x="479" y="1337"/>
                      </a:cubicBezTo>
                      <a:cubicBezTo>
                        <a:pt x="461" y="1317"/>
                        <a:pt x="472" y="1301"/>
                        <a:pt x="460" y="1293"/>
                      </a:cubicBezTo>
                      <a:cubicBezTo>
                        <a:pt x="478" y="1279"/>
                        <a:pt x="452" y="1240"/>
                        <a:pt x="473" y="1218"/>
                      </a:cubicBezTo>
                      <a:lnTo>
                        <a:pt x="459" y="1213"/>
                      </a:lnTo>
                      <a:lnTo>
                        <a:pt x="465" y="1200"/>
                      </a:lnTo>
                      <a:cubicBezTo>
                        <a:pt x="447" y="1096"/>
                        <a:pt x="452" y="1176"/>
                        <a:pt x="459" y="1083"/>
                      </a:cubicBezTo>
                      <a:cubicBezTo>
                        <a:pt x="460" y="1029"/>
                        <a:pt x="448" y="999"/>
                        <a:pt x="462" y="971"/>
                      </a:cubicBezTo>
                      <a:cubicBezTo>
                        <a:pt x="460" y="975"/>
                        <a:pt x="449" y="985"/>
                        <a:pt x="450" y="971"/>
                      </a:cubicBezTo>
                      <a:cubicBezTo>
                        <a:pt x="462" y="971"/>
                        <a:pt x="452" y="931"/>
                        <a:pt x="464" y="927"/>
                      </a:cubicBezTo>
                      <a:cubicBezTo>
                        <a:pt x="467" y="913"/>
                        <a:pt x="485" y="871"/>
                        <a:pt x="465" y="880"/>
                      </a:cubicBezTo>
                      <a:cubicBezTo>
                        <a:pt x="474" y="875"/>
                        <a:pt x="492" y="838"/>
                        <a:pt x="489" y="863"/>
                      </a:cubicBezTo>
                      <a:cubicBezTo>
                        <a:pt x="495" y="851"/>
                        <a:pt x="504" y="840"/>
                        <a:pt x="505" y="829"/>
                      </a:cubicBezTo>
                      <a:lnTo>
                        <a:pt x="493" y="844"/>
                      </a:lnTo>
                      <a:cubicBezTo>
                        <a:pt x="510" y="800"/>
                        <a:pt x="534" y="784"/>
                        <a:pt x="539" y="751"/>
                      </a:cubicBezTo>
                      <a:lnTo>
                        <a:pt x="524" y="763"/>
                      </a:lnTo>
                      <a:cubicBezTo>
                        <a:pt x="537" y="737"/>
                        <a:pt x="552" y="718"/>
                        <a:pt x="571" y="718"/>
                      </a:cubicBezTo>
                      <a:lnTo>
                        <a:pt x="557" y="744"/>
                      </a:lnTo>
                      <a:cubicBezTo>
                        <a:pt x="584" y="706"/>
                        <a:pt x="600" y="684"/>
                        <a:pt x="621" y="650"/>
                      </a:cubicBezTo>
                      <a:lnTo>
                        <a:pt x="612" y="660"/>
                      </a:lnTo>
                      <a:cubicBezTo>
                        <a:pt x="623" y="602"/>
                        <a:pt x="843" y="446"/>
                        <a:pt x="893" y="427"/>
                      </a:cubicBezTo>
                      <a:lnTo>
                        <a:pt x="868" y="423"/>
                      </a:lnTo>
                      <a:cubicBezTo>
                        <a:pt x="880" y="415"/>
                        <a:pt x="893" y="407"/>
                        <a:pt x="906" y="401"/>
                      </a:cubicBezTo>
                      <a:cubicBezTo>
                        <a:pt x="901" y="402"/>
                        <a:pt x="897" y="442"/>
                        <a:pt x="892" y="441"/>
                      </a:cubicBezTo>
                      <a:cubicBezTo>
                        <a:pt x="933" y="427"/>
                        <a:pt x="1069" y="388"/>
                        <a:pt x="1207" y="408"/>
                      </a:cubicBezTo>
                      <a:cubicBezTo>
                        <a:pt x="1344" y="422"/>
                        <a:pt x="1468" y="488"/>
                        <a:pt x="1498" y="516"/>
                      </a:cubicBezTo>
                      <a:cubicBezTo>
                        <a:pt x="1523" y="539"/>
                        <a:pt x="1492" y="537"/>
                        <a:pt x="1492" y="537"/>
                      </a:cubicBezTo>
                      <a:cubicBezTo>
                        <a:pt x="1527" y="554"/>
                        <a:pt x="1513" y="536"/>
                        <a:pt x="1540" y="556"/>
                      </a:cubicBezTo>
                      <a:cubicBezTo>
                        <a:pt x="1546" y="564"/>
                        <a:pt x="1533" y="563"/>
                        <a:pt x="1527" y="561"/>
                      </a:cubicBezTo>
                      <a:cubicBezTo>
                        <a:pt x="1540" y="569"/>
                        <a:pt x="1548" y="580"/>
                        <a:pt x="1553" y="576"/>
                      </a:cubicBezTo>
                      <a:cubicBezTo>
                        <a:pt x="1541" y="562"/>
                        <a:pt x="1556" y="555"/>
                        <a:pt x="1555" y="543"/>
                      </a:cubicBezTo>
                      <a:cubicBezTo>
                        <a:pt x="1567" y="552"/>
                        <a:pt x="1579" y="561"/>
                        <a:pt x="1589" y="572"/>
                      </a:cubicBezTo>
                      <a:lnTo>
                        <a:pt x="1582" y="577"/>
                      </a:lnTo>
                      <a:cubicBezTo>
                        <a:pt x="1588" y="585"/>
                        <a:pt x="1618" y="574"/>
                        <a:pt x="1646" y="610"/>
                      </a:cubicBezTo>
                      <a:cubicBezTo>
                        <a:pt x="1696" y="666"/>
                        <a:pt x="1744" y="733"/>
                        <a:pt x="1775" y="801"/>
                      </a:cubicBezTo>
                      <a:cubicBezTo>
                        <a:pt x="1770" y="802"/>
                        <a:pt x="1760" y="790"/>
                        <a:pt x="1751" y="777"/>
                      </a:cubicBezTo>
                      <a:cubicBezTo>
                        <a:pt x="1755" y="786"/>
                        <a:pt x="1762" y="799"/>
                        <a:pt x="1763" y="809"/>
                      </a:cubicBezTo>
                      <a:cubicBezTo>
                        <a:pt x="1764" y="789"/>
                        <a:pt x="1782" y="834"/>
                        <a:pt x="1780" y="820"/>
                      </a:cubicBezTo>
                      <a:cubicBezTo>
                        <a:pt x="1825" y="861"/>
                        <a:pt x="1826" y="937"/>
                        <a:pt x="1849" y="982"/>
                      </a:cubicBezTo>
                      <a:cubicBezTo>
                        <a:pt x="1870" y="969"/>
                        <a:pt x="2213" y="1057"/>
                        <a:pt x="2235" y="1070"/>
                      </a:cubicBezTo>
                      <a:cubicBezTo>
                        <a:pt x="2236" y="1093"/>
                        <a:pt x="2236" y="1115"/>
                        <a:pt x="2234" y="1122"/>
                      </a:cubicBezTo>
                      <a:cubicBezTo>
                        <a:pt x="2240" y="1117"/>
                        <a:pt x="2241" y="1071"/>
                        <a:pt x="2236" y="1047"/>
                      </a:cubicBezTo>
                      <a:lnTo>
                        <a:pt x="2223" y="1044"/>
                      </a:lnTo>
                      <a:cubicBezTo>
                        <a:pt x="2215" y="990"/>
                        <a:pt x="2231" y="1031"/>
                        <a:pt x="2223" y="977"/>
                      </a:cubicBezTo>
                      <a:cubicBezTo>
                        <a:pt x="2234" y="973"/>
                        <a:pt x="2243" y="1022"/>
                        <a:pt x="2245" y="106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5000" lIns="90000" spcFirstLastPara="1" rIns="90000" wrap="square" tIns="450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" name="Google Shape;285;p17"/>
                <p:cNvSpPr/>
                <p:nvPr/>
              </p:nvSpPr>
              <p:spPr>
                <a:xfrm>
                  <a:off x="243687" y="1967543"/>
                  <a:ext cx="46213" cy="45555"/>
                </a:xfrm>
                <a:custGeom>
                  <a:rect b="b" l="l" r="r" t="t"/>
                  <a:pathLst>
                    <a:path extrusionOk="0" h="2213" w="2245">
                      <a:moveTo>
                        <a:pt x="2245" y="1066"/>
                      </a:moveTo>
                      <a:cubicBezTo>
                        <a:pt x="2245" y="1027"/>
                        <a:pt x="2249" y="986"/>
                        <a:pt x="2234" y="972"/>
                      </a:cubicBezTo>
                      <a:cubicBezTo>
                        <a:pt x="2233" y="934"/>
                        <a:pt x="2247" y="974"/>
                        <a:pt x="2245" y="928"/>
                      </a:cubicBezTo>
                      <a:cubicBezTo>
                        <a:pt x="2238" y="897"/>
                        <a:pt x="2217" y="858"/>
                        <a:pt x="2214" y="821"/>
                      </a:cubicBezTo>
                      <a:lnTo>
                        <a:pt x="2216" y="821"/>
                      </a:lnTo>
                      <a:cubicBezTo>
                        <a:pt x="2201" y="730"/>
                        <a:pt x="2159" y="694"/>
                        <a:pt x="2132" y="617"/>
                      </a:cubicBezTo>
                      <a:lnTo>
                        <a:pt x="2139" y="623"/>
                      </a:lnTo>
                      <a:cubicBezTo>
                        <a:pt x="2133" y="594"/>
                        <a:pt x="2098" y="548"/>
                        <a:pt x="2075" y="500"/>
                      </a:cubicBezTo>
                      <a:cubicBezTo>
                        <a:pt x="2081" y="514"/>
                        <a:pt x="2082" y="529"/>
                        <a:pt x="2064" y="503"/>
                      </a:cubicBezTo>
                      <a:cubicBezTo>
                        <a:pt x="2036" y="449"/>
                        <a:pt x="2006" y="420"/>
                        <a:pt x="1984" y="382"/>
                      </a:cubicBezTo>
                      <a:lnTo>
                        <a:pt x="1948" y="357"/>
                      </a:lnTo>
                      <a:cubicBezTo>
                        <a:pt x="1883" y="278"/>
                        <a:pt x="1679" y="104"/>
                        <a:pt x="1425" y="39"/>
                      </a:cubicBezTo>
                      <a:cubicBezTo>
                        <a:pt x="1175" y="-34"/>
                        <a:pt x="915" y="13"/>
                        <a:pt x="817" y="44"/>
                      </a:cubicBezTo>
                      <a:lnTo>
                        <a:pt x="825" y="40"/>
                      </a:lnTo>
                      <a:cubicBezTo>
                        <a:pt x="673" y="79"/>
                        <a:pt x="448" y="189"/>
                        <a:pt x="289" y="373"/>
                      </a:cubicBezTo>
                      <a:cubicBezTo>
                        <a:pt x="124" y="551"/>
                        <a:pt x="40" y="789"/>
                        <a:pt x="25" y="948"/>
                      </a:cubicBezTo>
                      <a:cubicBezTo>
                        <a:pt x="6" y="996"/>
                        <a:pt x="5" y="1065"/>
                        <a:pt x="0" y="1117"/>
                      </a:cubicBezTo>
                      <a:cubicBezTo>
                        <a:pt x="6" y="1088"/>
                        <a:pt x="13" y="1098"/>
                        <a:pt x="11" y="1120"/>
                      </a:cubicBezTo>
                      <a:cubicBezTo>
                        <a:pt x="19" y="1277"/>
                        <a:pt x="13" y="1132"/>
                        <a:pt x="36" y="1288"/>
                      </a:cubicBezTo>
                      <a:cubicBezTo>
                        <a:pt x="52" y="1376"/>
                        <a:pt x="106" y="1594"/>
                        <a:pt x="238" y="1769"/>
                      </a:cubicBezTo>
                      <a:cubicBezTo>
                        <a:pt x="361" y="1949"/>
                        <a:pt x="549" y="2066"/>
                        <a:pt x="619" y="2105"/>
                      </a:cubicBezTo>
                      <a:cubicBezTo>
                        <a:pt x="702" y="2133"/>
                        <a:pt x="803" y="2176"/>
                        <a:pt x="888" y="2186"/>
                      </a:cubicBezTo>
                      <a:lnTo>
                        <a:pt x="879" y="2187"/>
                      </a:lnTo>
                      <a:cubicBezTo>
                        <a:pt x="923" y="2194"/>
                        <a:pt x="1074" y="2225"/>
                        <a:pt x="1228" y="2208"/>
                      </a:cubicBezTo>
                      <a:cubicBezTo>
                        <a:pt x="1382" y="2196"/>
                        <a:pt x="1531" y="2139"/>
                        <a:pt x="1576" y="2112"/>
                      </a:cubicBezTo>
                      <a:lnTo>
                        <a:pt x="1562" y="2116"/>
                      </a:lnTo>
                      <a:cubicBezTo>
                        <a:pt x="1642" y="2068"/>
                        <a:pt x="1637" y="2088"/>
                        <a:pt x="1703" y="2054"/>
                      </a:cubicBezTo>
                      <a:cubicBezTo>
                        <a:pt x="1687" y="2046"/>
                        <a:pt x="1747" y="1994"/>
                        <a:pt x="1769" y="1974"/>
                      </a:cubicBezTo>
                      <a:lnTo>
                        <a:pt x="1770" y="1978"/>
                      </a:lnTo>
                      <a:cubicBezTo>
                        <a:pt x="1806" y="1949"/>
                        <a:pt x="1871" y="1870"/>
                        <a:pt x="1916" y="1813"/>
                      </a:cubicBezTo>
                      <a:lnTo>
                        <a:pt x="1921" y="1821"/>
                      </a:lnTo>
                      <a:cubicBezTo>
                        <a:pt x="1956" y="1770"/>
                        <a:pt x="2022" y="1676"/>
                        <a:pt x="2042" y="1637"/>
                      </a:cubicBezTo>
                      <a:cubicBezTo>
                        <a:pt x="2094" y="1553"/>
                        <a:pt x="2167" y="1408"/>
                        <a:pt x="2172" y="1270"/>
                      </a:cubicBezTo>
                      <a:cubicBezTo>
                        <a:pt x="2185" y="1242"/>
                        <a:pt x="2196" y="1214"/>
                        <a:pt x="2206" y="1185"/>
                      </a:cubicBezTo>
                      <a:lnTo>
                        <a:pt x="2204" y="1171"/>
                      </a:lnTo>
                      <a:cubicBezTo>
                        <a:pt x="2205" y="1156"/>
                        <a:pt x="1891" y="1058"/>
                        <a:pt x="1817" y="1179"/>
                      </a:cubicBezTo>
                      <a:lnTo>
                        <a:pt x="1807" y="1177"/>
                      </a:lnTo>
                      <a:cubicBezTo>
                        <a:pt x="1807" y="1184"/>
                        <a:pt x="1808" y="1192"/>
                        <a:pt x="1807" y="1200"/>
                      </a:cubicBezTo>
                      <a:cubicBezTo>
                        <a:pt x="1798" y="1227"/>
                        <a:pt x="1807" y="1241"/>
                        <a:pt x="1798" y="1237"/>
                      </a:cubicBezTo>
                      <a:lnTo>
                        <a:pt x="1805" y="1200"/>
                      </a:lnTo>
                      <a:cubicBezTo>
                        <a:pt x="1798" y="1227"/>
                        <a:pt x="1796" y="1208"/>
                        <a:pt x="1793" y="1197"/>
                      </a:cubicBezTo>
                      <a:cubicBezTo>
                        <a:pt x="1790" y="1208"/>
                        <a:pt x="1787" y="1219"/>
                        <a:pt x="1783" y="1227"/>
                      </a:cubicBezTo>
                      <a:cubicBezTo>
                        <a:pt x="1786" y="1233"/>
                        <a:pt x="1787" y="1224"/>
                        <a:pt x="1790" y="1220"/>
                      </a:cubicBezTo>
                      <a:cubicBezTo>
                        <a:pt x="1790" y="1235"/>
                        <a:pt x="1798" y="1257"/>
                        <a:pt x="1788" y="1274"/>
                      </a:cubicBezTo>
                      <a:cubicBezTo>
                        <a:pt x="1780" y="1301"/>
                        <a:pt x="1773" y="1272"/>
                        <a:pt x="1764" y="1303"/>
                      </a:cubicBezTo>
                      <a:cubicBezTo>
                        <a:pt x="1712" y="1464"/>
                        <a:pt x="1600" y="1595"/>
                        <a:pt x="1459" y="1684"/>
                      </a:cubicBezTo>
                      <a:cubicBezTo>
                        <a:pt x="1454" y="1683"/>
                        <a:pt x="1458" y="1681"/>
                        <a:pt x="1461" y="1677"/>
                      </a:cubicBezTo>
                      <a:cubicBezTo>
                        <a:pt x="1421" y="1707"/>
                        <a:pt x="1380" y="1726"/>
                        <a:pt x="1338" y="1744"/>
                      </a:cubicBezTo>
                      <a:cubicBezTo>
                        <a:pt x="1325" y="1745"/>
                        <a:pt x="1320" y="1741"/>
                        <a:pt x="1315" y="1738"/>
                      </a:cubicBezTo>
                      <a:cubicBezTo>
                        <a:pt x="1328" y="1755"/>
                        <a:pt x="1070" y="1793"/>
                        <a:pt x="1065" y="1775"/>
                      </a:cubicBezTo>
                      <a:lnTo>
                        <a:pt x="1060" y="1791"/>
                      </a:lnTo>
                      <a:cubicBezTo>
                        <a:pt x="1010" y="1787"/>
                        <a:pt x="1048" y="1771"/>
                        <a:pt x="1002" y="1769"/>
                      </a:cubicBezTo>
                      <a:cubicBezTo>
                        <a:pt x="979" y="1792"/>
                        <a:pt x="929" y="1749"/>
                        <a:pt x="910" y="1758"/>
                      </a:cubicBezTo>
                      <a:cubicBezTo>
                        <a:pt x="910" y="1758"/>
                        <a:pt x="890" y="1747"/>
                        <a:pt x="894" y="1741"/>
                      </a:cubicBezTo>
                      <a:cubicBezTo>
                        <a:pt x="883" y="1750"/>
                        <a:pt x="871" y="1736"/>
                        <a:pt x="857" y="1734"/>
                      </a:cubicBezTo>
                      <a:cubicBezTo>
                        <a:pt x="850" y="1736"/>
                        <a:pt x="859" y="1739"/>
                        <a:pt x="861" y="1744"/>
                      </a:cubicBezTo>
                      <a:cubicBezTo>
                        <a:pt x="850" y="1742"/>
                        <a:pt x="840" y="1738"/>
                        <a:pt x="829" y="1734"/>
                      </a:cubicBezTo>
                      <a:cubicBezTo>
                        <a:pt x="819" y="1725"/>
                        <a:pt x="820" y="1717"/>
                        <a:pt x="833" y="1722"/>
                      </a:cubicBezTo>
                      <a:cubicBezTo>
                        <a:pt x="794" y="1705"/>
                        <a:pt x="688" y="1637"/>
                        <a:pt x="611" y="1540"/>
                      </a:cubicBezTo>
                      <a:cubicBezTo>
                        <a:pt x="534" y="1443"/>
                        <a:pt x="493" y="1326"/>
                        <a:pt x="482" y="1283"/>
                      </a:cubicBezTo>
                      <a:cubicBezTo>
                        <a:pt x="476" y="1297"/>
                        <a:pt x="488" y="1322"/>
                        <a:pt x="479" y="1337"/>
                      </a:cubicBezTo>
                      <a:cubicBezTo>
                        <a:pt x="461" y="1317"/>
                        <a:pt x="472" y="1301"/>
                        <a:pt x="460" y="1293"/>
                      </a:cubicBezTo>
                      <a:cubicBezTo>
                        <a:pt x="478" y="1279"/>
                        <a:pt x="452" y="1240"/>
                        <a:pt x="473" y="1218"/>
                      </a:cubicBezTo>
                      <a:lnTo>
                        <a:pt x="459" y="1213"/>
                      </a:lnTo>
                      <a:lnTo>
                        <a:pt x="465" y="1200"/>
                      </a:lnTo>
                      <a:cubicBezTo>
                        <a:pt x="447" y="1096"/>
                        <a:pt x="452" y="1176"/>
                        <a:pt x="459" y="1083"/>
                      </a:cubicBezTo>
                      <a:cubicBezTo>
                        <a:pt x="460" y="1029"/>
                        <a:pt x="448" y="999"/>
                        <a:pt x="462" y="971"/>
                      </a:cubicBezTo>
                      <a:cubicBezTo>
                        <a:pt x="460" y="975"/>
                        <a:pt x="449" y="985"/>
                        <a:pt x="450" y="971"/>
                      </a:cubicBezTo>
                      <a:cubicBezTo>
                        <a:pt x="462" y="971"/>
                        <a:pt x="452" y="931"/>
                        <a:pt x="464" y="927"/>
                      </a:cubicBezTo>
                      <a:cubicBezTo>
                        <a:pt x="467" y="913"/>
                        <a:pt x="485" y="871"/>
                        <a:pt x="465" y="880"/>
                      </a:cubicBezTo>
                      <a:cubicBezTo>
                        <a:pt x="474" y="875"/>
                        <a:pt x="492" y="838"/>
                        <a:pt x="489" y="863"/>
                      </a:cubicBezTo>
                      <a:cubicBezTo>
                        <a:pt x="495" y="851"/>
                        <a:pt x="504" y="840"/>
                        <a:pt x="505" y="829"/>
                      </a:cubicBezTo>
                      <a:lnTo>
                        <a:pt x="493" y="844"/>
                      </a:lnTo>
                      <a:cubicBezTo>
                        <a:pt x="510" y="800"/>
                        <a:pt x="534" y="784"/>
                        <a:pt x="539" y="751"/>
                      </a:cubicBezTo>
                      <a:lnTo>
                        <a:pt x="524" y="763"/>
                      </a:lnTo>
                      <a:cubicBezTo>
                        <a:pt x="537" y="737"/>
                        <a:pt x="552" y="718"/>
                        <a:pt x="571" y="718"/>
                      </a:cubicBezTo>
                      <a:lnTo>
                        <a:pt x="557" y="744"/>
                      </a:lnTo>
                      <a:cubicBezTo>
                        <a:pt x="584" y="706"/>
                        <a:pt x="600" y="684"/>
                        <a:pt x="621" y="650"/>
                      </a:cubicBezTo>
                      <a:lnTo>
                        <a:pt x="612" y="660"/>
                      </a:lnTo>
                      <a:cubicBezTo>
                        <a:pt x="623" y="602"/>
                        <a:pt x="843" y="446"/>
                        <a:pt x="893" y="427"/>
                      </a:cubicBezTo>
                      <a:lnTo>
                        <a:pt x="868" y="423"/>
                      </a:lnTo>
                      <a:cubicBezTo>
                        <a:pt x="880" y="415"/>
                        <a:pt x="893" y="407"/>
                        <a:pt x="906" y="401"/>
                      </a:cubicBezTo>
                      <a:cubicBezTo>
                        <a:pt x="901" y="402"/>
                        <a:pt x="897" y="442"/>
                        <a:pt x="892" y="441"/>
                      </a:cubicBezTo>
                      <a:cubicBezTo>
                        <a:pt x="933" y="427"/>
                        <a:pt x="1069" y="388"/>
                        <a:pt x="1207" y="408"/>
                      </a:cubicBezTo>
                      <a:cubicBezTo>
                        <a:pt x="1344" y="422"/>
                        <a:pt x="1468" y="488"/>
                        <a:pt x="1498" y="516"/>
                      </a:cubicBezTo>
                      <a:cubicBezTo>
                        <a:pt x="1523" y="539"/>
                        <a:pt x="1492" y="537"/>
                        <a:pt x="1492" y="537"/>
                      </a:cubicBezTo>
                      <a:cubicBezTo>
                        <a:pt x="1527" y="554"/>
                        <a:pt x="1513" y="536"/>
                        <a:pt x="1540" y="556"/>
                      </a:cubicBezTo>
                      <a:cubicBezTo>
                        <a:pt x="1546" y="564"/>
                        <a:pt x="1533" y="563"/>
                        <a:pt x="1527" y="561"/>
                      </a:cubicBezTo>
                      <a:cubicBezTo>
                        <a:pt x="1540" y="569"/>
                        <a:pt x="1548" y="580"/>
                        <a:pt x="1553" y="576"/>
                      </a:cubicBezTo>
                      <a:cubicBezTo>
                        <a:pt x="1541" y="562"/>
                        <a:pt x="1556" y="555"/>
                        <a:pt x="1555" y="543"/>
                      </a:cubicBezTo>
                      <a:cubicBezTo>
                        <a:pt x="1567" y="552"/>
                        <a:pt x="1579" y="561"/>
                        <a:pt x="1589" y="572"/>
                      </a:cubicBezTo>
                      <a:lnTo>
                        <a:pt x="1582" y="577"/>
                      </a:lnTo>
                      <a:cubicBezTo>
                        <a:pt x="1588" y="585"/>
                        <a:pt x="1618" y="574"/>
                        <a:pt x="1646" y="610"/>
                      </a:cubicBezTo>
                      <a:cubicBezTo>
                        <a:pt x="1696" y="666"/>
                        <a:pt x="1744" y="733"/>
                        <a:pt x="1775" y="801"/>
                      </a:cubicBezTo>
                      <a:cubicBezTo>
                        <a:pt x="1770" y="802"/>
                        <a:pt x="1760" y="790"/>
                        <a:pt x="1751" y="777"/>
                      </a:cubicBezTo>
                      <a:cubicBezTo>
                        <a:pt x="1755" y="786"/>
                        <a:pt x="1762" y="799"/>
                        <a:pt x="1763" y="809"/>
                      </a:cubicBezTo>
                      <a:cubicBezTo>
                        <a:pt x="1764" y="789"/>
                        <a:pt x="1782" y="834"/>
                        <a:pt x="1780" y="820"/>
                      </a:cubicBezTo>
                      <a:cubicBezTo>
                        <a:pt x="1825" y="861"/>
                        <a:pt x="1826" y="937"/>
                        <a:pt x="1849" y="982"/>
                      </a:cubicBezTo>
                      <a:cubicBezTo>
                        <a:pt x="1870" y="969"/>
                        <a:pt x="2213" y="1057"/>
                        <a:pt x="2235" y="1070"/>
                      </a:cubicBezTo>
                      <a:cubicBezTo>
                        <a:pt x="2236" y="1093"/>
                        <a:pt x="2236" y="1115"/>
                        <a:pt x="2234" y="1122"/>
                      </a:cubicBezTo>
                      <a:cubicBezTo>
                        <a:pt x="2240" y="1117"/>
                        <a:pt x="2241" y="1071"/>
                        <a:pt x="2236" y="1047"/>
                      </a:cubicBezTo>
                      <a:lnTo>
                        <a:pt x="2223" y="1044"/>
                      </a:lnTo>
                      <a:cubicBezTo>
                        <a:pt x="2215" y="990"/>
                        <a:pt x="2231" y="1031"/>
                        <a:pt x="2223" y="977"/>
                      </a:cubicBezTo>
                      <a:cubicBezTo>
                        <a:pt x="2234" y="973"/>
                        <a:pt x="2243" y="1022"/>
                        <a:pt x="2245" y="106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5000" lIns="90000" spcFirstLastPara="1" rIns="90000" wrap="square" tIns="450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_2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18"/>
          <p:cNvPicPr preferRelativeResize="0"/>
          <p:nvPr/>
        </p:nvPicPr>
        <p:blipFill rotWithShape="1">
          <a:blip r:embed="rId2">
            <a:alphaModFix amt="39000"/>
          </a:blip>
          <a:srcRect b="0" l="19627" r="0" t="-210"/>
          <a:stretch/>
        </p:blipFill>
        <p:spPr>
          <a:xfrm rot="5400000">
            <a:off x="1981963" y="-2005538"/>
            <a:ext cx="5190649" cy="915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8"/>
          <p:cNvSpPr txBox="1"/>
          <p:nvPr>
            <p:ph idx="1" type="subTitle"/>
          </p:nvPr>
        </p:nvSpPr>
        <p:spPr>
          <a:xfrm>
            <a:off x="1629454" y="1664212"/>
            <a:ext cx="26082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18"/>
          <p:cNvSpPr txBox="1"/>
          <p:nvPr>
            <p:ph idx="2" type="subTitle"/>
          </p:nvPr>
        </p:nvSpPr>
        <p:spPr>
          <a:xfrm>
            <a:off x="5815804" y="2745613"/>
            <a:ext cx="26082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18"/>
          <p:cNvSpPr txBox="1"/>
          <p:nvPr>
            <p:ph idx="3" type="subTitle"/>
          </p:nvPr>
        </p:nvSpPr>
        <p:spPr>
          <a:xfrm>
            <a:off x="1629454" y="2750637"/>
            <a:ext cx="26082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18"/>
          <p:cNvSpPr txBox="1"/>
          <p:nvPr>
            <p:ph idx="4" type="subTitle"/>
          </p:nvPr>
        </p:nvSpPr>
        <p:spPr>
          <a:xfrm>
            <a:off x="5815804" y="3832038"/>
            <a:ext cx="26082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3" name="Google Shape;293;p18"/>
          <p:cNvSpPr txBox="1"/>
          <p:nvPr>
            <p:ph hasCustomPrompt="1" idx="5" type="title"/>
          </p:nvPr>
        </p:nvSpPr>
        <p:spPr>
          <a:xfrm>
            <a:off x="720000" y="1553975"/>
            <a:ext cx="775800" cy="4401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4" name="Google Shape;294;p18"/>
          <p:cNvSpPr txBox="1"/>
          <p:nvPr>
            <p:ph hasCustomPrompt="1" idx="6" type="title"/>
          </p:nvPr>
        </p:nvSpPr>
        <p:spPr>
          <a:xfrm>
            <a:off x="721225" y="2640262"/>
            <a:ext cx="773700" cy="4401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5" name="Google Shape;295;p18"/>
          <p:cNvSpPr txBox="1"/>
          <p:nvPr>
            <p:ph hasCustomPrompt="1" idx="7" type="title"/>
          </p:nvPr>
        </p:nvSpPr>
        <p:spPr>
          <a:xfrm>
            <a:off x="4907523" y="2636001"/>
            <a:ext cx="773700" cy="43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6" name="Google Shape;296;p18"/>
          <p:cNvSpPr txBox="1"/>
          <p:nvPr>
            <p:ph hasCustomPrompt="1" idx="8" type="title"/>
          </p:nvPr>
        </p:nvSpPr>
        <p:spPr>
          <a:xfrm>
            <a:off x="4907525" y="3721663"/>
            <a:ext cx="773700" cy="4401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7" name="Google Shape;297;p18"/>
          <p:cNvSpPr txBox="1"/>
          <p:nvPr>
            <p:ph idx="9" type="subTitle"/>
          </p:nvPr>
        </p:nvSpPr>
        <p:spPr>
          <a:xfrm>
            <a:off x="1629350" y="1407263"/>
            <a:ext cx="2608200" cy="36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latin typeface="Petit Formal Script"/>
                <a:ea typeface="Petit Formal Script"/>
                <a:cs typeface="Petit Formal Script"/>
                <a:sym typeface="Petit Formal Scrip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98" name="Google Shape;298;p18"/>
          <p:cNvSpPr txBox="1"/>
          <p:nvPr>
            <p:ph idx="13" type="subTitle"/>
          </p:nvPr>
        </p:nvSpPr>
        <p:spPr>
          <a:xfrm>
            <a:off x="1629350" y="2493814"/>
            <a:ext cx="2608200" cy="36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latin typeface="Petit Formal Script"/>
                <a:ea typeface="Petit Formal Script"/>
                <a:cs typeface="Petit Formal Script"/>
                <a:sym typeface="Petit Formal Scrip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99" name="Google Shape;299;p18"/>
          <p:cNvSpPr txBox="1"/>
          <p:nvPr>
            <p:ph idx="14" type="subTitle"/>
          </p:nvPr>
        </p:nvSpPr>
        <p:spPr>
          <a:xfrm>
            <a:off x="5815804" y="2488663"/>
            <a:ext cx="2608200" cy="36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latin typeface="Petit Formal Script"/>
                <a:ea typeface="Petit Formal Script"/>
                <a:cs typeface="Petit Formal Script"/>
                <a:sym typeface="Petit Formal Scrip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300" name="Google Shape;300;p18"/>
          <p:cNvSpPr txBox="1"/>
          <p:nvPr>
            <p:ph idx="15" type="subTitle"/>
          </p:nvPr>
        </p:nvSpPr>
        <p:spPr>
          <a:xfrm>
            <a:off x="5815804" y="3575213"/>
            <a:ext cx="2608200" cy="36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latin typeface="Petit Formal Script"/>
                <a:ea typeface="Petit Formal Script"/>
                <a:cs typeface="Petit Formal Script"/>
                <a:sym typeface="Petit Formal Scrip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301" name="Google Shape;301;p18"/>
          <p:cNvSpPr/>
          <p:nvPr/>
        </p:nvSpPr>
        <p:spPr>
          <a:xfrm>
            <a:off x="-3525" y="4859525"/>
            <a:ext cx="9144000" cy="284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19"/>
          <p:cNvPicPr preferRelativeResize="0"/>
          <p:nvPr/>
        </p:nvPicPr>
        <p:blipFill rotWithShape="1">
          <a:blip r:embed="rId2">
            <a:alphaModFix amt="39000"/>
          </a:blip>
          <a:srcRect b="0" l="19627" r="0" t="-210"/>
          <a:stretch/>
        </p:blipFill>
        <p:spPr>
          <a:xfrm rot="5400000">
            <a:off x="1981963" y="-2005538"/>
            <a:ext cx="5190649" cy="915457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9"/>
          <p:cNvSpPr txBox="1"/>
          <p:nvPr>
            <p:ph idx="1" type="subTitle"/>
          </p:nvPr>
        </p:nvSpPr>
        <p:spPr>
          <a:xfrm>
            <a:off x="709104" y="2286475"/>
            <a:ext cx="2381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19"/>
          <p:cNvSpPr txBox="1"/>
          <p:nvPr>
            <p:ph idx="2" type="subTitle"/>
          </p:nvPr>
        </p:nvSpPr>
        <p:spPr>
          <a:xfrm>
            <a:off x="3381447" y="2286475"/>
            <a:ext cx="2381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19"/>
          <p:cNvSpPr txBox="1"/>
          <p:nvPr>
            <p:ph idx="3" type="subTitle"/>
          </p:nvPr>
        </p:nvSpPr>
        <p:spPr>
          <a:xfrm>
            <a:off x="709104" y="4119200"/>
            <a:ext cx="2381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19"/>
          <p:cNvSpPr txBox="1"/>
          <p:nvPr>
            <p:ph idx="4" type="subTitle"/>
          </p:nvPr>
        </p:nvSpPr>
        <p:spPr>
          <a:xfrm>
            <a:off x="3381447" y="4119200"/>
            <a:ext cx="2381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19"/>
          <p:cNvSpPr txBox="1"/>
          <p:nvPr>
            <p:ph idx="5" type="subTitle"/>
          </p:nvPr>
        </p:nvSpPr>
        <p:spPr>
          <a:xfrm>
            <a:off x="6053796" y="2286475"/>
            <a:ext cx="2381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19"/>
          <p:cNvSpPr txBox="1"/>
          <p:nvPr>
            <p:ph idx="6" type="subTitle"/>
          </p:nvPr>
        </p:nvSpPr>
        <p:spPr>
          <a:xfrm>
            <a:off x="6053796" y="4119200"/>
            <a:ext cx="2381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1" name="Google Shape;311;p19"/>
          <p:cNvSpPr txBox="1"/>
          <p:nvPr>
            <p:ph idx="7" type="subTitle"/>
          </p:nvPr>
        </p:nvSpPr>
        <p:spPr>
          <a:xfrm>
            <a:off x="709104" y="2047025"/>
            <a:ext cx="2381100" cy="3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latin typeface="Petit Formal Script"/>
                <a:ea typeface="Petit Formal Script"/>
                <a:cs typeface="Petit Formal Script"/>
                <a:sym typeface="Petit Formal Scrip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312" name="Google Shape;312;p19"/>
          <p:cNvSpPr txBox="1"/>
          <p:nvPr>
            <p:ph idx="8" type="subTitle"/>
          </p:nvPr>
        </p:nvSpPr>
        <p:spPr>
          <a:xfrm>
            <a:off x="3381447" y="2047025"/>
            <a:ext cx="2381100" cy="3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latin typeface="Petit Formal Script"/>
                <a:ea typeface="Petit Formal Script"/>
                <a:cs typeface="Petit Formal Script"/>
                <a:sym typeface="Petit Formal Scrip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313" name="Google Shape;313;p19"/>
          <p:cNvSpPr txBox="1"/>
          <p:nvPr>
            <p:ph idx="9" type="subTitle"/>
          </p:nvPr>
        </p:nvSpPr>
        <p:spPr>
          <a:xfrm>
            <a:off x="6053796" y="2047025"/>
            <a:ext cx="2381100" cy="3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latin typeface="Petit Formal Script"/>
                <a:ea typeface="Petit Formal Script"/>
                <a:cs typeface="Petit Formal Script"/>
                <a:sym typeface="Petit Formal Scrip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314" name="Google Shape;314;p19"/>
          <p:cNvSpPr txBox="1"/>
          <p:nvPr>
            <p:ph idx="13" type="subTitle"/>
          </p:nvPr>
        </p:nvSpPr>
        <p:spPr>
          <a:xfrm>
            <a:off x="709104" y="3879800"/>
            <a:ext cx="2381100" cy="3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latin typeface="Petit Formal Script"/>
                <a:ea typeface="Petit Formal Script"/>
                <a:cs typeface="Petit Formal Script"/>
                <a:sym typeface="Petit Formal Scrip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315" name="Google Shape;315;p19"/>
          <p:cNvSpPr txBox="1"/>
          <p:nvPr>
            <p:ph idx="14" type="subTitle"/>
          </p:nvPr>
        </p:nvSpPr>
        <p:spPr>
          <a:xfrm>
            <a:off x="3381453" y="3879800"/>
            <a:ext cx="2381100" cy="3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latin typeface="Petit Formal Script"/>
                <a:ea typeface="Petit Formal Script"/>
                <a:cs typeface="Petit Formal Script"/>
                <a:sym typeface="Petit Formal Scrip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316" name="Google Shape;316;p19"/>
          <p:cNvSpPr txBox="1"/>
          <p:nvPr>
            <p:ph idx="15" type="subTitle"/>
          </p:nvPr>
        </p:nvSpPr>
        <p:spPr>
          <a:xfrm>
            <a:off x="6053801" y="3879800"/>
            <a:ext cx="2381100" cy="3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latin typeface="Petit Formal Script"/>
                <a:ea typeface="Petit Formal Script"/>
                <a:cs typeface="Petit Formal Script"/>
                <a:sym typeface="Petit Formal Scrip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317" name="Google Shape;317;p19"/>
          <p:cNvSpPr/>
          <p:nvPr/>
        </p:nvSpPr>
        <p:spPr>
          <a:xfrm>
            <a:off x="-3525" y="4859525"/>
            <a:ext cx="9144000" cy="284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grpSp>
        <p:nvGrpSpPr>
          <p:cNvPr id="318" name="Google Shape;318;p19"/>
          <p:cNvGrpSpPr/>
          <p:nvPr/>
        </p:nvGrpSpPr>
        <p:grpSpPr>
          <a:xfrm flipH="1">
            <a:off x="91125" y="21400"/>
            <a:ext cx="9281251" cy="2156048"/>
            <a:chOff x="-229075" y="21400"/>
            <a:chExt cx="9281251" cy="2156048"/>
          </a:xfrm>
        </p:grpSpPr>
        <p:pic>
          <p:nvPicPr>
            <p:cNvPr id="319" name="Google Shape;319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5649">
              <a:off x="-133764" y="230344"/>
              <a:ext cx="1480777" cy="8495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0" name="Google Shape;320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 rot="-6591870">
              <a:off x="8159550" y="1256225"/>
              <a:ext cx="469349" cy="543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1" name="Google Shape;321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6591870">
              <a:off x="8414575" y="677875"/>
              <a:ext cx="469349" cy="543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22" name="Google Shape;322;p19"/>
            <p:cNvGrpSpPr/>
            <p:nvPr/>
          </p:nvGrpSpPr>
          <p:grpSpPr>
            <a:xfrm>
              <a:off x="8651175" y="1941650"/>
              <a:ext cx="248800" cy="235798"/>
              <a:chOff x="941225" y="179200"/>
              <a:chExt cx="248800" cy="235798"/>
            </a:xfrm>
          </p:grpSpPr>
          <p:sp>
            <p:nvSpPr>
              <p:cNvPr id="323" name="Google Shape;323;p19"/>
              <p:cNvSpPr/>
              <p:nvPr/>
            </p:nvSpPr>
            <p:spPr>
              <a:xfrm>
                <a:off x="941225" y="179200"/>
                <a:ext cx="174355" cy="174231"/>
              </a:xfrm>
              <a:custGeom>
                <a:rect b="b" l="l" r="r" t="t"/>
                <a:pathLst>
                  <a:path extrusionOk="0" h="8464" w="8470">
                    <a:moveTo>
                      <a:pt x="5447" y="4423"/>
                    </a:moveTo>
                    <a:cubicBezTo>
                      <a:pt x="5164" y="4549"/>
                      <a:pt x="4863" y="4723"/>
                      <a:pt x="4672" y="5001"/>
                    </a:cubicBezTo>
                    <a:cubicBezTo>
                      <a:pt x="4562" y="5128"/>
                      <a:pt x="4502" y="5281"/>
                      <a:pt x="4426" y="5423"/>
                    </a:cubicBezTo>
                    <a:cubicBezTo>
                      <a:pt x="4378" y="5571"/>
                      <a:pt x="4307" y="5720"/>
                      <a:pt x="4280" y="5869"/>
                    </a:cubicBezTo>
                    <a:cubicBezTo>
                      <a:pt x="4270" y="5896"/>
                      <a:pt x="4278" y="5863"/>
                      <a:pt x="4285" y="5828"/>
                    </a:cubicBezTo>
                    <a:cubicBezTo>
                      <a:pt x="4265" y="5909"/>
                      <a:pt x="4247" y="5988"/>
                      <a:pt x="4231" y="6065"/>
                    </a:cubicBezTo>
                    <a:cubicBezTo>
                      <a:pt x="4203" y="5931"/>
                      <a:pt x="4164" y="5773"/>
                      <a:pt x="4104" y="5599"/>
                    </a:cubicBezTo>
                    <a:cubicBezTo>
                      <a:pt x="4047" y="5414"/>
                      <a:pt x="3950" y="5209"/>
                      <a:pt x="3812" y="5016"/>
                    </a:cubicBezTo>
                    <a:cubicBezTo>
                      <a:pt x="3671" y="4825"/>
                      <a:pt x="3478" y="4646"/>
                      <a:pt x="3263" y="4532"/>
                    </a:cubicBezTo>
                    <a:cubicBezTo>
                      <a:pt x="2968" y="4370"/>
                      <a:pt x="2660" y="4277"/>
                      <a:pt x="2378" y="4218"/>
                    </a:cubicBezTo>
                    <a:cubicBezTo>
                      <a:pt x="2489" y="4195"/>
                      <a:pt x="2586" y="4170"/>
                      <a:pt x="2690" y="4138"/>
                    </a:cubicBezTo>
                    <a:lnTo>
                      <a:pt x="2569" y="4161"/>
                    </a:lnTo>
                    <a:cubicBezTo>
                      <a:pt x="2762" y="4122"/>
                      <a:pt x="2922" y="4042"/>
                      <a:pt x="3004" y="4035"/>
                    </a:cubicBezTo>
                    <a:lnTo>
                      <a:pt x="2807" y="4111"/>
                    </a:lnTo>
                    <a:cubicBezTo>
                      <a:pt x="2968" y="4055"/>
                      <a:pt x="3097" y="4009"/>
                      <a:pt x="3213" y="3936"/>
                    </a:cubicBezTo>
                    <a:cubicBezTo>
                      <a:pt x="3334" y="3879"/>
                      <a:pt x="3437" y="3800"/>
                      <a:pt x="3548" y="3697"/>
                    </a:cubicBezTo>
                    <a:lnTo>
                      <a:pt x="3465" y="3765"/>
                    </a:lnTo>
                    <a:cubicBezTo>
                      <a:pt x="3506" y="3729"/>
                      <a:pt x="3560" y="3682"/>
                      <a:pt x="3625" y="3625"/>
                    </a:cubicBezTo>
                    <a:cubicBezTo>
                      <a:pt x="3684" y="3551"/>
                      <a:pt x="3752" y="3465"/>
                      <a:pt x="3827" y="3370"/>
                    </a:cubicBezTo>
                    <a:cubicBezTo>
                      <a:pt x="3884" y="3265"/>
                      <a:pt x="3950" y="3148"/>
                      <a:pt x="4004" y="3024"/>
                    </a:cubicBezTo>
                    <a:cubicBezTo>
                      <a:pt x="4045" y="2897"/>
                      <a:pt x="4100" y="2766"/>
                      <a:pt x="4130" y="2634"/>
                    </a:cubicBezTo>
                    <a:cubicBezTo>
                      <a:pt x="4178" y="2443"/>
                      <a:pt x="4213" y="2253"/>
                      <a:pt x="4237" y="2081"/>
                    </a:cubicBezTo>
                    <a:cubicBezTo>
                      <a:pt x="4274" y="2339"/>
                      <a:pt x="4314" y="2540"/>
                      <a:pt x="4352" y="2646"/>
                    </a:cubicBezTo>
                    <a:cubicBezTo>
                      <a:pt x="4410" y="2861"/>
                      <a:pt x="4343" y="2690"/>
                      <a:pt x="4341" y="2688"/>
                    </a:cubicBezTo>
                    <a:cubicBezTo>
                      <a:pt x="4434" y="2947"/>
                      <a:pt x="4391" y="2796"/>
                      <a:pt x="4469" y="3017"/>
                    </a:cubicBezTo>
                    <a:cubicBezTo>
                      <a:pt x="4489" y="3078"/>
                      <a:pt x="4456" y="3008"/>
                      <a:pt x="4442" y="2975"/>
                    </a:cubicBezTo>
                    <a:cubicBezTo>
                      <a:pt x="4472" y="3073"/>
                      <a:pt x="4528" y="3159"/>
                      <a:pt x="4533" y="3164"/>
                    </a:cubicBezTo>
                    <a:cubicBezTo>
                      <a:pt x="4474" y="3045"/>
                      <a:pt x="4513" y="3089"/>
                      <a:pt x="4497" y="3036"/>
                    </a:cubicBezTo>
                    <a:lnTo>
                      <a:pt x="4641" y="3307"/>
                    </a:lnTo>
                    <a:lnTo>
                      <a:pt x="4627" y="3300"/>
                    </a:lnTo>
                    <a:cubicBezTo>
                      <a:pt x="4641" y="3331"/>
                      <a:pt x="4671" y="3364"/>
                      <a:pt x="4724" y="3418"/>
                    </a:cubicBezTo>
                    <a:cubicBezTo>
                      <a:pt x="4781" y="3466"/>
                      <a:pt x="4831" y="3561"/>
                      <a:pt x="4954" y="3654"/>
                    </a:cubicBezTo>
                    <a:cubicBezTo>
                      <a:pt x="5336" y="3992"/>
                      <a:pt x="5855" y="4118"/>
                      <a:pt x="6309" y="4199"/>
                    </a:cubicBezTo>
                    <a:cubicBezTo>
                      <a:pt x="6300" y="4200"/>
                      <a:pt x="6292" y="4202"/>
                      <a:pt x="6283" y="4203"/>
                    </a:cubicBezTo>
                    <a:cubicBezTo>
                      <a:pt x="6245" y="4199"/>
                      <a:pt x="6197" y="4193"/>
                      <a:pt x="6148" y="4185"/>
                    </a:cubicBezTo>
                    <a:cubicBezTo>
                      <a:pt x="6184" y="4191"/>
                      <a:pt x="6222" y="4198"/>
                      <a:pt x="6266" y="4206"/>
                    </a:cubicBezTo>
                    <a:cubicBezTo>
                      <a:pt x="5994" y="4252"/>
                      <a:pt x="5720" y="4318"/>
                      <a:pt x="5447" y="4423"/>
                    </a:cubicBezTo>
                    <a:moveTo>
                      <a:pt x="1069" y="4393"/>
                    </a:moveTo>
                    <a:cubicBezTo>
                      <a:pt x="1072" y="4392"/>
                      <a:pt x="1075" y="4392"/>
                      <a:pt x="1078" y="4392"/>
                    </a:cubicBezTo>
                    <a:cubicBezTo>
                      <a:pt x="1075" y="4392"/>
                      <a:pt x="1072" y="4392"/>
                      <a:pt x="1069" y="4393"/>
                    </a:cubicBezTo>
                    <a:moveTo>
                      <a:pt x="8124" y="4066"/>
                    </a:moveTo>
                    <a:cubicBezTo>
                      <a:pt x="8138" y="4060"/>
                      <a:pt x="8150" y="4053"/>
                      <a:pt x="8162" y="4047"/>
                    </a:cubicBezTo>
                    <a:cubicBezTo>
                      <a:pt x="8215" y="4045"/>
                      <a:pt x="8272" y="4042"/>
                      <a:pt x="8336" y="4038"/>
                    </a:cubicBezTo>
                    <a:cubicBezTo>
                      <a:pt x="8294" y="4036"/>
                      <a:pt x="8240" y="4037"/>
                      <a:pt x="8178" y="4039"/>
                    </a:cubicBezTo>
                    <a:cubicBezTo>
                      <a:pt x="8222" y="4016"/>
                      <a:pt x="8249" y="3999"/>
                      <a:pt x="8249" y="3994"/>
                    </a:cubicBezTo>
                    <a:cubicBezTo>
                      <a:pt x="8339" y="4001"/>
                      <a:pt x="8419" y="4007"/>
                      <a:pt x="8465" y="4010"/>
                    </a:cubicBezTo>
                    <a:cubicBezTo>
                      <a:pt x="8441" y="4003"/>
                      <a:pt x="8257" y="3989"/>
                      <a:pt x="8159" y="3987"/>
                    </a:cubicBezTo>
                    <a:lnTo>
                      <a:pt x="8141" y="3999"/>
                    </a:lnTo>
                    <a:cubicBezTo>
                      <a:pt x="7916" y="3989"/>
                      <a:pt x="8089" y="3988"/>
                      <a:pt x="7869" y="3975"/>
                    </a:cubicBezTo>
                    <a:cubicBezTo>
                      <a:pt x="7858" y="3964"/>
                      <a:pt x="8060" y="3974"/>
                      <a:pt x="8238" y="3984"/>
                    </a:cubicBezTo>
                    <a:cubicBezTo>
                      <a:pt x="8078" y="3973"/>
                      <a:pt x="7919" y="3955"/>
                      <a:pt x="7853" y="3963"/>
                    </a:cubicBezTo>
                    <a:cubicBezTo>
                      <a:pt x="7703" y="3949"/>
                      <a:pt x="7870" y="3952"/>
                      <a:pt x="7690" y="3934"/>
                    </a:cubicBezTo>
                    <a:cubicBezTo>
                      <a:pt x="7562" y="3927"/>
                      <a:pt x="7392" y="3925"/>
                      <a:pt x="7245" y="3907"/>
                    </a:cubicBezTo>
                    <a:lnTo>
                      <a:pt x="7248" y="3905"/>
                    </a:lnTo>
                    <a:cubicBezTo>
                      <a:pt x="6894" y="3859"/>
                      <a:pt x="6701" y="3870"/>
                      <a:pt x="6387" y="3806"/>
                    </a:cubicBezTo>
                    <a:lnTo>
                      <a:pt x="6422" y="3807"/>
                    </a:lnTo>
                    <a:cubicBezTo>
                      <a:pt x="6308" y="3790"/>
                      <a:pt x="6095" y="3746"/>
                      <a:pt x="5903" y="3694"/>
                    </a:cubicBezTo>
                    <a:cubicBezTo>
                      <a:pt x="5957" y="3709"/>
                      <a:pt x="6004" y="3728"/>
                      <a:pt x="5886" y="3702"/>
                    </a:cubicBezTo>
                    <a:cubicBezTo>
                      <a:pt x="5773" y="3660"/>
                      <a:pt x="5693" y="3630"/>
                      <a:pt x="5615" y="3601"/>
                    </a:cubicBezTo>
                    <a:cubicBezTo>
                      <a:pt x="5537" y="3569"/>
                      <a:pt x="5478" y="3527"/>
                      <a:pt x="5410" y="3489"/>
                    </a:cubicBezTo>
                    <a:cubicBezTo>
                      <a:pt x="5362" y="3472"/>
                      <a:pt x="5323" y="3446"/>
                      <a:pt x="5285" y="3416"/>
                    </a:cubicBezTo>
                    <a:cubicBezTo>
                      <a:pt x="5237" y="3370"/>
                      <a:pt x="5157" y="3329"/>
                      <a:pt x="5101" y="3244"/>
                    </a:cubicBezTo>
                    <a:cubicBezTo>
                      <a:pt x="5069" y="3205"/>
                      <a:pt x="5034" y="3163"/>
                      <a:pt x="4998" y="3119"/>
                    </a:cubicBezTo>
                    <a:cubicBezTo>
                      <a:pt x="4970" y="3067"/>
                      <a:pt x="4940" y="3011"/>
                      <a:pt x="4909" y="2953"/>
                    </a:cubicBezTo>
                    <a:cubicBezTo>
                      <a:pt x="4789" y="2718"/>
                      <a:pt x="4700" y="2396"/>
                      <a:pt x="4646" y="2044"/>
                    </a:cubicBezTo>
                    <a:cubicBezTo>
                      <a:pt x="4532" y="1341"/>
                      <a:pt x="4493" y="547"/>
                      <a:pt x="4455" y="0"/>
                    </a:cubicBezTo>
                    <a:lnTo>
                      <a:pt x="4009" y="0"/>
                    </a:lnTo>
                    <a:cubicBezTo>
                      <a:pt x="3972" y="664"/>
                      <a:pt x="3945" y="1014"/>
                      <a:pt x="3929" y="1219"/>
                    </a:cubicBezTo>
                    <a:lnTo>
                      <a:pt x="3930" y="1186"/>
                    </a:lnTo>
                    <a:cubicBezTo>
                      <a:pt x="3902" y="1504"/>
                      <a:pt x="3867" y="1909"/>
                      <a:pt x="3777" y="2331"/>
                    </a:cubicBezTo>
                    <a:cubicBezTo>
                      <a:pt x="3691" y="2755"/>
                      <a:pt x="3524" y="3188"/>
                      <a:pt x="3180" y="3440"/>
                    </a:cubicBezTo>
                    <a:cubicBezTo>
                      <a:pt x="2840" y="3701"/>
                      <a:pt x="2352" y="3795"/>
                      <a:pt x="1915" y="3860"/>
                    </a:cubicBezTo>
                    <a:cubicBezTo>
                      <a:pt x="1473" y="3926"/>
                      <a:pt x="1059" y="3957"/>
                      <a:pt x="728" y="3985"/>
                    </a:cubicBezTo>
                    <a:cubicBezTo>
                      <a:pt x="584" y="3988"/>
                      <a:pt x="403" y="3997"/>
                      <a:pt x="233" y="4007"/>
                    </a:cubicBezTo>
                    <a:cubicBezTo>
                      <a:pt x="90" y="4001"/>
                      <a:pt x="155" y="4003"/>
                      <a:pt x="25" y="3993"/>
                    </a:cubicBezTo>
                    <a:lnTo>
                      <a:pt x="25" y="4018"/>
                    </a:lnTo>
                    <a:cubicBezTo>
                      <a:pt x="24" y="4018"/>
                      <a:pt x="23" y="4018"/>
                      <a:pt x="22" y="4018"/>
                    </a:cubicBezTo>
                    <a:cubicBezTo>
                      <a:pt x="23" y="4018"/>
                      <a:pt x="24" y="4018"/>
                      <a:pt x="25" y="4018"/>
                    </a:cubicBezTo>
                    <a:lnTo>
                      <a:pt x="25" y="4029"/>
                    </a:lnTo>
                    <a:cubicBezTo>
                      <a:pt x="19" y="4029"/>
                      <a:pt x="14" y="4029"/>
                      <a:pt x="8" y="4030"/>
                    </a:cubicBezTo>
                    <a:cubicBezTo>
                      <a:pt x="4" y="4030"/>
                      <a:pt x="0" y="4030"/>
                      <a:pt x="0" y="4030"/>
                    </a:cubicBezTo>
                    <a:lnTo>
                      <a:pt x="0" y="4436"/>
                    </a:lnTo>
                    <a:cubicBezTo>
                      <a:pt x="8" y="4437"/>
                      <a:pt x="16" y="4437"/>
                      <a:pt x="25" y="4438"/>
                    </a:cubicBezTo>
                    <a:lnTo>
                      <a:pt x="25" y="4473"/>
                    </a:lnTo>
                    <a:cubicBezTo>
                      <a:pt x="73" y="4470"/>
                      <a:pt x="158" y="4466"/>
                      <a:pt x="304" y="4458"/>
                    </a:cubicBezTo>
                    <a:cubicBezTo>
                      <a:pt x="335" y="4456"/>
                      <a:pt x="363" y="4454"/>
                      <a:pt x="391" y="4452"/>
                    </a:cubicBezTo>
                    <a:cubicBezTo>
                      <a:pt x="435" y="4454"/>
                      <a:pt x="521" y="4457"/>
                      <a:pt x="698" y="4467"/>
                    </a:cubicBezTo>
                    <a:cubicBezTo>
                      <a:pt x="888" y="4481"/>
                      <a:pt x="1214" y="4497"/>
                      <a:pt x="1599" y="4542"/>
                    </a:cubicBezTo>
                    <a:cubicBezTo>
                      <a:pt x="1982" y="4586"/>
                      <a:pt x="2436" y="4645"/>
                      <a:pt x="2827" y="4804"/>
                    </a:cubicBezTo>
                    <a:cubicBezTo>
                      <a:pt x="3024" y="4880"/>
                      <a:pt x="3191" y="4992"/>
                      <a:pt x="3332" y="5119"/>
                    </a:cubicBezTo>
                    <a:cubicBezTo>
                      <a:pt x="3393" y="5191"/>
                      <a:pt x="3452" y="5263"/>
                      <a:pt x="3506" y="5335"/>
                    </a:cubicBezTo>
                    <a:cubicBezTo>
                      <a:pt x="3550" y="5417"/>
                      <a:pt x="3592" y="5496"/>
                      <a:pt x="3632" y="5571"/>
                    </a:cubicBezTo>
                    <a:cubicBezTo>
                      <a:pt x="3758" y="5900"/>
                      <a:pt x="3815" y="6196"/>
                      <a:pt x="3839" y="6359"/>
                    </a:cubicBezTo>
                    <a:cubicBezTo>
                      <a:pt x="3915" y="6706"/>
                      <a:pt x="3947" y="7157"/>
                      <a:pt x="3981" y="7511"/>
                    </a:cubicBezTo>
                    <a:lnTo>
                      <a:pt x="3975" y="7476"/>
                    </a:lnTo>
                    <a:cubicBezTo>
                      <a:pt x="3985" y="7568"/>
                      <a:pt x="3999" y="7766"/>
                      <a:pt x="4015" y="8020"/>
                    </a:cubicBezTo>
                    <a:cubicBezTo>
                      <a:pt x="4005" y="8172"/>
                      <a:pt x="3996" y="8317"/>
                      <a:pt x="3990" y="8439"/>
                    </a:cubicBezTo>
                    <a:lnTo>
                      <a:pt x="4039" y="8439"/>
                    </a:lnTo>
                    <a:cubicBezTo>
                      <a:pt x="4039" y="8448"/>
                      <a:pt x="4040" y="8456"/>
                      <a:pt x="4040" y="8464"/>
                    </a:cubicBezTo>
                    <a:lnTo>
                      <a:pt x="4424" y="8464"/>
                    </a:lnTo>
                    <a:cubicBezTo>
                      <a:pt x="4424" y="8456"/>
                      <a:pt x="4424" y="8447"/>
                      <a:pt x="4425" y="8439"/>
                    </a:cubicBezTo>
                    <a:lnTo>
                      <a:pt x="4474" y="8439"/>
                    </a:lnTo>
                    <a:cubicBezTo>
                      <a:pt x="4463" y="8248"/>
                      <a:pt x="4456" y="8117"/>
                      <a:pt x="4455" y="8104"/>
                    </a:cubicBezTo>
                    <a:lnTo>
                      <a:pt x="4446" y="8093"/>
                    </a:lnTo>
                    <a:cubicBezTo>
                      <a:pt x="4490" y="7414"/>
                      <a:pt x="4557" y="6703"/>
                      <a:pt x="4600" y="6479"/>
                    </a:cubicBezTo>
                    <a:lnTo>
                      <a:pt x="4588" y="6537"/>
                    </a:lnTo>
                    <a:cubicBezTo>
                      <a:pt x="4635" y="6159"/>
                      <a:pt x="4651" y="6216"/>
                      <a:pt x="4721" y="5932"/>
                    </a:cubicBezTo>
                    <a:cubicBezTo>
                      <a:pt x="4687" y="5960"/>
                      <a:pt x="4779" y="5662"/>
                      <a:pt x="4822" y="5552"/>
                    </a:cubicBezTo>
                    <a:lnTo>
                      <a:pt x="4823" y="5558"/>
                    </a:lnTo>
                    <a:cubicBezTo>
                      <a:pt x="4872" y="5488"/>
                      <a:pt x="4910" y="5340"/>
                      <a:pt x="5013" y="5228"/>
                    </a:cubicBezTo>
                    <a:cubicBezTo>
                      <a:pt x="5097" y="5099"/>
                      <a:pt x="5230" y="4995"/>
                      <a:pt x="5348" y="4915"/>
                    </a:cubicBezTo>
                    <a:lnTo>
                      <a:pt x="5343" y="4928"/>
                    </a:lnTo>
                    <a:cubicBezTo>
                      <a:pt x="5530" y="4779"/>
                      <a:pt x="5994" y="4657"/>
                      <a:pt x="6174" y="4621"/>
                    </a:cubicBezTo>
                    <a:cubicBezTo>
                      <a:pt x="6588" y="4539"/>
                      <a:pt x="7250" y="4493"/>
                      <a:pt x="7827" y="4443"/>
                    </a:cubicBezTo>
                    <a:lnTo>
                      <a:pt x="8203" y="4446"/>
                    </a:lnTo>
                    <a:lnTo>
                      <a:pt x="8257" y="4440"/>
                    </a:lnTo>
                    <a:cubicBezTo>
                      <a:pt x="8257" y="4440"/>
                      <a:pt x="8815" y="4102"/>
                      <a:pt x="8124" y="4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19"/>
              <p:cNvSpPr/>
              <p:nvPr/>
            </p:nvSpPr>
            <p:spPr>
              <a:xfrm>
                <a:off x="1143812" y="369443"/>
                <a:ext cx="46213" cy="45555"/>
              </a:xfrm>
              <a:custGeom>
                <a:rect b="b" l="l" r="r" t="t"/>
                <a:pathLst>
                  <a:path extrusionOk="0" h="2213" w="2245">
                    <a:moveTo>
                      <a:pt x="2245" y="1066"/>
                    </a:moveTo>
                    <a:cubicBezTo>
                      <a:pt x="2245" y="1027"/>
                      <a:pt x="2249" y="986"/>
                      <a:pt x="2234" y="972"/>
                    </a:cubicBezTo>
                    <a:cubicBezTo>
                      <a:pt x="2233" y="934"/>
                      <a:pt x="2247" y="974"/>
                      <a:pt x="2245" y="928"/>
                    </a:cubicBezTo>
                    <a:cubicBezTo>
                      <a:pt x="2238" y="897"/>
                      <a:pt x="2217" y="858"/>
                      <a:pt x="2214" y="821"/>
                    </a:cubicBezTo>
                    <a:lnTo>
                      <a:pt x="2216" y="821"/>
                    </a:lnTo>
                    <a:cubicBezTo>
                      <a:pt x="2201" y="730"/>
                      <a:pt x="2159" y="694"/>
                      <a:pt x="2132" y="617"/>
                    </a:cubicBezTo>
                    <a:lnTo>
                      <a:pt x="2139" y="623"/>
                    </a:lnTo>
                    <a:cubicBezTo>
                      <a:pt x="2133" y="594"/>
                      <a:pt x="2098" y="548"/>
                      <a:pt x="2075" y="500"/>
                    </a:cubicBezTo>
                    <a:cubicBezTo>
                      <a:pt x="2081" y="514"/>
                      <a:pt x="2082" y="529"/>
                      <a:pt x="2064" y="503"/>
                    </a:cubicBezTo>
                    <a:cubicBezTo>
                      <a:pt x="2036" y="449"/>
                      <a:pt x="2006" y="420"/>
                      <a:pt x="1984" y="382"/>
                    </a:cubicBezTo>
                    <a:lnTo>
                      <a:pt x="1948" y="357"/>
                    </a:lnTo>
                    <a:cubicBezTo>
                      <a:pt x="1883" y="278"/>
                      <a:pt x="1679" y="104"/>
                      <a:pt x="1425" y="39"/>
                    </a:cubicBezTo>
                    <a:cubicBezTo>
                      <a:pt x="1175" y="-34"/>
                      <a:pt x="915" y="13"/>
                      <a:pt x="817" y="44"/>
                    </a:cubicBezTo>
                    <a:lnTo>
                      <a:pt x="825" y="40"/>
                    </a:lnTo>
                    <a:cubicBezTo>
                      <a:pt x="673" y="79"/>
                      <a:pt x="448" y="189"/>
                      <a:pt x="289" y="373"/>
                    </a:cubicBezTo>
                    <a:cubicBezTo>
                      <a:pt x="124" y="551"/>
                      <a:pt x="40" y="789"/>
                      <a:pt x="25" y="948"/>
                    </a:cubicBezTo>
                    <a:cubicBezTo>
                      <a:pt x="6" y="996"/>
                      <a:pt x="5" y="1065"/>
                      <a:pt x="0" y="1117"/>
                    </a:cubicBezTo>
                    <a:cubicBezTo>
                      <a:pt x="6" y="1088"/>
                      <a:pt x="13" y="1098"/>
                      <a:pt x="11" y="1120"/>
                    </a:cubicBezTo>
                    <a:cubicBezTo>
                      <a:pt x="19" y="1277"/>
                      <a:pt x="13" y="1132"/>
                      <a:pt x="36" y="1288"/>
                    </a:cubicBezTo>
                    <a:cubicBezTo>
                      <a:pt x="52" y="1376"/>
                      <a:pt x="106" y="1594"/>
                      <a:pt x="238" y="1769"/>
                    </a:cubicBezTo>
                    <a:cubicBezTo>
                      <a:pt x="361" y="1949"/>
                      <a:pt x="549" y="2066"/>
                      <a:pt x="619" y="2105"/>
                    </a:cubicBezTo>
                    <a:cubicBezTo>
                      <a:pt x="702" y="2133"/>
                      <a:pt x="803" y="2176"/>
                      <a:pt x="888" y="2186"/>
                    </a:cubicBezTo>
                    <a:lnTo>
                      <a:pt x="879" y="2187"/>
                    </a:lnTo>
                    <a:cubicBezTo>
                      <a:pt x="923" y="2194"/>
                      <a:pt x="1074" y="2225"/>
                      <a:pt x="1228" y="2208"/>
                    </a:cubicBezTo>
                    <a:cubicBezTo>
                      <a:pt x="1382" y="2196"/>
                      <a:pt x="1531" y="2139"/>
                      <a:pt x="1576" y="2112"/>
                    </a:cubicBezTo>
                    <a:lnTo>
                      <a:pt x="1562" y="2116"/>
                    </a:lnTo>
                    <a:cubicBezTo>
                      <a:pt x="1642" y="2068"/>
                      <a:pt x="1637" y="2088"/>
                      <a:pt x="1703" y="2054"/>
                    </a:cubicBezTo>
                    <a:cubicBezTo>
                      <a:pt x="1687" y="2046"/>
                      <a:pt x="1747" y="1994"/>
                      <a:pt x="1769" y="1974"/>
                    </a:cubicBezTo>
                    <a:lnTo>
                      <a:pt x="1770" y="1978"/>
                    </a:lnTo>
                    <a:cubicBezTo>
                      <a:pt x="1806" y="1949"/>
                      <a:pt x="1871" y="1870"/>
                      <a:pt x="1916" y="1813"/>
                    </a:cubicBezTo>
                    <a:lnTo>
                      <a:pt x="1921" y="1821"/>
                    </a:lnTo>
                    <a:cubicBezTo>
                      <a:pt x="1956" y="1770"/>
                      <a:pt x="2022" y="1676"/>
                      <a:pt x="2042" y="1637"/>
                    </a:cubicBezTo>
                    <a:cubicBezTo>
                      <a:pt x="2094" y="1553"/>
                      <a:pt x="2167" y="1408"/>
                      <a:pt x="2172" y="1270"/>
                    </a:cubicBezTo>
                    <a:cubicBezTo>
                      <a:pt x="2185" y="1242"/>
                      <a:pt x="2196" y="1214"/>
                      <a:pt x="2206" y="1185"/>
                    </a:cubicBezTo>
                    <a:lnTo>
                      <a:pt x="2204" y="1171"/>
                    </a:lnTo>
                    <a:cubicBezTo>
                      <a:pt x="2205" y="1156"/>
                      <a:pt x="1891" y="1058"/>
                      <a:pt x="1817" y="1179"/>
                    </a:cubicBezTo>
                    <a:lnTo>
                      <a:pt x="1807" y="1177"/>
                    </a:lnTo>
                    <a:cubicBezTo>
                      <a:pt x="1807" y="1184"/>
                      <a:pt x="1808" y="1192"/>
                      <a:pt x="1807" y="1200"/>
                    </a:cubicBezTo>
                    <a:cubicBezTo>
                      <a:pt x="1798" y="1227"/>
                      <a:pt x="1807" y="1241"/>
                      <a:pt x="1798" y="1237"/>
                    </a:cubicBezTo>
                    <a:lnTo>
                      <a:pt x="1805" y="1200"/>
                    </a:lnTo>
                    <a:cubicBezTo>
                      <a:pt x="1798" y="1227"/>
                      <a:pt x="1796" y="1208"/>
                      <a:pt x="1793" y="1197"/>
                    </a:cubicBezTo>
                    <a:cubicBezTo>
                      <a:pt x="1790" y="1208"/>
                      <a:pt x="1787" y="1219"/>
                      <a:pt x="1783" y="1227"/>
                    </a:cubicBezTo>
                    <a:cubicBezTo>
                      <a:pt x="1786" y="1233"/>
                      <a:pt x="1787" y="1224"/>
                      <a:pt x="1790" y="1220"/>
                    </a:cubicBezTo>
                    <a:cubicBezTo>
                      <a:pt x="1790" y="1235"/>
                      <a:pt x="1798" y="1257"/>
                      <a:pt x="1788" y="1274"/>
                    </a:cubicBezTo>
                    <a:cubicBezTo>
                      <a:pt x="1780" y="1301"/>
                      <a:pt x="1773" y="1272"/>
                      <a:pt x="1764" y="1303"/>
                    </a:cubicBezTo>
                    <a:cubicBezTo>
                      <a:pt x="1712" y="1464"/>
                      <a:pt x="1600" y="1595"/>
                      <a:pt x="1459" y="1684"/>
                    </a:cubicBezTo>
                    <a:cubicBezTo>
                      <a:pt x="1454" y="1683"/>
                      <a:pt x="1458" y="1681"/>
                      <a:pt x="1461" y="1677"/>
                    </a:cubicBezTo>
                    <a:cubicBezTo>
                      <a:pt x="1421" y="1707"/>
                      <a:pt x="1380" y="1726"/>
                      <a:pt x="1338" y="1744"/>
                    </a:cubicBezTo>
                    <a:cubicBezTo>
                      <a:pt x="1325" y="1745"/>
                      <a:pt x="1320" y="1741"/>
                      <a:pt x="1315" y="1738"/>
                    </a:cubicBezTo>
                    <a:cubicBezTo>
                      <a:pt x="1328" y="1755"/>
                      <a:pt x="1070" y="1793"/>
                      <a:pt x="1065" y="1775"/>
                    </a:cubicBezTo>
                    <a:lnTo>
                      <a:pt x="1060" y="1791"/>
                    </a:lnTo>
                    <a:cubicBezTo>
                      <a:pt x="1010" y="1787"/>
                      <a:pt x="1048" y="1771"/>
                      <a:pt x="1002" y="1769"/>
                    </a:cubicBezTo>
                    <a:cubicBezTo>
                      <a:pt x="979" y="1792"/>
                      <a:pt x="929" y="1749"/>
                      <a:pt x="910" y="1758"/>
                    </a:cubicBezTo>
                    <a:cubicBezTo>
                      <a:pt x="910" y="1758"/>
                      <a:pt x="890" y="1747"/>
                      <a:pt x="894" y="1741"/>
                    </a:cubicBezTo>
                    <a:cubicBezTo>
                      <a:pt x="883" y="1750"/>
                      <a:pt x="871" y="1736"/>
                      <a:pt x="857" y="1734"/>
                    </a:cubicBezTo>
                    <a:cubicBezTo>
                      <a:pt x="850" y="1736"/>
                      <a:pt x="859" y="1739"/>
                      <a:pt x="861" y="1744"/>
                    </a:cubicBezTo>
                    <a:cubicBezTo>
                      <a:pt x="850" y="1742"/>
                      <a:pt x="840" y="1738"/>
                      <a:pt x="829" y="1734"/>
                    </a:cubicBezTo>
                    <a:cubicBezTo>
                      <a:pt x="819" y="1725"/>
                      <a:pt x="820" y="1717"/>
                      <a:pt x="833" y="1722"/>
                    </a:cubicBezTo>
                    <a:cubicBezTo>
                      <a:pt x="794" y="1705"/>
                      <a:pt x="688" y="1637"/>
                      <a:pt x="611" y="1540"/>
                    </a:cubicBezTo>
                    <a:cubicBezTo>
                      <a:pt x="534" y="1443"/>
                      <a:pt x="493" y="1326"/>
                      <a:pt x="482" y="1283"/>
                    </a:cubicBezTo>
                    <a:cubicBezTo>
                      <a:pt x="476" y="1297"/>
                      <a:pt x="488" y="1322"/>
                      <a:pt x="479" y="1337"/>
                    </a:cubicBezTo>
                    <a:cubicBezTo>
                      <a:pt x="461" y="1317"/>
                      <a:pt x="472" y="1301"/>
                      <a:pt x="460" y="1293"/>
                    </a:cubicBezTo>
                    <a:cubicBezTo>
                      <a:pt x="478" y="1279"/>
                      <a:pt x="452" y="1240"/>
                      <a:pt x="473" y="1218"/>
                    </a:cubicBezTo>
                    <a:lnTo>
                      <a:pt x="459" y="1213"/>
                    </a:lnTo>
                    <a:lnTo>
                      <a:pt x="465" y="1200"/>
                    </a:lnTo>
                    <a:cubicBezTo>
                      <a:pt x="447" y="1096"/>
                      <a:pt x="452" y="1176"/>
                      <a:pt x="459" y="1083"/>
                    </a:cubicBezTo>
                    <a:cubicBezTo>
                      <a:pt x="460" y="1029"/>
                      <a:pt x="448" y="999"/>
                      <a:pt x="462" y="971"/>
                    </a:cubicBezTo>
                    <a:cubicBezTo>
                      <a:pt x="460" y="975"/>
                      <a:pt x="449" y="985"/>
                      <a:pt x="450" y="971"/>
                    </a:cubicBezTo>
                    <a:cubicBezTo>
                      <a:pt x="462" y="971"/>
                      <a:pt x="452" y="931"/>
                      <a:pt x="464" y="927"/>
                    </a:cubicBezTo>
                    <a:cubicBezTo>
                      <a:pt x="467" y="913"/>
                      <a:pt x="485" y="871"/>
                      <a:pt x="465" y="880"/>
                    </a:cubicBezTo>
                    <a:cubicBezTo>
                      <a:pt x="474" y="875"/>
                      <a:pt x="492" y="838"/>
                      <a:pt x="489" y="863"/>
                    </a:cubicBezTo>
                    <a:cubicBezTo>
                      <a:pt x="495" y="851"/>
                      <a:pt x="504" y="840"/>
                      <a:pt x="505" y="829"/>
                    </a:cubicBezTo>
                    <a:lnTo>
                      <a:pt x="493" y="844"/>
                    </a:lnTo>
                    <a:cubicBezTo>
                      <a:pt x="510" y="800"/>
                      <a:pt x="534" y="784"/>
                      <a:pt x="539" y="751"/>
                    </a:cubicBezTo>
                    <a:lnTo>
                      <a:pt x="524" y="763"/>
                    </a:lnTo>
                    <a:cubicBezTo>
                      <a:pt x="537" y="737"/>
                      <a:pt x="552" y="718"/>
                      <a:pt x="571" y="718"/>
                    </a:cubicBezTo>
                    <a:lnTo>
                      <a:pt x="557" y="744"/>
                    </a:lnTo>
                    <a:cubicBezTo>
                      <a:pt x="584" y="706"/>
                      <a:pt x="600" y="684"/>
                      <a:pt x="621" y="650"/>
                    </a:cubicBezTo>
                    <a:lnTo>
                      <a:pt x="612" y="660"/>
                    </a:lnTo>
                    <a:cubicBezTo>
                      <a:pt x="623" y="602"/>
                      <a:pt x="843" y="446"/>
                      <a:pt x="893" y="427"/>
                    </a:cubicBezTo>
                    <a:lnTo>
                      <a:pt x="868" y="423"/>
                    </a:lnTo>
                    <a:cubicBezTo>
                      <a:pt x="880" y="415"/>
                      <a:pt x="893" y="407"/>
                      <a:pt x="906" y="401"/>
                    </a:cubicBezTo>
                    <a:cubicBezTo>
                      <a:pt x="901" y="402"/>
                      <a:pt x="897" y="442"/>
                      <a:pt x="892" y="441"/>
                    </a:cubicBezTo>
                    <a:cubicBezTo>
                      <a:pt x="933" y="427"/>
                      <a:pt x="1069" y="388"/>
                      <a:pt x="1207" y="408"/>
                    </a:cubicBezTo>
                    <a:cubicBezTo>
                      <a:pt x="1344" y="422"/>
                      <a:pt x="1468" y="488"/>
                      <a:pt x="1498" y="516"/>
                    </a:cubicBezTo>
                    <a:cubicBezTo>
                      <a:pt x="1523" y="539"/>
                      <a:pt x="1492" y="537"/>
                      <a:pt x="1492" y="537"/>
                    </a:cubicBezTo>
                    <a:cubicBezTo>
                      <a:pt x="1527" y="554"/>
                      <a:pt x="1513" y="536"/>
                      <a:pt x="1540" y="556"/>
                    </a:cubicBezTo>
                    <a:cubicBezTo>
                      <a:pt x="1546" y="564"/>
                      <a:pt x="1533" y="563"/>
                      <a:pt x="1527" y="561"/>
                    </a:cubicBezTo>
                    <a:cubicBezTo>
                      <a:pt x="1540" y="569"/>
                      <a:pt x="1548" y="580"/>
                      <a:pt x="1553" y="576"/>
                    </a:cubicBezTo>
                    <a:cubicBezTo>
                      <a:pt x="1541" y="562"/>
                      <a:pt x="1556" y="555"/>
                      <a:pt x="1555" y="543"/>
                    </a:cubicBezTo>
                    <a:cubicBezTo>
                      <a:pt x="1567" y="552"/>
                      <a:pt x="1579" y="561"/>
                      <a:pt x="1589" y="572"/>
                    </a:cubicBezTo>
                    <a:lnTo>
                      <a:pt x="1582" y="577"/>
                    </a:lnTo>
                    <a:cubicBezTo>
                      <a:pt x="1588" y="585"/>
                      <a:pt x="1618" y="574"/>
                      <a:pt x="1646" y="610"/>
                    </a:cubicBezTo>
                    <a:cubicBezTo>
                      <a:pt x="1696" y="666"/>
                      <a:pt x="1744" y="733"/>
                      <a:pt x="1775" y="801"/>
                    </a:cubicBezTo>
                    <a:cubicBezTo>
                      <a:pt x="1770" y="802"/>
                      <a:pt x="1760" y="790"/>
                      <a:pt x="1751" y="777"/>
                    </a:cubicBezTo>
                    <a:cubicBezTo>
                      <a:pt x="1755" y="786"/>
                      <a:pt x="1762" y="799"/>
                      <a:pt x="1763" y="809"/>
                    </a:cubicBezTo>
                    <a:cubicBezTo>
                      <a:pt x="1764" y="789"/>
                      <a:pt x="1782" y="834"/>
                      <a:pt x="1780" y="820"/>
                    </a:cubicBezTo>
                    <a:cubicBezTo>
                      <a:pt x="1825" y="861"/>
                      <a:pt x="1826" y="937"/>
                      <a:pt x="1849" y="982"/>
                    </a:cubicBezTo>
                    <a:cubicBezTo>
                      <a:pt x="1870" y="969"/>
                      <a:pt x="2213" y="1057"/>
                      <a:pt x="2235" y="1070"/>
                    </a:cubicBezTo>
                    <a:cubicBezTo>
                      <a:pt x="2236" y="1093"/>
                      <a:pt x="2236" y="1115"/>
                      <a:pt x="2234" y="1122"/>
                    </a:cubicBezTo>
                    <a:cubicBezTo>
                      <a:pt x="2240" y="1117"/>
                      <a:pt x="2241" y="1071"/>
                      <a:pt x="2236" y="1047"/>
                    </a:cubicBezTo>
                    <a:lnTo>
                      <a:pt x="2223" y="1044"/>
                    </a:lnTo>
                    <a:cubicBezTo>
                      <a:pt x="2215" y="990"/>
                      <a:pt x="2231" y="1031"/>
                      <a:pt x="2223" y="977"/>
                    </a:cubicBezTo>
                    <a:cubicBezTo>
                      <a:pt x="2234" y="973"/>
                      <a:pt x="2243" y="1022"/>
                      <a:pt x="2245" y="1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5" name="Google Shape;325;p19"/>
            <p:cNvGrpSpPr/>
            <p:nvPr/>
          </p:nvGrpSpPr>
          <p:grpSpPr>
            <a:xfrm>
              <a:off x="8729637" y="156300"/>
              <a:ext cx="322538" cy="393923"/>
              <a:chOff x="243687" y="1619175"/>
              <a:chExt cx="322538" cy="393923"/>
            </a:xfrm>
          </p:grpSpPr>
          <p:sp>
            <p:nvSpPr>
              <p:cNvPr id="326" name="Google Shape;326;p19"/>
              <p:cNvSpPr/>
              <p:nvPr/>
            </p:nvSpPr>
            <p:spPr>
              <a:xfrm>
                <a:off x="317425" y="1619175"/>
                <a:ext cx="174355" cy="174231"/>
              </a:xfrm>
              <a:custGeom>
                <a:rect b="b" l="l" r="r" t="t"/>
                <a:pathLst>
                  <a:path extrusionOk="0" h="8464" w="8470">
                    <a:moveTo>
                      <a:pt x="5447" y="4423"/>
                    </a:moveTo>
                    <a:cubicBezTo>
                      <a:pt x="5164" y="4549"/>
                      <a:pt x="4863" y="4723"/>
                      <a:pt x="4672" y="5001"/>
                    </a:cubicBezTo>
                    <a:cubicBezTo>
                      <a:pt x="4562" y="5128"/>
                      <a:pt x="4502" y="5281"/>
                      <a:pt x="4426" y="5423"/>
                    </a:cubicBezTo>
                    <a:cubicBezTo>
                      <a:pt x="4378" y="5571"/>
                      <a:pt x="4307" y="5720"/>
                      <a:pt x="4280" y="5869"/>
                    </a:cubicBezTo>
                    <a:cubicBezTo>
                      <a:pt x="4270" y="5896"/>
                      <a:pt x="4278" y="5863"/>
                      <a:pt x="4285" y="5828"/>
                    </a:cubicBezTo>
                    <a:cubicBezTo>
                      <a:pt x="4265" y="5909"/>
                      <a:pt x="4247" y="5988"/>
                      <a:pt x="4231" y="6065"/>
                    </a:cubicBezTo>
                    <a:cubicBezTo>
                      <a:pt x="4203" y="5931"/>
                      <a:pt x="4164" y="5773"/>
                      <a:pt x="4104" y="5599"/>
                    </a:cubicBezTo>
                    <a:cubicBezTo>
                      <a:pt x="4047" y="5414"/>
                      <a:pt x="3950" y="5209"/>
                      <a:pt x="3812" y="5016"/>
                    </a:cubicBezTo>
                    <a:cubicBezTo>
                      <a:pt x="3671" y="4825"/>
                      <a:pt x="3478" y="4646"/>
                      <a:pt x="3263" y="4532"/>
                    </a:cubicBezTo>
                    <a:cubicBezTo>
                      <a:pt x="2968" y="4370"/>
                      <a:pt x="2660" y="4277"/>
                      <a:pt x="2378" y="4218"/>
                    </a:cubicBezTo>
                    <a:cubicBezTo>
                      <a:pt x="2489" y="4195"/>
                      <a:pt x="2586" y="4170"/>
                      <a:pt x="2690" y="4138"/>
                    </a:cubicBezTo>
                    <a:lnTo>
                      <a:pt x="2569" y="4161"/>
                    </a:lnTo>
                    <a:cubicBezTo>
                      <a:pt x="2762" y="4122"/>
                      <a:pt x="2922" y="4042"/>
                      <a:pt x="3004" y="4035"/>
                    </a:cubicBezTo>
                    <a:lnTo>
                      <a:pt x="2807" y="4111"/>
                    </a:lnTo>
                    <a:cubicBezTo>
                      <a:pt x="2968" y="4055"/>
                      <a:pt x="3097" y="4009"/>
                      <a:pt x="3213" y="3936"/>
                    </a:cubicBezTo>
                    <a:cubicBezTo>
                      <a:pt x="3334" y="3879"/>
                      <a:pt x="3437" y="3800"/>
                      <a:pt x="3548" y="3697"/>
                    </a:cubicBezTo>
                    <a:lnTo>
                      <a:pt x="3465" y="3765"/>
                    </a:lnTo>
                    <a:cubicBezTo>
                      <a:pt x="3506" y="3729"/>
                      <a:pt x="3560" y="3682"/>
                      <a:pt x="3625" y="3625"/>
                    </a:cubicBezTo>
                    <a:cubicBezTo>
                      <a:pt x="3684" y="3551"/>
                      <a:pt x="3752" y="3465"/>
                      <a:pt x="3827" y="3370"/>
                    </a:cubicBezTo>
                    <a:cubicBezTo>
                      <a:pt x="3884" y="3265"/>
                      <a:pt x="3950" y="3148"/>
                      <a:pt x="4004" y="3024"/>
                    </a:cubicBezTo>
                    <a:cubicBezTo>
                      <a:pt x="4045" y="2897"/>
                      <a:pt x="4100" y="2766"/>
                      <a:pt x="4130" y="2634"/>
                    </a:cubicBezTo>
                    <a:cubicBezTo>
                      <a:pt x="4178" y="2443"/>
                      <a:pt x="4213" y="2253"/>
                      <a:pt x="4237" y="2081"/>
                    </a:cubicBezTo>
                    <a:cubicBezTo>
                      <a:pt x="4274" y="2339"/>
                      <a:pt x="4314" y="2540"/>
                      <a:pt x="4352" y="2646"/>
                    </a:cubicBezTo>
                    <a:cubicBezTo>
                      <a:pt x="4410" y="2861"/>
                      <a:pt x="4343" y="2690"/>
                      <a:pt x="4341" y="2688"/>
                    </a:cubicBezTo>
                    <a:cubicBezTo>
                      <a:pt x="4434" y="2947"/>
                      <a:pt x="4391" y="2796"/>
                      <a:pt x="4469" y="3017"/>
                    </a:cubicBezTo>
                    <a:cubicBezTo>
                      <a:pt x="4489" y="3078"/>
                      <a:pt x="4456" y="3008"/>
                      <a:pt x="4442" y="2975"/>
                    </a:cubicBezTo>
                    <a:cubicBezTo>
                      <a:pt x="4472" y="3073"/>
                      <a:pt x="4528" y="3159"/>
                      <a:pt x="4533" y="3164"/>
                    </a:cubicBezTo>
                    <a:cubicBezTo>
                      <a:pt x="4474" y="3045"/>
                      <a:pt x="4513" y="3089"/>
                      <a:pt x="4497" y="3036"/>
                    </a:cubicBezTo>
                    <a:lnTo>
                      <a:pt x="4641" y="3307"/>
                    </a:lnTo>
                    <a:lnTo>
                      <a:pt x="4627" y="3300"/>
                    </a:lnTo>
                    <a:cubicBezTo>
                      <a:pt x="4641" y="3331"/>
                      <a:pt x="4671" y="3364"/>
                      <a:pt x="4724" y="3418"/>
                    </a:cubicBezTo>
                    <a:cubicBezTo>
                      <a:pt x="4781" y="3466"/>
                      <a:pt x="4831" y="3561"/>
                      <a:pt x="4954" y="3654"/>
                    </a:cubicBezTo>
                    <a:cubicBezTo>
                      <a:pt x="5336" y="3992"/>
                      <a:pt x="5855" y="4118"/>
                      <a:pt x="6309" y="4199"/>
                    </a:cubicBezTo>
                    <a:cubicBezTo>
                      <a:pt x="6300" y="4200"/>
                      <a:pt x="6292" y="4202"/>
                      <a:pt x="6283" y="4203"/>
                    </a:cubicBezTo>
                    <a:cubicBezTo>
                      <a:pt x="6245" y="4199"/>
                      <a:pt x="6197" y="4193"/>
                      <a:pt x="6148" y="4185"/>
                    </a:cubicBezTo>
                    <a:cubicBezTo>
                      <a:pt x="6184" y="4191"/>
                      <a:pt x="6222" y="4198"/>
                      <a:pt x="6266" y="4206"/>
                    </a:cubicBezTo>
                    <a:cubicBezTo>
                      <a:pt x="5994" y="4252"/>
                      <a:pt x="5720" y="4318"/>
                      <a:pt x="5447" y="4423"/>
                    </a:cubicBezTo>
                    <a:moveTo>
                      <a:pt x="1069" y="4393"/>
                    </a:moveTo>
                    <a:cubicBezTo>
                      <a:pt x="1072" y="4392"/>
                      <a:pt x="1075" y="4392"/>
                      <a:pt x="1078" y="4392"/>
                    </a:cubicBezTo>
                    <a:cubicBezTo>
                      <a:pt x="1075" y="4392"/>
                      <a:pt x="1072" y="4392"/>
                      <a:pt x="1069" y="4393"/>
                    </a:cubicBezTo>
                    <a:moveTo>
                      <a:pt x="8124" y="4066"/>
                    </a:moveTo>
                    <a:cubicBezTo>
                      <a:pt x="8138" y="4060"/>
                      <a:pt x="8150" y="4053"/>
                      <a:pt x="8162" y="4047"/>
                    </a:cubicBezTo>
                    <a:cubicBezTo>
                      <a:pt x="8215" y="4045"/>
                      <a:pt x="8272" y="4042"/>
                      <a:pt x="8336" y="4038"/>
                    </a:cubicBezTo>
                    <a:cubicBezTo>
                      <a:pt x="8294" y="4036"/>
                      <a:pt x="8240" y="4037"/>
                      <a:pt x="8178" y="4039"/>
                    </a:cubicBezTo>
                    <a:cubicBezTo>
                      <a:pt x="8222" y="4016"/>
                      <a:pt x="8249" y="3999"/>
                      <a:pt x="8249" y="3994"/>
                    </a:cubicBezTo>
                    <a:cubicBezTo>
                      <a:pt x="8339" y="4001"/>
                      <a:pt x="8419" y="4007"/>
                      <a:pt x="8465" y="4010"/>
                    </a:cubicBezTo>
                    <a:cubicBezTo>
                      <a:pt x="8441" y="4003"/>
                      <a:pt x="8257" y="3989"/>
                      <a:pt x="8159" y="3987"/>
                    </a:cubicBezTo>
                    <a:lnTo>
                      <a:pt x="8141" y="3999"/>
                    </a:lnTo>
                    <a:cubicBezTo>
                      <a:pt x="7916" y="3989"/>
                      <a:pt x="8089" y="3988"/>
                      <a:pt x="7869" y="3975"/>
                    </a:cubicBezTo>
                    <a:cubicBezTo>
                      <a:pt x="7858" y="3964"/>
                      <a:pt x="8060" y="3974"/>
                      <a:pt x="8238" y="3984"/>
                    </a:cubicBezTo>
                    <a:cubicBezTo>
                      <a:pt x="8078" y="3973"/>
                      <a:pt x="7919" y="3955"/>
                      <a:pt x="7853" y="3963"/>
                    </a:cubicBezTo>
                    <a:cubicBezTo>
                      <a:pt x="7703" y="3949"/>
                      <a:pt x="7870" y="3952"/>
                      <a:pt x="7690" y="3934"/>
                    </a:cubicBezTo>
                    <a:cubicBezTo>
                      <a:pt x="7562" y="3927"/>
                      <a:pt x="7392" y="3925"/>
                      <a:pt x="7245" y="3907"/>
                    </a:cubicBezTo>
                    <a:lnTo>
                      <a:pt x="7248" y="3905"/>
                    </a:lnTo>
                    <a:cubicBezTo>
                      <a:pt x="6894" y="3859"/>
                      <a:pt x="6701" y="3870"/>
                      <a:pt x="6387" y="3806"/>
                    </a:cubicBezTo>
                    <a:lnTo>
                      <a:pt x="6422" y="3807"/>
                    </a:lnTo>
                    <a:cubicBezTo>
                      <a:pt x="6308" y="3790"/>
                      <a:pt x="6095" y="3746"/>
                      <a:pt x="5903" y="3694"/>
                    </a:cubicBezTo>
                    <a:cubicBezTo>
                      <a:pt x="5957" y="3709"/>
                      <a:pt x="6004" y="3728"/>
                      <a:pt x="5886" y="3702"/>
                    </a:cubicBezTo>
                    <a:cubicBezTo>
                      <a:pt x="5773" y="3660"/>
                      <a:pt x="5693" y="3630"/>
                      <a:pt x="5615" y="3601"/>
                    </a:cubicBezTo>
                    <a:cubicBezTo>
                      <a:pt x="5537" y="3569"/>
                      <a:pt x="5478" y="3527"/>
                      <a:pt x="5410" y="3489"/>
                    </a:cubicBezTo>
                    <a:cubicBezTo>
                      <a:pt x="5362" y="3472"/>
                      <a:pt x="5323" y="3446"/>
                      <a:pt x="5285" y="3416"/>
                    </a:cubicBezTo>
                    <a:cubicBezTo>
                      <a:pt x="5237" y="3370"/>
                      <a:pt x="5157" y="3329"/>
                      <a:pt x="5101" y="3244"/>
                    </a:cubicBezTo>
                    <a:cubicBezTo>
                      <a:pt x="5069" y="3205"/>
                      <a:pt x="5034" y="3163"/>
                      <a:pt x="4998" y="3119"/>
                    </a:cubicBezTo>
                    <a:cubicBezTo>
                      <a:pt x="4970" y="3067"/>
                      <a:pt x="4940" y="3011"/>
                      <a:pt x="4909" y="2953"/>
                    </a:cubicBezTo>
                    <a:cubicBezTo>
                      <a:pt x="4789" y="2718"/>
                      <a:pt x="4700" y="2396"/>
                      <a:pt x="4646" y="2044"/>
                    </a:cubicBezTo>
                    <a:cubicBezTo>
                      <a:pt x="4532" y="1341"/>
                      <a:pt x="4493" y="547"/>
                      <a:pt x="4455" y="0"/>
                    </a:cubicBezTo>
                    <a:lnTo>
                      <a:pt x="4009" y="0"/>
                    </a:lnTo>
                    <a:cubicBezTo>
                      <a:pt x="3972" y="664"/>
                      <a:pt x="3945" y="1014"/>
                      <a:pt x="3929" y="1219"/>
                    </a:cubicBezTo>
                    <a:lnTo>
                      <a:pt x="3930" y="1186"/>
                    </a:lnTo>
                    <a:cubicBezTo>
                      <a:pt x="3902" y="1504"/>
                      <a:pt x="3867" y="1909"/>
                      <a:pt x="3777" y="2331"/>
                    </a:cubicBezTo>
                    <a:cubicBezTo>
                      <a:pt x="3691" y="2755"/>
                      <a:pt x="3524" y="3188"/>
                      <a:pt x="3180" y="3440"/>
                    </a:cubicBezTo>
                    <a:cubicBezTo>
                      <a:pt x="2840" y="3701"/>
                      <a:pt x="2352" y="3795"/>
                      <a:pt x="1915" y="3860"/>
                    </a:cubicBezTo>
                    <a:cubicBezTo>
                      <a:pt x="1473" y="3926"/>
                      <a:pt x="1059" y="3957"/>
                      <a:pt x="728" y="3985"/>
                    </a:cubicBezTo>
                    <a:cubicBezTo>
                      <a:pt x="584" y="3988"/>
                      <a:pt x="403" y="3997"/>
                      <a:pt x="233" y="4007"/>
                    </a:cubicBezTo>
                    <a:cubicBezTo>
                      <a:pt x="90" y="4001"/>
                      <a:pt x="155" y="4003"/>
                      <a:pt x="25" y="3993"/>
                    </a:cubicBezTo>
                    <a:lnTo>
                      <a:pt x="25" y="4018"/>
                    </a:lnTo>
                    <a:cubicBezTo>
                      <a:pt x="24" y="4018"/>
                      <a:pt x="23" y="4018"/>
                      <a:pt x="22" y="4018"/>
                    </a:cubicBezTo>
                    <a:cubicBezTo>
                      <a:pt x="23" y="4018"/>
                      <a:pt x="24" y="4018"/>
                      <a:pt x="25" y="4018"/>
                    </a:cubicBezTo>
                    <a:lnTo>
                      <a:pt x="25" y="4029"/>
                    </a:lnTo>
                    <a:cubicBezTo>
                      <a:pt x="19" y="4029"/>
                      <a:pt x="14" y="4029"/>
                      <a:pt x="8" y="4030"/>
                    </a:cubicBezTo>
                    <a:cubicBezTo>
                      <a:pt x="4" y="4030"/>
                      <a:pt x="0" y="4030"/>
                      <a:pt x="0" y="4030"/>
                    </a:cubicBezTo>
                    <a:lnTo>
                      <a:pt x="0" y="4436"/>
                    </a:lnTo>
                    <a:cubicBezTo>
                      <a:pt x="8" y="4437"/>
                      <a:pt x="16" y="4437"/>
                      <a:pt x="25" y="4438"/>
                    </a:cubicBezTo>
                    <a:lnTo>
                      <a:pt x="25" y="4473"/>
                    </a:lnTo>
                    <a:cubicBezTo>
                      <a:pt x="73" y="4470"/>
                      <a:pt x="158" y="4466"/>
                      <a:pt x="304" y="4458"/>
                    </a:cubicBezTo>
                    <a:cubicBezTo>
                      <a:pt x="335" y="4456"/>
                      <a:pt x="363" y="4454"/>
                      <a:pt x="391" y="4452"/>
                    </a:cubicBezTo>
                    <a:cubicBezTo>
                      <a:pt x="435" y="4454"/>
                      <a:pt x="521" y="4457"/>
                      <a:pt x="698" y="4467"/>
                    </a:cubicBezTo>
                    <a:cubicBezTo>
                      <a:pt x="888" y="4481"/>
                      <a:pt x="1214" y="4497"/>
                      <a:pt x="1599" y="4542"/>
                    </a:cubicBezTo>
                    <a:cubicBezTo>
                      <a:pt x="1982" y="4586"/>
                      <a:pt x="2436" y="4645"/>
                      <a:pt x="2827" y="4804"/>
                    </a:cubicBezTo>
                    <a:cubicBezTo>
                      <a:pt x="3024" y="4880"/>
                      <a:pt x="3191" y="4992"/>
                      <a:pt x="3332" y="5119"/>
                    </a:cubicBezTo>
                    <a:cubicBezTo>
                      <a:pt x="3393" y="5191"/>
                      <a:pt x="3452" y="5263"/>
                      <a:pt x="3506" y="5335"/>
                    </a:cubicBezTo>
                    <a:cubicBezTo>
                      <a:pt x="3550" y="5417"/>
                      <a:pt x="3592" y="5496"/>
                      <a:pt x="3632" y="5571"/>
                    </a:cubicBezTo>
                    <a:cubicBezTo>
                      <a:pt x="3758" y="5900"/>
                      <a:pt x="3815" y="6196"/>
                      <a:pt x="3839" y="6359"/>
                    </a:cubicBezTo>
                    <a:cubicBezTo>
                      <a:pt x="3915" y="6706"/>
                      <a:pt x="3947" y="7157"/>
                      <a:pt x="3981" y="7511"/>
                    </a:cubicBezTo>
                    <a:lnTo>
                      <a:pt x="3975" y="7476"/>
                    </a:lnTo>
                    <a:cubicBezTo>
                      <a:pt x="3985" y="7568"/>
                      <a:pt x="3999" y="7766"/>
                      <a:pt x="4015" y="8020"/>
                    </a:cubicBezTo>
                    <a:cubicBezTo>
                      <a:pt x="4005" y="8172"/>
                      <a:pt x="3996" y="8317"/>
                      <a:pt x="3990" y="8439"/>
                    </a:cubicBezTo>
                    <a:lnTo>
                      <a:pt x="4039" y="8439"/>
                    </a:lnTo>
                    <a:cubicBezTo>
                      <a:pt x="4039" y="8448"/>
                      <a:pt x="4040" y="8456"/>
                      <a:pt x="4040" y="8464"/>
                    </a:cubicBezTo>
                    <a:lnTo>
                      <a:pt x="4424" y="8464"/>
                    </a:lnTo>
                    <a:cubicBezTo>
                      <a:pt x="4424" y="8456"/>
                      <a:pt x="4424" y="8447"/>
                      <a:pt x="4425" y="8439"/>
                    </a:cubicBezTo>
                    <a:lnTo>
                      <a:pt x="4474" y="8439"/>
                    </a:lnTo>
                    <a:cubicBezTo>
                      <a:pt x="4463" y="8248"/>
                      <a:pt x="4456" y="8117"/>
                      <a:pt x="4455" y="8104"/>
                    </a:cubicBezTo>
                    <a:lnTo>
                      <a:pt x="4446" y="8093"/>
                    </a:lnTo>
                    <a:cubicBezTo>
                      <a:pt x="4490" y="7414"/>
                      <a:pt x="4557" y="6703"/>
                      <a:pt x="4600" y="6479"/>
                    </a:cubicBezTo>
                    <a:lnTo>
                      <a:pt x="4588" y="6537"/>
                    </a:lnTo>
                    <a:cubicBezTo>
                      <a:pt x="4635" y="6159"/>
                      <a:pt x="4651" y="6216"/>
                      <a:pt x="4721" y="5932"/>
                    </a:cubicBezTo>
                    <a:cubicBezTo>
                      <a:pt x="4687" y="5960"/>
                      <a:pt x="4779" y="5662"/>
                      <a:pt x="4822" y="5552"/>
                    </a:cubicBezTo>
                    <a:lnTo>
                      <a:pt x="4823" y="5558"/>
                    </a:lnTo>
                    <a:cubicBezTo>
                      <a:pt x="4872" y="5488"/>
                      <a:pt x="4910" y="5340"/>
                      <a:pt x="5013" y="5228"/>
                    </a:cubicBezTo>
                    <a:cubicBezTo>
                      <a:pt x="5097" y="5099"/>
                      <a:pt x="5230" y="4995"/>
                      <a:pt x="5348" y="4915"/>
                    </a:cubicBezTo>
                    <a:lnTo>
                      <a:pt x="5343" y="4928"/>
                    </a:lnTo>
                    <a:cubicBezTo>
                      <a:pt x="5530" y="4779"/>
                      <a:pt x="5994" y="4657"/>
                      <a:pt x="6174" y="4621"/>
                    </a:cubicBezTo>
                    <a:cubicBezTo>
                      <a:pt x="6588" y="4539"/>
                      <a:pt x="7250" y="4493"/>
                      <a:pt x="7827" y="4443"/>
                    </a:cubicBezTo>
                    <a:lnTo>
                      <a:pt x="8203" y="4446"/>
                    </a:lnTo>
                    <a:lnTo>
                      <a:pt x="8257" y="4440"/>
                    </a:lnTo>
                    <a:cubicBezTo>
                      <a:pt x="8257" y="4440"/>
                      <a:pt x="8815" y="4102"/>
                      <a:pt x="8124" y="4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19"/>
              <p:cNvSpPr/>
              <p:nvPr/>
            </p:nvSpPr>
            <p:spPr>
              <a:xfrm>
                <a:off x="520012" y="1809418"/>
                <a:ext cx="46213" cy="45555"/>
              </a:xfrm>
              <a:custGeom>
                <a:rect b="b" l="l" r="r" t="t"/>
                <a:pathLst>
                  <a:path extrusionOk="0" h="2213" w="2245">
                    <a:moveTo>
                      <a:pt x="2245" y="1066"/>
                    </a:moveTo>
                    <a:cubicBezTo>
                      <a:pt x="2245" y="1027"/>
                      <a:pt x="2249" y="986"/>
                      <a:pt x="2234" y="972"/>
                    </a:cubicBezTo>
                    <a:cubicBezTo>
                      <a:pt x="2233" y="934"/>
                      <a:pt x="2247" y="974"/>
                      <a:pt x="2245" y="928"/>
                    </a:cubicBezTo>
                    <a:cubicBezTo>
                      <a:pt x="2238" y="897"/>
                      <a:pt x="2217" y="858"/>
                      <a:pt x="2214" y="821"/>
                    </a:cubicBezTo>
                    <a:lnTo>
                      <a:pt x="2216" y="821"/>
                    </a:lnTo>
                    <a:cubicBezTo>
                      <a:pt x="2201" y="730"/>
                      <a:pt x="2159" y="694"/>
                      <a:pt x="2132" y="617"/>
                    </a:cubicBezTo>
                    <a:lnTo>
                      <a:pt x="2139" y="623"/>
                    </a:lnTo>
                    <a:cubicBezTo>
                      <a:pt x="2133" y="594"/>
                      <a:pt x="2098" y="548"/>
                      <a:pt x="2075" y="500"/>
                    </a:cubicBezTo>
                    <a:cubicBezTo>
                      <a:pt x="2081" y="514"/>
                      <a:pt x="2082" y="529"/>
                      <a:pt x="2064" y="503"/>
                    </a:cubicBezTo>
                    <a:cubicBezTo>
                      <a:pt x="2036" y="449"/>
                      <a:pt x="2006" y="420"/>
                      <a:pt x="1984" y="382"/>
                    </a:cubicBezTo>
                    <a:lnTo>
                      <a:pt x="1948" y="357"/>
                    </a:lnTo>
                    <a:cubicBezTo>
                      <a:pt x="1883" y="278"/>
                      <a:pt x="1679" y="104"/>
                      <a:pt x="1425" y="39"/>
                    </a:cubicBezTo>
                    <a:cubicBezTo>
                      <a:pt x="1175" y="-34"/>
                      <a:pt x="915" y="13"/>
                      <a:pt x="817" y="44"/>
                    </a:cubicBezTo>
                    <a:lnTo>
                      <a:pt x="825" y="40"/>
                    </a:lnTo>
                    <a:cubicBezTo>
                      <a:pt x="673" y="79"/>
                      <a:pt x="448" y="189"/>
                      <a:pt x="289" y="373"/>
                    </a:cubicBezTo>
                    <a:cubicBezTo>
                      <a:pt x="124" y="551"/>
                      <a:pt x="40" y="789"/>
                      <a:pt x="25" y="948"/>
                    </a:cubicBezTo>
                    <a:cubicBezTo>
                      <a:pt x="6" y="996"/>
                      <a:pt x="5" y="1065"/>
                      <a:pt x="0" y="1117"/>
                    </a:cubicBezTo>
                    <a:cubicBezTo>
                      <a:pt x="6" y="1088"/>
                      <a:pt x="13" y="1098"/>
                      <a:pt x="11" y="1120"/>
                    </a:cubicBezTo>
                    <a:cubicBezTo>
                      <a:pt x="19" y="1277"/>
                      <a:pt x="13" y="1132"/>
                      <a:pt x="36" y="1288"/>
                    </a:cubicBezTo>
                    <a:cubicBezTo>
                      <a:pt x="52" y="1376"/>
                      <a:pt x="106" y="1594"/>
                      <a:pt x="238" y="1769"/>
                    </a:cubicBezTo>
                    <a:cubicBezTo>
                      <a:pt x="361" y="1949"/>
                      <a:pt x="549" y="2066"/>
                      <a:pt x="619" y="2105"/>
                    </a:cubicBezTo>
                    <a:cubicBezTo>
                      <a:pt x="702" y="2133"/>
                      <a:pt x="803" y="2176"/>
                      <a:pt x="888" y="2186"/>
                    </a:cubicBezTo>
                    <a:lnTo>
                      <a:pt x="879" y="2187"/>
                    </a:lnTo>
                    <a:cubicBezTo>
                      <a:pt x="923" y="2194"/>
                      <a:pt x="1074" y="2225"/>
                      <a:pt x="1228" y="2208"/>
                    </a:cubicBezTo>
                    <a:cubicBezTo>
                      <a:pt x="1382" y="2196"/>
                      <a:pt x="1531" y="2139"/>
                      <a:pt x="1576" y="2112"/>
                    </a:cubicBezTo>
                    <a:lnTo>
                      <a:pt x="1562" y="2116"/>
                    </a:lnTo>
                    <a:cubicBezTo>
                      <a:pt x="1642" y="2068"/>
                      <a:pt x="1637" y="2088"/>
                      <a:pt x="1703" y="2054"/>
                    </a:cubicBezTo>
                    <a:cubicBezTo>
                      <a:pt x="1687" y="2046"/>
                      <a:pt x="1747" y="1994"/>
                      <a:pt x="1769" y="1974"/>
                    </a:cubicBezTo>
                    <a:lnTo>
                      <a:pt x="1770" y="1978"/>
                    </a:lnTo>
                    <a:cubicBezTo>
                      <a:pt x="1806" y="1949"/>
                      <a:pt x="1871" y="1870"/>
                      <a:pt x="1916" y="1813"/>
                    </a:cubicBezTo>
                    <a:lnTo>
                      <a:pt x="1921" y="1821"/>
                    </a:lnTo>
                    <a:cubicBezTo>
                      <a:pt x="1956" y="1770"/>
                      <a:pt x="2022" y="1676"/>
                      <a:pt x="2042" y="1637"/>
                    </a:cubicBezTo>
                    <a:cubicBezTo>
                      <a:pt x="2094" y="1553"/>
                      <a:pt x="2167" y="1408"/>
                      <a:pt x="2172" y="1270"/>
                    </a:cubicBezTo>
                    <a:cubicBezTo>
                      <a:pt x="2185" y="1242"/>
                      <a:pt x="2196" y="1214"/>
                      <a:pt x="2206" y="1185"/>
                    </a:cubicBezTo>
                    <a:lnTo>
                      <a:pt x="2204" y="1171"/>
                    </a:lnTo>
                    <a:cubicBezTo>
                      <a:pt x="2205" y="1156"/>
                      <a:pt x="1891" y="1058"/>
                      <a:pt x="1817" y="1179"/>
                    </a:cubicBezTo>
                    <a:lnTo>
                      <a:pt x="1807" y="1177"/>
                    </a:lnTo>
                    <a:cubicBezTo>
                      <a:pt x="1807" y="1184"/>
                      <a:pt x="1808" y="1192"/>
                      <a:pt x="1807" y="1200"/>
                    </a:cubicBezTo>
                    <a:cubicBezTo>
                      <a:pt x="1798" y="1227"/>
                      <a:pt x="1807" y="1241"/>
                      <a:pt x="1798" y="1237"/>
                    </a:cubicBezTo>
                    <a:lnTo>
                      <a:pt x="1805" y="1200"/>
                    </a:lnTo>
                    <a:cubicBezTo>
                      <a:pt x="1798" y="1227"/>
                      <a:pt x="1796" y="1208"/>
                      <a:pt x="1793" y="1197"/>
                    </a:cubicBezTo>
                    <a:cubicBezTo>
                      <a:pt x="1790" y="1208"/>
                      <a:pt x="1787" y="1219"/>
                      <a:pt x="1783" y="1227"/>
                    </a:cubicBezTo>
                    <a:cubicBezTo>
                      <a:pt x="1786" y="1233"/>
                      <a:pt x="1787" y="1224"/>
                      <a:pt x="1790" y="1220"/>
                    </a:cubicBezTo>
                    <a:cubicBezTo>
                      <a:pt x="1790" y="1235"/>
                      <a:pt x="1798" y="1257"/>
                      <a:pt x="1788" y="1274"/>
                    </a:cubicBezTo>
                    <a:cubicBezTo>
                      <a:pt x="1780" y="1301"/>
                      <a:pt x="1773" y="1272"/>
                      <a:pt x="1764" y="1303"/>
                    </a:cubicBezTo>
                    <a:cubicBezTo>
                      <a:pt x="1712" y="1464"/>
                      <a:pt x="1600" y="1595"/>
                      <a:pt x="1459" y="1684"/>
                    </a:cubicBezTo>
                    <a:cubicBezTo>
                      <a:pt x="1454" y="1683"/>
                      <a:pt x="1458" y="1681"/>
                      <a:pt x="1461" y="1677"/>
                    </a:cubicBezTo>
                    <a:cubicBezTo>
                      <a:pt x="1421" y="1707"/>
                      <a:pt x="1380" y="1726"/>
                      <a:pt x="1338" y="1744"/>
                    </a:cubicBezTo>
                    <a:cubicBezTo>
                      <a:pt x="1325" y="1745"/>
                      <a:pt x="1320" y="1741"/>
                      <a:pt x="1315" y="1738"/>
                    </a:cubicBezTo>
                    <a:cubicBezTo>
                      <a:pt x="1328" y="1755"/>
                      <a:pt x="1070" y="1793"/>
                      <a:pt x="1065" y="1775"/>
                    </a:cubicBezTo>
                    <a:lnTo>
                      <a:pt x="1060" y="1791"/>
                    </a:lnTo>
                    <a:cubicBezTo>
                      <a:pt x="1010" y="1787"/>
                      <a:pt x="1048" y="1771"/>
                      <a:pt x="1002" y="1769"/>
                    </a:cubicBezTo>
                    <a:cubicBezTo>
                      <a:pt x="979" y="1792"/>
                      <a:pt x="929" y="1749"/>
                      <a:pt x="910" y="1758"/>
                    </a:cubicBezTo>
                    <a:cubicBezTo>
                      <a:pt x="910" y="1758"/>
                      <a:pt x="890" y="1747"/>
                      <a:pt x="894" y="1741"/>
                    </a:cubicBezTo>
                    <a:cubicBezTo>
                      <a:pt x="883" y="1750"/>
                      <a:pt x="871" y="1736"/>
                      <a:pt x="857" y="1734"/>
                    </a:cubicBezTo>
                    <a:cubicBezTo>
                      <a:pt x="850" y="1736"/>
                      <a:pt x="859" y="1739"/>
                      <a:pt x="861" y="1744"/>
                    </a:cubicBezTo>
                    <a:cubicBezTo>
                      <a:pt x="850" y="1742"/>
                      <a:pt x="840" y="1738"/>
                      <a:pt x="829" y="1734"/>
                    </a:cubicBezTo>
                    <a:cubicBezTo>
                      <a:pt x="819" y="1725"/>
                      <a:pt x="820" y="1717"/>
                      <a:pt x="833" y="1722"/>
                    </a:cubicBezTo>
                    <a:cubicBezTo>
                      <a:pt x="794" y="1705"/>
                      <a:pt x="688" y="1637"/>
                      <a:pt x="611" y="1540"/>
                    </a:cubicBezTo>
                    <a:cubicBezTo>
                      <a:pt x="534" y="1443"/>
                      <a:pt x="493" y="1326"/>
                      <a:pt x="482" y="1283"/>
                    </a:cubicBezTo>
                    <a:cubicBezTo>
                      <a:pt x="476" y="1297"/>
                      <a:pt x="488" y="1322"/>
                      <a:pt x="479" y="1337"/>
                    </a:cubicBezTo>
                    <a:cubicBezTo>
                      <a:pt x="461" y="1317"/>
                      <a:pt x="472" y="1301"/>
                      <a:pt x="460" y="1293"/>
                    </a:cubicBezTo>
                    <a:cubicBezTo>
                      <a:pt x="478" y="1279"/>
                      <a:pt x="452" y="1240"/>
                      <a:pt x="473" y="1218"/>
                    </a:cubicBezTo>
                    <a:lnTo>
                      <a:pt x="459" y="1213"/>
                    </a:lnTo>
                    <a:lnTo>
                      <a:pt x="465" y="1200"/>
                    </a:lnTo>
                    <a:cubicBezTo>
                      <a:pt x="447" y="1096"/>
                      <a:pt x="452" y="1176"/>
                      <a:pt x="459" y="1083"/>
                    </a:cubicBezTo>
                    <a:cubicBezTo>
                      <a:pt x="460" y="1029"/>
                      <a:pt x="448" y="999"/>
                      <a:pt x="462" y="971"/>
                    </a:cubicBezTo>
                    <a:cubicBezTo>
                      <a:pt x="460" y="975"/>
                      <a:pt x="449" y="985"/>
                      <a:pt x="450" y="971"/>
                    </a:cubicBezTo>
                    <a:cubicBezTo>
                      <a:pt x="462" y="971"/>
                      <a:pt x="452" y="931"/>
                      <a:pt x="464" y="927"/>
                    </a:cubicBezTo>
                    <a:cubicBezTo>
                      <a:pt x="467" y="913"/>
                      <a:pt x="485" y="871"/>
                      <a:pt x="465" y="880"/>
                    </a:cubicBezTo>
                    <a:cubicBezTo>
                      <a:pt x="474" y="875"/>
                      <a:pt x="492" y="838"/>
                      <a:pt x="489" y="863"/>
                    </a:cubicBezTo>
                    <a:cubicBezTo>
                      <a:pt x="495" y="851"/>
                      <a:pt x="504" y="840"/>
                      <a:pt x="505" y="829"/>
                    </a:cubicBezTo>
                    <a:lnTo>
                      <a:pt x="493" y="844"/>
                    </a:lnTo>
                    <a:cubicBezTo>
                      <a:pt x="510" y="800"/>
                      <a:pt x="534" y="784"/>
                      <a:pt x="539" y="751"/>
                    </a:cubicBezTo>
                    <a:lnTo>
                      <a:pt x="524" y="763"/>
                    </a:lnTo>
                    <a:cubicBezTo>
                      <a:pt x="537" y="737"/>
                      <a:pt x="552" y="718"/>
                      <a:pt x="571" y="718"/>
                    </a:cubicBezTo>
                    <a:lnTo>
                      <a:pt x="557" y="744"/>
                    </a:lnTo>
                    <a:cubicBezTo>
                      <a:pt x="584" y="706"/>
                      <a:pt x="600" y="684"/>
                      <a:pt x="621" y="650"/>
                    </a:cubicBezTo>
                    <a:lnTo>
                      <a:pt x="612" y="660"/>
                    </a:lnTo>
                    <a:cubicBezTo>
                      <a:pt x="623" y="602"/>
                      <a:pt x="843" y="446"/>
                      <a:pt x="893" y="427"/>
                    </a:cubicBezTo>
                    <a:lnTo>
                      <a:pt x="868" y="423"/>
                    </a:lnTo>
                    <a:cubicBezTo>
                      <a:pt x="880" y="415"/>
                      <a:pt x="893" y="407"/>
                      <a:pt x="906" y="401"/>
                    </a:cubicBezTo>
                    <a:cubicBezTo>
                      <a:pt x="901" y="402"/>
                      <a:pt x="897" y="442"/>
                      <a:pt x="892" y="441"/>
                    </a:cubicBezTo>
                    <a:cubicBezTo>
                      <a:pt x="933" y="427"/>
                      <a:pt x="1069" y="388"/>
                      <a:pt x="1207" y="408"/>
                    </a:cubicBezTo>
                    <a:cubicBezTo>
                      <a:pt x="1344" y="422"/>
                      <a:pt x="1468" y="488"/>
                      <a:pt x="1498" y="516"/>
                    </a:cubicBezTo>
                    <a:cubicBezTo>
                      <a:pt x="1523" y="539"/>
                      <a:pt x="1492" y="537"/>
                      <a:pt x="1492" y="537"/>
                    </a:cubicBezTo>
                    <a:cubicBezTo>
                      <a:pt x="1527" y="554"/>
                      <a:pt x="1513" y="536"/>
                      <a:pt x="1540" y="556"/>
                    </a:cubicBezTo>
                    <a:cubicBezTo>
                      <a:pt x="1546" y="564"/>
                      <a:pt x="1533" y="563"/>
                      <a:pt x="1527" y="561"/>
                    </a:cubicBezTo>
                    <a:cubicBezTo>
                      <a:pt x="1540" y="569"/>
                      <a:pt x="1548" y="580"/>
                      <a:pt x="1553" y="576"/>
                    </a:cubicBezTo>
                    <a:cubicBezTo>
                      <a:pt x="1541" y="562"/>
                      <a:pt x="1556" y="555"/>
                      <a:pt x="1555" y="543"/>
                    </a:cubicBezTo>
                    <a:cubicBezTo>
                      <a:pt x="1567" y="552"/>
                      <a:pt x="1579" y="561"/>
                      <a:pt x="1589" y="572"/>
                    </a:cubicBezTo>
                    <a:lnTo>
                      <a:pt x="1582" y="577"/>
                    </a:lnTo>
                    <a:cubicBezTo>
                      <a:pt x="1588" y="585"/>
                      <a:pt x="1618" y="574"/>
                      <a:pt x="1646" y="610"/>
                    </a:cubicBezTo>
                    <a:cubicBezTo>
                      <a:pt x="1696" y="666"/>
                      <a:pt x="1744" y="733"/>
                      <a:pt x="1775" y="801"/>
                    </a:cubicBezTo>
                    <a:cubicBezTo>
                      <a:pt x="1770" y="802"/>
                      <a:pt x="1760" y="790"/>
                      <a:pt x="1751" y="777"/>
                    </a:cubicBezTo>
                    <a:cubicBezTo>
                      <a:pt x="1755" y="786"/>
                      <a:pt x="1762" y="799"/>
                      <a:pt x="1763" y="809"/>
                    </a:cubicBezTo>
                    <a:cubicBezTo>
                      <a:pt x="1764" y="789"/>
                      <a:pt x="1782" y="834"/>
                      <a:pt x="1780" y="820"/>
                    </a:cubicBezTo>
                    <a:cubicBezTo>
                      <a:pt x="1825" y="861"/>
                      <a:pt x="1826" y="937"/>
                      <a:pt x="1849" y="982"/>
                    </a:cubicBezTo>
                    <a:cubicBezTo>
                      <a:pt x="1870" y="969"/>
                      <a:pt x="2213" y="1057"/>
                      <a:pt x="2235" y="1070"/>
                    </a:cubicBezTo>
                    <a:cubicBezTo>
                      <a:pt x="2236" y="1093"/>
                      <a:pt x="2236" y="1115"/>
                      <a:pt x="2234" y="1122"/>
                    </a:cubicBezTo>
                    <a:cubicBezTo>
                      <a:pt x="2240" y="1117"/>
                      <a:pt x="2241" y="1071"/>
                      <a:pt x="2236" y="1047"/>
                    </a:cubicBezTo>
                    <a:lnTo>
                      <a:pt x="2223" y="1044"/>
                    </a:lnTo>
                    <a:cubicBezTo>
                      <a:pt x="2215" y="990"/>
                      <a:pt x="2231" y="1031"/>
                      <a:pt x="2223" y="977"/>
                    </a:cubicBezTo>
                    <a:cubicBezTo>
                      <a:pt x="2234" y="973"/>
                      <a:pt x="2243" y="1022"/>
                      <a:pt x="2245" y="1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19"/>
              <p:cNvSpPr/>
              <p:nvPr/>
            </p:nvSpPr>
            <p:spPr>
              <a:xfrm>
                <a:off x="243687" y="1967543"/>
                <a:ext cx="46213" cy="45555"/>
              </a:xfrm>
              <a:custGeom>
                <a:rect b="b" l="l" r="r" t="t"/>
                <a:pathLst>
                  <a:path extrusionOk="0" h="2213" w="2245">
                    <a:moveTo>
                      <a:pt x="2245" y="1066"/>
                    </a:moveTo>
                    <a:cubicBezTo>
                      <a:pt x="2245" y="1027"/>
                      <a:pt x="2249" y="986"/>
                      <a:pt x="2234" y="972"/>
                    </a:cubicBezTo>
                    <a:cubicBezTo>
                      <a:pt x="2233" y="934"/>
                      <a:pt x="2247" y="974"/>
                      <a:pt x="2245" y="928"/>
                    </a:cubicBezTo>
                    <a:cubicBezTo>
                      <a:pt x="2238" y="897"/>
                      <a:pt x="2217" y="858"/>
                      <a:pt x="2214" y="821"/>
                    </a:cubicBezTo>
                    <a:lnTo>
                      <a:pt x="2216" y="821"/>
                    </a:lnTo>
                    <a:cubicBezTo>
                      <a:pt x="2201" y="730"/>
                      <a:pt x="2159" y="694"/>
                      <a:pt x="2132" y="617"/>
                    </a:cubicBezTo>
                    <a:lnTo>
                      <a:pt x="2139" y="623"/>
                    </a:lnTo>
                    <a:cubicBezTo>
                      <a:pt x="2133" y="594"/>
                      <a:pt x="2098" y="548"/>
                      <a:pt x="2075" y="500"/>
                    </a:cubicBezTo>
                    <a:cubicBezTo>
                      <a:pt x="2081" y="514"/>
                      <a:pt x="2082" y="529"/>
                      <a:pt x="2064" y="503"/>
                    </a:cubicBezTo>
                    <a:cubicBezTo>
                      <a:pt x="2036" y="449"/>
                      <a:pt x="2006" y="420"/>
                      <a:pt x="1984" y="382"/>
                    </a:cubicBezTo>
                    <a:lnTo>
                      <a:pt x="1948" y="357"/>
                    </a:lnTo>
                    <a:cubicBezTo>
                      <a:pt x="1883" y="278"/>
                      <a:pt x="1679" y="104"/>
                      <a:pt x="1425" y="39"/>
                    </a:cubicBezTo>
                    <a:cubicBezTo>
                      <a:pt x="1175" y="-34"/>
                      <a:pt x="915" y="13"/>
                      <a:pt x="817" y="44"/>
                    </a:cubicBezTo>
                    <a:lnTo>
                      <a:pt x="825" y="40"/>
                    </a:lnTo>
                    <a:cubicBezTo>
                      <a:pt x="673" y="79"/>
                      <a:pt x="448" y="189"/>
                      <a:pt x="289" y="373"/>
                    </a:cubicBezTo>
                    <a:cubicBezTo>
                      <a:pt x="124" y="551"/>
                      <a:pt x="40" y="789"/>
                      <a:pt x="25" y="948"/>
                    </a:cubicBezTo>
                    <a:cubicBezTo>
                      <a:pt x="6" y="996"/>
                      <a:pt x="5" y="1065"/>
                      <a:pt x="0" y="1117"/>
                    </a:cubicBezTo>
                    <a:cubicBezTo>
                      <a:pt x="6" y="1088"/>
                      <a:pt x="13" y="1098"/>
                      <a:pt x="11" y="1120"/>
                    </a:cubicBezTo>
                    <a:cubicBezTo>
                      <a:pt x="19" y="1277"/>
                      <a:pt x="13" y="1132"/>
                      <a:pt x="36" y="1288"/>
                    </a:cubicBezTo>
                    <a:cubicBezTo>
                      <a:pt x="52" y="1376"/>
                      <a:pt x="106" y="1594"/>
                      <a:pt x="238" y="1769"/>
                    </a:cubicBezTo>
                    <a:cubicBezTo>
                      <a:pt x="361" y="1949"/>
                      <a:pt x="549" y="2066"/>
                      <a:pt x="619" y="2105"/>
                    </a:cubicBezTo>
                    <a:cubicBezTo>
                      <a:pt x="702" y="2133"/>
                      <a:pt x="803" y="2176"/>
                      <a:pt x="888" y="2186"/>
                    </a:cubicBezTo>
                    <a:lnTo>
                      <a:pt x="879" y="2187"/>
                    </a:lnTo>
                    <a:cubicBezTo>
                      <a:pt x="923" y="2194"/>
                      <a:pt x="1074" y="2225"/>
                      <a:pt x="1228" y="2208"/>
                    </a:cubicBezTo>
                    <a:cubicBezTo>
                      <a:pt x="1382" y="2196"/>
                      <a:pt x="1531" y="2139"/>
                      <a:pt x="1576" y="2112"/>
                    </a:cubicBezTo>
                    <a:lnTo>
                      <a:pt x="1562" y="2116"/>
                    </a:lnTo>
                    <a:cubicBezTo>
                      <a:pt x="1642" y="2068"/>
                      <a:pt x="1637" y="2088"/>
                      <a:pt x="1703" y="2054"/>
                    </a:cubicBezTo>
                    <a:cubicBezTo>
                      <a:pt x="1687" y="2046"/>
                      <a:pt x="1747" y="1994"/>
                      <a:pt x="1769" y="1974"/>
                    </a:cubicBezTo>
                    <a:lnTo>
                      <a:pt x="1770" y="1978"/>
                    </a:lnTo>
                    <a:cubicBezTo>
                      <a:pt x="1806" y="1949"/>
                      <a:pt x="1871" y="1870"/>
                      <a:pt x="1916" y="1813"/>
                    </a:cubicBezTo>
                    <a:lnTo>
                      <a:pt x="1921" y="1821"/>
                    </a:lnTo>
                    <a:cubicBezTo>
                      <a:pt x="1956" y="1770"/>
                      <a:pt x="2022" y="1676"/>
                      <a:pt x="2042" y="1637"/>
                    </a:cubicBezTo>
                    <a:cubicBezTo>
                      <a:pt x="2094" y="1553"/>
                      <a:pt x="2167" y="1408"/>
                      <a:pt x="2172" y="1270"/>
                    </a:cubicBezTo>
                    <a:cubicBezTo>
                      <a:pt x="2185" y="1242"/>
                      <a:pt x="2196" y="1214"/>
                      <a:pt x="2206" y="1185"/>
                    </a:cubicBezTo>
                    <a:lnTo>
                      <a:pt x="2204" y="1171"/>
                    </a:lnTo>
                    <a:cubicBezTo>
                      <a:pt x="2205" y="1156"/>
                      <a:pt x="1891" y="1058"/>
                      <a:pt x="1817" y="1179"/>
                    </a:cubicBezTo>
                    <a:lnTo>
                      <a:pt x="1807" y="1177"/>
                    </a:lnTo>
                    <a:cubicBezTo>
                      <a:pt x="1807" y="1184"/>
                      <a:pt x="1808" y="1192"/>
                      <a:pt x="1807" y="1200"/>
                    </a:cubicBezTo>
                    <a:cubicBezTo>
                      <a:pt x="1798" y="1227"/>
                      <a:pt x="1807" y="1241"/>
                      <a:pt x="1798" y="1237"/>
                    </a:cubicBezTo>
                    <a:lnTo>
                      <a:pt x="1805" y="1200"/>
                    </a:lnTo>
                    <a:cubicBezTo>
                      <a:pt x="1798" y="1227"/>
                      <a:pt x="1796" y="1208"/>
                      <a:pt x="1793" y="1197"/>
                    </a:cubicBezTo>
                    <a:cubicBezTo>
                      <a:pt x="1790" y="1208"/>
                      <a:pt x="1787" y="1219"/>
                      <a:pt x="1783" y="1227"/>
                    </a:cubicBezTo>
                    <a:cubicBezTo>
                      <a:pt x="1786" y="1233"/>
                      <a:pt x="1787" y="1224"/>
                      <a:pt x="1790" y="1220"/>
                    </a:cubicBezTo>
                    <a:cubicBezTo>
                      <a:pt x="1790" y="1235"/>
                      <a:pt x="1798" y="1257"/>
                      <a:pt x="1788" y="1274"/>
                    </a:cubicBezTo>
                    <a:cubicBezTo>
                      <a:pt x="1780" y="1301"/>
                      <a:pt x="1773" y="1272"/>
                      <a:pt x="1764" y="1303"/>
                    </a:cubicBezTo>
                    <a:cubicBezTo>
                      <a:pt x="1712" y="1464"/>
                      <a:pt x="1600" y="1595"/>
                      <a:pt x="1459" y="1684"/>
                    </a:cubicBezTo>
                    <a:cubicBezTo>
                      <a:pt x="1454" y="1683"/>
                      <a:pt x="1458" y="1681"/>
                      <a:pt x="1461" y="1677"/>
                    </a:cubicBezTo>
                    <a:cubicBezTo>
                      <a:pt x="1421" y="1707"/>
                      <a:pt x="1380" y="1726"/>
                      <a:pt x="1338" y="1744"/>
                    </a:cubicBezTo>
                    <a:cubicBezTo>
                      <a:pt x="1325" y="1745"/>
                      <a:pt x="1320" y="1741"/>
                      <a:pt x="1315" y="1738"/>
                    </a:cubicBezTo>
                    <a:cubicBezTo>
                      <a:pt x="1328" y="1755"/>
                      <a:pt x="1070" y="1793"/>
                      <a:pt x="1065" y="1775"/>
                    </a:cubicBezTo>
                    <a:lnTo>
                      <a:pt x="1060" y="1791"/>
                    </a:lnTo>
                    <a:cubicBezTo>
                      <a:pt x="1010" y="1787"/>
                      <a:pt x="1048" y="1771"/>
                      <a:pt x="1002" y="1769"/>
                    </a:cubicBezTo>
                    <a:cubicBezTo>
                      <a:pt x="979" y="1792"/>
                      <a:pt x="929" y="1749"/>
                      <a:pt x="910" y="1758"/>
                    </a:cubicBezTo>
                    <a:cubicBezTo>
                      <a:pt x="910" y="1758"/>
                      <a:pt x="890" y="1747"/>
                      <a:pt x="894" y="1741"/>
                    </a:cubicBezTo>
                    <a:cubicBezTo>
                      <a:pt x="883" y="1750"/>
                      <a:pt x="871" y="1736"/>
                      <a:pt x="857" y="1734"/>
                    </a:cubicBezTo>
                    <a:cubicBezTo>
                      <a:pt x="850" y="1736"/>
                      <a:pt x="859" y="1739"/>
                      <a:pt x="861" y="1744"/>
                    </a:cubicBezTo>
                    <a:cubicBezTo>
                      <a:pt x="850" y="1742"/>
                      <a:pt x="840" y="1738"/>
                      <a:pt x="829" y="1734"/>
                    </a:cubicBezTo>
                    <a:cubicBezTo>
                      <a:pt x="819" y="1725"/>
                      <a:pt x="820" y="1717"/>
                      <a:pt x="833" y="1722"/>
                    </a:cubicBezTo>
                    <a:cubicBezTo>
                      <a:pt x="794" y="1705"/>
                      <a:pt x="688" y="1637"/>
                      <a:pt x="611" y="1540"/>
                    </a:cubicBezTo>
                    <a:cubicBezTo>
                      <a:pt x="534" y="1443"/>
                      <a:pt x="493" y="1326"/>
                      <a:pt x="482" y="1283"/>
                    </a:cubicBezTo>
                    <a:cubicBezTo>
                      <a:pt x="476" y="1297"/>
                      <a:pt x="488" y="1322"/>
                      <a:pt x="479" y="1337"/>
                    </a:cubicBezTo>
                    <a:cubicBezTo>
                      <a:pt x="461" y="1317"/>
                      <a:pt x="472" y="1301"/>
                      <a:pt x="460" y="1293"/>
                    </a:cubicBezTo>
                    <a:cubicBezTo>
                      <a:pt x="478" y="1279"/>
                      <a:pt x="452" y="1240"/>
                      <a:pt x="473" y="1218"/>
                    </a:cubicBezTo>
                    <a:lnTo>
                      <a:pt x="459" y="1213"/>
                    </a:lnTo>
                    <a:lnTo>
                      <a:pt x="465" y="1200"/>
                    </a:lnTo>
                    <a:cubicBezTo>
                      <a:pt x="447" y="1096"/>
                      <a:pt x="452" y="1176"/>
                      <a:pt x="459" y="1083"/>
                    </a:cubicBezTo>
                    <a:cubicBezTo>
                      <a:pt x="460" y="1029"/>
                      <a:pt x="448" y="999"/>
                      <a:pt x="462" y="971"/>
                    </a:cubicBezTo>
                    <a:cubicBezTo>
                      <a:pt x="460" y="975"/>
                      <a:pt x="449" y="985"/>
                      <a:pt x="450" y="971"/>
                    </a:cubicBezTo>
                    <a:cubicBezTo>
                      <a:pt x="462" y="971"/>
                      <a:pt x="452" y="931"/>
                      <a:pt x="464" y="927"/>
                    </a:cubicBezTo>
                    <a:cubicBezTo>
                      <a:pt x="467" y="913"/>
                      <a:pt x="485" y="871"/>
                      <a:pt x="465" y="880"/>
                    </a:cubicBezTo>
                    <a:cubicBezTo>
                      <a:pt x="474" y="875"/>
                      <a:pt x="492" y="838"/>
                      <a:pt x="489" y="863"/>
                    </a:cubicBezTo>
                    <a:cubicBezTo>
                      <a:pt x="495" y="851"/>
                      <a:pt x="504" y="840"/>
                      <a:pt x="505" y="829"/>
                    </a:cubicBezTo>
                    <a:lnTo>
                      <a:pt x="493" y="844"/>
                    </a:lnTo>
                    <a:cubicBezTo>
                      <a:pt x="510" y="800"/>
                      <a:pt x="534" y="784"/>
                      <a:pt x="539" y="751"/>
                    </a:cubicBezTo>
                    <a:lnTo>
                      <a:pt x="524" y="763"/>
                    </a:lnTo>
                    <a:cubicBezTo>
                      <a:pt x="537" y="737"/>
                      <a:pt x="552" y="718"/>
                      <a:pt x="571" y="718"/>
                    </a:cubicBezTo>
                    <a:lnTo>
                      <a:pt x="557" y="744"/>
                    </a:lnTo>
                    <a:cubicBezTo>
                      <a:pt x="584" y="706"/>
                      <a:pt x="600" y="684"/>
                      <a:pt x="621" y="650"/>
                    </a:cubicBezTo>
                    <a:lnTo>
                      <a:pt x="612" y="660"/>
                    </a:lnTo>
                    <a:cubicBezTo>
                      <a:pt x="623" y="602"/>
                      <a:pt x="843" y="446"/>
                      <a:pt x="893" y="427"/>
                    </a:cubicBezTo>
                    <a:lnTo>
                      <a:pt x="868" y="423"/>
                    </a:lnTo>
                    <a:cubicBezTo>
                      <a:pt x="880" y="415"/>
                      <a:pt x="893" y="407"/>
                      <a:pt x="906" y="401"/>
                    </a:cubicBezTo>
                    <a:cubicBezTo>
                      <a:pt x="901" y="402"/>
                      <a:pt x="897" y="442"/>
                      <a:pt x="892" y="441"/>
                    </a:cubicBezTo>
                    <a:cubicBezTo>
                      <a:pt x="933" y="427"/>
                      <a:pt x="1069" y="388"/>
                      <a:pt x="1207" y="408"/>
                    </a:cubicBezTo>
                    <a:cubicBezTo>
                      <a:pt x="1344" y="422"/>
                      <a:pt x="1468" y="488"/>
                      <a:pt x="1498" y="516"/>
                    </a:cubicBezTo>
                    <a:cubicBezTo>
                      <a:pt x="1523" y="539"/>
                      <a:pt x="1492" y="537"/>
                      <a:pt x="1492" y="537"/>
                    </a:cubicBezTo>
                    <a:cubicBezTo>
                      <a:pt x="1527" y="554"/>
                      <a:pt x="1513" y="536"/>
                      <a:pt x="1540" y="556"/>
                    </a:cubicBezTo>
                    <a:cubicBezTo>
                      <a:pt x="1546" y="564"/>
                      <a:pt x="1533" y="563"/>
                      <a:pt x="1527" y="561"/>
                    </a:cubicBezTo>
                    <a:cubicBezTo>
                      <a:pt x="1540" y="569"/>
                      <a:pt x="1548" y="580"/>
                      <a:pt x="1553" y="576"/>
                    </a:cubicBezTo>
                    <a:cubicBezTo>
                      <a:pt x="1541" y="562"/>
                      <a:pt x="1556" y="555"/>
                      <a:pt x="1555" y="543"/>
                    </a:cubicBezTo>
                    <a:cubicBezTo>
                      <a:pt x="1567" y="552"/>
                      <a:pt x="1579" y="561"/>
                      <a:pt x="1589" y="572"/>
                    </a:cubicBezTo>
                    <a:lnTo>
                      <a:pt x="1582" y="577"/>
                    </a:lnTo>
                    <a:cubicBezTo>
                      <a:pt x="1588" y="585"/>
                      <a:pt x="1618" y="574"/>
                      <a:pt x="1646" y="610"/>
                    </a:cubicBezTo>
                    <a:cubicBezTo>
                      <a:pt x="1696" y="666"/>
                      <a:pt x="1744" y="733"/>
                      <a:pt x="1775" y="801"/>
                    </a:cubicBezTo>
                    <a:cubicBezTo>
                      <a:pt x="1770" y="802"/>
                      <a:pt x="1760" y="790"/>
                      <a:pt x="1751" y="777"/>
                    </a:cubicBezTo>
                    <a:cubicBezTo>
                      <a:pt x="1755" y="786"/>
                      <a:pt x="1762" y="799"/>
                      <a:pt x="1763" y="809"/>
                    </a:cubicBezTo>
                    <a:cubicBezTo>
                      <a:pt x="1764" y="789"/>
                      <a:pt x="1782" y="834"/>
                      <a:pt x="1780" y="820"/>
                    </a:cubicBezTo>
                    <a:cubicBezTo>
                      <a:pt x="1825" y="861"/>
                      <a:pt x="1826" y="937"/>
                      <a:pt x="1849" y="982"/>
                    </a:cubicBezTo>
                    <a:cubicBezTo>
                      <a:pt x="1870" y="969"/>
                      <a:pt x="2213" y="1057"/>
                      <a:pt x="2235" y="1070"/>
                    </a:cubicBezTo>
                    <a:cubicBezTo>
                      <a:pt x="2236" y="1093"/>
                      <a:pt x="2236" y="1115"/>
                      <a:pt x="2234" y="1122"/>
                    </a:cubicBezTo>
                    <a:cubicBezTo>
                      <a:pt x="2240" y="1117"/>
                      <a:pt x="2241" y="1071"/>
                      <a:pt x="2236" y="1047"/>
                    </a:cubicBezTo>
                    <a:lnTo>
                      <a:pt x="2223" y="1044"/>
                    </a:lnTo>
                    <a:cubicBezTo>
                      <a:pt x="2215" y="990"/>
                      <a:pt x="2231" y="1031"/>
                      <a:pt x="2223" y="977"/>
                    </a:cubicBezTo>
                    <a:cubicBezTo>
                      <a:pt x="2234" y="973"/>
                      <a:pt x="2243" y="1022"/>
                      <a:pt x="2245" y="1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20"/>
          <p:cNvPicPr preferRelativeResize="0"/>
          <p:nvPr/>
        </p:nvPicPr>
        <p:blipFill rotWithShape="1">
          <a:blip r:embed="rId2">
            <a:alphaModFix amt="39000"/>
          </a:blip>
          <a:srcRect b="0" l="19627" r="0" t="-210"/>
          <a:stretch/>
        </p:blipFill>
        <p:spPr>
          <a:xfrm rot="5400000">
            <a:off x="1981963" y="-2005538"/>
            <a:ext cx="5190649" cy="915457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0"/>
          <p:cNvSpPr txBox="1"/>
          <p:nvPr>
            <p:ph hasCustomPrompt="1" type="title"/>
          </p:nvPr>
        </p:nvSpPr>
        <p:spPr>
          <a:xfrm>
            <a:off x="4608600" y="1042700"/>
            <a:ext cx="3822300" cy="75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2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32" name="Google Shape;332;p20"/>
          <p:cNvSpPr txBox="1"/>
          <p:nvPr>
            <p:ph idx="1" type="subTitle"/>
          </p:nvPr>
        </p:nvSpPr>
        <p:spPr>
          <a:xfrm>
            <a:off x="4608600" y="1797582"/>
            <a:ext cx="3822300" cy="309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20"/>
          <p:cNvSpPr txBox="1"/>
          <p:nvPr>
            <p:ph hasCustomPrompt="1" idx="2" type="title"/>
          </p:nvPr>
        </p:nvSpPr>
        <p:spPr>
          <a:xfrm>
            <a:off x="4608600" y="2816896"/>
            <a:ext cx="3822300" cy="75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2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34" name="Google Shape;334;p20"/>
          <p:cNvSpPr txBox="1"/>
          <p:nvPr>
            <p:ph idx="3" type="subTitle"/>
          </p:nvPr>
        </p:nvSpPr>
        <p:spPr>
          <a:xfrm>
            <a:off x="4608600" y="3571700"/>
            <a:ext cx="3822300" cy="309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20"/>
          <p:cNvSpPr/>
          <p:nvPr/>
        </p:nvSpPr>
        <p:spPr>
          <a:xfrm>
            <a:off x="-3525" y="4859525"/>
            <a:ext cx="9144000" cy="284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36" name="Google Shape;336;p20"/>
          <p:cNvSpPr/>
          <p:nvPr>
            <p:ph idx="4" type="pic"/>
          </p:nvPr>
        </p:nvSpPr>
        <p:spPr>
          <a:xfrm>
            <a:off x="1316280" y="1108339"/>
            <a:ext cx="2707800" cy="29343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337" name="Google Shape;337;p20"/>
          <p:cNvGrpSpPr/>
          <p:nvPr/>
        </p:nvGrpSpPr>
        <p:grpSpPr>
          <a:xfrm>
            <a:off x="-40916" y="71134"/>
            <a:ext cx="1230942" cy="1941964"/>
            <a:chOff x="-40916" y="71134"/>
            <a:chExt cx="1230942" cy="1941964"/>
          </a:xfrm>
        </p:grpSpPr>
        <p:pic>
          <p:nvPicPr>
            <p:cNvPr id="338" name="Google Shape;338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748615">
              <a:off x="38950" y="680600"/>
              <a:ext cx="594400" cy="8043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9" name="Google Shape;339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985868">
              <a:off x="235250" y="76675"/>
              <a:ext cx="469350" cy="543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0" name="Google Shape;340;p20"/>
            <p:cNvGrpSpPr/>
            <p:nvPr/>
          </p:nvGrpSpPr>
          <p:grpSpPr>
            <a:xfrm>
              <a:off x="941225" y="179200"/>
              <a:ext cx="248800" cy="235798"/>
              <a:chOff x="941225" y="179200"/>
              <a:chExt cx="248800" cy="235798"/>
            </a:xfrm>
          </p:grpSpPr>
          <p:sp>
            <p:nvSpPr>
              <p:cNvPr id="341" name="Google Shape;341;p20"/>
              <p:cNvSpPr/>
              <p:nvPr/>
            </p:nvSpPr>
            <p:spPr>
              <a:xfrm>
                <a:off x="941225" y="179200"/>
                <a:ext cx="174355" cy="174231"/>
              </a:xfrm>
              <a:custGeom>
                <a:rect b="b" l="l" r="r" t="t"/>
                <a:pathLst>
                  <a:path extrusionOk="0" h="8464" w="8470">
                    <a:moveTo>
                      <a:pt x="5447" y="4423"/>
                    </a:moveTo>
                    <a:cubicBezTo>
                      <a:pt x="5164" y="4549"/>
                      <a:pt x="4863" y="4723"/>
                      <a:pt x="4672" y="5001"/>
                    </a:cubicBezTo>
                    <a:cubicBezTo>
                      <a:pt x="4562" y="5128"/>
                      <a:pt x="4502" y="5281"/>
                      <a:pt x="4426" y="5423"/>
                    </a:cubicBezTo>
                    <a:cubicBezTo>
                      <a:pt x="4378" y="5571"/>
                      <a:pt x="4307" y="5720"/>
                      <a:pt x="4280" y="5869"/>
                    </a:cubicBezTo>
                    <a:cubicBezTo>
                      <a:pt x="4270" y="5896"/>
                      <a:pt x="4278" y="5863"/>
                      <a:pt x="4285" y="5828"/>
                    </a:cubicBezTo>
                    <a:cubicBezTo>
                      <a:pt x="4265" y="5909"/>
                      <a:pt x="4247" y="5988"/>
                      <a:pt x="4231" y="6065"/>
                    </a:cubicBezTo>
                    <a:cubicBezTo>
                      <a:pt x="4203" y="5931"/>
                      <a:pt x="4164" y="5773"/>
                      <a:pt x="4104" y="5599"/>
                    </a:cubicBezTo>
                    <a:cubicBezTo>
                      <a:pt x="4047" y="5414"/>
                      <a:pt x="3950" y="5209"/>
                      <a:pt x="3812" y="5016"/>
                    </a:cubicBezTo>
                    <a:cubicBezTo>
                      <a:pt x="3671" y="4825"/>
                      <a:pt x="3478" y="4646"/>
                      <a:pt x="3263" y="4532"/>
                    </a:cubicBezTo>
                    <a:cubicBezTo>
                      <a:pt x="2968" y="4370"/>
                      <a:pt x="2660" y="4277"/>
                      <a:pt x="2378" y="4218"/>
                    </a:cubicBezTo>
                    <a:cubicBezTo>
                      <a:pt x="2489" y="4195"/>
                      <a:pt x="2586" y="4170"/>
                      <a:pt x="2690" y="4138"/>
                    </a:cubicBezTo>
                    <a:lnTo>
                      <a:pt x="2569" y="4161"/>
                    </a:lnTo>
                    <a:cubicBezTo>
                      <a:pt x="2762" y="4122"/>
                      <a:pt x="2922" y="4042"/>
                      <a:pt x="3004" y="4035"/>
                    </a:cubicBezTo>
                    <a:lnTo>
                      <a:pt x="2807" y="4111"/>
                    </a:lnTo>
                    <a:cubicBezTo>
                      <a:pt x="2968" y="4055"/>
                      <a:pt x="3097" y="4009"/>
                      <a:pt x="3213" y="3936"/>
                    </a:cubicBezTo>
                    <a:cubicBezTo>
                      <a:pt x="3334" y="3879"/>
                      <a:pt x="3437" y="3800"/>
                      <a:pt x="3548" y="3697"/>
                    </a:cubicBezTo>
                    <a:lnTo>
                      <a:pt x="3465" y="3765"/>
                    </a:lnTo>
                    <a:cubicBezTo>
                      <a:pt x="3506" y="3729"/>
                      <a:pt x="3560" y="3682"/>
                      <a:pt x="3625" y="3625"/>
                    </a:cubicBezTo>
                    <a:cubicBezTo>
                      <a:pt x="3684" y="3551"/>
                      <a:pt x="3752" y="3465"/>
                      <a:pt x="3827" y="3370"/>
                    </a:cubicBezTo>
                    <a:cubicBezTo>
                      <a:pt x="3884" y="3265"/>
                      <a:pt x="3950" y="3148"/>
                      <a:pt x="4004" y="3024"/>
                    </a:cubicBezTo>
                    <a:cubicBezTo>
                      <a:pt x="4045" y="2897"/>
                      <a:pt x="4100" y="2766"/>
                      <a:pt x="4130" y="2634"/>
                    </a:cubicBezTo>
                    <a:cubicBezTo>
                      <a:pt x="4178" y="2443"/>
                      <a:pt x="4213" y="2253"/>
                      <a:pt x="4237" y="2081"/>
                    </a:cubicBezTo>
                    <a:cubicBezTo>
                      <a:pt x="4274" y="2339"/>
                      <a:pt x="4314" y="2540"/>
                      <a:pt x="4352" y="2646"/>
                    </a:cubicBezTo>
                    <a:cubicBezTo>
                      <a:pt x="4410" y="2861"/>
                      <a:pt x="4343" y="2690"/>
                      <a:pt x="4341" y="2688"/>
                    </a:cubicBezTo>
                    <a:cubicBezTo>
                      <a:pt x="4434" y="2947"/>
                      <a:pt x="4391" y="2796"/>
                      <a:pt x="4469" y="3017"/>
                    </a:cubicBezTo>
                    <a:cubicBezTo>
                      <a:pt x="4489" y="3078"/>
                      <a:pt x="4456" y="3008"/>
                      <a:pt x="4442" y="2975"/>
                    </a:cubicBezTo>
                    <a:cubicBezTo>
                      <a:pt x="4472" y="3073"/>
                      <a:pt x="4528" y="3159"/>
                      <a:pt x="4533" y="3164"/>
                    </a:cubicBezTo>
                    <a:cubicBezTo>
                      <a:pt x="4474" y="3045"/>
                      <a:pt x="4513" y="3089"/>
                      <a:pt x="4497" y="3036"/>
                    </a:cubicBezTo>
                    <a:lnTo>
                      <a:pt x="4641" y="3307"/>
                    </a:lnTo>
                    <a:lnTo>
                      <a:pt x="4627" y="3300"/>
                    </a:lnTo>
                    <a:cubicBezTo>
                      <a:pt x="4641" y="3331"/>
                      <a:pt x="4671" y="3364"/>
                      <a:pt x="4724" y="3418"/>
                    </a:cubicBezTo>
                    <a:cubicBezTo>
                      <a:pt x="4781" y="3466"/>
                      <a:pt x="4831" y="3561"/>
                      <a:pt x="4954" y="3654"/>
                    </a:cubicBezTo>
                    <a:cubicBezTo>
                      <a:pt x="5336" y="3992"/>
                      <a:pt x="5855" y="4118"/>
                      <a:pt x="6309" y="4199"/>
                    </a:cubicBezTo>
                    <a:cubicBezTo>
                      <a:pt x="6300" y="4200"/>
                      <a:pt x="6292" y="4202"/>
                      <a:pt x="6283" y="4203"/>
                    </a:cubicBezTo>
                    <a:cubicBezTo>
                      <a:pt x="6245" y="4199"/>
                      <a:pt x="6197" y="4193"/>
                      <a:pt x="6148" y="4185"/>
                    </a:cubicBezTo>
                    <a:cubicBezTo>
                      <a:pt x="6184" y="4191"/>
                      <a:pt x="6222" y="4198"/>
                      <a:pt x="6266" y="4206"/>
                    </a:cubicBezTo>
                    <a:cubicBezTo>
                      <a:pt x="5994" y="4252"/>
                      <a:pt x="5720" y="4318"/>
                      <a:pt x="5447" y="4423"/>
                    </a:cubicBezTo>
                    <a:moveTo>
                      <a:pt x="1069" y="4393"/>
                    </a:moveTo>
                    <a:cubicBezTo>
                      <a:pt x="1072" y="4392"/>
                      <a:pt x="1075" y="4392"/>
                      <a:pt x="1078" y="4392"/>
                    </a:cubicBezTo>
                    <a:cubicBezTo>
                      <a:pt x="1075" y="4392"/>
                      <a:pt x="1072" y="4392"/>
                      <a:pt x="1069" y="4393"/>
                    </a:cubicBezTo>
                    <a:moveTo>
                      <a:pt x="8124" y="4066"/>
                    </a:moveTo>
                    <a:cubicBezTo>
                      <a:pt x="8138" y="4060"/>
                      <a:pt x="8150" y="4053"/>
                      <a:pt x="8162" y="4047"/>
                    </a:cubicBezTo>
                    <a:cubicBezTo>
                      <a:pt x="8215" y="4045"/>
                      <a:pt x="8272" y="4042"/>
                      <a:pt x="8336" y="4038"/>
                    </a:cubicBezTo>
                    <a:cubicBezTo>
                      <a:pt x="8294" y="4036"/>
                      <a:pt x="8240" y="4037"/>
                      <a:pt x="8178" y="4039"/>
                    </a:cubicBezTo>
                    <a:cubicBezTo>
                      <a:pt x="8222" y="4016"/>
                      <a:pt x="8249" y="3999"/>
                      <a:pt x="8249" y="3994"/>
                    </a:cubicBezTo>
                    <a:cubicBezTo>
                      <a:pt x="8339" y="4001"/>
                      <a:pt x="8419" y="4007"/>
                      <a:pt x="8465" y="4010"/>
                    </a:cubicBezTo>
                    <a:cubicBezTo>
                      <a:pt x="8441" y="4003"/>
                      <a:pt x="8257" y="3989"/>
                      <a:pt x="8159" y="3987"/>
                    </a:cubicBezTo>
                    <a:lnTo>
                      <a:pt x="8141" y="3999"/>
                    </a:lnTo>
                    <a:cubicBezTo>
                      <a:pt x="7916" y="3989"/>
                      <a:pt x="8089" y="3988"/>
                      <a:pt x="7869" y="3975"/>
                    </a:cubicBezTo>
                    <a:cubicBezTo>
                      <a:pt x="7858" y="3964"/>
                      <a:pt x="8060" y="3974"/>
                      <a:pt x="8238" y="3984"/>
                    </a:cubicBezTo>
                    <a:cubicBezTo>
                      <a:pt x="8078" y="3973"/>
                      <a:pt x="7919" y="3955"/>
                      <a:pt x="7853" y="3963"/>
                    </a:cubicBezTo>
                    <a:cubicBezTo>
                      <a:pt x="7703" y="3949"/>
                      <a:pt x="7870" y="3952"/>
                      <a:pt x="7690" y="3934"/>
                    </a:cubicBezTo>
                    <a:cubicBezTo>
                      <a:pt x="7562" y="3927"/>
                      <a:pt x="7392" y="3925"/>
                      <a:pt x="7245" y="3907"/>
                    </a:cubicBezTo>
                    <a:lnTo>
                      <a:pt x="7248" y="3905"/>
                    </a:lnTo>
                    <a:cubicBezTo>
                      <a:pt x="6894" y="3859"/>
                      <a:pt x="6701" y="3870"/>
                      <a:pt x="6387" y="3806"/>
                    </a:cubicBezTo>
                    <a:lnTo>
                      <a:pt x="6422" y="3807"/>
                    </a:lnTo>
                    <a:cubicBezTo>
                      <a:pt x="6308" y="3790"/>
                      <a:pt x="6095" y="3746"/>
                      <a:pt x="5903" y="3694"/>
                    </a:cubicBezTo>
                    <a:cubicBezTo>
                      <a:pt x="5957" y="3709"/>
                      <a:pt x="6004" y="3728"/>
                      <a:pt x="5886" y="3702"/>
                    </a:cubicBezTo>
                    <a:cubicBezTo>
                      <a:pt x="5773" y="3660"/>
                      <a:pt x="5693" y="3630"/>
                      <a:pt x="5615" y="3601"/>
                    </a:cubicBezTo>
                    <a:cubicBezTo>
                      <a:pt x="5537" y="3569"/>
                      <a:pt x="5478" y="3527"/>
                      <a:pt x="5410" y="3489"/>
                    </a:cubicBezTo>
                    <a:cubicBezTo>
                      <a:pt x="5362" y="3472"/>
                      <a:pt x="5323" y="3446"/>
                      <a:pt x="5285" y="3416"/>
                    </a:cubicBezTo>
                    <a:cubicBezTo>
                      <a:pt x="5237" y="3370"/>
                      <a:pt x="5157" y="3329"/>
                      <a:pt x="5101" y="3244"/>
                    </a:cubicBezTo>
                    <a:cubicBezTo>
                      <a:pt x="5069" y="3205"/>
                      <a:pt x="5034" y="3163"/>
                      <a:pt x="4998" y="3119"/>
                    </a:cubicBezTo>
                    <a:cubicBezTo>
                      <a:pt x="4970" y="3067"/>
                      <a:pt x="4940" y="3011"/>
                      <a:pt x="4909" y="2953"/>
                    </a:cubicBezTo>
                    <a:cubicBezTo>
                      <a:pt x="4789" y="2718"/>
                      <a:pt x="4700" y="2396"/>
                      <a:pt x="4646" y="2044"/>
                    </a:cubicBezTo>
                    <a:cubicBezTo>
                      <a:pt x="4532" y="1341"/>
                      <a:pt x="4493" y="547"/>
                      <a:pt x="4455" y="0"/>
                    </a:cubicBezTo>
                    <a:lnTo>
                      <a:pt x="4009" y="0"/>
                    </a:lnTo>
                    <a:cubicBezTo>
                      <a:pt x="3972" y="664"/>
                      <a:pt x="3945" y="1014"/>
                      <a:pt x="3929" y="1219"/>
                    </a:cubicBezTo>
                    <a:lnTo>
                      <a:pt x="3930" y="1186"/>
                    </a:lnTo>
                    <a:cubicBezTo>
                      <a:pt x="3902" y="1504"/>
                      <a:pt x="3867" y="1909"/>
                      <a:pt x="3777" y="2331"/>
                    </a:cubicBezTo>
                    <a:cubicBezTo>
                      <a:pt x="3691" y="2755"/>
                      <a:pt x="3524" y="3188"/>
                      <a:pt x="3180" y="3440"/>
                    </a:cubicBezTo>
                    <a:cubicBezTo>
                      <a:pt x="2840" y="3701"/>
                      <a:pt x="2352" y="3795"/>
                      <a:pt x="1915" y="3860"/>
                    </a:cubicBezTo>
                    <a:cubicBezTo>
                      <a:pt x="1473" y="3926"/>
                      <a:pt x="1059" y="3957"/>
                      <a:pt x="728" y="3985"/>
                    </a:cubicBezTo>
                    <a:cubicBezTo>
                      <a:pt x="584" y="3988"/>
                      <a:pt x="403" y="3997"/>
                      <a:pt x="233" y="4007"/>
                    </a:cubicBezTo>
                    <a:cubicBezTo>
                      <a:pt x="90" y="4001"/>
                      <a:pt x="155" y="4003"/>
                      <a:pt x="25" y="3993"/>
                    </a:cubicBezTo>
                    <a:lnTo>
                      <a:pt x="25" y="4018"/>
                    </a:lnTo>
                    <a:cubicBezTo>
                      <a:pt x="24" y="4018"/>
                      <a:pt x="23" y="4018"/>
                      <a:pt x="22" y="4018"/>
                    </a:cubicBezTo>
                    <a:cubicBezTo>
                      <a:pt x="23" y="4018"/>
                      <a:pt x="24" y="4018"/>
                      <a:pt x="25" y="4018"/>
                    </a:cubicBezTo>
                    <a:lnTo>
                      <a:pt x="25" y="4029"/>
                    </a:lnTo>
                    <a:cubicBezTo>
                      <a:pt x="19" y="4029"/>
                      <a:pt x="14" y="4029"/>
                      <a:pt x="8" y="4030"/>
                    </a:cubicBezTo>
                    <a:cubicBezTo>
                      <a:pt x="4" y="4030"/>
                      <a:pt x="0" y="4030"/>
                      <a:pt x="0" y="4030"/>
                    </a:cubicBezTo>
                    <a:lnTo>
                      <a:pt x="0" y="4436"/>
                    </a:lnTo>
                    <a:cubicBezTo>
                      <a:pt x="8" y="4437"/>
                      <a:pt x="16" y="4437"/>
                      <a:pt x="25" y="4438"/>
                    </a:cubicBezTo>
                    <a:lnTo>
                      <a:pt x="25" y="4473"/>
                    </a:lnTo>
                    <a:cubicBezTo>
                      <a:pt x="73" y="4470"/>
                      <a:pt x="158" y="4466"/>
                      <a:pt x="304" y="4458"/>
                    </a:cubicBezTo>
                    <a:cubicBezTo>
                      <a:pt x="335" y="4456"/>
                      <a:pt x="363" y="4454"/>
                      <a:pt x="391" y="4452"/>
                    </a:cubicBezTo>
                    <a:cubicBezTo>
                      <a:pt x="435" y="4454"/>
                      <a:pt x="521" y="4457"/>
                      <a:pt x="698" y="4467"/>
                    </a:cubicBezTo>
                    <a:cubicBezTo>
                      <a:pt x="888" y="4481"/>
                      <a:pt x="1214" y="4497"/>
                      <a:pt x="1599" y="4542"/>
                    </a:cubicBezTo>
                    <a:cubicBezTo>
                      <a:pt x="1982" y="4586"/>
                      <a:pt x="2436" y="4645"/>
                      <a:pt x="2827" y="4804"/>
                    </a:cubicBezTo>
                    <a:cubicBezTo>
                      <a:pt x="3024" y="4880"/>
                      <a:pt x="3191" y="4992"/>
                      <a:pt x="3332" y="5119"/>
                    </a:cubicBezTo>
                    <a:cubicBezTo>
                      <a:pt x="3393" y="5191"/>
                      <a:pt x="3452" y="5263"/>
                      <a:pt x="3506" y="5335"/>
                    </a:cubicBezTo>
                    <a:cubicBezTo>
                      <a:pt x="3550" y="5417"/>
                      <a:pt x="3592" y="5496"/>
                      <a:pt x="3632" y="5571"/>
                    </a:cubicBezTo>
                    <a:cubicBezTo>
                      <a:pt x="3758" y="5900"/>
                      <a:pt x="3815" y="6196"/>
                      <a:pt x="3839" y="6359"/>
                    </a:cubicBezTo>
                    <a:cubicBezTo>
                      <a:pt x="3915" y="6706"/>
                      <a:pt x="3947" y="7157"/>
                      <a:pt x="3981" y="7511"/>
                    </a:cubicBezTo>
                    <a:lnTo>
                      <a:pt x="3975" y="7476"/>
                    </a:lnTo>
                    <a:cubicBezTo>
                      <a:pt x="3985" y="7568"/>
                      <a:pt x="3999" y="7766"/>
                      <a:pt x="4015" y="8020"/>
                    </a:cubicBezTo>
                    <a:cubicBezTo>
                      <a:pt x="4005" y="8172"/>
                      <a:pt x="3996" y="8317"/>
                      <a:pt x="3990" y="8439"/>
                    </a:cubicBezTo>
                    <a:lnTo>
                      <a:pt x="4039" y="8439"/>
                    </a:lnTo>
                    <a:cubicBezTo>
                      <a:pt x="4039" y="8448"/>
                      <a:pt x="4040" y="8456"/>
                      <a:pt x="4040" y="8464"/>
                    </a:cubicBezTo>
                    <a:lnTo>
                      <a:pt x="4424" y="8464"/>
                    </a:lnTo>
                    <a:cubicBezTo>
                      <a:pt x="4424" y="8456"/>
                      <a:pt x="4424" y="8447"/>
                      <a:pt x="4425" y="8439"/>
                    </a:cubicBezTo>
                    <a:lnTo>
                      <a:pt x="4474" y="8439"/>
                    </a:lnTo>
                    <a:cubicBezTo>
                      <a:pt x="4463" y="8248"/>
                      <a:pt x="4456" y="8117"/>
                      <a:pt x="4455" y="8104"/>
                    </a:cubicBezTo>
                    <a:lnTo>
                      <a:pt x="4446" y="8093"/>
                    </a:lnTo>
                    <a:cubicBezTo>
                      <a:pt x="4490" y="7414"/>
                      <a:pt x="4557" y="6703"/>
                      <a:pt x="4600" y="6479"/>
                    </a:cubicBezTo>
                    <a:lnTo>
                      <a:pt x="4588" y="6537"/>
                    </a:lnTo>
                    <a:cubicBezTo>
                      <a:pt x="4635" y="6159"/>
                      <a:pt x="4651" y="6216"/>
                      <a:pt x="4721" y="5932"/>
                    </a:cubicBezTo>
                    <a:cubicBezTo>
                      <a:pt x="4687" y="5960"/>
                      <a:pt x="4779" y="5662"/>
                      <a:pt x="4822" y="5552"/>
                    </a:cubicBezTo>
                    <a:lnTo>
                      <a:pt x="4823" y="5558"/>
                    </a:lnTo>
                    <a:cubicBezTo>
                      <a:pt x="4872" y="5488"/>
                      <a:pt x="4910" y="5340"/>
                      <a:pt x="5013" y="5228"/>
                    </a:cubicBezTo>
                    <a:cubicBezTo>
                      <a:pt x="5097" y="5099"/>
                      <a:pt x="5230" y="4995"/>
                      <a:pt x="5348" y="4915"/>
                    </a:cubicBezTo>
                    <a:lnTo>
                      <a:pt x="5343" y="4928"/>
                    </a:lnTo>
                    <a:cubicBezTo>
                      <a:pt x="5530" y="4779"/>
                      <a:pt x="5994" y="4657"/>
                      <a:pt x="6174" y="4621"/>
                    </a:cubicBezTo>
                    <a:cubicBezTo>
                      <a:pt x="6588" y="4539"/>
                      <a:pt x="7250" y="4493"/>
                      <a:pt x="7827" y="4443"/>
                    </a:cubicBezTo>
                    <a:lnTo>
                      <a:pt x="8203" y="4446"/>
                    </a:lnTo>
                    <a:lnTo>
                      <a:pt x="8257" y="4440"/>
                    </a:lnTo>
                    <a:cubicBezTo>
                      <a:pt x="8257" y="4440"/>
                      <a:pt x="8815" y="4102"/>
                      <a:pt x="8124" y="4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20"/>
              <p:cNvSpPr/>
              <p:nvPr/>
            </p:nvSpPr>
            <p:spPr>
              <a:xfrm>
                <a:off x="1143812" y="369443"/>
                <a:ext cx="46213" cy="45555"/>
              </a:xfrm>
              <a:custGeom>
                <a:rect b="b" l="l" r="r" t="t"/>
                <a:pathLst>
                  <a:path extrusionOk="0" h="2213" w="2245">
                    <a:moveTo>
                      <a:pt x="2245" y="1066"/>
                    </a:moveTo>
                    <a:cubicBezTo>
                      <a:pt x="2245" y="1027"/>
                      <a:pt x="2249" y="986"/>
                      <a:pt x="2234" y="972"/>
                    </a:cubicBezTo>
                    <a:cubicBezTo>
                      <a:pt x="2233" y="934"/>
                      <a:pt x="2247" y="974"/>
                      <a:pt x="2245" y="928"/>
                    </a:cubicBezTo>
                    <a:cubicBezTo>
                      <a:pt x="2238" y="897"/>
                      <a:pt x="2217" y="858"/>
                      <a:pt x="2214" y="821"/>
                    </a:cubicBezTo>
                    <a:lnTo>
                      <a:pt x="2216" y="821"/>
                    </a:lnTo>
                    <a:cubicBezTo>
                      <a:pt x="2201" y="730"/>
                      <a:pt x="2159" y="694"/>
                      <a:pt x="2132" y="617"/>
                    </a:cubicBezTo>
                    <a:lnTo>
                      <a:pt x="2139" y="623"/>
                    </a:lnTo>
                    <a:cubicBezTo>
                      <a:pt x="2133" y="594"/>
                      <a:pt x="2098" y="548"/>
                      <a:pt x="2075" y="500"/>
                    </a:cubicBezTo>
                    <a:cubicBezTo>
                      <a:pt x="2081" y="514"/>
                      <a:pt x="2082" y="529"/>
                      <a:pt x="2064" y="503"/>
                    </a:cubicBezTo>
                    <a:cubicBezTo>
                      <a:pt x="2036" y="449"/>
                      <a:pt x="2006" y="420"/>
                      <a:pt x="1984" y="382"/>
                    </a:cubicBezTo>
                    <a:lnTo>
                      <a:pt x="1948" y="357"/>
                    </a:lnTo>
                    <a:cubicBezTo>
                      <a:pt x="1883" y="278"/>
                      <a:pt x="1679" y="104"/>
                      <a:pt x="1425" y="39"/>
                    </a:cubicBezTo>
                    <a:cubicBezTo>
                      <a:pt x="1175" y="-34"/>
                      <a:pt x="915" y="13"/>
                      <a:pt x="817" y="44"/>
                    </a:cubicBezTo>
                    <a:lnTo>
                      <a:pt x="825" y="40"/>
                    </a:lnTo>
                    <a:cubicBezTo>
                      <a:pt x="673" y="79"/>
                      <a:pt x="448" y="189"/>
                      <a:pt x="289" y="373"/>
                    </a:cubicBezTo>
                    <a:cubicBezTo>
                      <a:pt x="124" y="551"/>
                      <a:pt x="40" y="789"/>
                      <a:pt x="25" y="948"/>
                    </a:cubicBezTo>
                    <a:cubicBezTo>
                      <a:pt x="6" y="996"/>
                      <a:pt x="5" y="1065"/>
                      <a:pt x="0" y="1117"/>
                    </a:cubicBezTo>
                    <a:cubicBezTo>
                      <a:pt x="6" y="1088"/>
                      <a:pt x="13" y="1098"/>
                      <a:pt x="11" y="1120"/>
                    </a:cubicBezTo>
                    <a:cubicBezTo>
                      <a:pt x="19" y="1277"/>
                      <a:pt x="13" y="1132"/>
                      <a:pt x="36" y="1288"/>
                    </a:cubicBezTo>
                    <a:cubicBezTo>
                      <a:pt x="52" y="1376"/>
                      <a:pt x="106" y="1594"/>
                      <a:pt x="238" y="1769"/>
                    </a:cubicBezTo>
                    <a:cubicBezTo>
                      <a:pt x="361" y="1949"/>
                      <a:pt x="549" y="2066"/>
                      <a:pt x="619" y="2105"/>
                    </a:cubicBezTo>
                    <a:cubicBezTo>
                      <a:pt x="702" y="2133"/>
                      <a:pt x="803" y="2176"/>
                      <a:pt x="888" y="2186"/>
                    </a:cubicBezTo>
                    <a:lnTo>
                      <a:pt x="879" y="2187"/>
                    </a:lnTo>
                    <a:cubicBezTo>
                      <a:pt x="923" y="2194"/>
                      <a:pt x="1074" y="2225"/>
                      <a:pt x="1228" y="2208"/>
                    </a:cubicBezTo>
                    <a:cubicBezTo>
                      <a:pt x="1382" y="2196"/>
                      <a:pt x="1531" y="2139"/>
                      <a:pt x="1576" y="2112"/>
                    </a:cubicBezTo>
                    <a:lnTo>
                      <a:pt x="1562" y="2116"/>
                    </a:lnTo>
                    <a:cubicBezTo>
                      <a:pt x="1642" y="2068"/>
                      <a:pt x="1637" y="2088"/>
                      <a:pt x="1703" y="2054"/>
                    </a:cubicBezTo>
                    <a:cubicBezTo>
                      <a:pt x="1687" y="2046"/>
                      <a:pt x="1747" y="1994"/>
                      <a:pt x="1769" y="1974"/>
                    </a:cubicBezTo>
                    <a:lnTo>
                      <a:pt x="1770" y="1978"/>
                    </a:lnTo>
                    <a:cubicBezTo>
                      <a:pt x="1806" y="1949"/>
                      <a:pt x="1871" y="1870"/>
                      <a:pt x="1916" y="1813"/>
                    </a:cubicBezTo>
                    <a:lnTo>
                      <a:pt x="1921" y="1821"/>
                    </a:lnTo>
                    <a:cubicBezTo>
                      <a:pt x="1956" y="1770"/>
                      <a:pt x="2022" y="1676"/>
                      <a:pt x="2042" y="1637"/>
                    </a:cubicBezTo>
                    <a:cubicBezTo>
                      <a:pt x="2094" y="1553"/>
                      <a:pt x="2167" y="1408"/>
                      <a:pt x="2172" y="1270"/>
                    </a:cubicBezTo>
                    <a:cubicBezTo>
                      <a:pt x="2185" y="1242"/>
                      <a:pt x="2196" y="1214"/>
                      <a:pt x="2206" y="1185"/>
                    </a:cubicBezTo>
                    <a:lnTo>
                      <a:pt x="2204" y="1171"/>
                    </a:lnTo>
                    <a:cubicBezTo>
                      <a:pt x="2205" y="1156"/>
                      <a:pt x="1891" y="1058"/>
                      <a:pt x="1817" y="1179"/>
                    </a:cubicBezTo>
                    <a:lnTo>
                      <a:pt x="1807" y="1177"/>
                    </a:lnTo>
                    <a:cubicBezTo>
                      <a:pt x="1807" y="1184"/>
                      <a:pt x="1808" y="1192"/>
                      <a:pt x="1807" y="1200"/>
                    </a:cubicBezTo>
                    <a:cubicBezTo>
                      <a:pt x="1798" y="1227"/>
                      <a:pt x="1807" y="1241"/>
                      <a:pt x="1798" y="1237"/>
                    </a:cubicBezTo>
                    <a:lnTo>
                      <a:pt x="1805" y="1200"/>
                    </a:lnTo>
                    <a:cubicBezTo>
                      <a:pt x="1798" y="1227"/>
                      <a:pt x="1796" y="1208"/>
                      <a:pt x="1793" y="1197"/>
                    </a:cubicBezTo>
                    <a:cubicBezTo>
                      <a:pt x="1790" y="1208"/>
                      <a:pt x="1787" y="1219"/>
                      <a:pt x="1783" y="1227"/>
                    </a:cubicBezTo>
                    <a:cubicBezTo>
                      <a:pt x="1786" y="1233"/>
                      <a:pt x="1787" y="1224"/>
                      <a:pt x="1790" y="1220"/>
                    </a:cubicBezTo>
                    <a:cubicBezTo>
                      <a:pt x="1790" y="1235"/>
                      <a:pt x="1798" y="1257"/>
                      <a:pt x="1788" y="1274"/>
                    </a:cubicBezTo>
                    <a:cubicBezTo>
                      <a:pt x="1780" y="1301"/>
                      <a:pt x="1773" y="1272"/>
                      <a:pt x="1764" y="1303"/>
                    </a:cubicBezTo>
                    <a:cubicBezTo>
                      <a:pt x="1712" y="1464"/>
                      <a:pt x="1600" y="1595"/>
                      <a:pt x="1459" y="1684"/>
                    </a:cubicBezTo>
                    <a:cubicBezTo>
                      <a:pt x="1454" y="1683"/>
                      <a:pt x="1458" y="1681"/>
                      <a:pt x="1461" y="1677"/>
                    </a:cubicBezTo>
                    <a:cubicBezTo>
                      <a:pt x="1421" y="1707"/>
                      <a:pt x="1380" y="1726"/>
                      <a:pt x="1338" y="1744"/>
                    </a:cubicBezTo>
                    <a:cubicBezTo>
                      <a:pt x="1325" y="1745"/>
                      <a:pt x="1320" y="1741"/>
                      <a:pt x="1315" y="1738"/>
                    </a:cubicBezTo>
                    <a:cubicBezTo>
                      <a:pt x="1328" y="1755"/>
                      <a:pt x="1070" y="1793"/>
                      <a:pt x="1065" y="1775"/>
                    </a:cubicBezTo>
                    <a:lnTo>
                      <a:pt x="1060" y="1791"/>
                    </a:lnTo>
                    <a:cubicBezTo>
                      <a:pt x="1010" y="1787"/>
                      <a:pt x="1048" y="1771"/>
                      <a:pt x="1002" y="1769"/>
                    </a:cubicBezTo>
                    <a:cubicBezTo>
                      <a:pt x="979" y="1792"/>
                      <a:pt x="929" y="1749"/>
                      <a:pt x="910" y="1758"/>
                    </a:cubicBezTo>
                    <a:cubicBezTo>
                      <a:pt x="910" y="1758"/>
                      <a:pt x="890" y="1747"/>
                      <a:pt x="894" y="1741"/>
                    </a:cubicBezTo>
                    <a:cubicBezTo>
                      <a:pt x="883" y="1750"/>
                      <a:pt x="871" y="1736"/>
                      <a:pt x="857" y="1734"/>
                    </a:cubicBezTo>
                    <a:cubicBezTo>
                      <a:pt x="850" y="1736"/>
                      <a:pt x="859" y="1739"/>
                      <a:pt x="861" y="1744"/>
                    </a:cubicBezTo>
                    <a:cubicBezTo>
                      <a:pt x="850" y="1742"/>
                      <a:pt x="840" y="1738"/>
                      <a:pt x="829" y="1734"/>
                    </a:cubicBezTo>
                    <a:cubicBezTo>
                      <a:pt x="819" y="1725"/>
                      <a:pt x="820" y="1717"/>
                      <a:pt x="833" y="1722"/>
                    </a:cubicBezTo>
                    <a:cubicBezTo>
                      <a:pt x="794" y="1705"/>
                      <a:pt x="688" y="1637"/>
                      <a:pt x="611" y="1540"/>
                    </a:cubicBezTo>
                    <a:cubicBezTo>
                      <a:pt x="534" y="1443"/>
                      <a:pt x="493" y="1326"/>
                      <a:pt x="482" y="1283"/>
                    </a:cubicBezTo>
                    <a:cubicBezTo>
                      <a:pt x="476" y="1297"/>
                      <a:pt x="488" y="1322"/>
                      <a:pt x="479" y="1337"/>
                    </a:cubicBezTo>
                    <a:cubicBezTo>
                      <a:pt x="461" y="1317"/>
                      <a:pt x="472" y="1301"/>
                      <a:pt x="460" y="1293"/>
                    </a:cubicBezTo>
                    <a:cubicBezTo>
                      <a:pt x="478" y="1279"/>
                      <a:pt x="452" y="1240"/>
                      <a:pt x="473" y="1218"/>
                    </a:cubicBezTo>
                    <a:lnTo>
                      <a:pt x="459" y="1213"/>
                    </a:lnTo>
                    <a:lnTo>
                      <a:pt x="465" y="1200"/>
                    </a:lnTo>
                    <a:cubicBezTo>
                      <a:pt x="447" y="1096"/>
                      <a:pt x="452" y="1176"/>
                      <a:pt x="459" y="1083"/>
                    </a:cubicBezTo>
                    <a:cubicBezTo>
                      <a:pt x="460" y="1029"/>
                      <a:pt x="448" y="999"/>
                      <a:pt x="462" y="971"/>
                    </a:cubicBezTo>
                    <a:cubicBezTo>
                      <a:pt x="460" y="975"/>
                      <a:pt x="449" y="985"/>
                      <a:pt x="450" y="971"/>
                    </a:cubicBezTo>
                    <a:cubicBezTo>
                      <a:pt x="462" y="971"/>
                      <a:pt x="452" y="931"/>
                      <a:pt x="464" y="927"/>
                    </a:cubicBezTo>
                    <a:cubicBezTo>
                      <a:pt x="467" y="913"/>
                      <a:pt x="485" y="871"/>
                      <a:pt x="465" y="880"/>
                    </a:cubicBezTo>
                    <a:cubicBezTo>
                      <a:pt x="474" y="875"/>
                      <a:pt x="492" y="838"/>
                      <a:pt x="489" y="863"/>
                    </a:cubicBezTo>
                    <a:cubicBezTo>
                      <a:pt x="495" y="851"/>
                      <a:pt x="504" y="840"/>
                      <a:pt x="505" y="829"/>
                    </a:cubicBezTo>
                    <a:lnTo>
                      <a:pt x="493" y="844"/>
                    </a:lnTo>
                    <a:cubicBezTo>
                      <a:pt x="510" y="800"/>
                      <a:pt x="534" y="784"/>
                      <a:pt x="539" y="751"/>
                    </a:cubicBezTo>
                    <a:lnTo>
                      <a:pt x="524" y="763"/>
                    </a:lnTo>
                    <a:cubicBezTo>
                      <a:pt x="537" y="737"/>
                      <a:pt x="552" y="718"/>
                      <a:pt x="571" y="718"/>
                    </a:cubicBezTo>
                    <a:lnTo>
                      <a:pt x="557" y="744"/>
                    </a:lnTo>
                    <a:cubicBezTo>
                      <a:pt x="584" y="706"/>
                      <a:pt x="600" y="684"/>
                      <a:pt x="621" y="650"/>
                    </a:cubicBezTo>
                    <a:lnTo>
                      <a:pt x="612" y="660"/>
                    </a:lnTo>
                    <a:cubicBezTo>
                      <a:pt x="623" y="602"/>
                      <a:pt x="843" y="446"/>
                      <a:pt x="893" y="427"/>
                    </a:cubicBezTo>
                    <a:lnTo>
                      <a:pt x="868" y="423"/>
                    </a:lnTo>
                    <a:cubicBezTo>
                      <a:pt x="880" y="415"/>
                      <a:pt x="893" y="407"/>
                      <a:pt x="906" y="401"/>
                    </a:cubicBezTo>
                    <a:cubicBezTo>
                      <a:pt x="901" y="402"/>
                      <a:pt x="897" y="442"/>
                      <a:pt x="892" y="441"/>
                    </a:cubicBezTo>
                    <a:cubicBezTo>
                      <a:pt x="933" y="427"/>
                      <a:pt x="1069" y="388"/>
                      <a:pt x="1207" y="408"/>
                    </a:cubicBezTo>
                    <a:cubicBezTo>
                      <a:pt x="1344" y="422"/>
                      <a:pt x="1468" y="488"/>
                      <a:pt x="1498" y="516"/>
                    </a:cubicBezTo>
                    <a:cubicBezTo>
                      <a:pt x="1523" y="539"/>
                      <a:pt x="1492" y="537"/>
                      <a:pt x="1492" y="537"/>
                    </a:cubicBezTo>
                    <a:cubicBezTo>
                      <a:pt x="1527" y="554"/>
                      <a:pt x="1513" y="536"/>
                      <a:pt x="1540" y="556"/>
                    </a:cubicBezTo>
                    <a:cubicBezTo>
                      <a:pt x="1546" y="564"/>
                      <a:pt x="1533" y="563"/>
                      <a:pt x="1527" y="561"/>
                    </a:cubicBezTo>
                    <a:cubicBezTo>
                      <a:pt x="1540" y="569"/>
                      <a:pt x="1548" y="580"/>
                      <a:pt x="1553" y="576"/>
                    </a:cubicBezTo>
                    <a:cubicBezTo>
                      <a:pt x="1541" y="562"/>
                      <a:pt x="1556" y="555"/>
                      <a:pt x="1555" y="543"/>
                    </a:cubicBezTo>
                    <a:cubicBezTo>
                      <a:pt x="1567" y="552"/>
                      <a:pt x="1579" y="561"/>
                      <a:pt x="1589" y="572"/>
                    </a:cubicBezTo>
                    <a:lnTo>
                      <a:pt x="1582" y="577"/>
                    </a:lnTo>
                    <a:cubicBezTo>
                      <a:pt x="1588" y="585"/>
                      <a:pt x="1618" y="574"/>
                      <a:pt x="1646" y="610"/>
                    </a:cubicBezTo>
                    <a:cubicBezTo>
                      <a:pt x="1696" y="666"/>
                      <a:pt x="1744" y="733"/>
                      <a:pt x="1775" y="801"/>
                    </a:cubicBezTo>
                    <a:cubicBezTo>
                      <a:pt x="1770" y="802"/>
                      <a:pt x="1760" y="790"/>
                      <a:pt x="1751" y="777"/>
                    </a:cubicBezTo>
                    <a:cubicBezTo>
                      <a:pt x="1755" y="786"/>
                      <a:pt x="1762" y="799"/>
                      <a:pt x="1763" y="809"/>
                    </a:cubicBezTo>
                    <a:cubicBezTo>
                      <a:pt x="1764" y="789"/>
                      <a:pt x="1782" y="834"/>
                      <a:pt x="1780" y="820"/>
                    </a:cubicBezTo>
                    <a:cubicBezTo>
                      <a:pt x="1825" y="861"/>
                      <a:pt x="1826" y="937"/>
                      <a:pt x="1849" y="982"/>
                    </a:cubicBezTo>
                    <a:cubicBezTo>
                      <a:pt x="1870" y="969"/>
                      <a:pt x="2213" y="1057"/>
                      <a:pt x="2235" y="1070"/>
                    </a:cubicBezTo>
                    <a:cubicBezTo>
                      <a:pt x="2236" y="1093"/>
                      <a:pt x="2236" y="1115"/>
                      <a:pt x="2234" y="1122"/>
                    </a:cubicBezTo>
                    <a:cubicBezTo>
                      <a:pt x="2240" y="1117"/>
                      <a:pt x="2241" y="1071"/>
                      <a:pt x="2236" y="1047"/>
                    </a:cubicBezTo>
                    <a:lnTo>
                      <a:pt x="2223" y="1044"/>
                    </a:lnTo>
                    <a:cubicBezTo>
                      <a:pt x="2215" y="990"/>
                      <a:pt x="2231" y="1031"/>
                      <a:pt x="2223" y="977"/>
                    </a:cubicBezTo>
                    <a:cubicBezTo>
                      <a:pt x="2234" y="973"/>
                      <a:pt x="2243" y="1022"/>
                      <a:pt x="2245" y="1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3" name="Google Shape;343;p20"/>
            <p:cNvGrpSpPr/>
            <p:nvPr/>
          </p:nvGrpSpPr>
          <p:grpSpPr>
            <a:xfrm>
              <a:off x="243687" y="1619175"/>
              <a:ext cx="322538" cy="393923"/>
              <a:chOff x="243687" y="1619175"/>
              <a:chExt cx="322538" cy="393923"/>
            </a:xfrm>
          </p:grpSpPr>
          <p:sp>
            <p:nvSpPr>
              <p:cNvPr id="344" name="Google Shape;344;p20"/>
              <p:cNvSpPr/>
              <p:nvPr/>
            </p:nvSpPr>
            <p:spPr>
              <a:xfrm>
                <a:off x="317425" y="1619175"/>
                <a:ext cx="174355" cy="174231"/>
              </a:xfrm>
              <a:custGeom>
                <a:rect b="b" l="l" r="r" t="t"/>
                <a:pathLst>
                  <a:path extrusionOk="0" h="8464" w="8470">
                    <a:moveTo>
                      <a:pt x="5447" y="4423"/>
                    </a:moveTo>
                    <a:cubicBezTo>
                      <a:pt x="5164" y="4549"/>
                      <a:pt x="4863" y="4723"/>
                      <a:pt x="4672" y="5001"/>
                    </a:cubicBezTo>
                    <a:cubicBezTo>
                      <a:pt x="4562" y="5128"/>
                      <a:pt x="4502" y="5281"/>
                      <a:pt x="4426" y="5423"/>
                    </a:cubicBezTo>
                    <a:cubicBezTo>
                      <a:pt x="4378" y="5571"/>
                      <a:pt x="4307" y="5720"/>
                      <a:pt x="4280" y="5869"/>
                    </a:cubicBezTo>
                    <a:cubicBezTo>
                      <a:pt x="4270" y="5896"/>
                      <a:pt x="4278" y="5863"/>
                      <a:pt x="4285" y="5828"/>
                    </a:cubicBezTo>
                    <a:cubicBezTo>
                      <a:pt x="4265" y="5909"/>
                      <a:pt x="4247" y="5988"/>
                      <a:pt x="4231" y="6065"/>
                    </a:cubicBezTo>
                    <a:cubicBezTo>
                      <a:pt x="4203" y="5931"/>
                      <a:pt x="4164" y="5773"/>
                      <a:pt x="4104" y="5599"/>
                    </a:cubicBezTo>
                    <a:cubicBezTo>
                      <a:pt x="4047" y="5414"/>
                      <a:pt x="3950" y="5209"/>
                      <a:pt x="3812" y="5016"/>
                    </a:cubicBezTo>
                    <a:cubicBezTo>
                      <a:pt x="3671" y="4825"/>
                      <a:pt x="3478" y="4646"/>
                      <a:pt x="3263" y="4532"/>
                    </a:cubicBezTo>
                    <a:cubicBezTo>
                      <a:pt x="2968" y="4370"/>
                      <a:pt x="2660" y="4277"/>
                      <a:pt x="2378" y="4218"/>
                    </a:cubicBezTo>
                    <a:cubicBezTo>
                      <a:pt x="2489" y="4195"/>
                      <a:pt x="2586" y="4170"/>
                      <a:pt x="2690" y="4138"/>
                    </a:cubicBezTo>
                    <a:lnTo>
                      <a:pt x="2569" y="4161"/>
                    </a:lnTo>
                    <a:cubicBezTo>
                      <a:pt x="2762" y="4122"/>
                      <a:pt x="2922" y="4042"/>
                      <a:pt x="3004" y="4035"/>
                    </a:cubicBezTo>
                    <a:lnTo>
                      <a:pt x="2807" y="4111"/>
                    </a:lnTo>
                    <a:cubicBezTo>
                      <a:pt x="2968" y="4055"/>
                      <a:pt x="3097" y="4009"/>
                      <a:pt x="3213" y="3936"/>
                    </a:cubicBezTo>
                    <a:cubicBezTo>
                      <a:pt x="3334" y="3879"/>
                      <a:pt x="3437" y="3800"/>
                      <a:pt x="3548" y="3697"/>
                    </a:cubicBezTo>
                    <a:lnTo>
                      <a:pt x="3465" y="3765"/>
                    </a:lnTo>
                    <a:cubicBezTo>
                      <a:pt x="3506" y="3729"/>
                      <a:pt x="3560" y="3682"/>
                      <a:pt x="3625" y="3625"/>
                    </a:cubicBezTo>
                    <a:cubicBezTo>
                      <a:pt x="3684" y="3551"/>
                      <a:pt x="3752" y="3465"/>
                      <a:pt x="3827" y="3370"/>
                    </a:cubicBezTo>
                    <a:cubicBezTo>
                      <a:pt x="3884" y="3265"/>
                      <a:pt x="3950" y="3148"/>
                      <a:pt x="4004" y="3024"/>
                    </a:cubicBezTo>
                    <a:cubicBezTo>
                      <a:pt x="4045" y="2897"/>
                      <a:pt x="4100" y="2766"/>
                      <a:pt x="4130" y="2634"/>
                    </a:cubicBezTo>
                    <a:cubicBezTo>
                      <a:pt x="4178" y="2443"/>
                      <a:pt x="4213" y="2253"/>
                      <a:pt x="4237" y="2081"/>
                    </a:cubicBezTo>
                    <a:cubicBezTo>
                      <a:pt x="4274" y="2339"/>
                      <a:pt x="4314" y="2540"/>
                      <a:pt x="4352" y="2646"/>
                    </a:cubicBezTo>
                    <a:cubicBezTo>
                      <a:pt x="4410" y="2861"/>
                      <a:pt x="4343" y="2690"/>
                      <a:pt x="4341" y="2688"/>
                    </a:cubicBezTo>
                    <a:cubicBezTo>
                      <a:pt x="4434" y="2947"/>
                      <a:pt x="4391" y="2796"/>
                      <a:pt x="4469" y="3017"/>
                    </a:cubicBezTo>
                    <a:cubicBezTo>
                      <a:pt x="4489" y="3078"/>
                      <a:pt x="4456" y="3008"/>
                      <a:pt x="4442" y="2975"/>
                    </a:cubicBezTo>
                    <a:cubicBezTo>
                      <a:pt x="4472" y="3073"/>
                      <a:pt x="4528" y="3159"/>
                      <a:pt x="4533" y="3164"/>
                    </a:cubicBezTo>
                    <a:cubicBezTo>
                      <a:pt x="4474" y="3045"/>
                      <a:pt x="4513" y="3089"/>
                      <a:pt x="4497" y="3036"/>
                    </a:cubicBezTo>
                    <a:lnTo>
                      <a:pt x="4641" y="3307"/>
                    </a:lnTo>
                    <a:lnTo>
                      <a:pt x="4627" y="3300"/>
                    </a:lnTo>
                    <a:cubicBezTo>
                      <a:pt x="4641" y="3331"/>
                      <a:pt x="4671" y="3364"/>
                      <a:pt x="4724" y="3418"/>
                    </a:cubicBezTo>
                    <a:cubicBezTo>
                      <a:pt x="4781" y="3466"/>
                      <a:pt x="4831" y="3561"/>
                      <a:pt x="4954" y="3654"/>
                    </a:cubicBezTo>
                    <a:cubicBezTo>
                      <a:pt x="5336" y="3992"/>
                      <a:pt x="5855" y="4118"/>
                      <a:pt x="6309" y="4199"/>
                    </a:cubicBezTo>
                    <a:cubicBezTo>
                      <a:pt x="6300" y="4200"/>
                      <a:pt x="6292" y="4202"/>
                      <a:pt x="6283" y="4203"/>
                    </a:cubicBezTo>
                    <a:cubicBezTo>
                      <a:pt x="6245" y="4199"/>
                      <a:pt x="6197" y="4193"/>
                      <a:pt x="6148" y="4185"/>
                    </a:cubicBezTo>
                    <a:cubicBezTo>
                      <a:pt x="6184" y="4191"/>
                      <a:pt x="6222" y="4198"/>
                      <a:pt x="6266" y="4206"/>
                    </a:cubicBezTo>
                    <a:cubicBezTo>
                      <a:pt x="5994" y="4252"/>
                      <a:pt x="5720" y="4318"/>
                      <a:pt x="5447" y="4423"/>
                    </a:cubicBezTo>
                    <a:moveTo>
                      <a:pt x="1069" y="4393"/>
                    </a:moveTo>
                    <a:cubicBezTo>
                      <a:pt x="1072" y="4392"/>
                      <a:pt x="1075" y="4392"/>
                      <a:pt x="1078" y="4392"/>
                    </a:cubicBezTo>
                    <a:cubicBezTo>
                      <a:pt x="1075" y="4392"/>
                      <a:pt x="1072" y="4392"/>
                      <a:pt x="1069" y="4393"/>
                    </a:cubicBezTo>
                    <a:moveTo>
                      <a:pt x="8124" y="4066"/>
                    </a:moveTo>
                    <a:cubicBezTo>
                      <a:pt x="8138" y="4060"/>
                      <a:pt x="8150" y="4053"/>
                      <a:pt x="8162" y="4047"/>
                    </a:cubicBezTo>
                    <a:cubicBezTo>
                      <a:pt x="8215" y="4045"/>
                      <a:pt x="8272" y="4042"/>
                      <a:pt x="8336" y="4038"/>
                    </a:cubicBezTo>
                    <a:cubicBezTo>
                      <a:pt x="8294" y="4036"/>
                      <a:pt x="8240" y="4037"/>
                      <a:pt x="8178" y="4039"/>
                    </a:cubicBezTo>
                    <a:cubicBezTo>
                      <a:pt x="8222" y="4016"/>
                      <a:pt x="8249" y="3999"/>
                      <a:pt x="8249" y="3994"/>
                    </a:cubicBezTo>
                    <a:cubicBezTo>
                      <a:pt x="8339" y="4001"/>
                      <a:pt x="8419" y="4007"/>
                      <a:pt x="8465" y="4010"/>
                    </a:cubicBezTo>
                    <a:cubicBezTo>
                      <a:pt x="8441" y="4003"/>
                      <a:pt x="8257" y="3989"/>
                      <a:pt x="8159" y="3987"/>
                    </a:cubicBezTo>
                    <a:lnTo>
                      <a:pt x="8141" y="3999"/>
                    </a:lnTo>
                    <a:cubicBezTo>
                      <a:pt x="7916" y="3989"/>
                      <a:pt x="8089" y="3988"/>
                      <a:pt x="7869" y="3975"/>
                    </a:cubicBezTo>
                    <a:cubicBezTo>
                      <a:pt x="7858" y="3964"/>
                      <a:pt x="8060" y="3974"/>
                      <a:pt x="8238" y="3984"/>
                    </a:cubicBezTo>
                    <a:cubicBezTo>
                      <a:pt x="8078" y="3973"/>
                      <a:pt x="7919" y="3955"/>
                      <a:pt x="7853" y="3963"/>
                    </a:cubicBezTo>
                    <a:cubicBezTo>
                      <a:pt x="7703" y="3949"/>
                      <a:pt x="7870" y="3952"/>
                      <a:pt x="7690" y="3934"/>
                    </a:cubicBezTo>
                    <a:cubicBezTo>
                      <a:pt x="7562" y="3927"/>
                      <a:pt x="7392" y="3925"/>
                      <a:pt x="7245" y="3907"/>
                    </a:cubicBezTo>
                    <a:lnTo>
                      <a:pt x="7248" y="3905"/>
                    </a:lnTo>
                    <a:cubicBezTo>
                      <a:pt x="6894" y="3859"/>
                      <a:pt x="6701" y="3870"/>
                      <a:pt x="6387" y="3806"/>
                    </a:cubicBezTo>
                    <a:lnTo>
                      <a:pt x="6422" y="3807"/>
                    </a:lnTo>
                    <a:cubicBezTo>
                      <a:pt x="6308" y="3790"/>
                      <a:pt x="6095" y="3746"/>
                      <a:pt x="5903" y="3694"/>
                    </a:cubicBezTo>
                    <a:cubicBezTo>
                      <a:pt x="5957" y="3709"/>
                      <a:pt x="6004" y="3728"/>
                      <a:pt x="5886" y="3702"/>
                    </a:cubicBezTo>
                    <a:cubicBezTo>
                      <a:pt x="5773" y="3660"/>
                      <a:pt x="5693" y="3630"/>
                      <a:pt x="5615" y="3601"/>
                    </a:cubicBezTo>
                    <a:cubicBezTo>
                      <a:pt x="5537" y="3569"/>
                      <a:pt x="5478" y="3527"/>
                      <a:pt x="5410" y="3489"/>
                    </a:cubicBezTo>
                    <a:cubicBezTo>
                      <a:pt x="5362" y="3472"/>
                      <a:pt x="5323" y="3446"/>
                      <a:pt x="5285" y="3416"/>
                    </a:cubicBezTo>
                    <a:cubicBezTo>
                      <a:pt x="5237" y="3370"/>
                      <a:pt x="5157" y="3329"/>
                      <a:pt x="5101" y="3244"/>
                    </a:cubicBezTo>
                    <a:cubicBezTo>
                      <a:pt x="5069" y="3205"/>
                      <a:pt x="5034" y="3163"/>
                      <a:pt x="4998" y="3119"/>
                    </a:cubicBezTo>
                    <a:cubicBezTo>
                      <a:pt x="4970" y="3067"/>
                      <a:pt x="4940" y="3011"/>
                      <a:pt x="4909" y="2953"/>
                    </a:cubicBezTo>
                    <a:cubicBezTo>
                      <a:pt x="4789" y="2718"/>
                      <a:pt x="4700" y="2396"/>
                      <a:pt x="4646" y="2044"/>
                    </a:cubicBezTo>
                    <a:cubicBezTo>
                      <a:pt x="4532" y="1341"/>
                      <a:pt x="4493" y="547"/>
                      <a:pt x="4455" y="0"/>
                    </a:cubicBezTo>
                    <a:lnTo>
                      <a:pt x="4009" y="0"/>
                    </a:lnTo>
                    <a:cubicBezTo>
                      <a:pt x="3972" y="664"/>
                      <a:pt x="3945" y="1014"/>
                      <a:pt x="3929" y="1219"/>
                    </a:cubicBezTo>
                    <a:lnTo>
                      <a:pt x="3930" y="1186"/>
                    </a:lnTo>
                    <a:cubicBezTo>
                      <a:pt x="3902" y="1504"/>
                      <a:pt x="3867" y="1909"/>
                      <a:pt x="3777" y="2331"/>
                    </a:cubicBezTo>
                    <a:cubicBezTo>
                      <a:pt x="3691" y="2755"/>
                      <a:pt x="3524" y="3188"/>
                      <a:pt x="3180" y="3440"/>
                    </a:cubicBezTo>
                    <a:cubicBezTo>
                      <a:pt x="2840" y="3701"/>
                      <a:pt x="2352" y="3795"/>
                      <a:pt x="1915" y="3860"/>
                    </a:cubicBezTo>
                    <a:cubicBezTo>
                      <a:pt x="1473" y="3926"/>
                      <a:pt x="1059" y="3957"/>
                      <a:pt x="728" y="3985"/>
                    </a:cubicBezTo>
                    <a:cubicBezTo>
                      <a:pt x="584" y="3988"/>
                      <a:pt x="403" y="3997"/>
                      <a:pt x="233" y="4007"/>
                    </a:cubicBezTo>
                    <a:cubicBezTo>
                      <a:pt x="90" y="4001"/>
                      <a:pt x="155" y="4003"/>
                      <a:pt x="25" y="3993"/>
                    </a:cubicBezTo>
                    <a:lnTo>
                      <a:pt x="25" y="4018"/>
                    </a:lnTo>
                    <a:cubicBezTo>
                      <a:pt x="24" y="4018"/>
                      <a:pt x="23" y="4018"/>
                      <a:pt x="22" y="4018"/>
                    </a:cubicBezTo>
                    <a:cubicBezTo>
                      <a:pt x="23" y="4018"/>
                      <a:pt x="24" y="4018"/>
                      <a:pt x="25" y="4018"/>
                    </a:cubicBezTo>
                    <a:lnTo>
                      <a:pt x="25" y="4029"/>
                    </a:lnTo>
                    <a:cubicBezTo>
                      <a:pt x="19" y="4029"/>
                      <a:pt x="14" y="4029"/>
                      <a:pt x="8" y="4030"/>
                    </a:cubicBezTo>
                    <a:cubicBezTo>
                      <a:pt x="4" y="4030"/>
                      <a:pt x="0" y="4030"/>
                      <a:pt x="0" y="4030"/>
                    </a:cubicBezTo>
                    <a:lnTo>
                      <a:pt x="0" y="4436"/>
                    </a:lnTo>
                    <a:cubicBezTo>
                      <a:pt x="8" y="4437"/>
                      <a:pt x="16" y="4437"/>
                      <a:pt x="25" y="4438"/>
                    </a:cubicBezTo>
                    <a:lnTo>
                      <a:pt x="25" y="4473"/>
                    </a:lnTo>
                    <a:cubicBezTo>
                      <a:pt x="73" y="4470"/>
                      <a:pt x="158" y="4466"/>
                      <a:pt x="304" y="4458"/>
                    </a:cubicBezTo>
                    <a:cubicBezTo>
                      <a:pt x="335" y="4456"/>
                      <a:pt x="363" y="4454"/>
                      <a:pt x="391" y="4452"/>
                    </a:cubicBezTo>
                    <a:cubicBezTo>
                      <a:pt x="435" y="4454"/>
                      <a:pt x="521" y="4457"/>
                      <a:pt x="698" y="4467"/>
                    </a:cubicBezTo>
                    <a:cubicBezTo>
                      <a:pt x="888" y="4481"/>
                      <a:pt x="1214" y="4497"/>
                      <a:pt x="1599" y="4542"/>
                    </a:cubicBezTo>
                    <a:cubicBezTo>
                      <a:pt x="1982" y="4586"/>
                      <a:pt x="2436" y="4645"/>
                      <a:pt x="2827" y="4804"/>
                    </a:cubicBezTo>
                    <a:cubicBezTo>
                      <a:pt x="3024" y="4880"/>
                      <a:pt x="3191" y="4992"/>
                      <a:pt x="3332" y="5119"/>
                    </a:cubicBezTo>
                    <a:cubicBezTo>
                      <a:pt x="3393" y="5191"/>
                      <a:pt x="3452" y="5263"/>
                      <a:pt x="3506" y="5335"/>
                    </a:cubicBezTo>
                    <a:cubicBezTo>
                      <a:pt x="3550" y="5417"/>
                      <a:pt x="3592" y="5496"/>
                      <a:pt x="3632" y="5571"/>
                    </a:cubicBezTo>
                    <a:cubicBezTo>
                      <a:pt x="3758" y="5900"/>
                      <a:pt x="3815" y="6196"/>
                      <a:pt x="3839" y="6359"/>
                    </a:cubicBezTo>
                    <a:cubicBezTo>
                      <a:pt x="3915" y="6706"/>
                      <a:pt x="3947" y="7157"/>
                      <a:pt x="3981" y="7511"/>
                    </a:cubicBezTo>
                    <a:lnTo>
                      <a:pt x="3975" y="7476"/>
                    </a:lnTo>
                    <a:cubicBezTo>
                      <a:pt x="3985" y="7568"/>
                      <a:pt x="3999" y="7766"/>
                      <a:pt x="4015" y="8020"/>
                    </a:cubicBezTo>
                    <a:cubicBezTo>
                      <a:pt x="4005" y="8172"/>
                      <a:pt x="3996" y="8317"/>
                      <a:pt x="3990" y="8439"/>
                    </a:cubicBezTo>
                    <a:lnTo>
                      <a:pt x="4039" y="8439"/>
                    </a:lnTo>
                    <a:cubicBezTo>
                      <a:pt x="4039" y="8448"/>
                      <a:pt x="4040" y="8456"/>
                      <a:pt x="4040" y="8464"/>
                    </a:cubicBezTo>
                    <a:lnTo>
                      <a:pt x="4424" y="8464"/>
                    </a:lnTo>
                    <a:cubicBezTo>
                      <a:pt x="4424" y="8456"/>
                      <a:pt x="4424" y="8447"/>
                      <a:pt x="4425" y="8439"/>
                    </a:cubicBezTo>
                    <a:lnTo>
                      <a:pt x="4474" y="8439"/>
                    </a:lnTo>
                    <a:cubicBezTo>
                      <a:pt x="4463" y="8248"/>
                      <a:pt x="4456" y="8117"/>
                      <a:pt x="4455" y="8104"/>
                    </a:cubicBezTo>
                    <a:lnTo>
                      <a:pt x="4446" y="8093"/>
                    </a:lnTo>
                    <a:cubicBezTo>
                      <a:pt x="4490" y="7414"/>
                      <a:pt x="4557" y="6703"/>
                      <a:pt x="4600" y="6479"/>
                    </a:cubicBezTo>
                    <a:lnTo>
                      <a:pt x="4588" y="6537"/>
                    </a:lnTo>
                    <a:cubicBezTo>
                      <a:pt x="4635" y="6159"/>
                      <a:pt x="4651" y="6216"/>
                      <a:pt x="4721" y="5932"/>
                    </a:cubicBezTo>
                    <a:cubicBezTo>
                      <a:pt x="4687" y="5960"/>
                      <a:pt x="4779" y="5662"/>
                      <a:pt x="4822" y="5552"/>
                    </a:cubicBezTo>
                    <a:lnTo>
                      <a:pt x="4823" y="5558"/>
                    </a:lnTo>
                    <a:cubicBezTo>
                      <a:pt x="4872" y="5488"/>
                      <a:pt x="4910" y="5340"/>
                      <a:pt x="5013" y="5228"/>
                    </a:cubicBezTo>
                    <a:cubicBezTo>
                      <a:pt x="5097" y="5099"/>
                      <a:pt x="5230" y="4995"/>
                      <a:pt x="5348" y="4915"/>
                    </a:cubicBezTo>
                    <a:lnTo>
                      <a:pt x="5343" y="4928"/>
                    </a:lnTo>
                    <a:cubicBezTo>
                      <a:pt x="5530" y="4779"/>
                      <a:pt x="5994" y="4657"/>
                      <a:pt x="6174" y="4621"/>
                    </a:cubicBezTo>
                    <a:cubicBezTo>
                      <a:pt x="6588" y="4539"/>
                      <a:pt x="7250" y="4493"/>
                      <a:pt x="7827" y="4443"/>
                    </a:cubicBezTo>
                    <a:lnTo>
                      <a:pt x="8203" y="4446"/>
                    </a:lnTo>
                    <a:lnTo>
                      <a:pt x="8257" y="4440"/>
                    </a:lnTo>
                    <a:cubicBezTo>
                      <a:pt x="8257" y="4440"/>
                      <a:pt x="8815" y="4102"/>
                      <a:pt x="8124" y="4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20"/>
              <p:cNvSpPr/>
              <p:nvPr/>
            </p:nvSpPr>
            <p:spPr>
              <a:xfrm>
                <a:off x="520012" y="1809418"/>
                <a:ext cx="46213" cy="45555"/>
              </a:xfrm>
              <a:custGeom>
                <a:rect b="b" l="l" r="r" t="t"/>
                <a:pathLst>
                  <a:path extrusionOk="0" h="2213" w="2245">
                    <a:moveTo>
                      <a:pt x="2245" y="1066"/>
                    </a:moveTo>
                    <a:cubicBezTo>
                      <a:pt x="2245" y="1027"/>
                      <a:pt x="2249" y="986"/>
                      <a:pt x="2234" y="972"/>
                    </a:cubicBezTo>
                    <a:cubicBezTo>
                      <a:pt x="2233" y="934"/>
                      <a:pt x="2247" y="974"/>
                      <a:pt x="2245" y="928"/>
                    </a:cubicBezTo>
                    <a:cubicBezTo>
                      <a:pt x="2238" y="897"/>
                      <a:pt x="2217" y="858"/>
                      <a:pt x="2214" y="821"/>
                    </a:cubicBezTo>
                    <a:lnTo>
                      <a:pt x="2216" y="821"/>
                    </a:lnTo>
                    <a:cubicBezTo>
                      <a:pt x="2201" y="730"/>
                      <a:pt x="2159" y="694"/>
                      <a:pt x="2132" y="617"/>
                    </a:cubicBezTo>
                    <a:lnTo>
                      <a:pt x="2139" y="623"/>
                    </a:lnTo>
                    <a:cubicBezTo>
                      <a:pt x="2133" y="594"/>
                      <a:pt x="2098" y="548"/>
                      <a:pt x="2075" y="500"/>
                    </a:cubicBezTo>
                    <a:cubicBezTo>
                      <a:pt x="2081" y="514"/>
                      <a:pt x="2082" y="529"/>
                      <a:pt x="2064" y="503"/>
                    </a:cubicBezTo>
                    <a:cubicBezTo>
                      <a:pt x="2036" y="449"/>
                      <a:pt x="2006" y="420"/>
                      <a:pt x="1984" y="382"/>
                    </a:cubicBezTo>
                    <a:lnTo>
                      <a:pt x="1948" y="357"/>
                    </a:lnTo>
                    <a:cubicBezTo>
                      <a:pt x="1883" y="278"/>
                      <a:pt x="1679" y="104"/>
                      <a:pt x="1425" y="39"/>
                    </a:cubicBezTo>
                    <a:cubicBezTo>
                      <a:pt x="1175" y="-34"/>
                      <a:pt x="915" y="13"/>
                      <a:pt x="817" y="44"/>
                    </a:cubicBezTo>
                    <a:lnTo>
                      <a:pt x="825" y="40"/>
                    </a:lnTo>
                    <a:cubicBezTo>
                      <a:pt x="673" y="79"/>
                      <a:pt x="448" y="189"/>
                      <a:pt x="289" y="373"/>
                    </a:cubicBezTo>
                    <a:cubicBezTo>
                      <a:pt x="124" y="551"/>
                      <a:pt x="40" y="789"/>
                      <a:pt x="25" y="948"/>
                    </a:cubicBezTo>
                    <a:cubicBezTo>
                      <a:pt x="6" y="996"/>
                      <a:pt x="5" y="1065"/>
                      <a:pt x="0" y="1117"/>
                    </a:cubicBezTo>
                    <a:cubicBezTo>
                      <a:pt x="6" y="1088"/>
                      <a:pt x="13" y="1098"/>
                      <a:pt x="11" y="1120"/>
                    </a:cubicBezTo>
                    <a:cubicBezTo>
                      <a:pt x="19" y="1277"/>
                      <a:pt x="13" y="1132"/>
                      <a:pt x="36" y="1288"/>
                    </a:cubicBezTo>
                    <a:cubicBezTo>
                      <a:pt x="52" y="1376"/>
                      <a:pt x="106" y="1594"/>
                      <a:pt x="238" y="1769"/>
                    </a:cubicBezTo>
                    <a:cubicBezTo>
                      <a:pt x="361" y="1949"/>
                      <a:pt x="549" y="2066"/>
                      <a:pt x="619" y="2105"/>
                    </a:cubicBezTo>
                    <a:cubicBezTo>
                      <a:pt x="702" y="2133"/>
                      <a:pt x="803" y="2176"/>
                      <a:pt x="888" y="2186"/>
                    </a:cubicBezTo>
                    <a:lnTo>
                      <a:pt x="879" y="2187"/>
                    </a:lnTo>
                    <a:cubicBezTo>
                      <a:pt x="923" y="2194"/>
                      <a:pt x="1074" y="2225"/>
                      <a:pt x="1228" y="2208"/>
                    </a:cubicBezTo>
                    <a:cubicBezTo>
                      <a:pt x="1382" y="2196"/>
                      <a:pt x="1531" y="2139"/>
                      <a:pt x="1576" y="2112"/>
                    </a:cubicBezTo>
                    <a:lnTo>
                      <a:pt x="1562" y="2116"/>
                    </a:lnTo>
                    <a:cubicBezTo>
                      <a:pt x="1642" y="2068"/>
                      <a:pt x="1637" y="2088"/>
                      <a:pt x="1703" y="2054"/>
                    </a:cubicBezTo>
                    <a:cubicBezTo>
                      <a:pt x="1687" y="2046"/>
                      <a:pt x="1747" y="1994"/>
                      <a:pt x="1769" y="1974"/>
                    </a:cubicBezTo>
                    <a:lnTo>
                      <a:pt x="1770" y="1978"/>
                    </a:lnTo>
                    <a:cubicBezTo>
                      <a:pt x="1806" y="1949"/>
                      <a:pt x="1871" y="1870"/>
                      <a:pt x="1916" y="1813"/>
                    </a:cubicBezTo>
                    <a:lnTo>
                      <a:pt x="1921" y="1821"/>
                    </a:lnTo>
                    <a:cubicBezTo>
                      <a:pt x="1956" y="1770"/>
                      <a:pt x="2022" y="1676"/>
                      <a:pt x="2042" y="1637"/>
                    </a:cubicBezTo>
                    <a:cubicBezTo>
                      <a:pt x="2094" y="1553"/>
                      <a:pt x="2167" y="1408"/>
                      <a:pt x="2172" y="1270"/>
                    </a:cubicBezTo>
                    <a:cubicBezTo>
                      <a:pt x="2185" y="1242"/>
                      <a:pt x="2196" y="1214"/>
                      <a:pt x="2206" y="1185"/>
                    </a:cubicBezTo>
                    <a:lnTo>
                      <a:pt x="2204" y="1171"/>
                    </a:lnTo>
                    <a:cubicBezTo>
                      <a:pt x="2205" y="1156"/>
                      <a:pt x="1891" y="1058"/>
                      <a:pt x="1817" y="1179"/>
                    </a:cubicBezTo>
                    <a:lnTo>
                      <a:pt x="1807" y="1177"/>
                    </a:lnTo>
                    <a:cubicBezTo>
                      <a:pt x="1807" y="1184"/>
                      <a:pt x="1808" y="1192"/>
                      <a:pt x="1807" y="1200"/>
                    </a:cubicBezTo>
                    <a:cubicBezTo>
                      <a:pt x="1798" y="1227"/>
                      <a:pt x="1807" y="1241"/>
                      <a:pt x="1798" y="1237"/>
                    </a:cubicBezTo>
                    <a:lnTo>
                      <a:pt x="1805" y="1200"/>
                    </a:lnTo>
                    <a:cubicBezTo>
                      <a:pt x="1798" y="1227"/>
                      <a:pt x="1796" y="1208"/>
                      <a:pt x="1793" y="1197"/>
                    </a:cubicBezTo>
                    <a:cubicBezTo>
                      <a:pt x="1790" y="1208"/>
                      <a:pt x="1787" y="1219"/>
                      <a:pt x="1783" y="1227"/>
                    </a:cubicBezTo>
                    <a:cubicBezTo>
                      <a:pt x="1786" y="1233"/>
                      <a:pt x="1787" y="1224"/>
                      <a:pt x="1790" y="1220"/>
                    </a:cubicBezTo>
                    <a:cubicBezTo>
                      <a:pt x="1790" y="1235"/>
                      <a:pt x="1798" y="1257"/>
                      <a:pt x="1788" y="1274"/>
                    </a:cubicBezTo>
                    <a:cubicBezTo>
                      <a:pt x="1780" y="1301"/>
                      <a:pt x="1773" y="1272"/>
                      <a:pt x="1764" y="1303"/>
                    </a:cubicBezTo>
                    <a:cubicBezTo>
                      <a:pt x="1712" y="1464"/>
                      <a:pt x="1600" y="1595"/>
                      <a:pt x="1459" y="1684"/>
                    </a:cubicBezTo>
                    <a:cubicBezTo>
                      <a:pt x="1454" y="1683"/>
                      <a:pt x="1458" y="1681"/>
                      <a:pt x="1461" y="1677"/>
                    </a:cubicBezTo>
                    <a:cubicBezTo>
                      <a:pt x="1421" y="1707"/>
                      <a:pt x="1380" y="1726"/>
                      <a:pt x="1338" y="1744"/>
                    </a:cubicBezTo>
                    <a:cubicBezTo>
                      <a:pt x="1325" y="1745"/>
                      <a:pt x="1320" y="1741"/>
                      <a:pt x="1315" y="1738"/>
                    </a:cubicBezTo>
                    <a:cubicBezTo>
                      <a:pt x="1328" y="1755"/>
                      <a:pt x="1070" y="1793"/>
                      <a:pt x="1065" y="1775"/>
                    </a:cubicBezTo>
                    <a:lnTo>
                      <a:pt x="1060" y="1791"/>
                    </a:lnTo>
                    <a:cubicBezTo>
                      <a:pt x="1010" y="1787"/>
                      <a:pt x="1048" y="1771"/>
                      <a:pt x="1002" y="1769"/>
                    </a:cubicBezTo>
                    <a:cubicBezTo>
                      <a:pt x="979" y="1792"/>
                      <a:pt x="929" y="1749"/>
                      <a:pt x="910" y="1758"/>
                    </a:cubicBezTo>
                    <a:cubicBezTo>
                      <a:pt x="910" y="1758"/>
                      <a:pt x="890" y="1747"/>
                      <a:pt x="894" y="1741"/>
                    </a:cubicBezTo>
                    <a:cubicBezTo>
                      <a:pt x="883" y="1750"/>
                      <a:pt x="871" y="1736"/>
                      <a:pt x="857" y="1734"/>
                    </a:cubicBezTo>
                    <a:cubicBezTo>
                      <a:pt x="850" y="1736"/>
                      <a:pt x="859" y="1739"/>
                      <a:pt x="861" y="1744"/>
                    </a:cubicBezTo>
                    <a:cubicBezTo>
                      <a:pt x="850" y="1742"/>
                      <a:pt x="840" y="1738"/>
                      <a:pt x="829" y="1734"/>
                    </a:cubicBezTo>
                    <a:cubicBezTo>
                      <a:pt x="819" y="1725"/>
                      <a:pt x="820" y="1717"/>
                      <a:pt x="833" y="1722"/>
                    </a:cubicBezTo>
                    <a:cubicBezTo>
                      <a:pt x="794" y="1705"/>
                      <a:pt x="688" y="1637"/>
                      <a:pt x="611" y="1540"/>
                    </a:cubicBezTo>
                    <a:cubicBezTo>
                      <a:pt x="534" y="1443"/>
                      <a:pt x="493" y="1326"/>
                      <a:pt x="482" y="1283"/>
                    </a:cubicBezTo>
                    <a:cubicBezTo>
                      <a:pt x="476" y="1297"/>
                      <a:pt x="488" y="1322"/>
                      <a:pt x="479" y="1337"/>
                    </a:cubicBezTo>
                    <a:cubicBezTo>
                      <a:pt x="461" y="1317"/>
                      <a:pt x="472" y="1301"/>
                      <a:pt x="460" y="1293"/>
                    </a:cubicBezTo>
                    <a:cubicBezTo>
                      <a:pt x="478" y="1279"/>
                      <a:pt x="452" y="1240"/>
                      <a:pt x="473" y="1218"/>
                    </a:cubicBezTo>
                    <a:lnTo>
                      <a:pt x="459" y="1213"/>
                    </a:lnTo>
                    <a:lnTo>
                      <a:pt x="465" y="1200"/>
                    </a:lnTo>
                    <a:cubicBezTo>
                      <a:pt x="447" y="1096"/>
                      <a:pt x="452" y="1176"/>
                      <a:pt x="459" y="1083"/>
                    </a:cubicBezTo>
                    <a:cubicBezTo>
                      <a:pt x="460" y="1029"/>
                      <a:pt x="448" y="999"/>
                      <a:pt x="462" y="971"/>
                    </a:cubicBezTo>
                    <a:cubicBezTo>
                      <a:pt x="460" y="975"/>
                      <a:pt x="449" y="985"/>
                      <a:pt x="450" y="971"/>
                    </a:cubicBezTo>
                    <a:cubicBezTo>
                      <a:pt x="462" y="971"/>
                      <a:pt x="452" y="931"/>
                      <a:pt x="464" y="927"/>
                    </a:cubicBezTo>
                    <a:cubicBezTo>
                      <a:pt x="467" y="913"/>
                      <a:pt x="485" y="871"/>
                      <a:pt x="465" y="880"/>
                    </a:cubicBezTo>
                    <a:cubicBezTo>
                      <a:pt x="474" y="875"/>
                      <a:pt x="492" y="838"/>
                      <a:pt x="489" y="863"/>
                    </a:cubicBezTo>
                    <a:cubicBezTo>
                      <a:pt x="495" y="851"/>
                      <a:pt x="504" y="840"/>
                      <a:pt x="505" y="829"/>
                    </a:cubicBezTo>
                    <a:lnTo>
                      <a:pt x="493" y="844"/>
                    </a:lnTo>
                    <a:cubicBezTo>
                      <a:pt x="510" y="800"/>
                      <a:pt x="534" y="784"/>
                      <a:pt x="539" y="751"/>
                    </a:cubicBezTo>
                    <a:lnTo>
                      <a:pt x="524" y="763"/>
                    </a:lnTo>
                    <a:cubicBezTo>
                      <a:pt x="537" y="737"/>
                      <a:pt x="552" y="718"/>
                      <a:pt x="571" y="718"/>
                    </a:cubicBezTo>
                    <a:lnTo>
                      <a:pt x="557" y="744"/>
                    </a:lnTo>
                    <a:cubicBezTo>
                      <a:pt x="584" y="706"/>
                      <a:pt x="600" y="684"/>
                      <a:pt x="621" y="650"/>
                    </a:cubicBezTo>
                    <a:lnTo>
                      <a:pt x="612" y="660"/>
                    </a:lnTo>
                    <a:cubicBezTo>
                      <a:pt x="623" y="602"/>
                      <a:pt x="843" y="446"/>
                      <a:pt x="893" y="427"/>
                    </a:cubicBezTo>
                    <a:lnTo>
                      <a:pt x="868" y="423"/>
                    </a:lnTo>
                    <a:cubicBezTo>
                      <a:pt x="880" y="415"/>
                      <a:pt x="893" y="407"/>
                      <a:pt x="906" y="401"/>
                    </a:cubicBezTo>
                    <a:cubicBezTo>
                      <a:pt x="901" y="402"/>
                      <a:pt x="897" y="442"/>
                      <a:pt x="892" y="441"/>
                    </a:cubicBezTo>
                    <a:cubicBezTo>
                      <a:pt x="933" y="427"/>
                      <a:pt x="1069" y="388"/>
                      <a:pt x="1207" y="408"/>
                    </a:cubicBezTo>
                    <a:cubicBezTo>
                      <a:pt x="1344" y="422"/>
                      <a:pt x="1468" y="488"/>
                      <a:pt x="1498" y="516"/>
                    </a:cubicBezTo>
                    <a:cubicBezTo>
                      <a:pt x="1523" y="539"/>
                      <a:pt x="1492" y="537"/>
                      <a:pt x="1492" y="537"/>
                    </a:cubicBezTo>
                    <a:cubicBezTo>
                      <a:pt x="1527" y="554"/>
                      <a:pt x="1513" y="536"/>
                      <a:pt x="1540" y="556"/>
                    </a:cubicBezTo>
                    <a:cubicBezTo>
                      <a:pt x="1546" y="564"/>
                      <a:pt x="1533" y="563"/>
                      <a:pt x="1527" y="561"/>
                    </a:cubicBezTo>
                    <a:cubicBezTo>
                      <a:pt x="1540" y="569"/>
                      <a:pt x="1548" y="580"/>
                      <a:pt x="1553" y="576"/>
                    </a:cubicBezTo>
                    <a:cubicBezTo>
                      <a:pt x="1541" y="562"/>
                      <a:pt x="1556" y="555"/>
                      <a:pt x="1555" y="543"/>
                    </a:cubicBezTo>
                    <a:cubicBezTo>
                      <a:pt x="1567" y="552"/>
                      <a:pt x="1579" y="561"/>
                      <a:pt x="1589" y="572"/>
                    </a:cubicBezTo>
                    <a:lnTo>
                      <a:pt x="1582" y="577"/>
                    </a:lnTo>
                    <a:cubicBezTo>
                      <a:pt x="1588" y="585"/>
                      <a:pt x="1618" y="574"/>
                      <a:pt x="1646" y="610"/>
                    </a:cubicBezTo>
                    <a:cubicBezTo>
                      <a:pt x="1696" y="666"/>
                      <a:pt x="1744" y="733"/>
                      <a:pt x="1775" y="801"/>
                    </a:cubicBezTo>
                    <a:cubicBezTo>
                      <a:pt x="1770" y="802"/>
                      <a:pt x="1760" y="790"/>
                      <a:pt x="1751" y="777"/>
                    </a:cubicBezTo>
                    <a:cubicBezTo>
                      <a:pt x="1755" y="786"/>
                      <a:pt x="1762" y="799"/>
                      <a:pt x="1763" y="809"/>
                    </a:cubicBezTo>
                    <a:cubicBezTo>
                      <a:pt x="1764" y="789"/>
                      <a:pt x="1782" y="834"/>
                      <a:pt x="1780" y="820"/>
                    </a:cubicBezTo>
                    <a:cubicBezTo>
                      <a:pt x="1825" y="861"/>
                      <a:pt x="1826" y="937"/>
                      <a:pt x="1849" y="982"/>
                    </a:cubicBezTo>
                    <a:cubicBezTo>
                      <a:pt x="1870" y="969"/>
                      <a:pt x="2213" y="1057"/>
                      <a:pt x="2235" y="1070"/>
                    </a:cubicBezTo>
                    <a:cubicBezTo>
                      <a:pt x="2236" y="1093"/>
                      <a:pt x="2236" y="1115"/>
                      <a:pt x="2234" y="1122"/>
                    </a:cubicBezTo>
                    <a:cubicBezTo>
                      <a:pt x="2240" y="1117"/>
                      <a:pt x="2241" y="1071"/>
                      <a:pt x="2236" y="1047"/>
                    </a:cubicBezTo>
                    <a:lnTo>
                      <a:pt x="2223" y="1044"/>
                    </a:lnTo>
                    <a:cubicBezTo>
                      <a:pt x="2215" y="990"/>
                      <a:pt x="2231" y="1031"/>
                      <a:pt x="2223" y="977"/>
                    </a:cubicBezTo>
                    <a:cubicBezTo>
                      <a:pt x="2234" y="973"/>
                      <a:pt x="2243" y="1022"/>
                      <a:pt x="2245" y="1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20"/>
              <p:cNvSpPr/>
              <p:nvPr/>
            </p:nvSpPr>
            <p:spPr>
              <a:xfrm>
                <a:off x="243687" y="1967543"/>
                <a:ext cx="46213" cy="45555"/>
              </a:xfrm>
              <a:custGeom>
                <a:rect b="b" l="l" r="r" t="t"/>
                <a:pathLst>
                  <a:path extrusionOk="0" h="2213" w="2245">
                    <a:moveTo>
                      <a:pt x="2245" y="1066"/>
                    </a:moveTo>
                    <a:cubicBezTo>
                      <a:pt x="2245" y="1027"/>
                      <a:pt x="2249" y="986"/>
                      <a:pt x="2234" y="972"/>
                    </a:cubicBezTo>
                    <a:cubicBezTo>
                      <a:pt x="2233" y="934"/>
                      <a:pt x="2247" y="974"/>
                      <a:pt x="2245" y="928"/>
                    </a:cubicBezTo>
                    <a:cubicBezTo>
                      <a:pt x="2238" y="897"/>
                      <a:pt x="2217" y="858"/>
                      <a:pt x="2214" y="821"/>
                    </a:cubicBezTo>
                    <a:lnTo>
                      <a:pt x="2216" y="821"/>
                    </a:lnTo>
                    <a:cubicBezTo>
                      <a:pt x="2201" y="730"/>
                      <a:pt x="2159" y="694"/>
                      <a:pt x="2132" y="617"/>
                    </a:cubicBezTo>
                    <a:lnTo>
                      <a:pt x="2139" y="623"/>
                    </a:lnTo>
                    <a:cubicBezTo>
                      <a:pt x="2133" y="594"/>
                      <a:pt x="2098" y="548"/>
                      <a:pt x="2075" y="500"/>
                    </a:cubicBezTo>
                    <a:cubicBezTo>
                      <a:pt x="2081" y="514"/>
                      <a:pt x="2082" y="529"/>
                      <a:pt x="2064" y="503"/>
                    </a:cubicBezTo>
                    <a:cubicBezTo>
                      <a:pt x="2036" y="449"/>
                      <a:pt x="2006" y="420"/>
                      <a:pt x="1984" y="382"/>
                    </a:cubicBezTo>
                    <a:lnTo>
                      <a:pt x="1948" y="357"/>
                    </a:lnTo>
                    <a:cubicBezTo>
                      <a:pt x="1883" y="278"/>
                      <a:pt x="1679" y="104"/>
                      <a:pt x="1425" y="39"/>
                    </a:cubicBezTo>
                    <a:cubicBezTo>
                      <a:pt x="1175" y="-34"/>
                      <a:pt x="915" y="13"/>
                      <a:pt x="817" y="44"/>
                    </a:cubicBezTo>
                    <a:lnTo>
                      <a:pt x="825" y="40"/>
                    </a:lnTo>
                    <a:cubicBezTo>
                      <a:pt x="673" y="79"/>
                      <a:pt x="448" y="189"/>
                      <a:pt x="289" y="373"/>
                    </a:cubicBezTo>
                    <a:cubicBezTo>
                      <a:pt x="124" y="551"/>
                      <a:pt x="40" y="789"/>
                      <a:pt x="25" y="948"/>
                    </a:cubicBezTo>
                    <a:cubicBezTo>
                      <a:pt x="6" y="996"/>
                      <a:pt x="5" y="1065"/>
                      <a:pt x="0" y="1117"/>
                    </a:cubicBezTo>
                    <a:cubicBezTo>
                      <a:pt x="6" y="1088"/>
                      <a:pt x="13" y="1098"/>
                      <a:pt x="11" y="1120"/>
                    </a:cubicBezTo>
                    <a:cubicBezTo>
                      <a:pt x="19" y="1277"/>
                      <a:pt x="13" y="1132"/>
                      <a:pt x="36" y="1288"/>
                    </a:cubicBezTo>
                    <a:cubicBezTo>
                      <a:pt x="52" y="1376"/>
                      <a:pt x="106" y="1594"/>
                      <a:pt x="238" y="1769"/>
                    </a:cubicBezTo>
                    <a:cubicBezTo>
                      <a:pt x="361" y="1949"/>
                      <a:pt x="549" y="2066"/>
                      <a:pt x="619" y="2105"/>
                    </a:cubicBezTo>
                    <a:cubicBezTo>
                      <a:pt x="702" y="2133"/>
                      <a:pt x="803" y="2176"/>
                      <a:pt x="888" y="2186"/>
                    </a:cubicBezTo>
                    <a:lnTo>
                      <a:pt x="879" y="2187"/>
                    </a:lnTo>
                    <a:cubicBezTo>
                      <a:pt x="923" y="2194"/>
                      <a:pt x="1074" y="2225"/>
                      <a:pt x="1228" y="2208"/>
                    </a:cubicBezTo>
                    <a:cubicBezTo>
                      <a:pt x="1382" y="2196"/>
                      <a:pt x="1531" y="2139"/>
                      <a:pt x="1576" y="2112"/>
                    </a:cubicBezTo>
                    <a:lnTo>
                      <a:pt x="1562" y="2116"/>
                    </a:lnTo>
                    <a:cubicBezTo>
                      <a:pt x="1642" y="2068"/>
                      <a:pt x="1637" y="2088"/>
                      <a:pt x="1703" y="2054"/>
                    </a:cubicBezTo>
                    <a:cubicBezTo>
                      <a:pt x="1687" y="2046"/>
                      <a:pt x="1747" y="1994"/>
                      <a:pt x="1769" y="1974"/>
                    </a:cubicBezTo>
                    <a:lnTo>
                      <a:pt x="1770" y="1978"/>
                    </a:lnTo>
                    <a:cubicBezTo>
                      <a:pt x="1806" y="1949"/>
                      <a:pt x="1871" y="1870"/>
                      <a:pt x="1916" y="1813"/>
                    </a:cubicBezTo>
                    <a:lnTo>
                      <a:pt x="1921" y="1821"/>
                    </a:lnTo>
                    <a:cubicBezTo>
                      <a:pt x="1956" y="1770"/>
                      <a:pt x="2022" y="1676"/>
                      <a:pt x="2042" y="1637"/>
                    </a:cubicBezTo>
                    <a:cubicBezTo>
                      <a:pt x="2094" y="1553"/>
                      <a:pt x="2167" y="1408"/>
                      <a:pt x="2172" y="1270"/>
                    </a:cubicBezTo>
                    <a:cubicBezTo>
                      <a:pt x="2185" y="1242"/>
                      <a:pt x="2196" y="1214"/>
                      <a:pt x="2206" y="1185"/>
                    </a:cubicBezTo>
                    <a:lnTo>
                      <a:pt x="2204" y="1171"/>
                    </a:lnTo>
                    <a:cubicBezTo>
                      <a:pt x="2205" y="1156"/>
                      <a:pt x="1891" y="1058"/>
                      <a:pt x="1817" y="1179"/>
                    </a:cubicBezTo>
                    <a:lnTo>
                      <a:pt x="1807" y="1177"/>
                    </a:lnTo>
                    <a:cubicBezTo>
                      <a:pt x="1807" y="1184"/>
                      <a:pt x="1808" y="1192"/>
                      <a:pt x="1807" y="1200"/>
                    </a:cubicBezTo>
                    <a:cubicBezTo>
                      <a:pt x="1798" y="1227"/>
                      <a:pt x="1807" y="1241"/>
                      <a:pt x="1798" y="1237"/>
                    </a:cubicBezTo>
                    <a:lnTo>
                      <a:pt x="1805" y="1200"/>
                    </a:lnTo>
                    <a:cubicBezTo>
                      <a:pt x="1798" y="1227"/>
                      <a:pt x="1796" y="1208"/>
                      <a:pt x="1793" y="1197"/>
                    </a:cubicBezTo>
                    <a:cubicBezTo>
                      <a:pt x="1790" y="1208"/>
                      <a:pt x="1787" y="1219"/>
                      <a:pt x="1783" y="1227"/>
                    </a:cubicBezTo>
                    <a:cubicBezTo>
                      <a:pt x="1786" y="1233"/>
                      <a:pt x="1787" y="1224"/>
                      <a:pt x="1790" y="1220"/>
                    </a:cubicBezTo>
                    <a:cubicBezTo>
                      <a:pt x="1790" y="1235"/>
                      <a:pt x="1798" y="1257"/>
                      <a:pt x="1788" y="1274"/>
                    </a:cubicBezTo>
                    <a:cubicBezTo>
                      <a:pt x="1780" y="1301"/>
                      <a:pt x="1773" y="1272"/>
                      <a:pt x="1764" y="1303"/>
                    </a:cubicBezTo>
                    <a:cubicBezTo>
                      <a:pt x="1712" y="1464"/>
                      <a:pt x="1600" y="1595"/>
                      <a:pt x="1459" y="1684"/>
                    </a:cubicBezTo>
                    <a:cubicBezTo>
                      <a:pt x="1454" y="1683"/>
                      <a:pt x="1458" y="1681"/>
                      <a:pt x="1461" y="1677"/>
                    </a:cubicBezTo>
                    <a:cubicBezTo>
                      <a:pt x="1421" y="1707"/>
                      <a:pt x="1380" y="1726"/>
                      <a:pt x="1338" y="1744"/>
                    </a:cubicBezTo>
                    <a:cubicBezTo>
                      <a:pt x="1325" y="1745"/>
                      <a:pt x="1320" y="1741"/>
                      <a:pt x="1315" y="1738"/>
                    </a:cubicBezTo>
                    <a:cubicBezTo>
                      <a:pt x="1328" y="1755"/>
                      <a:pt x="1070" y="1793"/>
                      <a:pt x="1065" y="1775"/>
                    </a:cubicBezTo>
                    <a:lnTo>
                      <a:pt x="1060" y="1791"/>
                    </a:lnTo>
                    <a:cubicBezTo>
                      <a:pt x="1010" y="1787"/>
                      <a:pt x="1048" y="1771"/>
                      <a:pt x="1002" y="1769"/>
                    </a:cubicBezTo>
                    <a:cubicBezTo>
                      <a:pt x="979" y="1792"/>
                      <a:pt x="929" y="1749"/>
                      <a:pt x="910" y="1758"/>
                    </a:cubicBezTo>
                    <a:cubicBezTo>
                      <a:pt x="910" y="1758"/>
                      <a:pt x="890" y="1747"/>
                      <a:pt x="894" y="1741"/>
                    </a:cubicBezTo>
                    <a:cubicBezTo>
                      <a:pt x="883" y="1750"/>
                      <a:pt x="871" y="1736"/>
                      <a:pt x="857" y="1734"/>
                    </a:cubicBezTo>
                    <a:cubicBezTo>
                      <a:pt x="850" y="1736"/>
                      <a:pt x="859" y="1739"/>
                      <a:pt x="861" y="1744"/>
                    </a:cubicBezTo>
                    <a:cubicBezTo>
                      <a:pt x="850" y="1742"/>
                      <a:pt x="840" y="1738"/>
                      <a:pt x="829" y="1734"/>
                    </a:cubicBezTo>
                    <a:cubicBezTo>
                      <a:pt x="819" y="1725"/>
                      <a:pt x="820" y="1717"/>
                      <a:pt x="833" y="1722"/>
                    </a:cubicBezTo>
                    <a:cubicBezTo>
                      <a:pt x="794" y="1705"/>
                      <a:pt x="688" y="1637"/>
                      <a:pt x="611" y="1540"/>
                    </a:cubicBezTo>
                    <a:cubicBezTo>
                      <a:pt x="534" y="1443"/>
                      <a:pt x="493" y="1326"/>
                      <a:pt x="482" y="1283"/>
                    </a:cubicBezTo>
                    <a:cubicBezTo>
                      <a:pt x="476" y="1297"/>
                      <a:pt x="488" y="1322"/>
                      <a:pt x="479" y="1337"/>
                    </a:cubicBezTo>
                    <a:cubicBezTo>
                      <a:pt x="461" y="1317"/>
                      <a:pt x="472" y="1301"/>
                      <a:pt x="460" y="1293"/>
                    </a:cubicBezTo>
                    <a:cubicBezTo>
                      <a:pt x="478" y="1279"/>
                      <a:pt x="452" y="1240"/>
                      <a:pt x="473" y="1218"/>
                    </a:cubicBezTo>
                    <a:lnTo>
                      <a:pt x="459" y="1213"/>
                    </a:lnTo>
                    <a:lnTo>
                      <a:pt x="465" y="1200"/>
                    </a:lnTo>
                    <a:cubicBezTo>
                      <a:pt x="447" y="1096"/>
                      <a:pt x="452" y="1176"/>
                      <a:pt x="459" y="1083"/>
                    </a:cubicBezTo>
                    <a:cubicBezTo>
                      <a:pt x="460" y="1029"/>
                      <a:pt x="448" y="999"/>
                      <a:pt x="462" y="971"/>
                    </a:cubicBezTo>
                    <a:cubicBezTo>
                      <a:pt x="460" y="975"/>
                      <a:pt x="449" y="985"/>
                      <a:pt x="450" y="971"/>
                    </a:cubicBezTo>
                    <a:cubicBezTo>
                      <a:pt x="462" y="971"/>
                      <a:pt x="452" y="931"/>
                      <a:pt x="464" y="927"/>
                    </a:cubicBezTo>
                    <a:cubicBezTo>
                      <a:pt x="467" y="913"/>
                      <a:pt x="485" y="871"/>
                      <a:pt x="465" y="880"/>
                    </a:cubicBezTo>
                    <a:cubicBezTo>
                      <a:pt x="474" y="875"/>
                      <a:pt x="492" y="838"/>
                      <a:pt x="489" y="863"/>
                    </a:cubicBezTo>
                    <a:cubicBezTo>
                      <a:pt x="495" y="851"/>
                      <a:pt x="504" y="840"/>
                      <a:pt x="505" y="829"/>
                    </a:cubicBezTo>
                    <a:lnTo>
                      <a:pt x="493" y="844"/>
                    </a:lnTo>
                    <a:cubicBezTo>
                      <a:pt x="510" y="800"/>
                      <a:pt x="534" y="784"/>
                      <a:pt x="539" y="751"/>
                    </a:cubicBezTo>
                    <a:lnTo>
                      <a:pt x="524" y="763"/>
                    </a:lnTo>
                    <a:cubicBezTo>
                      <a:pt x="537" y="737"/>
                      <a:pt x="552" y="718"/>
                      <a:pt x="571" y="718"/>
                    </a:cubicBezTo>
                    <a:lnTo>
                      <a:pt x="557" y="744"/>
                    </a:lnTo>
                    <a:cubicBezTo>
                      <a:pt x="584" y="706"/>
                      <a:pt x="600" y="684"/>
                      <a:pt x="621" y="650"/>
                    </a:cubicBezTo>
                    <a:lnTo>
                      <a:pt x="612" y="660"/>
                    </a:lnTo>
                    <a:cubicBezTo>
                      <a:pt x="623" y="602"/>
                      <a:pt x="843" y="446"/>
                      <a:pt x="893" y="427"/>
                    </a:cubicBezTo>
                    <a:lnTo>
                      <a:pt x="868" y="423"/>
                    </a:lnTo>
                    <a:cubicBezTo>
                      <a:pt x="880" y="415"/>
                      <a:pt x="893" y="407"/>
                      <a:pt x="906" y="401"/>
                    </a:cubicBezTo>
                    <a:cubicBezTo>
                      <a:pt x="901" y="402"/>
                      <a:pt x="897" y="442"/>
                      <a:pt x="892" y="441"/>
                    </a:cubicBezTo>
                    <a:cubicBezTo>
                      <a:pt x="933" y="427"/>
                      <a:pt x="1069" y="388"/>
                      <a:pt x="1207" y="408"/>
                    </a:cubicBezTo>
                    <a:cubicBezTo>
                      <a:pt x="1344" y="422"/>
                      <a:pt x="1468" y="488"/>
                      <a:pt x="1498" y="516"/>
                    </a:cubicBezTo>
                    <a:cubicBezTo>
                      <a:pt x="1523" y="539"/>
                      <a:pt x="1492" y="537"/>
                      <a:pt x="1492" y="537"/>
                    </a:cubicBezTo>
                    <a:cubicBezTo>
                      <a:pt x="1527" y="554"/>
                      <a:pt x="1513" y="536"/>
                      <a:pt x="1540" y="556"/>
                    </a:cubicBezTo>
                    <a:cubicBezTo>
                      <a:pt x="1546" y="564"/>
                      <a:pt x="1533" y="563"/>
                      <a:pt x="1527" y="561"/>
                    </a:cubicBezTo>
                    <a:cubicBezTo>
                      <a:pt x="1540" y="569"/>
                      <a:pt x="1548" y="580"/>
                      <a:pt x="1553" y="576"/>
                    </a:cubicBezTo>
                    <a:cubicBezTo>
                      <a:pt x="1541" y="562"/>
                      <a:pt x="1556" y="555"/>
                      <a:pt x="1555" y="543"/>
                    </a:cubicBezTo>
                    <a:cubicBezTo>
                      <a:pt x="1567" y="552"/>
                      <a:pt x="1579" y="561"/>
                      <a:pt x="1589" y="572"/>
                    </a:cubicBezTo>
                    <a:lnTo>
                      <a:pt x="1582" y="577"/>
                    </a:lnTo>
                    <a:cubicBezTo>
                      <a:pt x="1588" y="585"/>
                      <a:pt x="1618" y="574"/>
                      <a:pt x="1646" y="610"/>
                    </a:cubicBezTo>
                    <a:cubicBezTo>
                      <a:pt x="1696" y="666"/>
                      <a:pt x="1744" y="733"/>
                      <a:pt x="1775" y="801"/>
                    </a:cubicBezTo>
                    <a:cubicBezTo>
                      <a:pt x="1770" y="802"/>
                      <a:pt x="1760" y="790"/>
                      <a:pt x="1751" y="777"/>
                    </a:cubicBezTo>
                    <a:cubicBezTo>
                      <a:pt x="1755" y="786"/>
                      <a:pt x="1762" y="799"/>
                      <a:pt x="1763" y="809"/>
                    </a:cubicBezTo>
                    <a:cubicBezTo>
                      <a:pt x="1764" y="789"/>
                      <a:pt x="1782" y="834"/>
                      <a:pt x="1780" y="820"/>
                    </a:cubicBezTo>
                    <a:cubicBezTo>
                      <a:pt x="1825" y="861"/>
                      <a:pt x="1826" y="937"/>
                      <a:pt x="1849" y="982"/>
                    </a:cubicBezTo>
                    <a:cubicBezTo>
                      <a:pt x="1870" y="969"/>
                      <a:pt x="2213" y="1057"/>
                      <a:pt x="2235" y="1070"/>
                    </a:cubicBezTo>
                    <a:cubicBezTo>
                      <a:pt x="2236" y="1093"/>
                      <a:pt x="2236" y="1115"/>
                      <a:pt x="2234" y="1122"/>
                    </a:cubicBezTo>
                    <a:cubicBezTo>
                      <a:pt x="2240" y="1117"/>
                      <a:pt x="2241" y="1071"/>
                      <a:pt x="2236" y="1047"/>
                    </a:cubicBezTo>
                    <a:lnTo>
                      <a:pt x="2223" y="1044"/>
                    </a:lnTo>
                    <a:cubicBezTo>
                      <a:pt x="2215" y="990"/>
                      <a:pt x="2231" y="1031"/>
                      <a:pt x="2223" y="977"/>
                    </a:cubicBezTo>
                    <a:cubicBezTo>
                      <a:pt x="2234" y="973"/>
                      <a:pt x="2243" y="1022"/>
                      <a:pt x="2245" y="1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47" name="Google Shape;347;p20"/>
          <p:cNvGrpSpPr/>
          <p:nvPr/>
        </p:nvGrpSpPr>
        <p:grpSpPr>
          <a:xfrm flipH="1">
            <a:off x="7875784" y="42464"/>
            <a:ext cx="1170401" cy="1970634"/>
            <a:chOff x="19625" y="42464"/>
            <a:chExt cx="1170401" cy="1970634"/>
          </a:xfrm>
        </p:grpSpPr>
        <p:pic>
          <p:nvPicPr>
            <p:cNvPr id="348" name="Google Shape;348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748615">
              <a:off x="107413" y="97175"/>
              <a:ext cx="594400" cy="8043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9" name="Google Shape;349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985868">
              <a:off x="92650" y="961750"/>
              <a:ext cx="469350" cy="543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50" name="Google Shape;350;p20"/>
            <p:cNvGrpSpPr/>
            <p:nvPr/>
          </p:nvGrpSpPr>
          <p:grpSpPr>
            <a:xfrm>
              <a:off x="941225" y="179200"/>
              <a:ext cx="248800" cy="235798"/>
              <a:chOff x="941225" y="179200"/>
              <a:chExt cx="248800" cy="235798"/>
            </a:xfrm>
          </p:grpSpPr>
          <p:sp>
            <p:nvSpPr>
              <p:cNvPr id="351" name="Google Shape;351;p20"/>
              <p:cNvSpPr/>
              <p:nvPr/>
            </p:nvSpPr>
            <p:spPr>
              <a:xfrm>
                <a:off x="941225" y="179200"/>
                <a:ext cx="174355" cy="174231"/>
              </a:xfrm>
              <a:custGeom>
                <a:rect b="b" l="l" r="r" t="t"/>
                <a:pathLst>
                  <a:path extrusionOk="0" h="8464" w="8470">
                    <a:moveTo>
                      <a:pt x="5447" y="4423"/>
                    </a:moveTo>
                    <a:cubicBezTo>
                      <a:pt x="5164" y="4549"/>
                      <a:pt x="4863" y="4723"/>
                      <a:pt x="4672" y="5001"/>
                    </a:cubicBezTo>
                    <a:cubicBezTo>
                      <a:pt x="4562" y="5128"/>
                      <a:pt x="4502" y="5281"/>
                      <a:pt x="4426" y="5423"/>
                    </a:cubicBezTo>
                    <a:cubicBezTo>
                      <a:pt x="4378" y="5571"/>
                      <a:pt x="4307" y="5720"/>
                      <a:pt x="4280" y="5869"/>
                    </a:cubicBezTo>
                    <a:cubicBezTo>
                      <a:pt x="4270" y="5896"/>
                      <a:pt x="4278" y="5863"/>
                      <a:pt x="4285" y="5828"/>
                    </a:cubicBezTo>
                    <a:cubicBezTo>
                      <a:pt x="4265" y="5909"/>
                      <a:pt x="4247" y="5988"/>
                      <a:pt x="4231" y="6065"/>
                    </a:cubicBezTo>
                    <a:cubicBezTo>
                      <a:pt x="4203" y="5931"/>
                      <a:pt x="4164" y="5773"/>
                      <a:pt x="4104" y="5599"/>
                    </a:cubicBezTo>
                    <a:cubicBezTo>
                      <a:pt x="4047" y="5414"/>
                      <a:pt x="3950" y="5209"/>
                      <a:pt x="3812" y="5016"/>
                    </a:cubicBezTo>
                    <a:cubicBezTo>
                      <a:pt x="3671" y="4825"/>
                      <a:pt x="3478" y="4646"/>
                      <a:pt x="3263" y="4532"/>
                    </a:cubicBezTo>
                    <a:cubicBezTo>
                      <a:pt x="2968" y="4370"/>
                      <a:pt x="2660" y="4277"/>
                      <a:pt x="2378" y="4218"/>
                    </a:cubicBezTo>
                    <a:cubicBezTo>
                      <a:pt x="2489" y="4195"/>
                      <a:pt x="2586" y="4170"/>
                      <a:pt x="2690" y="4138"/>
                    </a:cubicBezTo>
                    <a:lnTo>
                      <a:pt x="2569" y="4161"/>
                    </a:lnTo>
                    <a:cubicBezTo>
                      <a:pt x="2762" y="4122"/>
                      <a:pt x="2922" y="4042"/>
                      <a:pt x="3004" y="4035"/>
                    </a:cubicBezTo>
                    <a:lnTo>
                      <a:pt x="2807" y="4111"/>
                    </a:lnTo>
                    <a:cubicBezTo>
                      <a:pt x="2968" y="4055"/>
                      <a:pt x="3097" y="4009"/>
                      <a:pt x="3213" y="3936"/>
                    </a:cubicBezTo>
                    <a:cubicBezTo>
                      <a:pt x="3334" y="3879"/>
                      <a:pt x="3437" y="3800"/>
                      <a:pt x="3548" y="3697"/>
                    </a:cubicBezTo>
                    <a:lnTo>
                      <a:pt x="3465" y="3765"/>
                    </a:lnTo>
                    <a:cubicBezTo>
                      <a:pt x="3506" y="3729"/>
                      <a:pt x="3560" y="3682"/>
                      <a:pt x="3625" y="3625"/>
                    </a:cubicBezTo>
                    <a:cubicBezTo>
                      <a:pt x="3684" y="3551"/>
                      <a:pt x="3752" y="3465"/>
                      <a:pt x="3827" y="3370"/>
                    </a:cubicBezTo>
                    <a:cubicBezTo>
                      <a:pt x="3884" y="3265"/>
                      <a:pt x="3950" y="3148"/>
                      <a:pt x="4004" y="3024"/>
                    </a:cubicBezTo>
                    <a:cubicBezTo>
                      <a:pt x="4045" y="2897"/>
                      <a:pt x="4100" y="2766"/>
                      <a:pt x="4130" y="2634"/>
                    </a:cubicBezTo>
                    <a:cubicBezTo>
                      <a:pt x="4178" y="2443"/>
                      <a:pt x="4213" y="2253"/>
                      <a:pt x="4237" y="2081"/>
                    </a:cubicBezTo>
                    <a:cubicBezTo>
                      <a:pt x="4274" y="2339"/>
                      <a:pt x="4314" y="2540"/>
                      <a:pt x="4352" y="2646"/>
                    </a:cubicBezTo>
                    <a:cubicBezTo>
                      <a:pt x="4410" y="2861"/>
                      <a:pt x="4343" y="2690"/>
                      <a:pt x="4341" y="2688"/>
                    </a:cubicBezTo>
                    <a:cubicBezTo>
                      <a:pt x="4434" y="2947"/>
                      <a:pt x="4391" y="2796"/>
                      <a:pt x="4469" y="3017"/>
                    </a:cubicBezTo>
                    <a:cubicBezTo>
                      <a:pt x="4489" y="3078"/>
                      <a:pt x="4456" y="3008"/>
                      <a:pt x="4442" y="2975"/>
                    </a:cubicBezTo>
                    <a:cubicBezTo>
                      <a:pt x="4472" y="3073"/>
                      <a:pt x="4528" y="3159"/>
                      <a:pt x="4533" y="3164"/>
                    </a:cubicBezTo>
                    <a:cubicBezTo>
                      <a:pt x="4474" y="3045"/>
                      <a:pt x="4513" y="3089"/>
                      <a:pt x="4497" y="3036"/>
                    </a:cubicBezTo>
                    <a:lnTo>
                      <a:pt x="4641" y="3307"/>
                    </a:lnTo>
                    <a:lnTo>
                      <a:pt x="4627" y="3300"/>
                    </a:lnTo>
                    <a:cubicBezTo>
                      <a:pt x="4641" y="3331"/>
                      <a:pt x="4671" y="3364"/>
                      <a:pt x="4724" y="3418"/>
                    </a:cubicBezTo>
                    <a:cubicBezTo>
                      <a:pt x="4781" y="3466"/>
                      <a:pt x="4831" y="3561"/>
                      <a:pt x="4954" y="3654"/>
                    </a:cubicBezTo>
                    <a:cubicBezTo>
                      <a:pt x="5336" y="3992"/>
                      <a:pt x="5855" y="4118"/>
                      <a:pt x="6309" y="4199"/>
                    </a:cubicBezTo>
                    <a:cubicBezTo>
                      <a:pt x="6300" y="4200"/>
                      <a:pt x="6292" y="4202"/>
                      <a:pt x="6283" y="4203"/>
                    </a:cubicBezTo>
                    <a:cubicBezTo>
                      <a:pt x="6245" y="4199"/>
                      <a:pt x="6197" y="4193"/>
                      <a:pt x="6148" y="4185"/>
                    </a:cubicBezTo>
                    <a:cubicBezTo>
                      <a:pt x="6184" y="4191"/>
                      <a:pt x="6222" y="4198"/>
                      <a:pt x="6266" y="4206"/>
                    </a:cubicBezTo>
                    <a:cubicBezTo>
                      <a:pt x="5994" y="4252"/>
                      <a:pt x="5720" y="4318"/>
                      <a:pt x="5447" y="4423"/>
                    </a:cubicBezTo>
                    <a:moveTo>
                      <a:pt x="1069" y="4393"/>
                    </a:moveTo>
                    <a:cubicBezTo>
                      <a:pt x="1072" y="4392"/>
                      <a:pt x="1075" y="4392"/>
                      <a:pt x="1078" y="4392"/>
                    </a:cubicBezTo>
                    <a:cubicBezTo>
                      <a:pt x="1075" y="4392"/>
                      <a:pt x="1072" y="4392"/>
                      <a:pt x="1069" y="4393"/>
                    </a:cubicBezTo>
                    <a:moveTo>
                      <a:pt x="8124" y="4066"/>
                    </a:moveTo>
                    <a:cubicBezTo>
                      <a:pt x="8138" y="4060"/>
                      <a:pt x="8150" y="4053"/>
                      <a:pt x="8162" y="4047"/>
                    </a:cubicBezTo>
                    <a:cubicBezTo>
                      <a:pt x="8215" y="4045"/>
                      <a:pt x="8272" y="4042"/>
                      <a:pt x="8336" y="4038"/>
                    </a:cubicBezTo>
                    <a:cubicBezTo>
                      <a:pt x="8294" y="4036"/>
                      <a:pt x="8240" y="4037"/>
                      <a:pt x="8178" y="4039"/>
                    </a:cubicBezTo>
                    <a:cubicBezTo>
                      <a:pt x="8222" y="4016"/>
                      <a:pt x="8249" y="3999"/>
                      <a:pt x="8249" y="3994"/>
                    </a:cubicBezTo>
                    <a:cubicBezTo>
                      <a:pt x="8339" y="4001"/>
                      <a:pt x="8419" y="4007"/>
                      <a:pt x="8465" y="4010"/>
                    </a:cubicBezTo>
                    <a:cubicBezTo>
                      <a:pt x="8441" y="4003"/>
                      <a:pt x="8257" y="3989"/>
                      <a:pt x="8159" y="3987"/>
                    </a:cubicBezTo>
                    <a:lnTo>
                      <a:pt x="8141" y="3999"/>
                    </a:lnTo>
                    <a:cubicBezTo>
                      <a:pt x="7916" y="3989"/>
                      <a:pt x="8089" y="3988"/>
                      <a:pt x="7869" y="3975"/>
                    </a:cubicBezTo>
                    <a:cubicBezTo>
                      <a:pt x="7858" y="3964"/>
                      <a:pt x="8060" y="3974"/>
                      <a:pt x="8238" y="3984"/>
                    </a:cubicBezTo>
                    <a:cubicBezTo>
                      <a:pt x="8078" y="3973"/>
                      <a:pt x="7919" y="3955"/>
                      <a:pt x="7853" y="3963"/>
                    </a:cubicBezTo>
                    <a:cubicBezTo>
                      <a:pt x="7703" y="3949"/>
                      <a:pt x="7870" y="3952"/>
                      <a:pt x="7690" y="3934"/>
                    </a:cubicBezTo>
                    <a:cubicBezTo>
                      <a:pt x="7562" y="3927"/>
                      <a:pt x="7392" y="3925"/>
                      <a:pt x="7245" y="3907"/>
                    </a:cubicBezTo>
                    <a:lnTo>
                      <a:pt x="7248" y="3905"/>
                    </a:lnTo>
                    <a:cubicBezTo>
                      <a:pt x="6894" y="3859"/>
                      <a:pt x="6701" y="3870"/>
                      <a:pt x="6387" y="3806"/>
                    </a:cubicBezTo>
                    <a:lnTo>
                      <a:pt x="6422" y="3807"/>
                    </a:lnTo>
                    <a:cubicBezTo>
                      <a:pt x="6308" y="3790"/>
                      <a:pt x="6095" y="3746"/>
                      <a:pt x="5903" y="3694"/>
                    </a:cubicBezTo>
                    <a:cubicBezTo>
                      <a:pt x="5957" y="3709"/>
                      <a:pt x="6004" y="3728"/>
                      <a:pt x="5886" y="3702"/>
                    </a:cubicBezTo>
                    <a:cubicBezTo>
                      <a:pt x="5773" y="3660"/>
                      <a:pt x="5693" y="3630"/>
                      <a:pt x="5615" y="3601"/>
                    </a:cubicBezTo>
                    <a:cubicBezTo>
                      <a:pt x="5537" y="3569"/>
                      <a:pt x="5478" y="3527"/>
                      <a:pt x="5410" y="3489"/>
                    </a:cubicBezTo>
                    <a:cubicBezTo>
                      <a:pt x="5362" y="3472"/>
                      <a:pt x="5323" y="3446"/>
                      <a:pt x="5285" y="3416"/>
                    </a:cubicBezTo>
                    <a:cubicBezTo>
                      <a:pt x="5237" y="3370"/>
                      <a:pt x="5157" y="3329"/>
                      <a:pt x="5101" y="3244"/>
                    </a:cubicBezTo>
                    <a:cubicBezTo>
                      <a:pt x="5069" y="3205"/>
                      <a:pt x="5034" y="3163"/>
                      <a:pt x="4998" y="3119"/>
                    </a:cubicBezTo>
                    <a:cubicBezTo>
                      <a:pt x="4970" y="3067"/>
                      <a:pt x="4940" y="3011"/>
                      <a:pt x="4909" y="2953"/>
                    </a:cubicBezTo>
                    <a:cubicBezTo>
                      <a:pt x="4789" y="2718"/>
                      <a:pt x="4700" y="2396"/>
                      <a:pt x="4646" y="2044"/>
                    </a:cubicBezTo>
                    <a:cubicBezTo>
                      <a:pt x="4532" y="1341"/>
                      <a:pt x="4493" y="547"/>
                      <a:pt x="4455" y="0"/>
                    </a:cubicBezTo>
                    <a:lnTo>
                      <a:pt x="4009" y="0"/>
                    </a:lnTo>
                    <a:cubicBezTo>
                      <a:pt x="3972" y="664"/>
                      <a:pt x="3945" y="1014"/>
                      <a:pt x="3929" y="1219"/>
                    </a:cubicBezTo>
                    <a:lnTo>
                      <a:pt x="3930" y="1186"/>
                    </a:lnTo>
                    <a:cubicBezTo>
                      <a:pt x="3902" y="1504"/>
                      <a:pt x="3867" y="1909"/>
                      <a:pt x="3777" y="2331"/>
                    </a:cubicBezTo>
                    <a:cubicBezTo>
                      <a:pt x="3691" y="2755"/>
                      <a:pt x="3524" y="3188"/>
                      <a:pt x="3180" y="3440"/>
                    </a:cubicBezTo>
                    <a:cubicBezTo>
                      <a:pt x="2840" y="3701"/>
                      <a:pt x="2352" y="3795"/>
                      <a:pt x="1915" y="3860"/>
                    </a:cubicBezTo>
                    <a:cubicBezTo>
                      <a:pt x="1473" y="3926"/>
                      <a:pt x="1059" y="3957"/>
                      <a:pt x="728" y="3985"/>
                    </a:cubicBezTo>
                    <a:cubicBezTo>
                      <a:pt x="584" y="3988"/>
                      <a:pt x="403" y="3997"/>
                      <a:pt x="233" y="4007"/>
                    </a:cubicBezTo>
                    <a:cubicBezTo>
                      <a:pt x="90" y="4001"/>
                      <a:pt x="155" y="4003"/>
                      <a:pt x="25" y="3993"/>
                    </a:cubicBezTo>
                    <a:lnTo>
                      <a:pt x="25" y="4018"/>
                    </a:lnTo>
                    <a:cubicBezTo>
                      <a:pt x="24" y="4018"/>
                      <a:pt x="23" y="4018"/>
                      <a:pt x="22" y="4018"/>
                    </a:cubicBezTo>
                    <a:cubicBezTo>
                      <a:pt x="23" y="4018"/>
                      <a:pt x="24" y="4018"/>
                      <a:pt x="25" y="4018"/>
                    </a:cubicBezTo>
                    <a:lnTo>
                      <a:pt x="25" y="4029"/>
                    </a:lnTo>
                    <a:cubicBezTo>
                      <a:pt x="19" y="4029"/>
                      <a:pt x="14" y="4029"/>
                      <a:pt x="8" y="4030"/>
                    </a:cubicBezTo>
                    <a:cubicBezTo>
                      <a:pt x="4" y="4030"/>
                      <a:pt x="0" y="4030"/>
                      <a:pt x="0" y="4030"/>
                    </a:cubicBezTo>
                    <a:lnTo>
                      <a:pt x="0" y="4436"/>
                    </a:lnTo>
                    <a:cubicBezTo>
                      <a:pt x="8" y="4437"/>
                      <a:pt x="16" y="4437"/>
                      <a:pt x="25" y="4438"/>
                    </a:cubicBezTo>
                    <a:lnTo>
                      <a:pt x="25" y="4473"/>
                    </a:lnTo>
                    <a:cubicBezTo>
                      <a:pt x="73" y="4470"/>
                      <a:pt x="158" y="4466"/>
                      <a:pt x="304" y="4458"/>
                    </a:cubicBezTo>
                    <a:cubicBezTo>
                      <a:pt x="335" y="4456"/>
                      <a:pt x="363" y="4454"/>
                      <a:pt x="391" y="4452"/>
                    </a:cubicBezTo>
                    <a:cubicBezTo>
                      <a:pt x="435" y="4454"/>
                      <a:pt x="521" y="4457"/>
                      <a:pt x="698" y="4467"/>
                    </a:cubicBezTo>
                    <a:cubicBezTo>
                      <a:pt x="888" y="4481"/>
                      <a:pt x="1214" y="4497"/>
                      <a:pt x="1599" y="4542"/>
                    </a:cubicBezTo>
                    <a:cubicBezTo>
                      <a:pt x="1982" y="4586"/>
                      <a:pt x="2436" y="4645"/>
                      <a:pt x="2827" y="4804"/>
                    </a:cubicBezTo>
                    <a:cubicBezTo>
                      <a:pt x="3024" y="4880"/>
                      <a:pt x="3191" y="4992"/>
                      <a:pt x="3332" y="5119"/>
                    </a:cubicBezTo>
                    <a:cubicBezTo>
                      <a:pt x="3393" y="5191"/>
                      <a:pt x="3452" y="5263"/>
                      <a:pt x="3506" y="5335"/>
                    </a:cubicBezTo>
                    <a:cubicBezTo>
                      <a:pt x="3550" y="5417"/>
                      <a:pt x="3592" y="5496"/>
                      <a:pt x="3632" y="5571"/>
                    </a:cubicBezTo>
                    <a:cubicBezTo>
                      <a:pt x="3758" y="5900"/>
                      <a:pt x="3815" y="6196"/>
                      <a:pt x="3839" y="6359"/>
                    </a:cubicBezTo>
                    <a:cubicBezTo>
                      <a:pt x="3915" y="6706"/>
                      <a:pt x="3947" y="7157"/>
                      <a:pt x="3981" y="7511"/>
                    </a:cubicBezTo>
                    <a:lnTo>
                      <a:pt x="3975" y="7476"/>
                    </a:lnTo>
                    <a:cubicBezTo>
                      <a:pt x="3985" y="7568"/>
                      <a:pt x="3999" y="7766"/>
                      <a:pt x="4015" y="8020"/>
                    </a:cubicBezTo>
                    <a:cubicBezTo>
                      <a:pt x="4005" y="8172"/>
                      <a:pt x="3996" y="8317"/>
                      <a:pt x="3990" y="8439"/>
                    </a:cubicBezTo>
                    <a:lnTo>
                      <a:pt x="4039" y="8439"/>
                    </a:lnTo>
                    <a:cubicBezTo>
                      <a:pt x="4039" y="8448"/>
                      <a:pt x="4040" y="8456"/>
                      <a:pt x="4040" y="8464"/>
                    </a:cubicBezTo>
                    <a:lnTo>
                      <a:pt x="4424" y="8464"/>
                    </a:lnTo>
                    <a:cubicBezTo>
                      <a:pt x="4424" y="8456"/>
                      <a:pt x="4424" y="8447"/>
                      <a:pt x="4425" y="8439"/>
                    </a:cubicBezTo>
                    <a:lnTo>
                      <a:pt x="4474" y="8439"/>
                    </a:lnTo>
                    <a:cubicBezTo>
                      <a:pt x="4463" y="8248"/>
                      <a:pt x="4456" y="8117"/>
                      <a:pt x="4455" y="8104"/>
                    </a:cubicBezTo>
                    <a:lnTo>
                      <a:pt x="4446" y="8093"/>
                    </a:lnTo>
                    <a:cubicBezTo>
                      <a:pt x="4490" y="7414"/>
                      <a:pt x="4557" y="6703"/>
                      <a:pt x="4600" y="6479"/>
                    </a:cubicBezTo>
                    <a:lnTo>
                      <a:pt x="4588" y="6537"/>
                    </a:lnTo>
                    <a:cubicBezTo>
                      <a:pt x="4635" y="6159"/>
                      <a:pt x="4651" y="6216"/>
                      <a:pt x="4721" y="5932"/>
                    </a:cubicBezTo>
                    <a:cubicBezTo>
                      <a:pt x="4687" y="5960"/>
                      <a:pt x="4779" y="5662"/>
                      <a:pt x="4822" y="5552"/>
                    </a:cubicBezTo>
                    <a:lnTo>
                      <a:pt x="4823" y="5558"/>
                    </a:lnTo>
                    <a:cubicBezTo>
                      <a:pt x="4872" y="5488"/>
                      <a:pt x="4910" y="5340"/>
                      <a:pt x="5013" y="5228"/>
                    </a:cubicBezTo>
                    <a:cubicBezTo>
                      <a:pt x="5097" y="5099"/>
                      <a:pt x="5230" y="4995"/>
                      <a:pt x="5348" y="4915"/>
                    </a:cubicBezTo>
                    <a:lnTo>
                      <a:pt x="5343" y="4928"/>
                    </a:lnTo>
                    <a:cubicBezTo>
                      <a:pt x="5530" y="4779"/>
                      <a:pt x="5994" y="4657"/>
                      <a:pt x="6174" y="4621"/>
                    </a:cubicBezTo>
                    <a:cubicBezTo>
                      <a:pt x="6588" y="4539"/>
                      <a:pt x="7250" y="4493"/>
                      <a:pt x="7827" y="4443"/>
                    </a:cubicBezTo>
                    <a:lnTo>
                      <a:pt x="8203" y="4446"/>
                    </a:lnTo>
                    <a:lnTo>
                      <a:pt x="8257" y="4440"/>
                    </a:lnTo>
                    <a:cubicBezTo>
                      <a:pt x="8257" y="4440"/>
                      <a:pt x="8815" y="4102"/>
                      <a:pt x="8124" y="4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0"/>
              <p:cNvSpPr/>
              <p:nvPr/>
            </p:nvSpPr>
            <p:spPr>
              <a:xfrm>
                <a:off x="1143812" y="369443"/>
                <a:ext cx="46213" cy="45555"/>
              </a:xfrm>
              <a:custGeom>
                <a:rect b="b" l="l" r="r" t="t"/>
                <a:pathLst>
                  <a:path extrusionOk="0" h="2213" w="2245">
                    <a:moveTo>
                      <a:pt x="2245" y="1066"/>
                    </a:moveTo>
                    <a:cubicBezTo>
                      <a:pt x="2245" y="1027"/>
                      <a:pt x="2249" y="986"/>
                      <a:pt x="2234" y="972"/>
                    </a:cubicBezTo>
                    <a:cubicBezTo>
                      <a:pt x="2233" y="934"/>
                      <a:pt x="2247" y="974"/>
                      <a:pt x="2245" y="928"/>
                    </a:cubicBezTo>
                    <a:cubicBezTo>
                      <a:pt x="2238" y="897"/>
                      <a:pt x="2217" y="858"/>
                      <a:pt x="2214" y="821"/>
                    </a:cubicBezTo>
                    <a:lnTo>
                      <a:pt x="2216" y="821"/>
                    </a:lnTo>
                    <a:cubicBezTo>
                      <a:pt x="2201" y="730"/>
                      <a:pt x="2159" y="694"/>
                      <a:pt x="2132" y="617"/>
                    </a:cubicBezTo>
                    <a:lnTo>
                      <a:pt x="2139" y="623"/>
                    </a:lnTo>
                    <a:cubicBezTo>
                      <a:pt x="2133" y="594"/>
                      <a:pt x="2098" y="548"/>
                      <a:pt x="2075" y="500"/>
                    </a:cubicBezTo>
                    <a:cubicBezTo>
                      <a:pt x="2081" y="514"/>
                      <a:pt x="2082" y="529"/>
                      <a:pt x="2064" y="503"/>
                    </a:cubicBezTo>
                    <a:cubicBezTo>
                      <a:pt x="2036" y="449"/>
                      <a:pt x="2006" y="420"/>
                      <a:pt x="1984" y="382"/>
                    </a:cubicBezTo>
                    <a:lnTo>
                      <a:pt x="1948" y="357"/>
                    </a:lnTo>
                    <a:cubicBezTo>
                      <a:pt x="1883" y="278"/>
                      <a:pt x="1679" y="104"/>
                      <a:pt x="1425" y="39"/>
                    </a:cubicBezTo>
                    <a:cubicBezTo>
                      <a:pt x="1175" y="-34"/>
                      <a:pt x="915" y="13"/>
                      <a:pt x="817" y="44"/>
                    </a:cubicBezTo>
                    <a:lnTo>
                      <a:pt x="825" y="40"/>
                    </a:lnTo>
                    <a:cubicBezTo>
                      <a:pt x="673" y="79"/>
                      <a:pt x="448" y="189"/>
                      <a:pt x="289" y="373"/>
                    </a:cubicBezTo>
                    <a:cubicBezTo>
                      <a:pt x="124" y="551"/>
                      <a:pt x="40" y="789"/>
                      <a:pt x="25" y="948"/>
                    </a:cubicBezTo>
                    <a:cubicBezTo>
                      <a:pt x="6" y="996"/>
                      <a:pt x="5" y="1065"/>
                      <a:pt x="0" y="1117"/>
                    </a:cubicBezTo>
                    <a:cubicBezTo>
                      <a:pt x="6" y="1088"/>
                      <a:pt x="13" y="1098"/>
                      <a:pt x="11" y="1120"/>
                    </a:cubicBezTo>
                    <a:cubicBezTo>
                      <a:pt x="19" y="1277"/>
                      <a:pt x="13" y="1132"/>
                      <a:pt x="36" y="1288"/>
                    </a:cubicBezTo>
                    <a:cubicBezTo>
                      <a:pt x="52" y="1376"/>
                      <a:pt x="106" y="1594"/>
                      <a:pt x="238" y="1769"/>
                    </a:cubicBezTo>
                    <a:cubicBezTo>
                      <a:pt x="361" y="1949"/>
                      <a:pt x="549" y="2066"/>
                      <a:pt x="619" y="2105"/>
                    </a:cubicBezTo>
                    <a:cubicBezTo>
                      <a:pt x="702" y="2133"/>
                      <a:pt x="803" y="2176"/>
                      <a:pt x="888" y="2186"/>
                    </a:cubicBezTo>
                    <a:lnTo>
                      <a:pt x="879" y="2187"/>
                    </a:lnTo>
                    <a:cubicBezTo>
                      <a:pt x="923" y="2194"/>
                      <a:pt x="1074" y="2225"/>
                      <a:pt x="1228" y="2208"/>
                    </a:cubicBezTo>
                    <a:cubicBezTo>
                      <a:pt x="1382" y="2196"/>
                      <a:pt x="1531" y="2139"/>
                      <a:pt x="1576" y="2112"/>
                    </a:cubicBezTo>
                    <a:lnTo>
                      <a:pt x="1562" y="2116"/>
                    </a:lnTo>
                    <a:cubicBezTo>
                      <a:pt x="1642" y="2068"/>
                      <a:pt x="1637" y="2088"/>
                      <a:pt x="1703" y="2054"/>
                    </a:cubicBezTo>
                    <a:cubicBezTo>
                      <a:pt x="1687" y="2046"/>
                      <a:pt x="1747" y="1994"/>
                      <a:pt x="1769" y="1974"/>
                    </a:cubicBezTo>
                    <a:lnTo>
                      <a:pt x="1770" y="1978"/>
                    </a:lnTo>
                    <a:cubicBezTo>
                      <a:pt x="1806" y="1949"/>
                      <a:pt x="1871" y="1870"/>
                      <a:pt x="1916" y="1813"/>
                    </a:cubicBezTo>
                    <a:lnTo>
                      <a:pt x="1921" y="1821"/>
                    </a:lnTo>
                    <a:cubicBezTo>
                      <a:pt x="1956" y="1770"/>
                      <a:pt x="2022" y="1676"/>
                      <a:pt x="2042" y="1637"/>
                    </a:cubicBezTo>
                    <a:cubicBezTo>
                      <a:pt x="2094" y="1553"/>
                      <a:pt x="2167" y="1408"/>
                      <a:pt x="2172" y="1270"/>
                    </a:cubicBezTo>
                    <a:cubicBezTo>
                      <a:pt x="2185" y="1242"/>
                      <a:pt x="2196" y="1214"/>
                      <a:pt x="2206" y="1185"/>
                    </a:cubicBezTo>
                    <a:lnTo>
                      <a:pt x="2204" y="1171"/>
                    </a:lnTo>
                    <a:cubicBezTo>
                      <a:pt x="2205" y="1156"/>
                      <a:pt x="1891" y="1058"/>
                      <a:pt x="1817" y="1179"/>
                    </a:cubicBezTo>
                    <a:lnTo>
                      <a:pt x="1807" y="1177"/>
                    </a:lnTo>
                    <a:cubicBezTo>
                      <a:pt x="1807" y="1184"/>
                      <a:pt x="1808" y="1192"/>
                      <a:pt x="1807" y="1200"/>
                    </a:cubicBezTo>
                    <a:cubicBezTo>
                      <a:pt x="1798" y="1227"/>
                      <a:pt x="1807" y="1241"/>
                      <a:pt x="1798" y="1237"/>
                    </a:cubicBezTo>
                    <a:lnTo>
                      <a:pt x="1805" y="1200"/>
                    </a:lnTo>
                    <a:cubicBezTo>
                      <a:pt x="1798" y="1227"/>
                      <a:pt x="1796" y="1208"/>
                      <a:pt x="1793" y="1197"/>
                    </a:cubicBezTo>
                    <a:cubicBezTo>
                      <a:pt x="1790" y="1208"/>
                      <a:pt x="1787" y="1219"/>
                      <a:pt x="1783" y="1227"/>
                    </a:cubicBezTo>
                    <a:cubicBezTo>
                      <a:pt x="1786" y="1233"/>
                      <a:pt x="1787" y="1224"/>
                      <a:pt x="1790" y="1220"/>
                    </a:cubicBezTo>
                    <a:cubicBezTo>
                      <a:pt x="1790" y="1235"/>
                      <a:pt x="1798" y="1257"/>
                      <a:pt x="1788" y="1274"/>
                    </a:cubicBezTo>
                    <a:cubicBezTo>
                      <a:pt x="1780" y="1301"/>
                      <a:pt x="1773" y="1272"/>
                      <a:pt x="1764" y="1303"/>
                    </a:cubicBezTo>
                    <a:cubicBezTo>
                      <a:pt x="1712" y="1464"/>
                      <a:pt x="1600" y="1595"/>
                      <a:pt x="1459" y="1684"/>
                    </a:cubicBezTo>
                    <a:cubicBezTo>
                      <a:pt x="1454" y="1683"/>
                      <a:pt x="1458" y="1681"/>
                      <a:pt x="1461" y="1677"/>
                    </a:cubicBezTo>
                    <a:cubicBezTo>
                      <a:pt x="1421" y="1707"/>
                      <a:pt x="1380" y="1726"/>
                      <a:pt x="1338" y="1744"/>
                    </a:cubicBezTo>
                    <a:cubicBezTo>
                      <a:pt x="1325" y="1745"/>
                      <a:pt x="1320" y="1741"/>
                      <a:pt x="1315" y="1738"/>
                    </a:cubicBezTo>
                    <a:cubicBezTo>
                      <a:pt x="1328" y="1755"/>
                      <a:pt x="1070" y="1793"/>
                      <a:pt x="1065" y="1775"/>
                    </a:cubicBezTo>
                    <a:lnTo>
                      <a:pt x="1060" y="1791"/>
                    </a:lnTo>
                    <a:cubicBezTo>
                      <a:pt x="1010" y="1787"/>
                      <a:pt x="1048" y="1771"/>
                      <a:pt x="1002" y="1769"/>
                    </a:cubicBezTo>
                    <a:cubicBezTo>
                      <a:pt x="979" y="1792"/>
                      <a:pt x="929" y="1749"/>
                      <a:pt x="910" y="1758"/>
                    </a:cubicBezTo>
                    <a:cubicBezTo>
                      <a:pt x="910" y="1758"/>
                      <a:pt x="890" y="1747"/>
                      <a:pt x="894" y="1741"/>
                    </a:cubicBezTo>
                    <a:cubicBezTo>
                      <a:pt x="883" y="1750"/>
                      <a:pt x="871" y="1736"/>
                      <a:pt x="857" y="1734"/>
                    </a:cubicBezTo>
                    <a:cubicBezTo>
                      <a:pt x="850" y="1736"/>
                      <a:pt x="859" y="1739"/>
                      <a:pt x="861" y="1744"/>
                    </a:cubicBezTo>
                    <a:cubicBezTo>
                      <a:pt x="850" y="1742"/>
                      <a:pt x="840" y="1738"/>
                      <a:pt x="829" y="1734"/>
                    </a:cubicBezTo>
                    <a:cubicBezTo>
                      <a:pt x="819" y="1725"/>
                      <a:pt x="820" y="1717"/>
                      <a:pt x="833" y="1722"/>
                    </a:cubicBezTo>
                    <a:cubicBezTo>
                      <a:pt x="794" y="1705"/>
                      <a:pt x="688" y="1637"/>
                      <a:pt x="611" y="1540"/>
                    </a:cubicBezTo>
                    <a:cubicBezTo>
                      <a:pt x="534" y="1443"/>
                      <a:pt x="493" y="1326"/>
                      <a:pt x="482" y="1283"/>
                    </a:cubicBezTo>
                    <a:cubicBezTo>
                      <a:pt x="476" y="1297"/>
                      <a:pt x="488" y="1322"/>
                      <a:pt x="479" y="1337"/>
                    </a:cubicBezTo>
                    <a:cubicBezTo>
                      <a:pt x="461" y="1317"/>
                      <a:pt x="472" y="1301"/>
                      <a:pt x="460" y="1293"/>
                    </a:cubicBezTo>
                    <a:cubicBezTo>
                      <a:pt x="478" y="1279"/>
                      <a:pt x="452" y="1240"/>
                      <a:pt x="473" y="1218"/>
                    </a:cubicBezTo>
                    <a:lnTo>
                      <a:pt x="459" y="1213"/>
                    </a:lnTo>
                    <a:lnTo>
                      <a:pt x="465" y="1200"/>
                    </a:lnTo>
                    <a:cubicBezTo>
                      <a:pt x="447" y="1096"/>
                      <a:pt x="452" y="1176"/>
                      <a:pt x="459" y="1083"/>
                    </a:cubicBezTo>
                    <a:cubicBezTo>
                      <a:pt x="460" y="1029"/>
                      <a:pt x="448" y="999"/>
                      <a:pt x="462" y="971"/>
                    </a:cubicBezTo>
                    <a:cubicBezTo>
                      <a:pt x="460" y="975"/>
                      <a:pt x="449" y="985"/>
                      <a:pt x="450" y="971"/>
                    </a:cubicBezTo>
                    <a:cubicBezTo>
                      <a:pt x="462" y="971"/>
                      <a:pt x="452" y="931"/>
                      <a:pt x="464" y="927"/>
                    </a:cubicBezTo>
                    <a:cubicBezTo>
                      <a:pt x="467" y="913"/>
                      <a:pt x="485" y="871"/>
                      <a:pt x="465" y="880"/>
                    </a:cubicBezTo>
                    <a:cubicBezTo>
                      <a:pt x="474" y="875"/>
                      <a:pt x="492" y="838"/>
                      <a:pt x="489" y="863"/>
                    </a:cubicBezTo>
                    <a:cubicBezTo>
                      <a:pt x="495" y="851"/>
                      <a:pt x="504" y="840"/>
                      <a:pt x="505" y="829"/>
                    </a:cubicBezTo>
                    <a:lnTo>
                      <a:pt x="493" y="844"/>
                    </a:lnTo>
                    <a:cubicBezTo>
                      <a:pt x="510" y="800"/>
                      <a:pt x="534" y="784"/>
                      <a:pt x="539" y="751"/>
                    </a:cubicBezTo>
                    <a:lnTo>
                      <a:pt x="524" y="763"/>
                    </a:lnTo>
                    <a:cubicBezTo>
                      <a:pt x="537" y="737"/>
                      <a:pt x="552" y="718"/>
                      <a:pt x="571" y="718"/>
                    </a:cubicBezTo>
                    <a:lnTo>
                      <a:pt x="557" y="744"/>
                    </a:lnTo>
                    <a:cubicBezTo>
                      <a:pt x="584" y="706"/>
                      <a:pt x="600" y="684"/>
                      <a:pt x="621" y="650"/>
                    </a:cubicBezTo>
                    <a:lnTo>
                      <a:pt x="612" y="660"/>
                    </a:lnTo>
                    <a:cubicBezTo>
                      <a:pt x="623" y="602"/>
                      <a:pt x="843" y="446"/>
                      <a:pt x="893" y="427"/>
                    </a:cubicBezTo>
                    <a:lnTo>
                      <a:pt x="868" y="423"/>
                    </a:lnTo>
                    <a:cubicBezTo>
                      <a:pt x="880" y="415"/>
                      <a:pt x="893" y="407"/>
                      <a:pt x="906" y="401"/>
                    </a:cubicBezTo>
                    <a:cubicBezTo>
                      <a:pt x="901" y="402"/>
                      <a:pt x="897" y="442"/>
                      <a:pt x="892" y="441"/>
                    </a:cubicBezTo>
                    <a:cubicBezTo>
                      <a:pt x="933" y="427"/>
                      <a:pt x="1069" y="388"/>
                      <a:pt x="1207" y="408"/>
                    </a:cubicBezTo>
                    <a:cubicBezTo>
                      <a:pt x="1344" y="422"/>
                      <a:pt x="1468" y="488"/>
                      <a:pt x="1498" y="516"/>
                    </a:cubicBezTo>
                    <a:cubicBezTo>
                      <a:pt x="1523" y="539"/>
                      <a:pt x="1492" y="537"/>
                      <a:pt x="1492" y="537"/>
                    </a:cubicBezTo>
                    <a:cubicBezTo>
                      <a:pt x="1527" y="554"/>
                      <a:pt x="1513" y="536"/>
                      <a:pt x="1540" y="556"/>
                    </a:cubicBezTo>
                    <a:cubicBezTo>
                      <a:pt x="1546" y="564"/>
                      <a:pt x="1533" y="563"/>
                      <a:pt x="1527" y="561"/>
                    </a:cubicBezTo>
                    <a:cubicBezTo>
                      <a:pt x="1540" y="569"/>
                      <a:pt x="1548" y="580"/>
                      <a:pt x="1553" y="576"/>
                    </a:cubicBezTo>
                    <a:cubicBezTo>
                      <a:pt x="1541" y="562"/>
                      <a:pt x="1556" y="555"/>
                      <a:pt x="1555" y="543"/>
                    </a:cubicBezTo>
                    <a:cubicBezTo>
                      <a:pt x="1567" y="552"/>
                      <a:pt x="1579" y="561"/>
                      <a:pt x="1589" y="572"/>
                    </a:cubicBezTo>
                    <a:lnTo>
                      <a:pt x="1582" y="577"/>
                    </a:lnTo>
                    <a:cubicBezTo>
                      <a:pt x="1588" y="585"/>
                      <a:pt x="1618" y="574"/>
                      <a:pt x="1646" y="610"/>
                    </a:cubicBezTo>
                    <a:cubicBezTo>
                      <a:pt x="1696" y="666"/>
                      <a:pt x="1744" y="733"/>
                      <a:pt x="1775" y="801"/>
                    </a:cubicBezTo>
                    <a:cubicBezTo>
                      <a:pt x="1770" y="802"/>
                      <a:pt x="1760" y="790"/>
                      <a:pt x="1751" y="777"/>
                    </a:cubicBezTo>
                    <a:cubicBezTo>
                      <a:pt x="1755" y="786"/>
                      <a:pt x="1762" y="799"/>
                      <a:pt x="1763" y="809"/>
                    </a:cubicBezTo>
                    <a:cubicBezTo>
                      <a:pt x="1764" y="789"/>
                      <a:pt x="1782" y="834"/>
                      <a:pt x="1780" y="820"/>
                    </a:cubicBezTo>
                    <a:cubicBezTo>
                      <a:pt x="1825" y="861"/>
                      <a:pt x="1826" y="937"/>
                      <a:pt x="1849" y="982"/>
                    </a:cubicBezTo>
                    <a:cubicBezTo>
                      <a:pt x="1870" y="969"/>
                      <a:pt x="2213" y="1057"/>
                      <a:pt x="2235" y="1070"/>
                    </a:cubicBezTo>
                    <a:cubicBezTo>
                      <a:pt x="2236" y="1093"/>
                      <a:pt x="2236" y="1115"/>
                      <a:pt x="2234" y="1122"/>
                    </a:cubicBezTo>
                    <a:cubicBezTo>
                      <a:pt x="2240" y="1117"/>
                      <a:pt x="2241" y="1071"/>
                      <a:pt x="2236" y="1047"/>
                    </a:cubicBezTo>
                    <a:lnTo>
                      <a:pt x="2223" y="1044"/>
                    </a:lnTo>
                    <a:cubicBezTo>
                      <a:pt x="2215" y="990"/>
                      <a:pt x="2231" y="1031"/>
                      <a:pt x="2223" y="977"/>
                    </a:cubicBezTo>
                    <a:cubicBezTo>
                      <a:pt x="2234" y="973"/>
                      <a:pt x="2243" y="1022"/>
                      <a:pt x="2245" y="1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" name="Google Shape;353;p20"/>
            <p:cNvGrpSpPr/>
            <p:nvPr/>
          </p:nvGrpSpPr>
          <p:grpSpPr>
            <a:xfrm>
              <a:off x="243687" y="1619175"/>
              <a:ext cx="322538" cy="393923"/>
              <a:chOff x="243687" y="1619175"/>
              <a:chExt cx="322538" cy="393923"/>
            </a:xfrm>
          </p:grpSpPr>
          <p:sp>
            <p:nvSpPr>
              <p:cNvPr id="354" name="Google Shape;354;p20"/>
              <p:cNvSpPr/>
              <p:nvPr/>
            </p:nvSpPr>
            <p:spPr>
              <a:xfrm>
                <a:off x="317425" y="1619175"/>
                <a:ext cx="174355" cy="174231"/>
              </a:xfrm>
              <a:custGeom>
                <a:rect b="b" l="l" r="r" t="t"/>
                <a:pathLst>
                  <a:path extrusionOk="0" h="8464" w="8470">
                    <a:moveTo>
                      <a:pt x="5447" y="4423"/>
                    </a:moveTo>
                    <a:cubicBezTo>
                      <a:pt x="5164" y="4549"/>
                      <a:pt x="4863" y="4723"/>
                      <a:pt x="4672" y="5001"/>
                    </a:cubicBezTo>
                    <a:cubicBezTo>
                      <a:pt x="4562" y="5128"/>
                      <a:pt x="4502" y="5281"/>
                      <a:pt x="4426" y="5423"/>
                    </a:cubicBezTo>
                    <a:cubicBezTo>
                      <a:pt x="4378" y="5571"/>
                      <a:pt x="4307" y="5720"/>
                      <a:pt x="4280" y="5869"/>
                    </a:cubicBezTo>
                    <a:cubicBezTo>
                      <a:pt x="4270" y="5896"/>
                      <a:pt x="4278" y="5863"/>
                      <a:pt x="4285" y="5828"/>
                    </a:cubicBezTo>
                    <a:cubicBezTo>
                      <a:pt x="4265" y="5909"/>
                      <a:pt x="4247" y="5988"/>
                      <a:pt x="4231" y="6065"/>
                    </a:cubicBezTo>
                    <a:cubicBezTo>
                      <a:pt x="4203" y="5931"/>
                      <a:pt x="4164" y="5773"/>
                      <a:pt x="4104" y="5599"/>
                    </a:cubicBezTo>
                    <a:cubicBezTo>
                      <a:pt x="4047" y="5414"/>
                      <a:pt x="3950" y="5209"/>
                      <a:pt x="3812" y="5016"/>
                    </a:cubicBezTo>
                    <a:cubicBezTo>
                      <a:pt x="3671" y="4825"/>
                      <a:pt x="3478" y="4646"/>
                      <a:pt x="3263" y="4532"/>
                    </a:cubicBezTo>
                    <a:cubicBezTo>
                      <a:pt x="2968" y="4370"/>
                      <a:pt x="2660" y="4277"/>
                      <a:pt x="2378" y="4218"/>
                    </a:cubicBezTo>
                    <a:cubicBezTo>
                      <a:pt x="2489" y="4195"/>
                      <a:pt x="2586" y="4170"/>
                      <a:pt x="2690" y="4138"/>
                    </a:cubicBezTo>
                    <a:lnTo>
                      <a:pt x="2569" y="4161"/>
                    </a:lnTo>
                    <a:cubicBezTo>
                      <a:pt x="2762" y="4122"/>
                      <a:pt x="2922" y="4042"/>
                      <a:pt x="3004" y="4035"/>
                    </a:cubicBezTo>
                    <a:lnTo>
                      <a:pt x="2807" y="4111"/>
                    </a:lnTo>
                    <a:cubicBezTo>
                      <a:pt x="2968" y="4055"/>
                      <a:pt x="3097" y="4009"/>
                      <a:pt x="3213" y="3936"/>
                    </a:cubicBezTo>
                    <a:cubicBezTo>
                      <a:pt x="3334" y="3879"/>
                      <a:pt x="3437" y="3800"/>
                      <a:pt x="3548" y="3697"/>
                    </a:cubicBezTo>
                    <a:lnTo>
                      <a:pt x="3465" y="3765"/>
                    </a:lnTo>
                    <a:cubicBezTo>
                      <a:pt x="3506" y="3729"/>
                      <a:pt x="3560" y="3682"/>
                      <a:pt x="3625" y="3625"/>
                    </a:cubicBezTo>
                    <a:cubicBezTo>
                      <a:pt x="3684" y="3551"/>
                      <a:pt x="3752" y="3465"/>
                      <a:pt x="3827" y="3370"/>
                    </a:cubicBezTo>
                    <a:cubicBezTo>
                      <a:pt x="3884" y="3265"/>
                      <a:pt x="3950" y="3148"/>
                      <a:pt x="4004" y="3024"/>
                    </a:cubicBezTo>
                    <a:cubicBezTo>
                      <a:pt x="4045" y="2897"/>
                      <a:pt x="4100" y="2766"/>
                      <a:pt x="4130" y="2634"/>
                    </a:cubicBezTo>
                    <a:cubicBezTo>
                      <a:pt x="4178" y="2443"/>
                      <a:pt x="4213" y="2253"/>
                      <a:pt x="4237" y="2081"/>
                    </a:cubicBezTo>
                    <a:cubicBezTo>
                      <a:pt x="4274" y="2339"/>
                      <a:pt x="4314" y="2540"/>
                      <a:pt x="4352" y="2646"/>
                    </a:cubicBezTo>
                    <a:cubicBezTo>
                      <a:pt x="4410" y="2861"/>
                      <a:pt x="4343" y="2690"/>
                      <a:pt x="4341" y="2688"/>
                    </a:cubicBezTo>
                    <a:cubicBezTo>
                      <a:pt x="4434" y="2947"/>
                      <a:pt x="4391" y="2796"/>
                      <a:pt x="4469" y="3017"/>
                    </a:cubicBezTo>
                    <a:cubicBezTo>
                      <a:pt x="4489" y="3078"/>
                      <a:pt x="4456" y="3008"/>
                      <a:pt x="4442" y="2975"/>
                    </a:cubicBezTo>
                    <a:cubicBezTo>
                      <a:pt x="4472" y="3073"/>
                      <a:pt x="4528" y="3159"/>
                      <a:pt x="4533" y="3164"/>
                    </a:cubicBezTo>
                    <a:cubicBezTo>
                      <a:pt x="4474" y="3045"/>
                      <a:pt x="4513" y="3089"/>
                      <a:pt x="4497" y="3036"/>
                    </a:cubicBezTo>
                    <a:lnTo>
                      <a:pt x="4641" y="3307"/>
                    </a:lnTo>
                    <a:lnTo>
                      <a:pt x="4627" y="3300"/>
                    </a:lnTo>
                    <a:cubicBezTo>
                      <a:pt x="4641" y="3331"/>
                      <a:pt x="4671" y="3364"/>
                      <a:pt x="4724" y="3418"/>
                    </a:cubicBezTo>
                    <a:cubicBezTo>
                      <a:pt x="4781" y="3466"/>
                      <a:pt x="4831" y="3561"/>
                      <a:pt x="4954" y="3654"/>
                    </a:cubicBezTo>
                    <a:cubicBezTo>
                      <a:pt x="5336" y="3992"/>
                      <a:pt x="5855" y="4118"/>
                      <a:pt x="6309" y="4199"/>
                    </a:cubicBezTo>
                    <a:cubicBezTo>
                      <a:pt x="6300" y="4200"/>
                      <a:pt x="6292" y="4202"/>
                      <a:pt x="6283" y="4203"/>
                    </a:cubicBezTo>
                    <a:cubicBezTo>
                      <a:pt x="6245" y="4199"/>
                      <a:pt x="6197" y="4193"/>
                      <a:pt x="6148" y="4185"/>
                    </a:cubicBezTo>
                    <a:cubicBezTo>
                      <a:pt x="6184" y="4191"/>
                      <a:pt x="6222" y="4198"/>
                      <a:pt x="6266" y="4206"/>
                    </a:cubicBezTo>
                    <a:cubicBezTo>
                      <a:pt x="5994" y="4252"/>
                      <a:pt x="5720" y="4318"/>
                      <a:pt x="5447" y="4423"/>
                    </a:cubicBezTo>
                    <a:moveTo>
                      <a:pt x="1069" y="4393"/>
                    </a:moveTo>
                    <a:cubicBezTo>
                      <a:pt x="1072" y="4392"/>
                      <a:pt x="1075" y="4392"/>
                      <a:pt x="1078" y="4392"/>
                    </a:cubicBezTo>
                    <a:cubicBezTo>
                      <a:pt x="1075" y="4392"/>
                      <a:pt x="1072" y="4392"/>
                      <a:pt x="1069" y="4393"/>
                    </a:cubicBezTo>
                    <a:moveTo>
                      <a:pt x="8124" y="4066"/>
                    </a:moveTo>
                    <a:cubicBezTo>
                      <a:pt x="8138" y="4060"/>
                      <a:pt x="8150" y="4053"/>
                      <a:pt x="8162" y="4047"/>
                    </a:cubicBezTo>
                    <a:cubicBezTo>
                      <a:pt x="8215" y="4045"/>
                      <a:pt x="8272" y="4042"/>
                      <a:pt x="8336" y="4038"/>
                    </a:cubicBezTo>
                    <a:cubicBezTo>
                      <a:pt x="8294" y="4036"/>
                      <a:pt x="8240" y="4037"/>
                      <a:pt x="8178" y="4039"/>
                    </a:cubicBezTo>
                    <a:cubicBezTo>
                      <a:pt x="8222" y="4016"/>
                      <a:pt x="8249" y="3999"/>
                      <a:pt x="8249" y="3994"/>
                    </a:cubicBezTo>
                    <a:cubicBezTo>
                      <a:pt x="8339" y="4001"/>
                      <a:pt x="8419" y="4007"/>
                      <a:pt x="8465" y="4010"/>
                    </a:cubicBezTo>
                    <a:cubicBezTo>
                      <a:pt x="8441" y="4003"/>
                      <a:pt x="8257" y="3989"/>
                      <a:pt x="8159" y="3987"/>
                    </a:cubicBezTo>
                    <a:lnTo>
                      <a:pt x="8141" y="3999"/>
                    </a:lnTo>
                    <a:cubicBezTo>
                      <a:pt x="7916" y="3989"/>
                      <a:pt x="8089" y="3988"/>
                      <a:pt x="7869" y="3975"/>
                    </a:cubicBezTo>
                    <a:cubicBezTo>
                      <a:pt x="7858" y="3964"/>
                      <a:pt x="8060" y="3974"/>
                      <a:pt x="8238" y="3984"/>
                    </a:cubicBezTo>
                    <a:cubicBezTo>
                      <a:pt x="8078" y="3973"/>
                      <a:pt x="7919" y="3955"/>
                      <a:pt x="7853" y="3963"/>
                    </a:cubicBezTo>
                    <a:cubicBezTo>
                      <a:pt x="7703" y="3949"/>
                      <a:pt x="7870" y="3952"/>
                      <a:pt x="7690" y="3934"/>
                    </a:cubicBezTo>
                    <a:cubicBezTo>
                      <a:pt x="7562" y="3927"/>
                      <a:pt x="7392" y="3925"/>
                      <a:pt x="7245" y="3907"/>
                    </a:cubicBezTo>
                    <a:lnTo>
                      <a:pt x="7248" y="3905"/>
                    </a:lnTo>
                    <a:cubicBezTo>
                      <a:pt x="6894" y="3859"/>
                      <a:pt x="6701" y="3870"/>
                      <a:pt x="6387" y="3806"/>
                    </a:cubicBezTo>
                    <a:lnTo>
                      <a:pt x="6422" y="3807"/>
                    </a:lnTo>
                    <a:cubicBezTo>
                      <a:pt x="6308" y="3790"/>
                      <a:pt x="6095" y="3746"/>
                      <a:pt x="5903" y="3694"/>
                    </a:cubicBezTo>
                    <a:cubicBezTo>
                      <a:pt x="5957" y="3709"/>
                      <a:pt x="6004" y="3728"/>
                      <a:pt x="5886" y="3702"/>
                    </a:cubicBezTo>
                    <a:cubicBezTo>
                      <a:pt x="5773" y="3660"/>
                      <a:pt x="5693" y="3630"/>
                      <a:pt x="5615" y="3601"/>
                    </a:cubicBezTo>
                    <a:cubicBezTo>
                      <a:pt x="5537" y="3569"/>
                      <a:pt x="5478" y="3527"/>
                      <a:pt x="5410" y="3489"/>
                    </a:cubicBezTo>
                    <a:cubicBezTo>
                      <a:pt x="5362" y="3472"/>
                      <a:pt x="5323" y="3446"/>
                      <a:pt x="5285" y="3416"/>
                    </a:cubicBezTo>
                    <a:cubicBezTo>
                      <a:pt x="5237" y="3370"/>
                      <a:pt x="5157" y="3329"/>
                      <a:pt x="5101" y="3244"/>
                    </a:cubicBezTo>
                    <a:cubicBezTo>
                      <a:pt x="5069" y="3205"/>
                      <a:pt x="5034" y="3163"/>
                      <a:pt x="4998" y="3119"/>
                    </a:cubicBezTo>
                    <a:cubicBezTo>
                      <a:pt x="4970" y="3067"/>
                      <a:pt x="4940" y="3011"/>
                      <a:pt x="4909" y="2953"/>
                    </a:cubicBezTo>
                    <a:cubicBezTo>
                      <a:pt x="4789" y="2718"/>
                      <a:pt x="4700" y="2396"/>
                      <a:pt x="4646" y="2044"/>
                    </a:cubicBezTo>
                    <a:cubicBezTo>
                      <a:pt x="4532" y="1341"/>
                      <a:pt x="4493" y="547"/>
                      <a:pt x="4455" y="0"/>
                    </a:cubicBezTo>
                    <a:lnTo>
                      <a:pt x="4009" y="0"/>
                    </a:lnTo>
                    <a:cubicBezTo>
                      <a:pt x="3972" y="664"/>
                      <a:pt x="3945" y="1014"/>
                      <a:pt x="3929" y="1219"/>
                    </a:cubicBezTo>
                    <a:lnTo>
                      <a:pt x="3930" y="1186"/>
                    </a:lnTo>
                    <a:cubicBezTo>
                      <a:pt x="3902" y="1504"/>
                      <a:pt x="3867" y="1909"/>
                      <a:pt x="3777" y="2331"/>
                    </a:cubicBezTo>
                    <a:cubicBezTo>
                      <a:pt x="3691" y="2755"/>
                      <a:pt x="3524" y="3188"/>
                      <a:pt x="3180" y="3440"/>
                    </a:cubicBezTo>
                    <a:cubicBezTo>
                      <a:pt x="2840" y="3701"/>
                      <a:pt x="2352" y="3795"/>
                      <a:pt x="1915" y="3860"/>
                    </a:cubicBezTo>
                    <a:cubicBezTo>
                      <a:pt x="1473" y="3926"/>
                      <a:pt x="1059" y="3957"/>
                      <a:pt x="728" y="3985"/>
                    </a:cubicBezTo>
                    <a:cubicBezTo>
                      <a:pt x="584" y="3988"/>
                      <a:pt x="403" y="3997"/>
                      <a:pt x="233" y="4007"/>
                    </a:cubicBezTo>
                    <a:cubicBezTo>
                      <a:pt x="90" y="4001"/>
                      <a:pt x="155" y="4003"/>
                      <a:pt x="25" y="3993"/>
                    </a:cubicBezTo>
                    <a:lnTo>
                      <a:pt x="25" y="4018"/>
                    </a:lnTo>
                    <a:cubicBezTo>
                      <a:pt x="24" y="4018"/>
                      <a:pt x="23" y="4018"/>
                      <a:pt x="22" y="4018"/>
                    </a:cubicBezTo>
                    <a:cubicBezTo>
                      <a:pt x="23" y="4018"/>
                      <a:pt x="24" y="4018"/>
                      <a:pt x="25" y="4018"/>
                    </a:cubicBezTo>
                    <a:lnTo>
                      <a:pt x="25" y="4029"/>
                    </a:lnTo>
                    <a:cubicBezTo>
                      <a:pt x="19" y="4029"/>
                      <a:pt x="14" y="4029"/>
                      <a:pt x="8" y="4030"/>
                    </a:cubicBezTo>
                    <a:cubicBezTo>
                      <a:pt x="4" y="4030"/>
                      <a:pt x="0" y="4030"/>
                      <a:pt x="0" y="4030"/>
                    </a:cubicBezTo>
                    <a:lnTo>
                      <a:pt x="0" y="4436"/>
                    </a:lnTo>
                    <a:cubicBezTo>
                      <a:pt x="8" y="4437"/>
                      <a:pt x="16" y="4437"/>
                      <a:pt x="25" y="4438"/>
                    </a:cubicBezTo>
                    <a:lnTo>
                      <a:pt x="25" y="4473"/>
                    </a:lnTo>
                    <a:cubicBezTo>
                      <a:pt x="73" y="4470"/>
                      <a:pt x="158" y="4466"/>
                      <a:pt x="304" y="4458"/>
                    </a:cubicBezTo>
                    <a:cubicBezTo>
                      <a:pt x="335" y="4456"/>
                      <a:pt x="363" y="4454"/>
                      <a:pt x="391" y="4452"/>
                    </a:cubicBezTo>
                    <a:cubicBezTo>
                      <a:pt x="435" y="4454"/>
                      <a:pt x="521" y="4457"/>
                      <a:pt x="698" y="4467"/>
                    </a:cubicBezTo>
                    <a:cubicBezTo>
                      <a:pt x="888" y="4481"/>
                      <a:pt x="1214" y="4497"/>
                      <a:pt x="1599" y="4542"/>
                    </a:cubicBezTo>
                    <a:cubicBezTo>
                      <a:pt x="1982" y="4586"/>
                      <a:pt x="2436" y="4645"/>
                      <a:pt x="2827" y="4804"/>
                    </a:cubicBezTo>
                    <a:cubicBezTo>
                      <a:pt x="3024" y="4880"/>
                      <a:pt x="3191" y="4992"/>
                      <a:pt x="3332" y="5119"/>
                    </a:cubicBezTo>
                    <a:cubicBezTo>
                      <a:pt x="3393" y="5191"/>
                      <a:pt x="3452" y="5263"/>
                      <a:pt x="3506" y="5335"/>
                    </a:cubicBezTo>
                    <a:cubicBezTo>
                      <a:pt x="3550" y="5417"/>
                      <a:pt x="3592" y="5496"/>
                      <a:pt x="3632" y="5571"/>
                    </a:cubicBezTo>
                    <a:cubicBezTo>
                      <a:pt x="3758" y="5900"/>
                      <a:pt x="3815" y="6196"/>
                      <a:pt x="3839" y="6359"/>
                    </a:cubicBezTo>
                    <a:cubicBezTo>
                      <a:pt x="3915" y="6706"/>
                      <a:pt x="3947" y="7157"/>
                      <a:pt x="3981" y="7511"/>
                    </a:cubicBezTo>
                    <a:lnTo>
                      <a:pt x="3975" y="7476"/>
                    </a:lnTo>
                    <a:cubicBezTo>
                      <a:pt x="3985" y="7568"/>
                      <a:pt x="3999" y="7766"/>
                      <a:pt x="4015" y="8020"/>
                    </a:cubicBezTo>
                    <a:cubicBezTo>
                      <a:pt x="4005" y="8172"/>
                      <a:pt x="3996" y="8317"/>
                      <a:pt x="3990" y="8439"/>
                    </a:cubicBezTo>
                    <a:lnTo>
                      <a:pt x="4039" y="8439"/>
                    </a:lnTo>
                    <a:cubicBezTo>
                      <a:pt x="4039" y="8448"/>
                      <a:pt x="4040" y="8456"/>
                      <a:pt x="4040" y="8464"/>
                    </a:cubicBezTo>
                    <a:lnTo>
                      <a:pt x="4424" y="8464"/>
                    </a:lnTo>
                    <a:cubicBezTo>
                      <a:pt x="4424" y="8456"/>
                      <a:pt x="4424" y="8447"/>
                      <a:pt x="4425" y="8439"/>
                    </a:cubicBezTo>
                    <a:lnTo>
                      <a:pt x="4474" y="8439"/>
                    </a:lnTo>
                    <a:cubicBezTo>
                      <a:pt x="4463" y="8248"/>
                      <a:pt x="4456" y="8117"/>
                      <a:pt x="4455" y="8104"/>
                    </a:cubicBezTo>
                    <a:lnTo>
                      <a:pt x="4446" y="8093"/>
                    </a:lnTo>
                    <a:cubicBezTo>
                      <a:pt x="4490" y="7414"/>
                      <a:pt x="4557" y="6703"/>
                      <a:pt x="4600" y="6479"/>
                    </a:cubicBezTo>
                    <a:lnTo>
                      <a:pt x="4588" y="6537"/>
                    </a:lnTo>
                    <a:cubicBezTo>
                      <a:pt x="4635" y="6159"/>
                      <a:pt x="4651" y="6216"/>
                      <a:pt x="4721" y="5932"/>
                    </a:cubicBezTo>
                    <a:cubicBezTo>
                      <a:pt x="4687" y="5960"/>
                      <a:pt x="4779" y="5662"/>
                      <a:pt x="4822" y="5552"/>
                    </a:cubicBezTo>
                    <a:lnTo>
                      <a:pt x="4823" y="5558"/>
                    </a:lnTo>
                    <a:cubicBezTo>
                      <a:pt x="4872" y="5488"/>
                      <a:pt x="4910" y="5340"/>
                      <a:pt x="5013" y="5228"/>
                    </a:cubicBezTo>
                    <a:cubicBezTo>
                      <a:pt x="5097" y="5099"/>
                      <a:pt x="5230" y="4995"/>
                      <a:pt x="5348" y="4915"/>
                    </a:cubicBezTo>
                    <a:lnTo>
                      <a:pt x="5343" y="4928"/>
                    </a:lnTo>
                    <a:cubicBezTo>
                      <a:pt x="5530" y="4779"/>
                      <a:pt x="5994" y="4657"/>
                      <a:pt x="6174" y="4621"/>
                    </a:cubicBezTo>
                    <a:cubicBezTo>
                      <a:pt x="6588" y="4539"/>
                      <a:pt x="7250" y="4493"/>
                      <a:pt x="7827" y="4443"/>
                    </a:cubicBezTo>
                    <a:lnTo>
                      <a:pt x="8203" y="4446"/>
                    </a:lnTo>
                    <a:lnTo>
                      <a:pt x="8257" y="4440"/>
                    </a:lnTo>
                    <a:cubicBezTo>
                      <a:pt x="8257" y="4440"/>
                      <a:pt x="8815" y="4102"/>
                      <a:pt x="8124" y="4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20"/>
              <p:cNvSpPr/>
              <p:nvPr/>
            </p:nvSpPr>
            <p:spPr>
              <a:xfrm>
                <a:off x="520012" y="1809418"/>
                <a:ext cx="46213" cy="45555"/>
              </a:xfrm>
              <a:custGeom>
                <a:rect b="b" l="l" r="r" t="t"/>
                <a:pathLst>
                  <a:path extrusionOk="0" h="2213" w="2245">
                    <a:moveTo>
                      <a:pt x="2245" y="1066"/>
                    </a:moveTo>
                    <a:cubicBezTo>
                      <a:pt x="2245" y="1027"/>
                      <a:pt x="2249" y="986"/>
                      <a:pt x="2234" y="972"/>
                    </a:cubicBezTo>
                    <a:cubicBezTo>
                      <a:pt x="2233" y="934"/>
                      <a:pt x="2247" y="974"/>
                      <a:pt x="2245" y="928"/>
                    </a:cubicBezTo>
                    <a:cubicBezTo>
                      <a:pt x="2238" y="897"/>
                      <a:pt x="2217" y="858"/>
                      <a:pt x="2214" y="821"/>
                    </a:cubicBezTo>
                    <a:lnTo>
                      <a:pt x="2216" y="821"/>
                    </a:lnTo>
                    <a:cubicBezTo>
                      <a:pt x="2201" y="730"/>
                      <a:pt x="2159" y="694"/>
                      <a:pt x="2132" y="617"/>
                    </a:cubicBezTo>
                    <a:lnTo>
                      <a:pt x="2139" y="623"/>
                    </a:lnTo>
                    <a:cubicBezTo>
                      <a:pt x="2133" y="594"/>
                      <a:pt x="2098" y="548"/>
                      <a:pt x="2075" y="500"/>
                    </a:cubicBezTo>
                    <a:cubicBezTo>
                      <a:pt x="2081" y="514"/>
                      <a:pt x="2082" y="529"/>
                      <a:pt x="2064" y="503"/>
                    </a:cubicBezTo>
                    <a:cubicBezTo>
                      <a:pt x="2036" y="449"/>
                      <a:pt x="2006" y="420"/>
                      <a:pt x="1984" y="382"/>
                    </a:cubicBezTo>
                    <a:lnTo>
                      <a:pt x="1948" y="357"/>
                    </a:lnTo>
                    <a:cubicBezTo>
                      <a:pt x="1883" y="278"/>
                      <a:pt x="1679" y="104"/>
                      <a:pt x="1425" y="39"/>
                    </a:cubicBezTo>
                    <a:cubicBezTo>
                      <a:pt x="1175" y="-34"/>
                      <a:pt x="915" y="13"/>
                      <a:pt x="817" y="44"/>
                    </a:cubicBezTo>
                    <a:lnTo>
                      <a:pt x="825" y="40"/>
                    </a:lnTo>
                    <a:cubicBezTo>
                      <a:pt x="673" y="79"/>
                      <a:pt x="448" y="189"/>
                      <a:pt x="289" y="373"/>
                    </a:cubicBezTo>
                    <a:cubicBezTo>
                      <a:pt x="124" y="551"/>
                      <a:pt x="40" y="789"/>
                      <a:pt x="25" y="948"/>
                    </a:cubicBezTo>
                    <a:cubicBezTo>
                      <a:pt x="6" y="996"/>
                      <a:pt x="5" y="1065"/>
                      <a:pt x="0" y="1117"/>
                    </a:cubicBezTo>
                    <a:cubicBezTo>
                      <a:pt x="6" y="1088"/>
                      <a:pt x="13" y="1098"/>
                      <a:pt x="11" y="1120"/>
                    </a:cubicBezTo>
                    <a:cubicBezTo>
                      <a:pt x="19" y="1277"/>
                      <a:pt x="13" y="1132"/>
                      <a:pt x="36" y="1288"/>
                    </a:cubicBezTo>
                    <a:cubicBezTo>
                      <a:pt x="52" y="1376"/>
                      <a:pt x="106" y="1594"/>
                      <a:pt x="238" y="1769"/>
                    </a:cubicBezTo>
                    <a:cubicBezTo>
                      <a:pt x="361" y="1949"/>
                      <a:pt x="549" y="2066"/>
                      <a:pt x="619" y="2105"/>
                    </a:cubicBezTo>
                    <a:cubicBezTo>
                      <a:pt x="702" y="2133"/>
                      <a:pt x="803" y="2176"/>
                      <a:pt x="888" y="2186"/>
                    </a:cubicBezTo>
                    <a:lnTo>
                      <a:pt x="879" y="2187"/>
                    </a:lnTo>
                    <a:cubicBezTo>
                      <a:pt x="923" y="2194"/>
                      <a:pt x="1074" y="2225"/>
                      <a:pt x="1228" y="2208"/>
                    </a:cubicBezTo>
                    <a:cubicBezTo>
                      <a:pt x="1382" y="2196"/>
                      <a:pt x="1531" y="2139"/>
                      <a:pt x="1576" y="2112"/>
                    </a:cubicBezTo>
                    <a:lnTo>
                      <a:pt x="1562" y="2116"/>
                    </a:lnTo>
                    <a:cubicBezTo>
                      <a:pt x="1642" y="2068"/>
                      <a:pt x="1637" y="2088"/>
                      <a:pt x="1703" y="2054"/>
                    </a:cubicBezTo>
                    <a:cubicBezTo>
                      <a:pt x="1687" y="2046"/>
                      <a:pt x="1747" y="1994"/>
                      <a:pt x="1769" y="1974"/>
                    </a:cubicBezTo>
                    <a:lnTo>
                      <a:pt x="1770" y="1978"/>
                    </a:lnTo>
                    <a:cubicBezTo>
                      <a:pt x="1806" y="1949"/>
                      <a:pt x="1871" y="1870"/>
                      <a:pt x="1916" y="1813"/>
                    </a:cubicBezTo>
                    <a:lnTo>
                      <a:pt x="1921" y="1821"/>
                    </a:lnTo>
                    <a:cubicBezTo>
                      <a:pt x="1956" y="1770"/>
                      <a:pt x="2022" y="1676"/>
                      <a:pt x="2042" y="1637"/>
                    </a:cubicBezTo>
                    <a:cubicBezTo>
                      <a:pt x="2094" y="1553"/>
                      <a:pt x="2167" y="1408"/>
                      <a:pt x="2172" y="1270"/>
                    </a:cubicBezTo>
                    <a:cubicBezTo>
                      <a:pt x="2185" y="1242"/>
                      <a:pt x="2196" y="1214"/>
                      <a:pt x="2206" y="1185"/>
                    </a:cubicBezTo>
                    <a:lnTo>
                      <a:pt x="2204" y="1171"/>
                    </a:lnTo>
                    <a:cubicBezTo>
                      <a:pt x="2205" y="1156"/>
                      <a:pt x="1891" y="1058"/>
                      <a:pt x="1817" y="1179"/>
                    </a:cubicBezTo>
                    <a:lnTo>
                      <a:pt x="1807" y="1177"/>
                    </a:lnTo>
                    <a:cubicBezTo>
                      <a:pt x="1807" y="1184"/>
                      <a:pt x="1808" y="1192"/>
                      <a:pt x="1807" y="1200"/>
                    </a:cubicBezTo>
                    <a:cubicBezTo>
                      <a:pt x="1798" y="1227"/>
                      <a:pt x="1807" y="1241"/>
                      <a:pt x="1798" y="1237"/>
                    </a:cubicBezTo>
                    <a:lnTo>
                      <a:pt x="1805" y="1200"/>
                    </a:lnTo>
                    <a:cubicBezTo>
                      <a:pt x="1798" y="1227"/>
                      <a:pt x="1796" y="1208"/>
                      <a:pt x="1793" y="1197"/>
                    </a:cubicBezTo>
                    <a:cubicBezTo>
                      <a:pt x="1790" y="1208"/>
                      <a:pt x="1787" y="1219"/>
                      <a:pt x="1783" y="1227"/>
                    </a:cubicBezTo>
                    <a:cubicBezTo>
                      <a:pt x="1786" y="1233"/>
                      <a:pt x="1787" y="1224"/>
                      <a:pt x="1790" y="1220"/>
                    </a:cubicBezTo>
                    <a:cubicBezTo>
                      <a:pt x="1790" y="1235"/>
                      <a:pt x="1798" y="1257"/>
                      <a:pt x="1788" y="1274"/>
                    </a:cubicBezTo>
                    <a:cubicBezTo>
                      <a:pt x="1780" y="1301"/>
                      <a:pt x="1773" y="1272"/>
                      <a:pt x="1764" y="1303"/>
                    </a:cubicBezTo>
                    <a:cubicBezTo>
                      <a:pt x="1712" y="1464"/>
                      <a:pt x="1600" y="1595"/>
                      <a:pt x="1459" y="1684"/>
                    </a:cubicBezTo>
                    <a:cubicBezTo>
                      <a:pt x="1454" y="1683"/>
                      <a:pt x="1458" y="1681"/>
                      <a:pt x="1461" y="1677"/>
                    </a:cubicBezTo>
                    <a:cubicBezTo>
                      <a:pt x="1421" y="1707"/>
                      <a:pt x="1380" y="1726"/>
                      <a:pt x="1338" y="1744"/>
                    </a:cubicBezTo>
                    <a:cubicBezTo>
                      <a:pt x="1325" y="1745"/>
                      <a:pt x="1320" y="1741"/>
                      <a:pt x="1315" y="1738"/>
                    </a:cubicBezTo>
                    <a:cubicBezTo>
                      <a:pt x="1328" y="1755"/>
                      <a:pt x="1070" y="1793"/>
                      <a:pt x="1065" y="1775"/>
                    </a:cubicBezTo>
                    <a:lnTo>
                      <a:pt x="1060" y="1791"/>
                    </a:lnTo>
                    <a:cubicBezTo>
                      <a:pt x="1010" y="1787"/>
                      <a:pt x="1048" y="1771"/>
                      <a:pt x="1002" y="1769"/>
                    </a:cubicBezTo>
                    <a:cubicBezTo>
                      <a:pt x="979" y="1792"/>
                      <a:pt x="929" y="1749"/>
                      <a:pt x="910" y="1758"/>
                    </a:cubicBezTo>
                    <a:cubicBezTo>
                      <a:pt x="910" y="1758"/>
                      <a:pt x="890" y="1747"/>
                      <a:pt x="894" y="1741"/>
                    </a:cubicBezTo>
                    <a:cubicBezTo>
                      <a:pt x="883" y="1750"/>
                      <a:pt x="871" y="1736"/>
                      <a:pt x="857" y="1734"/>
                    </a:cubicBezTo>
                    <a:cubicBezTo>
                      <a:pt x="850" y="1736"/>
                      <a:pt x="859" y="1739"/>
                      <a:pt x="861" y="1744"/>
                    </a:cubicBezTo>
                    <a:cubicBezTo>
                      <a:pt x="850" y="1742"/>
                      <a:pt x="840" y="1738"/>
                      <a:pt x="829" y="1734"/>
                    </a:cubicBezTo>
                    <a:cubicBezTo>
                      <a:pt x="819" y="1725"/>
                      <a:pt x="820" y="1717"/>
                      <a:pt x="833" y="1722"/>
                    </a:cubicBezTo>
                    <a:cubicBezTo>
                      <a:pt x="794" y="1705"/>
                      <a:pt x="688" y="1637"/>
                      <a:pt x="611" y="1540"/>
                    </a:cubicBezTo>
                    <a:cubicBezTo>
                      <a:pt x="534" y="1443"/>
                      <a:pt x="493" y="1326"/>
                      <a:pt x="482" y="1283"/>
                    </a:cubicBezTo>
                    <a:cubicBezTo>
                      <a:pt x="476" y="1297"/>
                      <a:pt x="488" y="1322"/>
                      <a:pt x="479" y="1337"/>
                    </a:cubicBezTo>
                    <a:cubicBezTo>
                      <a:pt x="461" y="1317"/>
                      <a:pt x="472" y="1301"/>
                      <a:pt x="460" y="1293"/>
                    </a:cubicBezTo>
                    <a:cubicBezTo>
                      <a:pt x="478" y="1279"/>
                      <a:pt x="452" y="1240"/>
                      <a:pt x="473" y="1218"/>
                    </a:cubicBezTo>
                    <a:lnTo>
                      <a:pt x="459" y="1213"/>
                    </a:lnTo>
                    <a:lnTo>
                      <a:pt x="465" y="1200"/>
                    </a:lnTo>
                    <a:cubicBezTo>
                      <a:pt x="447" y="1096"/>
                      <a:pt x="452" y="1176"/>
                      <a:pt x="459" y="1083"/>
                    </a:cubicBezTo>
                    <a:cubicBezTo>
                      <a:pt x="460" y="1029"/>
                      <a:pt x="448" y="999"/>
                      <a:pt x="462" y="971"/>
                    </a:cubicBezTo>
                    <a:cubicBezTo>
                      <a:pt x="460" y="975"/>
                      <a:pt x="449" y="985"/>
                      <a:pt x="450" y="971"/>
                    </a:cubicBezTo>
                    <a:cubicBezTo>
                      <a:pt x="462" y="971"/>
                      <a:pt x="452" y="931"/>
                      <a:pt x="464" y="927"/>
                    </a:cubicBezTo>
                    <a:cubicBezTo>
                      <a:pt x="467" y="913"/>
                      <a:pt x="485" y="871"/>
                      <a:pt x="465" y="880"/>
                    </a:cubicBezTo>
                    <a:cubicBezTo>
                      <a:pt x="474" y="875"/>
                      <a:pt x="492" y="838"/>
                      <a:pt x="489" y="863"/>
                    </a:cubicBezTo>
                    <a:cubicBezTo>
                      <a:pt x="495" y="851"/>
                      <a:pt x="504" y="840"/>
                      <a:pt x="505" y="829"/>
                    </a:cubicBezTo>
                    <a:lnTo>
                      <a:pt x="493" y="844"/>
                    </a:lnTo>
                    <a:cubicBezTo>
                      <a:pt x="510" y="800"/>
                      <a:pt x="534" y="784"/>
                      <a:pt x="539" y="751"/>
                    </a:cubicBezTo>
                    <a:lnTo>
                      <a:pt x="524" y="763"/>
                    </a:lnTo>
                    <a:cubicBezTo>
                      <a:pt x="537" y="737"/>
                      <a:pt x="552" y="718"/>
                      <a:pt x="571" y="718"/>
                    </a:cubicBezTo>
                    <a:lnTo>
                      <a:pt x="557" y="744"/>
                    </a:lnTo>
                    <a:cubicBezTo>
                      <a:pt x="584" y="706"/>
                      <a:pt x="600" y="684"/>
                      <a:pt x="621" y="650"/>
                    </a:cubicBezTo>
                    <a:lnTo>
                      <a:pt x="612" y="660"/>
                    </a:lnTo>
                    <a:cubicBezTo>
                      <a:pt x="623" y="602"/>
                      <a:pt x="843" y="446"/>
                      <a:pt x="893" y="427"/>
                    </a:cubicBezTo>
                    <a:lnTo>
                      <a:pt x="868" y="423"/>
                    </a:lnTo>
                    <a:cubicBezTo>
                      <a:pt x="880" y="415"/>
                      <a:pt x="893" y="407"/>
                      <a:pt x="906" y="401"/>
                    </a:cubicBezTo>
                    <a:cubicBezTo>
                      <a:pt x="901" y="402"/>
                      <a:pt x="897" y="442"/>
                      <a:pt x="892" y="441"/>
                    </a:cubicBezTo>
                    <a:cubicBezTo>
                      <a:pt x="933" y="427"/>
                      <a:pt x="1069" y="388"/>
                      <a:pt x="1207" y="408"/>
                    </a:cubicBezTo>
                    <a:cubicBezTo>
                      <a:pt x="1344" y="422"/>
                      <a:pt x="1468" y="488"/>
                      <a:pt x="1498" y="516"/>
                    </a:cubicBezTo>
                    <a:cubicBezTo>
                      <a:pt x="1523" y="539"/>
                      <a:pt x="1492" y="537"/>
                      <a:pt x="1492" y="537"/>
                    </a:cubicBezTo>
                    <a:cubicBezTo>
                      <a:pt x="1527" y="554"/>
                      <a:pt x="1513" y="536"/>
                      <a:pt x="1540" y="556"/>
                    </a:cubicBezTo>
                    <a:cubicBezTo>
                      <a:pt x="1546" y="564"/>
                      <a:pt x="1533" y="563"/>
                      <a:pt x="1527" y="561"/>
                    </a:cubicBezTo>
                    <a:cubicBezTo>
                      <a:pt x="1540" y="569"/>
                      <a:pt x="1548" y="580"/>
                      <a:pt x="1553" y="576"/>
                    </a:cubicBezTo>
                    <a:cubicBezTo>
                      <a:pt x="1541" y="562"/>
                      <a:pt x="1556" y="555"/>
                      <a:pt x="1555" y="543"/>
                    </a:cubicBezTo>
                    <a:cubicBezTo>
                      <a:pt x="1567" y="552"/>
                      <a:pt x="1579" y="561"/>
                      <a:pt x="1589" y="572"/>
                    </a:cubicBezTo>
                    <a:lnTo>
                      <a:pt x="1582" y="577"/>
                    </a:lnTo>
                    <a:cubicBezTo>
                      <a:pt x="1588" y="585"/>
                      <a:pt x="1618" y="574"/>
                      <a:pt x="1646" y="610"/>
                    </a:cubicBezTo>
                    <a:cubicBezTo>
                      <a:pt x="1696" y="666"/>
                      <a:pt x="1744" y="733"/>
                      <a:pt x="1775" y="801"/>
                    </a:cubicBezTo>
                    <a:cubicBezTo>
                      <a:pt x="1770" y="802"/>
                      <a:pt x="1760" y="790"/>
                      <a:pt x="1751" y="777"/>
                    </a:cubicBezTo>
                    <a:cubicBezTo>
                      <a:pt x="1755" y="786"/>
                      <a:pt x="1762" y="799"/>
                      <a:pt x="1763" y="809"/>
                    </a:cubicBezTo>
                    <a:cubicBezTo>
                      <a:pt x="1764" y="789"/>
                      <a:pt x="1782" y="834"/>
                      <a:pt x="1780" y="820"/>
                    </a:cubicBezTo>
                    <a:cubicBezTo>
                      <a:pt x="1825" y="861"/>
                      <a:pt x="1826" y="937"/>
                      <a:pt x="1849" y="982"/>
                    </a:cubicBezTo>
                    <a:cubicBezTo>
                      <a:pt x="1870" y="969"/>
                      <a:pt x="2213" y="1057"/>
                      <a:pt x="2235" y="1070"/>
                    </a:cubicBezTo>
                    <a:cubicBezTo>
                      <a:pt x="2236" y="1093"/>
                      <a:pt x="2236" y="1115"/>
                      <a:pt x="2234" y="1122"/>
                    </a:cubicBezTo>
                    <a:cubicBezTo>
                      <a:pt x="2240" y="1117"/>
                      <a:pt x="2241" y="1071"/>
                      <a:pt x="2236" y="1047"/>
                    </a:cubicBezTo>
                    <a:lnTo>
                      <a:pt x="2223" y="1044"/>
                    </a:lnTo>
                    <a:cubicBezTo>
                      <a:pt x="2215" y="990"/>
                      <a:pt x="2231" y="1031"/>
                      <a:pt x="2223" y="977"/>
                    </a:cubicBezTo>
                    <a:cubicBezTo>
                      <a:pt x="2234" y="973"/>
                      <a:pt x="2243" y="1022"/>
                      <a:pt x="2245" y="1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20"/>
              <p:cNvSpPr/>
              <p:nvPr/>
            </p:nvSpPr>
            <p:spPr>
              <a:xfrm>
                <a:off x="243687" y="1967543"/>
                <a:ext cx="46213" cy="45555"/>
              </a:xfrm>
              <a:custGeom>
                <a:rect b="b" l="l" r="r" t="t"/>
                <a:pathLst>
                  <a:path extrusionOk="0" h="2213" w="2245">
                    <a:moveTo>
                      <a:pt x="2245" y="1066"/>
                    </a:moveTo>
                    <a:cubicBezTo>
                      <a:pt x="2245" y="1027"/>
                      <a:pt x="2249" y="986"/>
                      <a:pt x="2234" y="972"/>
                    </a:cubicBezTo>
                    <a:cubicBezTo>
                      <a:pt x="2233" y="934"/>
                      <a:pt x="2247" y="974"/>
                      <a:pt x="2245" y="928"/>
                    </a:cubicBezTo>
                    <a:cubicBezTo>
                      <a:pt x="2238" y="897"/>
                      <a:pt x="2217" y="858"/>
                      <a:pt x="2214" y="821"/>
                    </a:cubicBezTo>
                    <a:lnTo>
                      <a:pt x="2216" y="821"/>
                    </a:lnTo>
                    <a:cubicBezTo>
                      <a:pt x="2201" y="730"/>
                      <a:pt x="2159" y="694"/>
                      <a:pt x="2132" y="617"/>
                    </a:cubicBezTo>
                    <a:lnTo>
                      <a:pt x="2139" y="623"/>
                    </a:lnTo>
                    <a:cubicBezTo>
                      <a:pt x="2133" y="594"/>
                      <a:pt x="2098" y="548"/>
                      <a:pt x="2075" y="500"/>
                    </a:cubicBezTo>
                    <a:cubicBezTo>
                      <a:pt x="2081" y="514"/>
                      <a:pt x="2082" y="529"/>
                      <a:pt x="2064" y="503"/>
                    </a:cubicBezTo>
                    <a:cubicBezTo>
                      <a:pt x="2036" y="449"/>
                      <a:pt x="2006" y="420"/>
                      <a:pt x="1984" y="382"/>
                    </a:cubicBezTo>
                    <a:lnTo>
                      <a:pt x="1948" y="357"/>
                    </a:lnTo>
                    <a:cubicBezTo>
                      <a:pt x="1883" y="278"/>
                      <a:pt x="1679" y="104"/>
                      <a:pt x="1425" y="39"/>
                    </a:cubicBezTo>
                    <a:cubicBezTo>
                      <a:pt x="1175" y="-34"/>
                      <a:pt x="915" y="13"/>
                      <a:pt x="817" y="44"/>
                    </a:cubicBezTo>
                    <a:lnTo>
                      <a:pt x="825" y="40"/>
                    </a:lnTo>
                    <a:cubicBezTo>
                      <a:pt x="673" y="79"/>
                      <a:pt x="448" y="189"/>
                      <a:pt x="289" y="373"/>
                    </a:cubicBezTo>
                    <a:cubicBezTo>
                      <a:pt x="124" y="551"/>
                      <a:pt x="40" y="789"/>
                      <a:pt x="25" y="948"/>
                    </a:cubicBezTo>
                    <a:cubicBezTo>
                      <a:pt x="6" y="996"/>
                      <a:pt x="5" y="1065"/>
                      <a:pt x="0" y="1117"/>
                    </a:cubicBezTo>
                    <a:cubicBezTo>
                      <a:pt x="6" y="1088"/>
                      <a:pt x="13" y="1098"/>
                      <a:pt x="11" y="1120"/>
                    </a:cubicBezTo>
                    <a:cubicBezTo>
                      <a:pt x="19" y="1277"/>
                      <a:pt x="13" y="1132"/>
                      <a:pt x="36" y="1288"/>
                    </a:cubicBezTo>
                    <a:cubicBezTo>
                      <a:pt x="52" y="1376"/>
                      <a:pt x="106" y="1594"/>
                      <a:pt x="238" y="1769"/>
                    </a:cubicBezTo>
                    <a:cubicBezTo>
                      <a:pt x="361" y="1949"/>
                      <a:pt x="549" y="2066"/>
                      <a:pt x="619" y="2105"/>
                    </a:cubicBezTo>
                    <a:cubicBezTo>
                      <a:pt x="702" y="2133"/>
                      <a:pt x="803" y="2176"/>
                      <a:pt x="888" y="2186"/>
                    </a:cubicBezTo>
                    <a:lnTo>
                      <a:pt x="879" y="2187"/>
                    </a:lnTo>
                    <a:cubicBezTo>
                      <a:pt x="923" y="2194"/>
                      <a:pt x="1074" y="2225"/>
                      <a:pt x="1228" y="2208"/>
                    </a:cubicBezTo>
                    <a:cubicBezTo>
                      <a:pt x="1382" y="2196"/>
                      <a:pt x="1531" y="2139"/>
                      <a:pt x="1576" y="2112"/>
                    </a:cubicBezTo>
                    <a:lnTo>
                      <a:pt x="1562" y="2116"/>
                    </a:lnTo>
                    <a:cubicBezTo>
                      <a:pt x="1642" y="2068"/>
                      <a:pt x="1637" y="2088"/>
                      <a:pt x="1703" y="2054"/>
                    </a:cubicBezTo>
                    <a:cubicBezTo>
                      <a:pt x="1687" y="2046"/>
                      <a:pt x="1747" y="1994"/>
                      <a:pt x="1769" y="1974"/>
                    </a:cubicBezTo>
                    <a:lnTo>
                      <a:pt x="1770" y="1978"/>
                    </a:lnTo>
                    <a:cubicBezTo>
                      <a:pt x="1806" y="1949"/>
                      <a:pt x="1871" y="1870"/>
                      <a:pt x="1916" y="1813"/>
                    </a:cubicBezTo>
                    <a:lnTo>
                      <a:pt x="1921" y="1821"/>
                    </a:lnTo>
                    <a:cubicBezTo>
                      <a:pt x="1956" y="1770"/>
                      <a:pt x="2022" y="1676"/>
                      <a:pt x="2042" y="1637"/>
                    </a:cubicBezTo>
                    <a:cubicBezTo>
                      <a:pt x="2094" y="1553"/>
                      <a:pt x="2167" y="1408"/>
                      <a:pt x="2172" y="1270"/>
                    </a:cubicBezTo>
                    <a:cubicBezTo>
                      <a:pt x="2185" y="1242"/>
                      <a:pt x="2196" y="1214"/>
                      <a:pt x="2206" y="1185"/>
                    </a:cubicBezTo>
                    <a:lnTo>
                      <a:pt x="2204" y="1171"/>
                    </a:lnTo>
                    <a:cubicBezTo>
                      <a:pt x="2205" y="1156"/>
                      <a:pt x="1891" y="1058"/>
                      <a:pt x="1817" y="1179"/>
                    </a:cubicBezTo>
                    <a:lnTo>
                      <a:pt x="1807" y="1177"/>
                    </a:lnTo>
                    <a:cubicBezTo>
                      <a:pt x="1807" y="1184"/>
                      <a:pt x="1808" y="1192"/>
                      <a:pt x="1807" y="1200"/>
                    </a:cubicBezTo>
                    <a:cubicBezTo>
                      <a:pt x="1798" y="1227"/>
                      <a:pt x="1807" y="1241"/>
                      <a:pt x="1798" y="1237"/>
                    </a:cubicBezTo>
                    <a:lnTo>
                      <a:pt x="1805" y="1200"/>
                    </a:lnTo>
                    <a:cubicBezTo>
                      <a:pt x="1798" y="1227"/>
                      <a:pt x="1796" y="1208"/>
                      <a:pt x="1793" y="1197"/>
                    </a:cubicBezTo>
                    <a:cubicBezTo>
                      <a:pt x="1790" y="1208"/>
                      <a:pt x="1787" y="1219"/>
                      <a:pt x="1783" y="1227"/>
                    </a:cubicBezTo>
                    <a:cubicBezTo>
                      <a:pt x="1786" y="1233"/>
                      <a:pt x="1787" y="1224"/>
                      <a:pt x="1790" y="1220"/>
                    </a:cubicBezTo>
                    <a:cubicBezTo>
                      <a:pt x="1790" y="1235"/>
                      <a:pt x="1798" y="1257"/>
                      <a:pt x="1788" y="1274"/>
                    </a:cubicBezTo>
                    <a:cubicBezTo>
                      <a:pt x="1780" y="1301"/>
                      <a:pt x="1773" y="1272"/>
                      <a:pt x="1764" y="1303"/>
                    </a:cubicBezTo>
                    <a:cubicBezTo>
                      <a:pt x="1712" y="1464"/>
                      <a:pt x="1600" y="1595"/>
                      <a:pt x="1459" y="1684"/>
                    </a:cubicBezTo>
                    <a:cubicBezTo>
                      <a:pt x="1454" y="1683"/>
                      <a:pt x="1458" y="1681"/>
                      <a:pt x="1461" y="1677"/>
                    </a:cubicBezTo>
                    <a:cubicBezTo>
                      <a:pt x="1421" y="1707"/>
                      <a:pt x="1380" y="1726"/>
                      <a:pt x="1338" y="1744"/>
                    </a:cubicBezTo>
                    <a:cubicBezTo>
                      <a:pt x="1325" y="1745"/>
                      <a:pt x="1320" y="1741"/>
                      <a:pt x="1315" y="1738"/>
                    </a:cubicBezTo>
                    <a:cubicBezTo>
                      <a:pt x="1328" y="1755"/>
                      <a:pt x="1070" y="1793"/>
                      <a:pt x="1065" y="1775"/>
                    </a:cubicBezTo>
                    <a:lnTo>
                      <a:pt x="1060" y="1791"/>
                    </a:lnTo>
                    <a:cubicBezTo>
                      <a:pt x="1010" y="1787"/>
                      <a:pt x="1048" y="1771"/>
                      <a:pt x="1002" y="1769"/>
                    </a:cubicBezTo>
                    <a:cubicBezTo>
                      <a:pt x="979" y="1792"/>
                      <a:pt x="929" y="1749"/>
                      <a:pt x="910" y="1758"/>
                    </a:cubicBezTo>
                    <a:cubicBezTo>
                      <a:pt x="910" y="1758"/>
                      <a:pt x="890" y="1747"/>
                      <a:pt x="894" y="1741"/>
                    </a:cubicBezTo>
                    <a:cubicBezTo>
                      <a:pt x="883" y="1750"/>
                      <a:pt x="871" y="1736"/>
                      <a:pt x="857" y="1734"/>
                    </a:cubicBezTo>
                    <a:cubicBezTo>
                      <a:pt x="850" y="1736"/>
                      <a:pt x="859" y="1739"/>
                      <a:pt x="861" y="1744"/>
                    </a:cubicBezTo>
                    <a:cubicBezTo>
                      <a:pt x="850" y="1742"/>
                      <a:pt x="840" y="1738"/>
                      <a:pt x="829" y="1734"/>
                    </a:cubicBezTo>
                    <a:cubicBezTo>
                      <a:pt x="819" y="1725"/>
                      <a:pt x="820" y="1717"/>
                      <a:pt x="833" y="1722"/>
                    </a:cubicBezTo>
                    <a:cubicBezTo>
                      <a:pt x="794" y="1705"/>
                      <a:pt x="688" y="1637"/>
                      <a:pt x="611" y="1540"/>
                    </a:cubicBezTo>
                    <a:cubicBezTo>
                      <a:pt x="534" y="1443"/>
                      <a:pt x="493" y="1326"/>
                      <a:pt x="482" y="1283"/>
                    </a:cubicBezTo>
                    <a:cubicBezTo>
                      <a:pt x="476" y="1297"/>
                      <a:pt x="488" y="1322"/>
                      <a:pt x="479" y="1337"/>
                    </a:cubicBezTo>
                    <a:cubicBezTo>
                      <a:pt x="461" y="1317"/>
                      <a:pt x="472" y="1301"/>
                      <a:pt x="460" y="1293"/>
                    </a:cubicBezTo>
                    <a:cubicBezTo>
                      <a:pt x="478" y="1279"/>
                      <a:pt x="452" y="1240"/>
                      <a:pt x="473" y="1218"/>
                    </a:cubicBezTo>
                    <a:lnTo>
                      <a:pt x="459" y="1213"/>
                    </a:lnTo>
                    <a:lnTo>
                      <a:pt x="465" y="1200"/>
                    </a:lnTo>
                    <a:cubicBezTo>
                      <a:pt x="447" y="1096"/>
                      <a:pt x="452" y="1176"/>
                      <a:pt x="459" y="1083"/>
                    </a:cubicBezTo>
                    <a:cubicBezTo>
                      <a:pt x="460" y="1029"/>
                      <a:pt x="448" y="999"/>
                      <a:pt x="462" y="971"/>
                    </a:cubicBezTo>
                    <a:cubicBezTo>
                      <a:pt x="460" y="975"/>
                      <a:pt x="449" y="985"/>
                      <a:pt x="450" y="971"/>
                    </a:cubicBezTo>
                    <a:cubicBezTo>
                      <a:pt x="462" y="971"/>
                      <a:pt x="452" y="931"/>
                      <a:pt x="464" y="927"/>
                    </a:cubicBezTo>
                    <a:cubicBezTo>
                      <a:pt x="467" y="913"/>
                      <a:pt x="485" y="871"/>
                      <a:pt x="465" y="880"/>
                    </a:cubicBezTo>
                    <a:cubicBezTo>
                      <a:pt x="474" y="875"/>
                      <a:pt x="492" y="838"/>
                      <a:pt x="489" y="863"/>
                    </a:cubicBezTo>
                    <a:cubicBezTo>
                      <a:pt x="495" y="851"/>
                      <a:pt x="504" y="840"/>
                      <a:pt x="505" y="829"/>
                    </a:cubicBezTo>
                    <a:lnTo>
                      <a:pt x="493" y="844"/>
                    </a:lnTo>
                    <a:cubicBezTo>
                      <a:pt x="510" y="800"/>
                      <a:pt x="534" y="784"/>
                      <a:pt x="539" y="751"/>
                    </a:cubicBezTo>
                    <a:lnTo>
                      <a:pt x="524" y="763"/>
                    </a:lnTo>
                    <a:cubicBezTo>
                      <a:pt x="537" y="737"/>
                      <a:pt x="552" y="718"/>
                      <a:pt x="571" y="718"/>
                    </a:cubicBezTo>
                    <a:lnTo>
                      <a:pt x="557" y="744"/>
                    </a:lnTo>
                    <a:cubicBezTo>
                      <a:pt x="584" y="706"/>
                      <a:pt x="600" y="684"/>
                      <a:pt x="621" y="650"/>
                    </a:cubicBezTo>
                    <a:lnTo>
                      <a:pt x="612" y="660"/>
                    </a:lnTo>
                    <a:cubicBezTo>
                      <a:pt x="623" y="602"/>
                      <a:pt x="843" y="446"/>
                      <a:pt x="893" y="427"/>
                    </a:cubicBezTo>
                    <a:lnTo>
                      <a:pt x="868" y="423"/>
                    </a:lnTo>
                    <a:cubicBezTo>
                      <a:pt x="880" y="415"/>
                      <a:pt x="893" y="407"/>
                      <a:pt x="906" y="401"/>
                    </a:cubicBezTo>
                    <a:cubicBezTo>
                      <a:pt x="901" y="402"/>
                      <a:pt x="897" y="442"/>
                      <a:pt x="892" y="441"/>
                    </a:cubicBezTo>
                    <a:cubicBezTo>
                      <a:pt x="933" y="427"/>
                      <a:pt x="1069" y="388"/>
                      <a:pt x="1207" y="408"/>
                    </a:cubicBezTo>
                    <a:cubicBezTo>
                      <a:pt x="1344" y="422"/>
                      <a:pt x="1468" y="488"/>
                      <a:pt x="1498" y="516"/>
                    </a:cubicBezTo>
                    <a:cubicBezTo>
                      <a:pt x="1523" y="539"/>
                      <a:pt x="1492" y="537"/>
                      <a:pt x="1492" y="537"/>
                    </a:cubicBezTo>
                    <a:cubicBezTo>
                      <a:pt x="1527" y="554"/>
                      <a:pt x="1513" y="536"/>
                      <a:pt x="1540" y="556"/>
                    </a:cubicBezTo>
                    <a:cubicBezTo>
                      <a:pt x="1546" y="564"/>
                      <a:pt x="1533" y="563"/>
                      <a:pt x="1527" y="561"/>
                    </a:cubicBezTo>
                    <a:cubicBezTo>
                      <a:pt x="1540" y="569"/>
                      <a:pt x="1548" y="580"/>
                      <a:pt x="1553" y="576"/>
                    </a:cubicBezTo>
                    <a:cubicBezTo>
                      <a:pt x="1541" y="562"/>
                      <a:pt x="1556" y="555"/>
                      <a:pt x="1555" y="543"/>
                    </a:cubicBezTo>
                    <a:cubicBezTo>
                      <a:pt x="1567" y="552"/>
                      <a:pt x="1579" y="561"/>
                      <a:pt x="1589" y="572"/>
                    </a:cubicBezTo>
                    <a:lnTo>
                      <a:pt x="1582" y="577"/>
                    </a:lnTo>
                    <a:cubicBezTo>
                      <a:pt x="1588" y="585"/>
                      <a:pt x="1618" y="574"/>
                      <a:pt x="1646" y="610"/>
                    </a:cubicBezTo>
                    <a:cubicBezTo>
                      <a:pt x="1696" y="666"/>
                      <a:pt x="1744" y="733"/>
                      <a:pt x="1775" y="801"/>
                    </a:cubicBezTo>
                    <a:cubicBezTo>
                      <a:pt x="1770" y="802"/>
                      <a:pt x="1760" y="790"/>
                      <a:pt x="1751" y="777"/>
                    </a:cubicBezTo>
                    <a:cubicBezTo>
                      <a:pt x="1755" y="786"/>
                      <a:pt x="1762" y="799"/>
                      <a:pt x="1763" y="809"/>
                    </a:cubicBezTo>
                    <a:cubicBezTo>
                      <a:pt x="1764" y="789"/>
                      <a:pt x="1782" y="834"/>
                      <a:pt x="1780" y="820"/>
                    </a:cubicBezTo>
                    <a:cubicBezTo>
                      <a:pt x="1825" y="861"/>
                      <a:pt x="1826" y="937"/>
                      <a:pt x="1849" y="982"/>
                    </a:cubicBezTo>
                    <a:cubicBezTo>
                      <a:pt x="1870" y="969"/>
                      <a:pt x="2213" y="1057"/>
                      <a:pt x="2235" y="1070"/>
                    </a:cubicBezTo>
                    <a:cubicBezTo>
                      <a:pt x="2236" y="1093"/>
                      <a:pt x="2236" y="1115"/>
                      <a:pt x="2234" y="1122"/>
                    </a:cubicBezTo>
                    <a:cubicBezTo>
                      <a:pt x="2240" y="1117"/>
                      <a:pt x="2241" y="1071"/>
                      <a:pt x="2236" y="1047"/>
                    </a:cubicBezTo>
                    <a:lnTo>
                      <a:pt x="2223" y="1044"/>
                    </a:lnTo>
                    <a:cubicBezTo>
                      <a:pt x="2215" y="990"/>
                      <a:pt x="2231" y="1031"/>
                      <a:pt x="2223" y="977"/>
                    </a:cubicBezTo>
                    <a:cubicBezTo>
                      <a:pt x="2234" y="973"/>
                      <a:pt x="2243" y="1022"/>
                      <a:pt x="2245" y="1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3"/>
          <p:cNvPicPr preferRelativeResize="0"/>
          <p:nvPr/>
        </p:nvPicPr>
        <p:blipFill rotWithShape="1">
          <a:blip r:embed="rId2">
            <a:alphaModFix amt="39000"/>
          </a:blip>
          <a:srcRect b="0" l="19627" r="0" t="-210"/>
          <a:stretch/>
        </p:blipFill>
        <p:spPr>
          <a:xfrm rot="5400000">
            <a:off x="1981963" y="-2005538"/>
            <a:ext cx="5190649" cy="915457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"/>
          <p:cNvSpPr txBox="1"/>
          <p:nvPr>
            <p:ph type="title"/>
          </p:nvPr>
        </p:nvSpPr>
        <p:spPr>
          <a:xfrm>
            <a:off x="713225" y="2296683"/>
            <a:ext cx="3411900" cy="1361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6" name="Google Shape;36;p3"/>
          <p:cNvSpPr txBox="1"/>
          <p:nvPr>
            <p:ph hasCustomPrompt="1" idx="2" type="title"/>
          </p:nvPr>
        </p:nvSpPr>
        <p:spPr>
          <a:xfrm>
            <a:off x="713225" y="982475"/>
            <a:ext cx="1268400" cy="903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7" name="Google Shape;37;p3"/>
          <p:cNvSpPr txBox="1"/>
          <p:nvPr>
            <p:ph idx="1" type="subTitle"/>
          </p:nvPr>
        </p:nvSpPr>
        <p:spPr>
          <a:xfrm>
            <a:off x="713225" y="3658038"/>
            <a:ext cx="34119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"/>
          <p:cNvSpPr/>
          <p:nvPr>
            <p:ph idx="3" type="pic"/>
          </p:nvPr>
        </p:nvSpPr>
        <p:spPr>
          <a:xfrm>
            <a:off x="5167980" y="1108339"/>
            <a:ext cx="2707800" cy="293430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3"/>
          <p:cNvSpPr/>
          <p:nvPr/>
        </p:nvSpPr>
        <p:spPr>
          <a:xfrm>
            <a:off x="-3525" y="4859525"/>
            <a:ext cx="9144000" cy="284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grpSp>
        <p:nvGrpSpPr>
          <p:cNvPr id="40" name="Google Shape;40;p3"/>
          <p:cNvGrpSpPr/>
          <p:nvPr/>
        </p:nvGrpSpPr>
        <p:grpSpPr>
          <a:xfrm>
            <a:off x="313637" y="342537"/>
            <a:ext cx="352768" cy="421148"/>
            <a:chOff x="139012" y="1619175"/>
            <a:chExt cx="352768" cy="421148"/>
          </a:xfrm>
        </p:grpSpPr>
        <p:sp>
          <p:nvSpPr>
            <p:cNvPr id="41" name="Google Shape;41;p3"/>
            <p:cNvSpPr/>
            <p:nvPr/>
          </p:nvSpPr>
          <p:spPr>
            <a:xfrm>
              <a:off x="317425" y="1619175"/>
              <a:ext cx="174355" cy="174231"/>
            </a:xfrm>
            <a:custGeom>
              <a:rect b="b" l="l" r="r" t="t"/>
              <a:pathLst>
                <a:path extrusionOk="0" h="8464" w="8470">
                  <a:moveTo>
                    <a:pt x="5447" y="4423"/>
                  </a:moveTo>
                  <a:cubicBezTo>
                    <a:pt x="5164" y="4549"/>
                    <a:pt x="4863" y="4723"/>
                    <a:pt x="4672" y="5001"/>
                  </a:cubicBezTo>
                  <a:cubicBezTo>
                    <a:pt x="4562" y="5128"/>
                    <a:pt x="4502" y="5281"/>
                    <a:pt x="4426" y="5423"/>
                  </a:cubicBezTo>
                  <a:cubicBezTo>
                    <a:pt x="4378" y="5571"/>
                    <a:pt x="4307" y="5720"/>
                    <a:pt x="4280" y="5869"/>
                  </a:cubicBezTo>
                  <a:cubicBezTo>
                    <a:pt x="4270" y="5896"/>
                    <a:pt x="4278" y="5863"/>
                    <a:pt x="4285" y="5828"/>
                  </a:cubicBezTo>
                  <a:cubicBezTo>
                    <a:pt x="4265" y="5909"/>
                    <a:pt x="4247" y="5988"/>
                    <a:pt x="4231" y="6065"/>
                  </a:cubicBezTo>
                  <a:cubicBezTo>
                    <a:pt x="4203" y="5931"/>
                    <a:pt x="4164" y="5773"/>
                    <a:pt x="4104" y="5599"/>
                  </a:cubicBezTo>
                  <a:cubicBezTo>
                    <a:pt x="4047" y="5414"/>
                    <a:pt x="3950" y="5209"/>
                    <a:pt x="3812" y="5016"/>
                  </a:cubicBezTo>
                  <a:cubicBezTo>
                    <a:pt x="3671" y="4825"/>
                    <a:pt x="3478" y="4646"/>
                    <a:pt x="3263" y="4532"/>
                  </a:cubicBezTo>
                  <a:cubicBezTo>
                    <a:pt x="2968" y="4370"/>
                    <a:pt x="2660" y="4277"/>
                    <a:pt x="2378" y="4218"/>
                  </a:cubicBezTo>
                  <a:cubicBezTo>
                    <a:pt x="2489" y="4195"/>
                    <a:pt x="2586" y="4170"/>
                    <a:pt x="2690" y="4138"/>
                  </a:cubicBezTo>
                  <a:lnTo>
                    <a:pt x="2569" y="4161"/>
                  </a:lnTo>
                  <a:cubicBezTo>
                    <a:pt x="2762" y="4122"/>
                    <a:pt x="2922" y="4042"/>
                    <a:pt x="3004" y="4035"/>
                  </a:cubicBezTo>
                  <a:lnTo>
                    <a:pt x="2807" y="4111"/>
                  </a:lnTo>
                  <a:cubicBezTo>
                    <a:pt x="2968" y="4055"/>
                    <a:pt x="3097" y="4009"/>
                    <a:pt x="3213" y="3936"/>
                  </a:cubicBezTo>
                  <a:cubicBezTo>
                    <a:pt x="3334" y="3879"/>
                    <a:pt x="3437" y="3800"/>
                    <a:pt x="3548" y="3697"/>
                  </a:cubicBezTo>
                  <a:lnTo>
                    <a:pt x="3465" y="3765"/>
                  </a:lnTo>
                  <a:cubicBezTo>
                    <a:pt x="3506" y="3729"/>
                    <a:pt x="3560" y="3682"/>
                    <a:pt x="3625" y="3625"/>
                  </a:cubicBezTo>
                  <a:cubicBezTo>
                    <a:pt x="3684" y="3551"/>
                    <a:pt x="3752" y="3465"/>
                    <a:pt x="3827" y="3370"/>
                  </a:cubicBezTo>
                  <a:cubicBezTo>
                    <a:pt x="3884" y="3265"/>
                    <a:pt x="3950" y="3148"/>
                    <a:pt x="4004" y="3024"/>
                  </a:cubicBezTo>
                  <a:cubicBezTo>
                    <a:pt x="4045" y="2897"/>
                    <a:pt x="4100" y="2766"/>
                    <a:pt x="4130" y="2634"/>
                  </a:cubicBezTo>
                  <a:cubicBezTo>
                    <a:pt x="4178" y="2443"/>
                    <a:pt x="4213" y="2253"/>
                    <a:pt x="4237" y="2081"/>
                  </a:cubicBezTo>
                  <a:cubicBezTo>
                    <a:pt x="4274" y="2339"/>
                    <a:pt x="4314" y="2540"/>
                    <a:pt x="4352" y="2646"/>
                  </a:cubicBezTo>
                  <a:cubicBezTo>
                    <a:pt x="4410" y="2861"/>
                    <a:pt x="4343" y="2690"/>
                    <a:pt x="4341" y="2688"/>
                  </a:cubicBezTo>
                  <a:cubicBezTo>
                    <a:pt x="4434" y="2947"/>
                    <a:pt x="4391" y="2796"/>
                    <a:pt x="4469" y="3017"/>
                  </a:cubicBezTo>
                  <a:cubicBezTo>
                    <a:pt x="4489" y="3078"/>
                    <a:pt x="4456" y="3008"/>
                    <a:pt x="4442" y="2975"/>
                  </a:cubicBezTo>
                  <a:cubicBezTo>
                    <a:pt x="4472" y="3073"/>
                    <a:pt x="4528" y="3159"/>
                    <a:pt x="4533" y="3164"/>
                  </a:cubicBezTo>
                  <a:cubicBezTo>
                    <a:pt x="4474" y="3045"/>
                    <a:pt x="4513" y="3089"/>
                    <a:pt x="4497" y="3036"/>
                  </a:cubicBezTo>
                  <a:lnTo>
                    <a:pt x="4641" y="3307"/>
                  </a:lnTo>
                  <a:lnTo>
                    <a:pt x="4627" y="3300"/>
                  </a:lnTo>
                  <a:cubicBezTo>
                    <a:pt x="4641" y="3331"/>
                    <a:pt x="4671" y="3364"/>
                    <a:pt x="4724" y="3418"/>
                  </a:cubicBezTo>
                  <a:cubicBezTo>
                    <a:pt x="4781" y="3466"/>
                    <a:pt x="4831" y="3561"/>
                    <a:pt x="4954" y="3654"/>
                  </a:cubicBezTo>
                  <a:cubicBezTo>
                    <a:pt x="5336" y="3992"/>
                    <a:pt x="5855" y="4118"/>
                    <a:pt x="6309" y="4199"/>
                  </a:cubicBezTo>
                  <a:cubicBezTo>
                    <a:pt x="6300" y="4200"/>
                    <a:pt x="6292" y="4202"/>
                    <a:pt x="6283" y="4203"/>
                  </a:cubicBezTo>
                  <a:cubicBezTo>
                    <a:pt x="6245" y="4199"/>
                    <a:pt x="6197" y="4193"/>
                    <a:pt x="6148" y="4185"/>
                  </a:cubicBezTo>
                  <a:cubicBezTo>
                    <a:pt x="6184" y="4191"/>
                    <a:pt x="6222" y="4198"/>
                    <a:pt x="6266" y="4206"/>
                  </a:cubicBezTo>
                  <a:cubicBezTo>
                    <a:pt x="5994" y="4252"/>
                    <a:pt x="5720" y="4318"/>
                    <a:pt x="5447" y="4423"/>
                  </a:cubicBezTo>
                  <a:moveTo>
                    <a:pt x="1069" y="4393"/>
                  </a:moveTo>
                  <a:cubicBezTo>
                    <a:pt x="1072" y="4392"/>
                    <a:pt x="1075" y="4392"/>
                    <a:pt x="1078" y="4392"/>
                  </a:cubicBezTo>
                  <a:cubicBezTo>
                    <a:pt x="1075" y="4392"/>
                    <a:pt x="1072" y="4392"/>
                    <a:pt x="1069" y="4393"/>
                  </a:cubicBezTo>
                  <a:moveTo>
                    <a:pt x="8124" y="4066"/>
                  </a:moveTo>
                  <a:cubicBezTo>
                    <a:pt x="8138" y="4060"/>
                    <a:pt x="8150" y="4053"/>
                    <a:pt x="8162" y="4047"/>
                  </a:cubicBezTo>
                  <a:cubicBezTo>
                    <a:pt x="8215" y="4045"/>
                    <a:pt x="8272" y="4042"/>
                    <a:pt x="8336" y="4038"/>
                  </a:cubicBezTo>
                  <a:cubicBezTo>
                    <a:pt x="8294" y="4036"/>
                    <a:pt x="8240" y="4037"/>
                    <a:pt x="8178" y="4039"/>
                  </a:cubicBezTo>
                  <a:cubicBezTo>
                    <a:pt x="8222" y="4016"/>
                    <a:pt x="8249" y="3999"/>
                    <a:pt x="8249" y="3994"/>
                  </a:cubicBezTo>
                  <a:cubicBezTo>
                    <a:pt x="8339" y="4001"/>
                    <a:pt x="8419" y="4007"/>
                    <a:pt x="8465" y="4010"/>
                  </a:cubicBezTo>
                  <a:cubicBezTo>
                    <a:pt x="8441" y="4003"/>
                    <a:pt x="8257" y="3989"/>
                    <a:pt x="8159" y="3987"/>
                  </a:cubicBezTo>
                  <a:lnTo>
                    <a:pt x="8141" y="3999"/>
                  </a:lnTo>
                  <a:cubicBezTo>
                    <a:pt x="7916" y="3989"/>
                    <a:pt x="8089" y="3988"/>
                    <a:pt x="7869" y="3975"/>
                  </a:cubicBezTo>
                  <a:cubicBezTo>
                    <a:pt x="7858" y="3964"/>
                    <a:pt x="8060" y="3974"/>
                    <a:pt x="8238" y="3984"/>
                  </a:cubicBezTo>
                  <a:cubicBezTo>
                    <a:pt x="8078" y="3973"/>
                    <a:pt x="7919" y="3955"/>
                    <a:pt x="7853" y="3963"/>
                  </a:cubicBezTo>
                  <a:cubicBezTo>
                    <a:pt x="7703" y="3949"/>
                    <a:pt x="7870" y="3952"/>
                    <a:pt x="7690" y="3934"/>
                  </a:cubicBezTo>
                  <a:cubicBezTo>
                    <a:pt x="7562" y="3927"/>
                    <a:pt x="7392" y="3925"/>
                    <a:pt x="7245" y="3907"/>
                  </a:cubicBezTo>
                  <a:lnTo>
                    <a:pt x="7248" y="3905"/>
                  </a:lnTo>
                  <a:cubicBezTo>
                    <a:pt x="6894" y="3859"/>
                    <a:pt x="6701" y="3870"/>
                    <a:pt x="6387" y="3806"/>
                  </a:cubicBezTo>
                  <a:lnTo>
                    <a:pt x="6422" y="3807"/>
                  </a:lnTo>
                  <a:cubicBezTo>
                    <a:pt x="6308" y="3790"/>
                    <a:pt x="6095" y="3746"/>
                    <a:pt x="5903" y="3694"/>
                  </a:cubicBezTo>
                  <a:cubicBezTo>
                    <a:pt x="5957" y="3709"/>
                    <a:pt x="6004" y="3728"/>
                    <a:pt x="5886" y="3702"/>
                  </a:cubicBezTo>
                  <a:cubicBezTo>
                    <a:pt x="5773" y="3660"/>
                    <a:pt x="5693" y="3630"/>
                    <a:pt x="5615" y="3601"/>
                  </a:cubicBezTo>
                  <a:cubicBezTo>
                    <a:pt x="5537" y="3569"/>
                    <a:pt x="5478" y="3527"/>
                    <a:pt x="5410" y="3489"/>
                  </a:cubicBezTo>
                  <a:cubicBezTo>
                    <a:pt x="5362" y="3472"/>
                    <a:pt x="5323" y="3446"/>
                    <a:pt x="5285" y="3416"/>
                  </a:cubicBezTo>
                  <a:cubicBezTo>
                    <a:pt x="5237" y="3370"/>
                    <a:pt x="5157" y="3329"/>
                    <a:pt x="5101" y="3244"/>
                  </a:cubicBezTo>
                  <a:cubicBezTo>
                    <a:pt x="5069" y="3205"/>
                    <a:pt x="5034" y="3163"/>
                    <a:pt x="4998" y="3119"/>
                  </a:cubicBezTo>
                  <a:cubicBezTo>
                    <a:pt x="4970" y="3067"/>
                    <a:pt x="4940" y="3011"/>
                    <a:pt x="4909" y="2953"/>
                  </a:cubicBezTo>
                  <a:cubicBezTo>
                    <a:pt x="4789" y="2718"/>
                    <a:pt x="4700" y="2396"/>
                    <a:pt x="4646" y="2044"/>
                  </a:cubicBezTo>
                  <a:cubicBezTo>
                    <a:pt x="4532" y="1341"/>
                    <a:pt x="4493" y="547"/>
                    <a:pt x="4455" y="0"/>
                  </a:cubicBezTo>
                  <a:lnTo>
                    <a:pt x="4009" y="0"/>
                  </a:lnTo>
                  <a:cubicBezTo>
                    <a:pt x="3972" y="664"/>
                    <a:pt x="3945" y="1014"/>
                    <a:pt x="3929" y="1219"/>
                  </a:cubicBezTo>
                  <a:lnTo>
                    <a:pt x="3930" y="1186"/>
                  </a:lnTo>
                  <a:cubicBezTo>
                    <a:pt x="3902" y="1504"/>
                    <a:pt x="3867" y="1909"/>
                    <a:pt x="3777" y="2331"/>
                  </a:cubicBezTo>
                  <a:cubicBezTo>
                    <a:pt x="3691" y="2755"/>
                    <a:pt x="3524" y="3188"/>
                    <a:pt x="3180" y="3440"/>
                  </a:cubicBezTo>
                  <a:cubicBezTo>
                    <a:pt x="2840" y="3701"/>
                    <a:pt x="2352" y="3795"/>
                    <a:pt x="1915" y="3860"/>
                  </a:cubicBezTo>
                  <a:cubicBezTo>
                    <a:pt x="1473" y="3926"/>
                    <a:pt x="1059" y="3957"/>
                    <a:pt x="728" y="3985"/>
                  </a:cubicBezTo>
                  <a:cubicBezTo>
                    <a:pt x="584" y="3988"/>
                    <a:pt x="403" y="3997"/>
                    <a:pt x="233" y="4007"/>
                  </a:cubicBezTo>
                  <a:cubicBezTo>
                    <a:pt x="90" y="4001"/>
                    <a:pt x="155" y="4003"/>
                    <a:pt x="25" y="3993"/>
                  </a:cubicBezTo>
                  <a:lnTo>
                    <a:pt x="25" y="4018"/>
                  </a:lnTo>
                  <a:cubicBezTo>
                    <a:pt x="24" y="4018"/>
                    <a:pt x="23" y="4018"/>
                    <a:pt x="22" y="4018"/>
                  </a:cubicBezTo>
                  <a:cubicBezTo>
                    <a:pt x="23" y="4018"/>
                    <a:pt x="24" y="4018"/>
                    <a:pt x="25" y="4018"/>
                  </a:cubicBezTo>
                  <a:lnTo>
                    <a:pt x="25" y="4029"/>
                  </a:lnTo>
                  <a:cubicBezTo>
                    <a:pt x="19" y="4029"/>
                    <a:pt x="14" y="4029"/>
                    <a:pt x="8" y="4030"/>
                  </a:cubicBezTo>
                  <a:cubicBezTo>
                    <a:pt x="4" y="4030"/>
                    <a:pt x="0" y="4030"/>
                    <a:pt x="0" y="4030"/>
                  </a:cubicBezTo>
                  <a:lnTo>
                    <a:pt x="0" y="4436"/>
                  </a:lnTo>
                  <a:cubicBezTo>
                    <a:pt x="8" y="4437"/>
                    <a:pt x="16" y="4437"/>
                    <a:pt x="25" y="4438"/>
                  </a:cubicBezTo>
                  <a:lnTo>
                    <a:pt x="25" y="4473"/>
                  </a:lnTo>
                  <a:cubicBezTo>
                    <a:pt x="73" y="4470"/>
                    <a:pt x="158" y="4466"/>
                    <a:pt x="304" y="4458"/>
                  </a:cubicBezTo>
                  <a:cubicBezTo>
                    <a:pt x="335" y="4456"/>
                    <a:pt x="363" y="4454"/>
                    <a:pt x="391" y="4452"/>
                  </a:cubicBezTo>
                  <a:cubicBezTo>
                    <a:pt x="435" y="4454"/>
                    <a:pt x="521" y="4457"/>
                    <a:pt x="698" y="4467"/>
                  </a:cubicBezTo>
                  <a:cubicBezTo>
                    <a:pt x="888" y="4481"/>
                    <a:pt x="1214" y="4497"/>
                    <a:pt x="1599" y="4542"/>
                  </a:cubicBezTo>
                  <a:cubicBezTo>
                    <a:pt x="1982" y="4586"/>
                    <a:pt x="2436" y="4645"/>
                    <a:pt x="2827" y="4804"/>
                  </a:cubicBezTo>
                  <a:cubicBezTo>
                    <a:pt x="3024" y="4880"/>
                    <a:pt x="3191" y="4992"/>
                    <a:pt x="3332" y="5119"/>
                  </a:cubicBezTo>
                  <a:cubicBezTo>
                    <a:pt x="3393" y="5191"/>
                    <a:pt x="3452" y="5263"/>
                    <a:pt x="3506" y="5335"/>
                  </a:cubicBezTo>
                  <a:cubicBezTo>
                    <a:pt x="3550" y="5417"/>
                    <a:pt x="3592" y="5496"/>
                    <a:pt x="3632" y="5571"/>
                  </a:cubicBezTo>
                  <a:cubicBezTo>
                    <a:pt x="3758" y="5900"/>
                    <a:pt x="3815" y="6196"/>
                    <a:pt x="3839" y="6359"/>
                  </a:cubicBezTo>
                  <a:cubicBezTo>
                    <a:pt x="3915" y="6706"/>
                    <a:pt x="3947" y="7157"/>
                    <a:pt x="3981" y="7511"/>
                  </a:cubicBezTo>
                  <a:lnTo>
                    <a:pt x="3975" y="7476"/>
                  </a:lnTo>
                  <a:cubicBezTo>
                    <a:pt x="3985" y="7568"/>
                    <a:pt x="3999" y="7766"/>
                    <a:pt x="4015" y="8020"/>
                  </a:cubicBezTo>
                  <a:cubicBezTo>
                    <a:pt x="4005" y="8172"/>
                    <a:pt x="3996" y="8317"/>
                    <a:pt x="3990" y="8439"/>
                  </a:cubicBezTo>
                  <a:lnTo>
                    <a:pt x="4039" y="8439"/>
                  </a:lnTo>
                  <a:cubicBezTo>
                    <a:pt x="4039" y="8448"/>
                    <a:pt x="4040" y="8456"/>
                    <a:pt x="4040" y="8464"/>
                  </a:cubicBezTo>
                  <a:lnTo>
                    <a:pt x="4424" y="8464"/>
                  </a:lnTo>
                  <a:cubicBezTo>
                    <a:pt x="4424" y="8456"/>
                    <a:pt x="4424" y="8447"/>
                    <a:pt x="4425" y="8439"/>
                  </a:cubicBezTo>
                  <a:lnTo>
                    <a:pt x="4474" y="8439"/>
                  </a:lnTo>
                  <a:cubicBezTo>
                    <a:pt x="4463" y="8248"/>
                    <a:pt x="4456" y="8117"/>
                    <a:pt x="4455" y="8104"/>
                  </a:cubicBezTo>
                  <a:lnTo>
                    <a:pt x="4446" y="8093"/>
                  </a:lnTo>
                  <a:cubicBezTo>
                    <a:pt x="4490" y="7414"/>
                    <a:pt x="4557" y="6703"/>
                    <a:pt x="4600" y="6479"/>
                  </a:cubicBezTo>
                  <a:lnTo>
                    <a:pt x="4588" y="6537"/>
                  </a:lnTo>
                  <a:cubicBezTo>
                    <a:pt x="4635" y="6159"/>
                    <a:pt x="4651" y="6216"/>
                    <a:pt x="4721" y="5932"/>
                  </a:cubicBezTo>
                  <a:cubicBezTo>
                    <a:pt x="4687" y="5960"/>
                    <a:pt x="4779" y="5662"/>
                    <a:pt x="4822" y="5552"/>
                  </a:cubicBezTo>
                  <a:lnTo>
                    <a:pt x="4823" y="5558"/>
                  </a:lnTo>
                  <a:cubicBezTo>
                    <a:pt x="4872" y="5488"/>
                    <a:pt x="4910" y="5340"/>
                    <a:pt x="5013" y="5228"/>
                  </a:cubicBezTo>
                  <a:cubicBezTo>
                    <a:pt x="5097" y="5099"/>
                    <a:pt x="5230" y="4995"/>
                    <a:pt x="5348" y="4915"/>
                  </a:cubicBezTo>
                  <a:lnTo>
                    <a:pt x="5343" y="4928"/>
                  </a:lnTo>
                  <a:cubicBezTo>
                    <a:pt x="5530" y="4779"/>
                    <a:pt x="5994" y="4657"/>
                    <a:pt x="6174" y="4621"/>
                  </a:cubicBezTo>
                  <a:cubicBezTo>
                    <a:pt x="6588" y="4539"/>
                    <a:pt x="7250" y="4493"/>
                    <a:pt x="7827" y="4443"/>
                  </a:cubicBezTo>
                  <a:lnTo>
                    <a:pt x="8203" y="4446"/>
                  </a:lnTo>
                  <a:lnTo>
                    <a:pt x="8257" y="4440"/>
                  </a:lnTo>
                  <a:cubicBezTo>
                    <a:pt x="8257" y="4440"/>
                    <a:pt x="8815" y="4102"/>
                    <a:pt x="8124" y="4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39012" y="1809418"/>
              <a:ext cx="46213" cy="45555"/>
            </a:xfrm>
            <a:custGeom>
              <a:rect b="b" l="l" r="r" t="t"/>
              <a:pathLst>
                <a:path extrusionOk="0" h="2213" w="2245">
                  <a:moveTo>
                    <a:pt x="2245" y="1066"/>
                  </a:moveTo>
                  <a:cubicBezTo>
                    <a:pt x="2245" y="1027"/>
                    <a:pt x="2249" y="986"/>
                    <a:pt x="2234" y="972"/>
                  </a:cubicBezTo>
                  <a:cubicBezTo>
                    <a:pt x="2233" y="934"/>
                    <a:pt x="2247" y="974"/>
                    <a:pt x="2245" y="928"/>
                  </a:cubicBezTo>
                  <a:cubicBezTo>
                    <a:pt x="2238" y="897"/>
                    <a:pt x="2217" y="858"/>
                    <a:pt x="2214" y="821"/>
                  </a:cubicBezTo>
                  <a:lnTo>
                    <a:pt x="2216" y="821"/>
                  </a:lnTo>
                  <a:cubicBezTo>
                    <a:pt x="2201" y="730"/>
                    <a:pt x="2159" y="694"/>
                    <a:pt x="2132" y="617"/>
                  </a:cubicBezTo>
                  <a:lnTo>
                    <a:pt x="2139" y="623"/>
                  </a:lnTo>
                  <a:cubicBezTo>
                    <a:pt x="2133" y="594"/>
                    <a:pt x="2098" y="548"/>
                    <a:pt x="2075" y="500"/>
                  </a:cubicBezTo>
                  <a:cubicBezTo>
                    <a:pt x="2081" y="514"/>
                    <a:pt x="2082" y="529"/>
                    <a:pt x="2064" y="503"/>
                  </a:cubicBezTo>
                  <a:cubicBezTo>
                    <a:pt x="2036" y="449"/>
                    <a:pt x="2006" y="420"/>
                    <a:pt x="1984" y="382"/>
                  </a:cubicBezTo>
                  <a:lnTo>
                    <a:pt x="1948" y="357"/>
                  </a:lnTo>
                  <a:cubicBezTo>
                    <a:pt x="1883" y="278"/>
                    <a:pt x="1679" y="104"/>
                    <a:pt x="1425" y="39"/>
                  </a:cubicBezTo>
                  <a:cubicBezTo>
                    <a:pt x="1175" y="-34"/>
                    <a:pt x="915" y="13"/>
                    <a:pt x="817" y="44"/>
                  </a:cubicBezTo>
                  <a:lnTo>
                    <a:pt x="825" y="40"/>
                  </a:lnTo>
                  <a:cubicBezTo>
                    <a:pt x="673" y="79"/>
                    <a:pt x="448" y="189"/>
                    <a:pt x="289" y="373"/>
                  </a:cubicBezTo>
                  <a:cubicBezTo>
                    <a:pt x="124" y="551"/>
                    <a:pt x="40" y="789"/>
                    <a:pt x="25" y="948"/>
                  </a:cubicBezTo>
                  <a:cubicBezTo>
                    <a:pt x="6" y="996"/>
                    <a:pt x="5" y="1065"/>
                    <a:pt x="0" y="1117"/>
                  </a:cubicBezTo>
                  <a:cubicBezTo>
                    <a:pt x="6" y="1088"/>
                    <a:pt x="13" y="1098"/>
                    <a:pt x="11" y="1120"/>
                  </a:cubicBezTo>
                  <a:cubicBezTo>
                    <a:pt x="19" y="1277"/>
                    <a:pt x="13" y="1132"/>
                    <a:pt x="36" y="1288"/>
                  </a:cubicBezTo>
                  <a:cubicBezTo>
                    <a:pt x="52" y="1376"/>
                    <a:pt x="106" y="1594"/>
                    <a:pt x="238" y="1769"/>
                  </a:cubicBezTo>
                  <a:cubicBezTo>
                    <a:pt x="361" y="1949"/>
                    <a:pt x="549" y="2066"/>
                    <a:pt x="619" y="2105"/>
                  </a:cubicBezTo>
                  <a:cubicBezTo>
                    <a:pt x="702" y="2133"/>
                    <a:pt x="803" y="2176"/>
                    <a:pt x="888" y="2186"/>
                  </a:cubicBezTo>
                  <a:lnTo>
                    <a:pt x="879" y="2187"/>
                  </a:lnTo>
                  <a:cubicBezTo>
                    <a:pt x="923" y="2194"/>
                    <a:pt x="1074" y="2225"/>
                    <a:pt x="1228" y="2208"/>
                  </a:cubicBezTo>
                  <a:cubicBezTo>
                    <a:pt x="1382" y="2196"/>
                    <a:pt x="1531" y="2139"/>
                    <a:pt x="1576" y="2112"/>
                  </a:cubicBezTo>
                  <a:lnTo>
                    <a:pt x="1562" y="2116"/>
                  </a:lnTo>
                  <a:cubicBezTo>
                    <a:pt x="1642" y="2068"/>
                    <a:pt x="1637" y="2088"/>
                    <a:pt x="1703" y="2054"/>
                  </a:cubicBezTo>
                  <a:cubicBezTo>
                    <a:pt x="1687" y="2046"/>
                    <a:pt x="1747" y="1994"/>
                    <a:pt x="1769" y="1974"/>
                  </a:cubicBezTo>
                  <a:lnTo>
                    <a:pt x="1770" y="1978"/>
                  </a:lnTo>
                  <a:cubicBezTo>
                    <a:pt x="1806" y="1949"/>
                    <a:pt x="1871" y="1870"/>
                    <a:pt x="1916" y="1813"/>
                  </a:cubicBezTo>
                  <a:lnTo>
                    <a:pt x="1921" y="1821"/>
                  </a:lnTo>
                  <a:cubicBezTo>
                    <a:pt x="1956" y="1770"/>
                    <a:pt x="2022" y="1676"/>
                    <a:pt x="2042" y="1637"/>
                  </a:cubicBezTo>
                  <a:cubicBezTo>
                    <a:pt x="2094" y="1553"/>
                    <a:pt x="2167" y="1408"/>
                    <a:pt x="2172" y="1270"/>
                  </a:cubicBezTo>
                  <a:cubicBezTo>
                    <a:pt x="2185" y="1242"/>
                    <a:pt x="2196" y="1214"/>
                    <a:pt x="2206" y="1185"/>
                  </a:cubicBezTo>
                  <a:lnTo>
                    <a:pt x="2204" y="1171"/>
                  </a:lnTo>
                  <a:cubicBezTo>
                    <a:pt x="2205" y="1156"/>
                    <a:pt x="1891" y="1058"/>
                    <a:pt x="1817" y="1179"/>
                  </a:cubicBezTo>
                  <a:lnTo>
                    <a:pt x="1807" y="1177"/>
                  </a:lnTo>
                  <a:cubicBezTo>
                    <a:pt x="1807" y="1184"/>
                    <a:pt x="1808" y="1192"/>
                    <a:pt x="1807" y="1200"/>
                  </a:cubicBezTo>
                  <a:cubicBezTo>
                    <a:pt x="1798" y="1227"/>
                    <a:pt x="1807" y="1241"/>
                    <a:pt x="1798" y="1237"/>
                  </a:cubicBezTo>
                  <a:lnTo>
                    <a:pt x="1805" y="1200"/>
                  </a:lnTo>
                  <a:cubicBezTo>
                    <a:pt x="1798" y="1227"/>
                    <a:pt x="1796" y="1208"/>
                    <a:pt x="1793" y="1197"/>
                  </a:cubicBezTo>
                  <a:cubicBezTo>
                    <a:pt x="1790" y="1208"/>
                    <a:pt x="1787" y="1219"/>
                    <a:pt x="1783" y="1227"/>
                  </a:cubicBezTo>
                  <a:cubicBezTo>
                    <a:pt x="1786" y="1233"/>
                    <a:pt x="1787" y="1224"/>
                    <a:pt x="1790" y="1220"/>
                  </a:cubicBezTo>
                  <a:cubicBezTo>
                    <a:pt x="1790" y="1235"/>
                    <a:pt x="1798" y="1257"/>
                    <a:pt x="1788" y="1274"/>
                  </a:cubicBezTo>
                  <a:cubicBezTo>
                    <a:pt x="1780" y="1301"/>
                    <a:pt x="1773" y="1272"/>
                    <a:pt x="1764" y="1303"/>
                  </a:cubicBezTo>
                  <a:cubicBezTo>
                    <a:pt x="1712" y="1464"/>
                    <a:pt x="1600" y="1595"/>
                    <a:pt x="1459" y="1684"/>
                  </a:cubicBezTo>
                  <a:cubicBezTo>
                    <a:pt x="1454" y="1683"/>
                    <a:pt x="1458" y="1681"/>
                    <a:pt x="1461" y="1677"/>
                  </a:cubicBezTo>
                  <a:cubicBezTo>
                    <a:pt x="1421" y="1707"/>
                    <a:pt x="1380" y="1726"/>
                    <a:pt x="1338" y="1744"/>
                  </a:cubicBezTo>
                  <a:cubicBezTo>
                    <a:pt x="1325" y="1745"/>
                    <a:pt x="1320" y="1741"/>
                    <a:pt x="1315" y="1738"/>
                  </a:cubicBezTo>
                  <a:cubicBezTo>
                    <a:pt x="1328" y="1755"/>
                    <a:pt x="1070" y="1793"/>
                    <a:pt x="1065" y="1775"/>
                  </a:cubicBezTo>
                  <a:lnTo>
                    <a:pt x="1060" y="1791"/>
                  </a:lnTo>
                  <a:cubicBezTo>
                    <a:pt x="1010" y="1787"/>
                    <a:pt x="1048" y="1771"/>
                    <a:pt x="1002" y="1769"/>
                  </a:cubicBezTo>
                  <a:cubicBezTo>
                    <a:pt x="979" y="1792"/>
                    <a:pt x="929" y="1749"/>
                    <a:pt x="910" y="1758"/>
                  </a:cubicBezTo>
                  <a:cubicBezTo>
                    <a:pt x="910" y="1758"/>
                    <a:pt x="890" y="1747"/>
                    <a:pt x="894" y="1741"/>
                  </a:cubicBezTo>
                  <a:cubicBezTo>
                    <a:pt x="883" y="1750"/>
                    <a:pt x="871" y="1736"/>
                    <a:pt x="857" y="1734"/>
                  </a:cubicBezTo>
                  <a:cubicBezTo>
                    <a:pt x="850" y="1736"/>
                    <a:pt x="859" y="1739"/>
                    <a:pt x="861" y="1744"/>
                  </a:cubicBezTo>
                  <a:cubicBezTo>
                    <a:pt x="850" y="1742"/>
                    <a:pt x="840" y="1738"/>
                    <a:pt x="829" y="1734"/>
                  </a:cubicBezTo>
                  <a:cubicBezTo>
                    <a:pt x="819" y="1725"/>
                    <a:pt x="820" y="1717"/>
                    <a:pt x="833" y="1722"/>
                  </a:cubicBezTo>
                  <a:cubicBezTo>
                    <a:pt x="794" y="1705"/>
                    <a:pt x="688" y="1637"/>
                    <a:pt x="611" y="1540"/>
                  </a:cubicBezTo>
                  <a:cubicBezTo>
                    <a:pt x="534" y="1443"/>
                    <a:pt x="493" y="1326"/>
                    <a:pt x="482" y="1283"/>
                  </a:cubicBezTo>
                  <a:cubicBezTo>
                    <a:pt x="476" y="1297"/>
                    <a:pt x="488" y="1322"/>
                    <a:pt x="479" y="1337"/>
                  </a:cubicBezTo>
                  <a:cubicBezTo>
                    <a:pt x="461" y="1317"/>
                    <a:pt x="472" y="1301"/>
                    <a:pt x="460" y="1293"/>
                  </a:cubicBezTo>
                  <a:cubicBezTo>
                    <a:pt x="478" y="1279"/>
                    <a:pt x="452" y="1240"/>
                    <a:pt x="473" y="1218"/>
                  </a:cubicBezTo>
                  <a:lnTo>
                    <a:pt x="459" y="1213"/>
                  </a:lnTo>
                  <a:lnTo>
                    <a:pt x="465" y="1200"/>
                  </a:lnTo>
                  <a:cubicBezTo>
                    <a:pt x="447" y="1096"/>
                    <a:pt x="452" y="1176"/>
                    <a:pt x="459" y="1083"/>
                  </a:cubicBezTo>
                  <a:cubicBezTo>
                    <a:pt x="460" y="1029"/>
                    <a:pt x="448" y="999"/>
                    <a:pt x="462" y="971"/>
                  </a:cubicBezTo>
                  <a:cubicBezTo>
                    <a:pt x="460" y="975"/>
                    <a:pt x="449" y="985"/>
                    <a:pt x="450" y="971"/>
                  </a:cubicBezTo>
                  <a:cubicBezTo>
                    <a:pt x="462" y="971"/>
                    <a:pt x="452" y="931"/>
                    <a:pt x="464" y="927"/>
                  </a:cubicBezTo>
                  <a:cubicBezTo>
                    <a:pt x="467" y="913"/>
                    <a:pt x="485" y="871"/>
                    <a:pt x="465" y="880"/>
                  </a:cubicBezTo>
                  <a:cubicBezTo>
                    <a:pt x="474" y="875"/>
                    <a:pt x="492" y="838"/>
                    <a:pt x="489" y="863"/>
                  </a:cubicBezTo>
                  <a:cubicBezTo>
                    <a:pt x="495" y="851"/>
                    <a:pt x="504" y="840"/>
                    <a:pt x="505" y="829"/>
                  </a:cubicBezTo>
                  <a:lnTo>
                    <a:pt x="493" y="844"/>
                  </a:lnTo>
                  <a:cubicBezTo>
                    <a:pt x="510" y="800"/>
                    <a:pt x="534" y="784"/>
                    <a:pt x="539" y="751"/>
                  </a:cubicBezTo>
                  <a:lnTo>
                    <a:pt x="524" y="763"/>
                  </a:lnTo>
                  <a:cubicBezTo>
                    <a:pt x="537" y="737"/>
                    <a:pt x="552" y="718"/>
                    <a:pt x="571" y="718"/>
                  </a:cubicBezTo>
                  <a:lnTo>
                    <a:pt x="557" y="744"/>
                  </a:lnTo>
                  <a:cubicBezTo>
                    <a:pt x="584" y="706"/>
                    <a:pt x="600" y="684"/>
                    <a:pt x="621" y="650"/>
                  </a:cubicBezTo>
                  <a:lnTo>
                    <a:pt x="612" y="660"/>
                  </a:lnTo>
                  <a:cubicBezTo>
                    <a:pt x="623" y="602"/>
                    <a:pt x="843" y="446"/>
                    <a:pt x="893" y="427"/>
                  </a:cubicBezTo>
                  <a:lnTo>
                    <a:pt x="868" y="423"/>
                  </a:lnTo>
                  <a:cubicBezTo>
                    <a:pt x="880" y="415"/>
                    <a:pt x="893" y="407"/>
                    <a:pt x="906" y="401"/>
                  </a:cubicBezTo>
                  <a:cubicBezTo>
                    <a:pt x="901" y="402"/>
                    <a:pt x="897" y="442"/>
                    <a:pt x="892" y="441"/>
                  </a:cubicBezTo>
                  <a:cubicBezTo>
                    <a:pt x="933" y="427"/>
                    <a:pt x="1069" y="388"/>
                    <a:pt x="1207" y="408"/>
                  </a:cubicBezTo>
                  <a:cubicBezTo>
                    <a:pt x="1344" y="422"/>
                    <a:pt x="1468" y="488"/>
                    <a:pt x="1498" y="516"/>
                  </a:cubicBezTo>
                  <a:cubicBezTo>
                    <a:pt x="1523" y="539"/>
                    <a:pt x="1492" y="537"/>
                    <a:pt x="1492" y="537"/>
                  </a:cubicBezTo>
                  <a:cubicBezTo>
                    <a:pt x="1527" y="554"/>
                    <a:pt x="1513" y="536"/>
                    <a:pt x="1540" y="556"/>
                  </a:cubicBezTo>
                  <a:cubicBezTo>
                    <a:pt x="1546" y="564"/>
                    <a:pt x="1533" y="563"/>
                    <a:pt x="1527" y="561"/>
                  </a:cubicBezTo>
                  <a:cubicBezTo>
                    <a:pt x="1540" y="569"/>
                    <a:pt x="1548" y="580"/>
                    <a:pt x="1553" y="576"/>
                  </a:cubicBezTo>
                  <a:cubicBezTo>
                    <a:pt x="1541" y="562"/>
                    <a:pt x="1556" y="555"/>
                    <a:pt x="1555" y="543"/>
                  </a:cubicBezTo>
                  <a:cubicBezTo>
                    <a:pt x="1567" y="552"/>
                    <a:pt x="1579" y="561"/>
                    <a:pt x="1589" y="572"/>
                  </a:cubicBezTo>
                  <a:lnTo>
                    <a:pt x="1582" y="577"/>
                  </a:lnTo>
                  <a:cubicBezTo>
                    <a:pt x="1588" y="585"/>
                    <a:pt x="1618" y="574"/>
                    <a:pt x="1646" y="610"/>
                  </a:cubicBezTo>
                  <a:cubicBezTo>
                    <a:pt x="1696" y="666"/>
                    <a:pt x="1744" y="733"/>
                    <a:pt x="1775" y="801"/>
                  </a:cubicBezTo>
                  <a:cubicBezTo>
                    <a:pt x="1770" y="802"/>
                    <a:pt x="1760" y="790"/>
                    <a:pt x="1751" y="777"/>
                  </a:cubicBezTo>
                  <a:cubicBezTo>
                    <a:pt x="1755" y="786"/>
                    <a:pt x="1762" y="799"/>
                    <a:pt x="1763" y="809"/>
                  </a:cubicBezTo>
                  <a:cubicBezTo>
                    <a:pt x="1764" y="789"/>
                    <a:pt x="1782" y="834"/>
                    <a:pt x="1780" y="820"/>
                  </a:cubicBezTo>
                  <a:cubicBezTo>
                    <a:pt x="1825" y="861"/>
                    <a:pt x="1826" y="937"/>
                    <a:pt x="1849" y="982"/>
                  </a:cubicBezTo>
                  <a:cubicBezTo>
                    <a:pt x="1870" y="969"/>
                    <a:pt x="2213" y="1057"/>
                    <a:pt x="2235" y="1070"/>
                  </a:cubicBezTo>
                  <a:cubicBezTo>
                    <a:pt x="2236" y="1093"/>
                    <a:pt x="2236" y="1115"/>
                    <a:pt x="2234" y="1122"/>
                  </a:cubicBezTo>
                  <a:cubicBezTo>
                    <a:pt x="2240" y="1117"/>
                    <a:pt x="2241" y="1071"/>
                    <a:pt x="2236" y="1047"/>
                  </a:cubicBezTo>
                  <a:lnTo>
                    <a:pt x="2223" y="1044"/>
                  </a:lnTo>
                  <a:cubicBezTo>
                    <a:pt x="2215" y="990"/>
                    <a:pt x="2231" y="1031"/>
                    <a:pt x="2223" y="977"/>
                  </a:cubicBezTo>
                  <a:cubicBezTo>
                    <a:pt x="2234" y="973"/>
                    <a:pt x="2243" y="1022"/>
                    <a:pt x="2245" y="1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354812" y="1994768"/>
              <a:ext cx="46213" cy="45555"/>
            </a:xfrm>
            <a:custGeom>
              <a:rect b="b" l="l" r="r" t="t"/>
              <a:pathLst>
                <a:path extrusionOk="0" h="2213" w="2245">
                  <a:moveTo>
                    <a:pt x="2245" y="1066"/>
                  </a:moveTo>
                  <a:cubicBezTo>
                    <a:pt x="2245" y="1027"/>
                    <a:pt x="2249" y="986"/>
                    <a:pt x="2234" y="972"/>
                  </a:cubicBezTo>
                  <a:cubicBezTo>
                    <a:pt x="2233" y="934"/>
                    <a:pt x="2247" y="974"/>
                    <a:pt x="2245" y="928"/>
                  </a:cubicBezTo>
                  <a:cubicBezTo>
                    <a:pt x="2238" y="897"/>
                    <a:pt x="2217" y="858"/>
                    <a:pt x="2214" y="821"/>
                  </a:cubicBezTo>
                  <a:lnTo>
                    <a:pt x="2216" y="821"/>
                  </a:lnTo>
                  <a:cubicBezTo>
                    <a:pt x="2201" y="730"/>
                    <a:pt x="2159" y="694"/>
                    <a:pt x="2132" y="617"/>
                  </a:cubicBezTo>
                  <a:lnTo>
                    <a:pt x="2139" y="623"/>
                  </a:lnTo>
                  <a:cubicBezTo>
                    <a:pt x="2133" y="594"/>
                    <a:pt x="2098" y="548"/>
                    <a:pt x="2075" y="500"/>
                  </a:cubicBezTo>
                  <a:cubicBezTo>
                    <a:pt x="2081" y="514"/>
                    <a:pt x="2082" y="529"/>
                    <a:pt x="2064" y="503"/>
                  </a:cubicBezTo>
                  <a:cubicBezTo>
                    <a:pt x="2036" y="449"/>
                    <a:pt x="2006" y="420"/>
                    <a:pt x="1984" y="382"/>
                  </a:cubicBezTo>
                  <a:lnTo>
                    <a:pt x="1948" y="357"/>
                  </a:lnTo>
                  <a:cubicBezTo>
                    <a:pt x="1883" y="278"/>
                    <a:pt x="1679" y="104"/>
                    <a:pt x="1425" y="39"/>
                  </a:cubicBezTo>
                  <a:cubicBezTo>
                    <a:pt x="1175" y="-34"/>
                    <a:pt x="915" y="13"/>
                    <a:pt x="817" y="44"/>
                  </a:cubicBezTo>
                  <a:lnTo>
                    <a:pt x="825" y="40"/>
                  </a:lnTo>
                  <a:cubicBezTo>
                    <a:pt x="673" y="79"/>
                    <a:pt x="448" y="189"/>
                    <a:pt x="289" y="373"/>
                  </a:cubicBezTo>
                  <a:cubicBezTo>
                    <a:pt x="124" y="551"/>
                    <a:pt x="40" y="789"/>
                    <a:pt x="25" y="948"/>
                  </a:cubicBezTo>
                  <a:cubicBezTo>
                    <a:pt x="6" y="996"/>
                    <a:pt x="5" y="1065"/>
                    <a:pt x="0" y="1117"/>
                  </a:cubicBezTo>
                  <a:cubicBezTo>
                    <a:pt x="6" y="1088"/>
                    <a:pt x="13" y="1098"/>
                    <a:pt x="11" y="1120"/>
                  </a:cubicBezTo>
                  <a:cubicBezTo>
                    <a:pt x="19" y="1277"/>
                    <a:pt x="13" y="1132"/>
                    <a:pt x="36" y="1288"/>
                  </a:cubicBezTo>
                  <a:cubicBezTo>
                    <a:pt x="52" y="1376"/>
                    <a:pt x="106" y="1594"/>
                    <a:pt x="238" y="1769"/>
                  </a:cubicBezTo>
                  <a:cubicBezTo>
                    <a:pt x="361" y="1949"/>
                    <a:pt x="549" y="2066"/>
                    <a:pt x="619" y="2105"/>
                  </a:cubicBezTo>
                  <a:cubicBezTo>
                    <a:pt x="702" y="2133"/>
                    <a:pt x="803" y="2176"/>
                    <a:pt x="888" y="2186"/>
                  </a:cubicBezTo>
                  <a:lnTo>
                    <a:pt x="879" y="2187"/>
                  </a:lnTo>
                  <a:cubicBezTo>
                    <a:pt x="923" y="2194"/>
                    <a:pt x="1074" y="2225"/>
                    <a:pt x="1228" y="2208"/>
                  </a:cubicBezTo>
                  <a:cubicBezTo>
                    <a:pt x="1382" y="2196"/>
                    <a:pt x="1531" y="2139"/>
                    <a:pt x="1576" y="2112"/>
                  </a:cubicBezTo>
                  <a:lnTo>
                    <a:pt x="1562" y="2116"/>
                  </a:lnTo>
                  <a:cubicBezTo>
                    <a:pt x="1642" y="2068"/>
                    <a:pt x="1637" y="2088"/>
                    <a:pt x="1703" y="2054"/>
                  </a:cubicBezTo>
                  <a:cubicBezTo>
                    <a:pt x="1687" y="2046"/>
                    <a:pt x="1747" y="1994"/>
                    <a:pt x="1769" y="1974"/>
                  </a:cubicBezTo>
                  <a:lnTo>
                    <a:pt x="1770" y="1978"/>
                  </a:lnTo>
                  <a:cubicBezTo>
                    <a:pt x="1806" y="1949"/>
                    <a:pt x="1871" y="1870"/>
                    <a:pt x="1916" y="1813"/>
                  </a:cubicBezTo>
                  <a:lnTo>
                    <a:pt x="1921" y="1821"/>
                  </a:lnTo>
                  <a:cubicBezTo>
                    <a:pt x="1956" y="1770"/>
                    <a:pt x="2022" y="1676"/>
                    <a:pt x="2042" y="1637"/>
                  </a:cubicBezTo>
                  <a:cubicBezTo>
                    <a:pt x="2094" y="1553"/>
                    <a:pt x="2167" y="1408"/>
                    <a:pt x="2172" y="1270"/>
                  </a:cubicBezTo>
                  <a:cubicBezTo>
                    <a:pt x="2185" y="1242"/>
                    <a:pt x="2196" y="1214"/>
                    <a:pt x="2206" y="1185"/>
                  </a:cubicBezTo>
                  <a:lnTo>
                    <a:pt x="2204" y="1171"/>
                  </a:lnTo>
                  <a:cubicBezTo>
                    <a:pt x="2205" y="1156"/>
                    <a:pt x="1891" y="1058"/>
                    <a:pt x="1817" y="1179"/>
                  </a:cubicBezTo>
                  <a:lnTo>
                    <a:pt x="1807" y="1177"/>
                  </a:lnTo>
                  <a:cubicBezTo>
                    <a:pt x="1807" y="1184"/>
                    <a:pt x="1808" y="1192"/>
                    <a:pt x="1807" y="1200"/>
                  </a:cubicBezTo>
                  <a:cubicBezTo>
                    <a:pt x="1798" y="1227"/>
                    <a:pt x="1807" y="1241"/>
                    <a:pt x="1798" y="1237"/>
                  </a:cubicBezTo>
                  <a:lnTo>
                    <a:pt x="1805" y="1200"/>
                  </a:lnTo>
                  <a:cubicBezTo>
                    <a:pt x="1798" y="1227"/>
                    <a:pt x="1796" y="1208"/>
                    <a:pt x="1793" y="1197"/>
                  </a:cubicBezTo>
                  <a:cubicBezTo>
                    <a:pt x="1790" y="1208"/>
                    <a:pt x="1787" y="1219"/>
                    <a:pt x="1783" y="1227"/>
                  </a:cubicBezTo>
                  <a:cubicBezTo>
                    <a:pt x="1786" y="1233"/>
                    <a:pt x="1787" y="1224"/>
                    <a:pt x="1790" y="1220"/>
                  </a:cubicBezTo>
                  <a:cubicBezTo>
                    <a:pt x="1790" y="1235"/>
                    <a:pt x="1798" y="1257"/>
                    <a:pt x="1788" y="1274"/>
                  </a:cubicBezTo>
                  <a:cubicBezTo>
                    <a:pt x="1780" y="1301"/>
                    <a:pt x="1773" y="1272"/>
                    <a:pt x="1764" y="1303"/>
                  </a:cubicBezTo>
                  <a:cubicBezTo>
                    <a:pt x="1712" y="1464"/>
                    <a:pt x="1600" y="1595"/>
                    <a:pt x="1459" y="1684"/>
                  </a:cubicBezTo>
                  <a:cubicBezTo>
                    <a:pt x="1454" y="1683"/>
                    <a:pt x="1458" y="1681"/>
                    <a:pt x="1461" y="1677"/>
                  </a:cubicBezTo>
                  <a:cubicBezTo>
                    <a:pt x="1421" y="1707"/>
                    <a:pt x="1380" y="1726"/>
                    <a:pt x="1338" y="1744"/>
                  </a:cubicBezTo>
                  <a:cubicBezTo>
                    <a:pt x="1325" y="1745"/>
                    <a:pt x="1320" y="1741"/>
                    <a:pt x="1315" y="1738"/>
                  </a:cubicBezTo>
                  <a:cubicBezTo>
                    <a:pt x="1328" y="1755"/>
                    <a:pt x="1070" y="1793"/>
                    <a:pt x="1065" y="1775"/>
                  </a:cubicBezTo>
                  <a:lnTo>
                    <a:pt x="1060" y="1791"/>
                  </a:lnTo>
                  <a:cubicBezTo>
                    <a:pt x="1010" y="1787"/>
                    <a:pt x="1048" y="1771"/>
                    <a:pt x="1002" y="1769"/>
                  </a:cubicBezTo>
                  <a:cubicBezTo>
                    <a:pt x="979" y="1792"/>
                    <a:pt x="929" y="1749"/>
                    <a:pt x="910" y="1758"/>
                  </a:cubicBezTo>
                  <a:cubicBezTo>
                    <a:pt x="910" y="1758"/>
                    <a:pt x="890" y="1747"/>
                    <a:pt x="894" y="1741"/>
                  </a:cubicBezTo>
                  <a:cubicBezTo>
                    <a:pt x="883" y="1750"/>
                    <a:pt x="871" y="1736"/>
                    <a:pt x="857" y="1734"/>
                  </a:cubicBezTo>
                  <a:cubicBezTo>
                    <a:pt x="850" y="1736"/>
                    <a:pt x="859" y="1739"/>
                    <a:pt x="861" y="1744"/>
                  </a:cubicBezTo>
                  <a:cubicBezTo>
                    <a:pt x="850" y="1742"/>
                    <a:pt x="840" y="1738"/>
                    <a:pt x="829" y="1734"/>
                  </a:cubicBezTo>
                  <a:cubicBezTo>
                    <a:pt x="819" y="1725"/>
                    <a:pt x="820" y="1717"/>
                    <a:pt x="833" y="1722"/>
                  </a:cubicBezTo>
                  <a:cubicBezTo>
                    <a:pt x="794" y="1705"/>
                    <a:pt x="688" y="1637"/>
                    <a:pt x="611" y="1540"/>
                  </a:cubicBezTo>
                  <a:cubicBezTo>
                    <a:pt x="534" y="1443"/>
                    <a:pt x="493" y="1326"/>
                    <a:pt x="482" y="1283"/>
                  </a:cubicBezTo>
                  <a:cubicBezTo>
                    <a:pt x="476" y="1297"/>
                    <a:pt x="488" y="1322"/>
                    <a:pt x="479" y="1337"/>
                  </a:cubicBezTo>
                  <a:cubicBezTo>
                    <a:pt x="461" y="1317"/>
                    <a:pt x="472" y="1301"/>
                    <a:pt x="460" y="1293"/>
                  </a:cubicBezTo>
                  <a:cubicBezTo>
                    <a:pt x="478" y="1279"/>
                    <a:pt x="452" y="1240"/>
                    <a:pt x="473" y="1218"/>
                  </a:cubicBezTo>
                  <a:lnTo>
                    <a:pt x="459" y="1213"/>
                  </a:lnTo>
                  <a:lnTo>
                    <a:pt x="465" y="1200"/>
                  </a:lnTo>
                  <a:cubicBezTo>
                    <a:pt x="447" y="1096"/>
                    <a:pt x="452" y="1176"/>
                    <a:pt x="459" y="1083"/>
                  </a:cubicBezTo>
                  <a:cubicBezTo>
                    <a:pt x="460" y="1029"/>
                    <a:pt x="448" y="999"/>
                    <a:pt x="462" y="971"/>
                  </a:cubicBezTo>
                  <a:cubicBezTo>
                    <a:pt x="460" y="975"/>
                    <a:pt x="449" y="985"/>
                    <a:pt x="450" y="971"/>
                  </a:cubicBezTo>
                  <a:cubicBezTo>
                    <a:pt x="462" y="971"/>
                    <a:pt x="452" y="931"/>
                    <a:pt x="464" y="927"/>
                  </a:cubicBezTo>
                  <a:cubicBezTo>
                    <a:pt x="467" y="913"/>
                    <a:pt x="485" y="871"/>
                    <a:pt x="465" y="880"/>
                  </a:cubicBezTo>
                  <a:cubicBezTo>
                    <a:pt x="474" y="875"/>
                    <a:pt x="492" y="838"/>
                    <a:pt x="489" y="863"/>
                  </a:cubicBezTo>
                  <a:cubicBezTo>
                    <a:pt x="495" y="851"/>
                    <a:pt x="504" y="840"/>
                    <a:pt x="505" y="829"/>
                  </a:cubicBezTo>
                  <a:lnTo>
                    <a:pt x="493" y="844"/>
                  </a:lnTo>
                  <a:cubicBezTo>
                    <a:pt x="510" y="800"/>
                    <a:pt x="534" y="784"/>
                    <a:pt x="539" y="751"/>
                  </a:cubicBezTo>
                  <a:lnTo>
                    <a:pt x="524" y="763"/>
                  </a:lnTo>
                  <a:cubicBezTo>
                    <a:pt x="537" y="737"/>
                    <a:pt x="552" y="718"/>
                    <a:pt x="571" y="718"/>
                  </a:cubicBezTo>
                  <a:lnTo>
                    <a:pt x="557" y="744"/>
                  </a:lnTo>
                  <a:cubicBezTo>
                    <a:pt x="584" y="706"/>
                    <a:pt x="600" y="684"/>
                    <a:pt x="621" y="650"/>
                  </a:cubicBezTo>
                  <a:lnTo>
                    <a:pt x="612" y="660"/>
                  </a:lnTo>
                  <a:cubicBezTo>
                    <a:pt x="623" y="602"/>
                    <a:pt x="843" y="446"/>
                    <a:pt x="893" y="427"/>
                  </a:cubicBezTo>
                  <a:lnTo>
                    <a:pt x="868" y="423"/>
                  </a:lnTo>
                  <a:cubicBezTo>
                    <a:pt x="880" y="415"/>
                    <a:pt x="893" y="407"/>
                    <a:pt x="906" y="401"/>
                  </a:cubicBezTo>
                  <a:cubicBezTo>
                    <a:pt x="901" y="402"/>
                    <a:pt x="897" y="442"/>
                    <a:pt x="892" y="441"/>
                  </a:cubicBezTo>
                  <a:cubicBezTo>
                    <a:pt x="933" y="427"/>
                    <a:pt x="1069" y="388"/>
                    <a:pt x="1207" y="408"/>
                  </a:cubicBezTo>
                  <a:cubicBezTo>
                    <a:pt x="1344" y="422"/>
                    <a:pt x="1468" y="488"/>
                    <a:pt x="1498" y="516"/>
                  </a:cubicBezTo>
                  <a:cubicBezTo>
                    <a:pt x="1523" y="539"/>
                    <a:pt x="1492" y="537"/>
                    <a:pt x="1492" y="537"/>
                  </a:cubicBezTo>
                  <a:cubicBezTo>
                    <a:pt x="1527" y="554"/>
                    <a:pt x="1513" y="536"/>
                    <a:pt x="1540" y="556"/>
                  </a:cubicBezTo>
                  <a:cubicBezTo>
                    <a:pt x="1546" y="564"/>
                    <a:pt x="1533" y="563"/>
                    <a:pt x="1527" y="561"/>
                  </a:cubicBezTo>
                  <a:cubicBezTo>
                    <a:pt x="1540" y="569"/>
                    <a:pt x="1548" y="580"/>
                    <a:pt x="1553" y="576"/>
                  </a:cubicBezTo>
                  <a:cubicBezTo>
                    <a:pt x="1541" y="562"/>
                    <a:pt x="1556" y="555"/>
                    <a:pt x="1555" y="543"/>
                  </a:cubicBezTo>
                  <a:cubicBezTo>
                    <a:pt x="1567" y="552"/>
                    <a:pt x="1579" y="561"/>
                    <a:pt x="1589" y="572"/>
                  </a:cubicBezTo>
                  <a:lnTo>
                    <a:pt x="1582" y="577"/>
                  </a:lnTo>
                  <a:cubicBezTo>
                    <a:pt x="1588" y="585"/>
                    <a:pt x="1618" y="574"/>
                    <a:pt x="1646" y="610"/>
                  </a:cubicBezTo>
                  <a:cubicBezTo>
                    <a:pt x="1696" y="666"/>
                    <a:pt x="1744" y="733"/>
                    <a:pt x="1775" y="801"/>
                  </a:cubicBezTo>
                  <a:cubicBezTo>
                    <a:pt x="1770" y="802"/>
                    <a:pt x="1760" y="790"/>
                    <a:pt x="1751" y="777"/>
                  </a:cubicBezTo>
                  <a:cubicBezTo>
                    <a:pt x="1755" y="786"/>
                    <a:pt x="1762" y="799"/>
                    <a:pt x="1763" y="809"/>
                  </a:cubicBezTo>
                  <a:cubicBezTo>
                    <a:pt x="1764" y="789"/>
                    <a:pt x="1782" y="834"/>
                    <a:pt x="1780" y="820"/>
                  </a:cubicBezTo>
                  <a:cubicBezTo>
                    <a:pt x="1825" y="861"/>
                    <a:pt x="1826" y="937"/>
                    <a:pt x="1849" y="982"/>
                  </a:cubicBezTo>
                  <a:cubicBezTo>
                    <a:pt x="1870" y="969"/>
                    <a:pt x="2213" y="1057"/>
                    <a:pt x="2235" y="1070"/>
                  </a:cubicBezTo>
                  <a:cubicBezTo>
                    <a:pt x="2236" y="1093"/>
                    <a:pt x="2236" y="1115"/>
                    <a:pt x="2234" y="1122"/>
                  </a:cubicBezTo>
                  <a:cubicBezTo>
                    <a:pt x="2240" y="1117"/>
                    <a:pt x="2241" y="1071"/>
                    <a:pt x="2236" y="1047"/>
                  </a:cubicBezTo>
                  <a:lnTo>
                    <a:pt x="2223" y="1044"/>
                  </a:lnTo>
                  <a:cubicBezTo>
                    <a:pt x="2215" y="990"/>
                    <a:pt x="2231" y="1031"/>
                    <a:pt x="2223" y="977"/>
                  </a:cubicBezTo>
                  <a:cubicBezTo>
                    <a:pt x="2234" y="973"/>
                    <a:pt x="2243" y="1022"/>
                    <a:pt x="2245" y="1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21"/>
          <p:cNvPicPr preferRelativeResize="0"/>
          <p:nvPr/>
        </p:nvPicPr>
        <p:blipFill rotWithShape="1">
          <a:blip r:embed="rId2">
            <a:alphaModFix amt="39000"/>
          </a:blip>
          <a:srcRect b="0" l="19627" r="0" t="-210"/>
          <a:stretch/>
        </p:blipFill>
        <p:spPr>
          <a:xfrm rot="5400000">
            <a:off x="1981963" y="-2005538"/>
            <a:ext cx="5190649" cy="9154575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21"/>
          <p:cNvSpPr txBox="1"/>
          <p:nvPr>
            <p:ph type="title"/>
          </p:nvPr>
        </p:nvSpPr>
        <p:spPr>
          <a:xfrm>
            <a:off x="713225" y="540000"/>
            <a:ext cx="52509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0" name="Google Shape;360;p21"/>
          <p:cNvSpPr txBox="1"/>
          <p:nvPr>
            <p:ph idx="1" type="subTitle"/>
          </p:nvPr>
        </p:nvSpPr>
        <p:spPr>
          <a:xfrm>
            <a:off x="713225" y="1598700"/>
            <a:ext cx="4448100" cy="12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1" name="Google Shape;361;p21"/>
          <p:cNvSpPr txBox="1"/>
          <p:nvPr/>
        </p:nvSpPr>
        <p:spPr>
          <a:xfrm>
            <a:off x="713225" y="3480175"/>
            <a:ext cx="3996900" cy="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CREDITS:</a:t>
            </a:r>
            <a:r>
              <a:rPr lang="en"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This presentation template was created by </a:t>
            </a:r>
            <a:r>
              <a:rPr b="1" lang="en" sz="1200" u="sng">
                <a:solidFill>
                  <a:schemeClr val="hlink"/>
                </a:solidFill>
                <a:latin typeface="Albert Sans"/>
                <a:ea typeface="Albert Sans"/>
                <a:cs typeface="Albert Sans"/>
                <a:sym typeface="Albert Sans"/>
                <a:hlinkClick r:id="rId3"/>
              </a:rPr>
              <a:t>Slidesgo</a:t>
            </a:r>
            <a:r>
              <a:rPr lang="en"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, and includes icons by </a:t>
            </a:r>
            <a:r>
              <a:rPr b="1" lang="en" sz="1200" u="sng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, and infographics &amp; images by </a:t>
            </a:r>
            <a:r>
              <a:rPr b="1" lang="en" sz="1200" u="sng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</a:t>
            </a:r>
            <a:endParaRPr b="1" sz="1200" u="sng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62" name="Google Shape;362;p21"/>
          <p:cNvSpPr/>
          <p:nvPr/>
        </p:nvSpPr>
        <p:spPr>
          <a:xfrm>
            <a:off x="-3525" y="4859525"/>
            <a:ext cx="9144000" cy="284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63" name="Google Shape;363;p21"/>
          <p:cNvSpPr/>
          <p:nvPr>
            <p:ph idx="2" type="pic"/>
          </p:nvPr>
        </p:nvSpPr>
        <p:spPr>
          <a:xfrm>
            <a:off x="5167980" y="1108339"/>
            <a:ext cx="2707800" cy="2934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22"/>
          <p:cNvPicPr preferRelativeResize="0"/>
          <p:nvPr/>
        </p:nvPicPr>
        <p:blipFill rotWithShape="1">
          <a:blip r:embed="rId2">
            <a:alphaModFix amt="39000"/>
          </a:blip>
          <a:srcRect b="0" l="19627" r="0" t="-210"/>
          <a:stretch/>
        </p:blipFill>
        <p:spPr>
          <a:xfrm rot="5400000">
            <a:off x="1981963" y="-2005538"/>
            <a:ext cx="5190649" cy="9154575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22"/>
          <p:cNvSpPr/>
          <p:nvPr/>
        </p:nvSpPr>
        <p:spPr>
          <a:xfrm>
            <a:off x="-3525" y="4859525"/>
            <a:ext cx="9144000" cy="284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grpSp>
        <p:nvGrpSpPr>
          <p:cNvPr id="367" name="Google Shape;367;p22"/>
          <p:cNvGrpSpPr/>
          <p:nvPr/>
        </p:nvGrpSpPr>
        <p:grpSpPr>
          <a:xfrm flipH="1">
            <a:off x="8272133" y="81739"/>
            <a:ext cx="815772" cy="1871123"/>
            <a:chOff x="27884" y="3382489"/>
            <a:chExt cx="815772" cy="1871123"/>
          </a:xfrm>
        </p:grpSpPr>
        <p:pic>
          <p:nvPicPr>
            <p:cNvPr id="368" name="Google Shape;368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 rot="-748615">
              <a:off x="107750" y="3437200"/>
              <a:ext cx="594400" cy="8043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9" name="Google Shape;369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3285405">
              <a:off x="251550" y="4633250"/>
              <a:ext cx="469350" cy="543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70" name="Google Shape;370;p22"/>
            <p:cNvGrpSpPr/>
            <p:nvPr/>
          </p:nvGrpSpPr>
          <p:grpSpPr>
            <a:xfrm>
              <a:off x="106237" y="4249150"/>
              <a:ext cx="322538" cy="393923"/>
              <a:chOff x="243687" y="1619175"/>
              <a:chExt cx="322538" cy="393923"/>
            </a:xfrm>
          </p:grpSpPr>
          <p:sp>
            <p:nvSpPr>
              <p:cNvPr id="371" name="Google Shape;371;p22"/>
              <p:cNvSpPr/>
              <p:nvPr/>
            </p:nvSpPr>
            <p:spPr>
              <a:xfrm>
                <a:off x="317425" y="1619175"/>
                <a:ext cx="174355" cy="174231"/>
              </a:xfrm>
              <a:custGeom>
                <a:rect b="b" l="l" r="r" t="t"/>
                <a:pathLst>
                  <a:path extrusionOk="0" h="8464" w="8470">
                    <a:moveTo>
                      <a:pt x="5447" y="4423"/>
                    </a:moveTo>
                    <a:cubicBezTo>
                      <a:pt x="5164" y="4549"/>
                      <a:pt x="4863" y="4723"/>
                      <a:pt x="4672" y="5001"/>
                    </a:cubicBezTo>
                    <a:cubicBezTo>
                      <a:pt x="4562" y="5128"/>
                      <a:pt x="4502" y="5281"/>
                      <a:pt x="4426" y="5423"/>
                    </a:cubicBezTo>
                    <a:cubicBezTo>
                      <a:pt x="4378" y="5571"/>
                      <a:pt x="4307" y="5720"/>
                      <a:pt x="4280" y="5869"/>
                    </a:cubicBezTo>
                    <a:cubicBezTo>
                      <a:pt x="4270" y="5896"/>
                      <a:pt x="4278" y="5863"/>
                      <a:pt x="4285" y="5828"/>
                    </a:cubicBezTo>
                    <a:cubicBezTo>
                      <a:pt x="4265" y="5909"/>
                      <a:pt x="4247" y="5988"/>
                      <a:pt x="4231" y="6065"/>
                    </a:cubicBezTo>
                    <a:cubicBezTo>
                      <a:pt x="4203" y="5931"/>
                      <a:pt x="4164" y="5773"/>
                      <a:pt x="4104" y="5599"/>
                    </a:cubicBezTo>
                    <a:cubicBezTo>
                      <a:pt x="4047" y="5414"/>
                      <a:pt x="3950" y="5209"/>
                      <a:pt x="3812" y="5016"/>
                    </a:cubicBezTo>
                    <a:cubicBezTo>
                      <a:pt x="3671" y="4825"/>
                      <a:pt x="3478" y="4646"/>
                      <a:pt x="3263" y="4532"/>
                    </a:cubicBezTo>
                    <a:cubicBezTo>
                      <a:pt x="2968" y="4370"/>
                      <a:pt x="2660" y="4277"/>
                      <a:pt x="2378" y="4218"/>
                    </a:cubicBezTo>
                    <a:cubicBezTo>
                      <a:pt x="2489" y="4195"/>
                      <a:pt x="2586" y="4170"/>
                      <a:pt x="2690" y="4138"/>
                    </a:cubicBezTo>
                    <a:lnTo>
                      <a:pt x="2569" y="4161"/>
                    </a:lnTo>
                    <a:cubicBezTo>
                      <a:pt x="2762" y="4122"/>
                      <a:pt x="2922" y="4042"/>
                      <a:pt x="3004" y="4035"/>
                    </a:cubicBezTo>
                    <a:lnTo>
                      <a:pt x="2807" y="4111"/>
                    </a:lnTo>
                    <a:cubicBezTo>
                      <a:pt x="2968" y="4055"/>
                      <a:pt x="3097" y="4009"/>
                      <a:pt x="3213" y="3936"/>
                    </a:cubicBezTo>
                    <a:cubicBezTo>
                      <a:pt x="3334" y="3879"/>
                      <a:pt x="3437" y="3800"/>
                      <a:pt x="3548" y="3697"/>
                    </a:cubicBezTo>
                    <a:lnTo>
                      <a:pt x="3465" y="3765"/>
                    </a:lnTo>
                    <a:cubicBezTo>
                      <a:pt x="3506" y="3729"/>
                      <a:pt x="3560" y="3682"/>
                      <a:pt x="3625" y="3625"/>
                    </a:cubicBezTo>
                    <a:cubicBezTo>
                      <a:pt x="3684" y="3551"/>
                      <a:pt x="3752" y="3465"/>
                      <a:pt x="3827" y="3370"/>
                    </a:cubicBezTo>
                    <a:cubicBezTo>
                      <a:pt x="3884" y="3265"/>
                      <a:pt x="3950" y="3148"/>
                      <a:pt x="4004" y="3024"/>
                    </a:cubicBezTo>
                    <a:cubicBezTo>
                      <a:pt x="4045" y="2897"/>
                      <a:pt x="4100" y="2766"/>
                      <a:pt x="4130" y="2634"/>
                    </a:cubicBezTo>
                    <a:cubicBezTo>
                      <a:pt x="4178" y="2443"/>
                      <a:pt x="4213" y="2253"/>
                      <a:pt x="4237" y="2081"/>
                    </a:cubicBezTo>
                    <a:cubicBezTo>
                      <a:pt x="4274" y="2339"/>
                      <a:pt x="4314" y="2540"/>
                      <a:pt x="4352" y="2646"/>
                    </a:cubicBezTo>
                    <a:cubicBezTo>
                      <a:pt x="4410" y="2861"/>
                      <a:pt x="4343" y="2690"/>
                      <a:pt x="4341" y="2688"/>
                    </a:cubicBezTo>
                    <a:cubicBezTo>
                      <a:pt x="4434" y="2947"/>
                      <a:pt x="4391" y="2796"/>
                      <a:pt x="4469" y="3017"/>
                    </a:cubicBezTo>
                    <a:cubicBezTo>
                      <a:pt x="4489" y="3078"/>
                      <a:pt x="4456" y="3008"/>
                      <a:pt x="4442" y="2975"/>
                    </a:cubicBezTo>
                    <a:cubicBezTo>
                      <a:pt x="4472" y="3073"/>
                      <a:pt x="4528" y="3159"/>
                      <a:pt x="4533" y="3164"/>
                    </a:cubicBezTo>
                    <a:cubicBezTo>
                      <a:pt x="4474" y="3045"/>
                      <a:pt x="4513" y="3089"/>
                      <a:pt x="4497" y="3036"/>
                    </a:cubicBezTo>
                    <a:lnTo>
                      <a:pt x="4641" y="3307"/>
                    </a:lnTo>
                    <a:lnTo>
                      <a:pt x="4627" y="3300"/>
                    </a:lnTo>
                    <a:cubicBezTo>
                      <a:pt x="4641" y="3331"/>
                      <a:pt x="4671" y="3364"/>
                      <a:pt x="4724" y="3418"/>
                    </a:cubicBezTo>
                    <a:cubicBezTo>
                      <a:pt x="4781" y="3466"/>
                      <a:pt x="4831" y="3561"/>
                      <a:pt x="4954" y="3654"/>
                    </a:cubicBezTo>
                    <a:cubicBezTo>
                      <a:pt x="5336" y="3992"/>
                      <a:pt x="5855" y="4118"/>
                      <a:pt x="6309" y="4199"/>
                    </a:cubicBezTo>
                    <a:cubicBezTo>
                      <a:pt x="6300" y="4200"/>
                      <a:pt x="6292" y="4202"/>
                      <a:pt x="6283" y="4203"/>
                    </a:cubicBezTo>
                    <a:cubicBezTo>
                      <a:pt x="6245" y="4199"/>
                      <a:pt x="6197" y="4193"/>
                      <a:pt x="6148" y="4185"/>
                    </a:cubicBezTo>
                    <a:cubicBezTo>
                      <a:pt x="6184" y="4191"/>
                      <a:pt x="6222" y="4198"/>
                      <a:pt x="6266" y="4206"/>
                    </a:cubicBezTo>
                    <a:cubicBezTo>
                      <a:pt x="5994" y="4252"/>
                      <a:pt x="5720" y="4318"/>
                      <a:pt x="5447" y="4423"/>
                    </a:cubicBezTo>
                    <a:moveTo>
                      <a:pt x="1069" y="4393"/>
                    </a:moveTo>
                    <a:cubicBezTo>
                      <a:pt x="1072" y="4392"/>
                      <a:pt x="1075" y="4392"/>
                      <a:pt x="1078" y="4392"/>
                    </a:cubicBezTo>
                    <a:cubicBezTo>
                      <a:pt x="1075" y="4392"/>
                      <a:pt x="1072" y="4392"/>
                      <a:pt x="1069" y="4393"/>
                    </a:cubicBezTo>
                    <a:moveTo>
                      <a:pt x="8124" y="4066"/>
                    </a:moveTo>
                    <a:cubicBezTo>
                      <a:pt x="8138" y="4060"/>
                      <a:pt x="8150" y="4053"/>
                      <a:pt x="8162" y="4047"/>
                    </a:cubicBezTo>
                    <a:cubicBezTo>
                      <a:pt x="8215" y="4045"/>
                      <a:pt x="8272" y="4042"/>
                      <a:pt x="8336" y="4038"/>
                    </a:cubicBezTo>
                    <a:cubicBezTo>
                      <a:pt x="8294" y="4036"/>
                      <a:pt x="8240" y="4037"/>
                      <a:pt x="8178" y="4039"/>
                    </a:cubicBezTo>
                    <a:cubicBezTo>
                      <a:pt x="8222" y="4016"/>
                      <a:pt x="8249" y="3999"/>
                      <a:pt x="8249" y="3994"/>
                    </a:cubicBezTo>
                    <a:cubicBezTo>
                      <a:pt x="8339" y="4001"/>
                      <a:pt x="8419" y="4007"/>
                      <a:pt x="8465" y="4010"/>
                    </a:cubicBezTo>
                    <a:cubicBezTo>
                      <a:pt x="8441" y="4003"/>
                      <a:pt x="8257" y="3989"/>
                      <a:pt x="8159" y="3987"/>
                    </a:cubicBezTo>
                    <a:lnTo>
                      <a:pt x="8141" y="3999"/>
                    </a:lnTo>
                    <a:cubicBezTo>
                      <a:pt x="7916" y="3989"/>
                      <a:pt x="8089" y="3988"/>
                      <a:pt x="7869" y="3975"/>
                    </a:cubicBezTo>
                    <a:cubicBezTo>
                      <a:pt x="7858" y="3964"/>
                      <a:pt x="8060" y="3974"/>
                      <a:pt x="8238" y="3984"/>
                    </a:cubicBezTo>
                    <a:cubicBezTo>
                      <a:pt x="8078" y="3973"/>
                      <a:pt x="7919" y="3955"/>
                      <a:pt x="7853" y="3963"/>
                    </a:cubicBezTo>
                    <a:cubicBezTo>
                      <a:pt x="7703" y="3949"/>
                      <a:pt x="7870" y="3952"/>
                      <a:pt x="7690" y="3934"/>
                    </a:cubicBezTo>
                    <a:cubicBezTo>
                      <a:pt x="7562" y="3927"/>
                      <a:pt x="7392" y="3925"/>
                      <a:pt x="7245" y="3907"/>
                    </a:cubicBezTo>
                    <a:lnTo>
                      <a:pt x="7248" y="3905"/>
                    </a:lnTo>
                    <a:cubicBezTo>
                      <a:pt x="6894" y="3859"/>
                      <a:pt x="6701" y="3870"/>
                      <a:pt x="6387" y="3806"/>
                    </a:cubicBezTo>
                    <a:lnTo>
                      <a:pt x="6422" y="3807"/>
                    </a:lnTo>
                    <a:cubicBezTo>
                      <a:pt x="6308" y="3790"/>
                      <a:pt x="6095" y="3746"/>
                      <a:pt x="5903" y="3694"/>
                    </a:cubicBezTo>
                    <a:cubicBezTo>
                      <a:pt x="5957" y="3709"/>
                      <a:pt x="6004" y="3728"/>
                      <a:pt x="5886" y="3702"/>
                    </a:cubicBezTo>
                    <a:cubicBezTo>
                      <a:pt x="5773" y="3660"/>
                      <a:pt x="5693" y="3630"/>
                      <a:pt x="5615" y="3601"/>
                    </a:cubicBezTo>
                    <a:cubicBezTo>
                      <a:pt x="5537" y="3569"/>
                      <a:pt x="5478" y="3527"/>
                      <a:pt x="5410" y="3489"/>
                    </a:cubicBezTo>
                    <a:cubicBezTo>
                      <a:pt x="5362" y="3472"/>
                      <a:pt x="5323" y="3446"/>
                      <a:pt x="5285" y="3416"/>
                    </a:cubicBezTo>
                    <a:cubicBezTo>
                      <a:pt x="5237" y="3370"/>
                      <a:pt x="5157" y="3329"/>
                      <a:pt x="5101" y="3244"/>
                    </a:cubicBezTo>
                    <a:cubicBezTo>
                      <a:pt x="5069" y="3205"/>
                      <a:pt x="5034" y="3163"/>
                      <a:pt x="4998" y="3119"/>
                    </a:cubicBezTo>
                    <a:cubicBezTo>
                      <a:pt x="4970" y="3067"/>
                      <a:pt x="4940" y="3011"/>
                      <a:pt x="4909" y="2953"/>
                    </a:cubicBezTo>
                    <a:cubicBezTo>
                      <a:pt x="4789" y="2718"/>
                      <a:pt x="4700" y="2396"/>
                      <a:pt x="4646" y="2044"/>
                    </a:cubicBezTo>
                    <a:cubicBezTo>
                      <a:pt x="4532" y="1341"/>
                      <a:pt x="4493" y="547"/>
                      <a:pt x="4455" y="0"/>
                    </a:cubicBezTo>
                    <a:lnTo>
                      <a:pt x="4009" y="0"/>
                    </a:lnTo>
                    <a:cubicBezTo>
                      <a:pt x="3972" y="664"/>
                      <a:pt x="3945" y="1014"/>
                      <a:pt x="3929" y="1219"/>
                    </a:cubicBezTo>
                    <a:lnTo>
                      <a:pt x="3930" y="1186"/>
                    </a:lnTo>
                    <a:cubicBezTo>
                      <a:pt x="3902" y="1504"/>
                      <a:pt x="3867" y="1909"/>
                      <a:pt x="3777" y="2331"/>
                    </a:cubicBezTo>
                    <a:cubicBezTo>
                      <a:pt x="3691" y="2755"/>
                      <a:pt x="3524" y="3188"/>
                      <a:pt x="3180" y="3440"/>
                    </a:cubicBezTo>
                    <a:cubicBezTo>
                      <a:pt x="2840" y="3701"/>
                      <a:pt x="2352" y="3795"/>
                      <a:pt x="1915" y="3860"/>
                    </a:cubicBezTo>
                    <a:cubicBezTo>
                      <a:pt x="1473" y="3926"/>
                      <a:pt x="1059" y="3957"/>
                      <a:pt x="728" y="3985"/>
                    </a:cubicBezTo>
                    <a:cubicBezTo>
                      <a:pt x="584" y="3988"/>
                      <a:pt x="403" y="3997"/>
                      <a:pt x="233" y="4007"/>
                    </a:cubicBezTo>
                    <a:cubicBezTo>
                      <a:pt x="90" y="4001"/>
                      <a:pt x="155" y="4003"/>
                      <a:pt x="25" y="3993"/>
                    </a:cubicBezTo>
                    <a:lnTo>
                      <a:pt x="25" y="4018"/>
                    </a:lnTo>
                    <a:cubicBezTo>
                      <a:pt x="24" y="4018"/>
                      <a:pt x="23" y="4018"/>
                      <a:pt x="22" y="4018"/>
                    </a:cubicBezTo>
                    <a:cubicBezTo>
                      <a:pt x="23" y="4018"/>
                      <a:pt x="24" y="4018"/>
                      <a:pt x="25" y="4018"/>
                    </a:cubicBezTo>
                    <a:lnTo>
                      <a:pt x="25" y="4029"/>
                    </a:lnTo>
                    <a:cubicBezTo>
                      <a:pt x="19" y="4029"/>
                      <a:pt x="14" y="4029"/>
                      <a:pt x="8" y="4030"/>
                    </a:cubicBezTo>
                    <a:cubicBezTo>
                      <a:pt x="4" y="4030"/>
                      <a:pt x="0" y="4030"/>
                      <a:pt x="0" y="4030"/>
                    </a:cubicBezTo>
                    <a:lnTo>
                      <a:pt x="0" y="4436"/>
                    </a:lnTo>
                    <a:cubicBezTo>
                      <a:pt x="8" y="4437"/>
                      <a:pt x="16" y="4437"/>
                      <a:pt x="25" y="4438"/>
                    </a:cubicBezTo>
                    <a:lnTo>
                      <a:pt x="25" y="4473"/>
                    </a:lnTo>
                    <a:cubicBezTo>
                      <a:pt x="73" y="4470"/>
                      <a:pt x="158" y="4466"/>
                      <a:pt x="304" y="4458"/>
                    </a:cubicBezTo>
                    <a:cubicBezTo>
                      <a:pt x="335" y="4456"/>
                      <a:pt x="363" y="4454"/>
                      <a:pt x="391" y="4452"/>
                    </a:cubicBezTo>
                    <a:cubicBezTo>
                      <a:pt x="435" y="4454"/>
                      <a:pt x="521" y="4457"/>
                      <a:pt x="698" y="4467"/>
                    </a:cubicBezTo>
                    <a:cubicBezTo>
                      <a:pt x="888" y="4481"/>
                      <a:pt x="1214" y="4497"/>
                      <a:pt x="1599" y="4542"/>
                    </a:cubicBezTo>
                    <a:cubicBezTo>
                      <a:pt x="1982" y="4586"/>
                      <a:pt x="2436" y="4645"/>
                      <a:pt x="2827" y="4804"/>
                    </a:cubicBezTo>
                    <a:cubicBezTo>
                      <a:pt x="3024" y="4880"/>
                      <a:pt x="3191" y="4992"/>
                      <a:pt x="3332" y="5119"/>
                    </a:cubicBezTo>
                    <a:cubicBezTo>
                      <a:pt x="3393" y="5191"/>
                      <a:pt x="3452" y="5263"/>
                      <a:pt x="3506" y="5335"/>
                    </a:cubicBezTo>
                    <a:cubicBezTo>
                      <a:pt x="3550" y="5417"/>
                      <a:pt x="3592" y="5496"/>
                      <a:pt x="3632" y="5571"/>
                    </a:cubicBezTo>
                    <a:cubicBezTo>
                      <a:pt x="3758" y="5900"/>
                      <a:pt x="3815" y="6196"/>
                      <a:pt x="3839" y="6359"/>
                    </a:cubicBezTo>
                    <a:cubicBezTo>
                      <a:pt x="3915" y="6706"/>
                      <a:pt x="3947" y="7157"/>
                      <a:pt x="3981" y="7511"/>
                    </a:cubicBezTo>
                    <a:lnTo>
                      <a:pt x="3975" y="7476"/>
                    </a:lnTo>
                    <a:cubicBezTo>
                      <a:pt x="3985" y="7568"/>
                      <a:pt x="3999" y="7766"/>
                      <a:pt x="4015" y="8020"/>
                    </a:cubicBezTo>
                    <a:cubicBezTo>
                      <a:pt x="4005" y="8172"/>
                      <a:pt x="3996" y="8317"/>
                      <a:pt x="3990" y="8439"/>
                    </a:cubicBezTo>
                    <a:lnTo>
                      <a:pt x="4039" y="8439"/>
                    </a:lnTo>
                    <a:cubicBezTo>
                      <a:pt x="4039" y="8448"/>
                      <a:pt x="4040" y="8456"/>
                      <a:pt x="4040" y="8464"/>
                    </a:cubicBezTo>
                    <a:lnTo>
                      <a:pt x="4424" y="8464"/>
                    </a:lnTo>
                    <a:cubicBezTo>
                      <a:pt x="4424" y="8456"/>
                      <a:pt x="4424" y="8447"/>
                      <a:pt x="4425" y="8439"/>
                    </a:cubicBezTo>
                    <a:lnTo>
                      <a:pt x="4474" y="8439"/>
                    </a:lnTo>
                    <a:cubicBezTo>
                      <a:pt x="4463" y="8248"/>
                      <a:pt x="4456" y="8117"/>
                      <a:pt x="4455" y="8104"/>
                    </a:cubicBezTo>
                    <a:lnTo>
                      <a:pt x="4446" y="8093"/>
                    </a:lnTo>
                    <a:cubicBezTo>
                      <a:pt x="4490" y="7414"/>
                      <a:pt x="4557" y="6703"/>
                      <a:pt x="4600" y="6479"/>
                    </a:cubicBezTo>
                    <a:lnTo>
                      <a:pt x="4588" y="6537"/>
                    </a:lnTo>
                    <a:cubicBezTo>
                      <a:pt x="4635" y="6159"/>
                      <a:pt x="4651" y="6216"/>
                      <a:pt x="4721" y="5932"/>
                    </a:cubicBezTo>
                    <a:cubicBezTo>
                      <a:pt x="4687" y="5960"/>
                      <a:pt x="4779" y="5662"/>
                      <a:pt x="4822" y="5552"/>
                    </a:cubicBezTo>
                    <a:lnTo>
                      <a:pt x="4823" y="5558"/>
                    </a:lnTo>
                    <a:cubicBezTo>
                      <a:pt x="4872" y="5488"/>
                      <a:pt x="4910" y="5340"/>
                      <a:pt x="5013" y="5228"/>
                    </a:cubicBezTo>
                    <a:cubicBezTo>
                      <a:pt x="5097" y="5099"/>
                      <a:pt x="5230" y="4995"/>
                      <a:pt x="5348" y="4915"/>
                    </a:cubicBezTo>
                    <a:lnTo>
                      <a:pt x="5343" y="4928"/>
                    </a:lnTo>
                    <a:cubicBezTo>
                      <a:pt x="5530" y="4779"/>
                      <a:pt x="5994" y="4657"/>
                      <a:pt x="6174" y="4621"/>
                    </a:cubicBezTo>
                    <a:cubicBezTo>
                      <a:pt x="6588" y="4539"/>
                      <a:pt x="7250" y="4493"/>
                      <a:pt x="7827" y="4443"/>
                    </a:cubicBezTo>
                    <a:lnTo>
                      <a:pt x="8203" y="4446"/>
                    </a:lnTo>
                    <a:lnTo>
                      <a:pt x="8257" y="4440"/>
                    </a:lnTo>
                    <a:cubicBezTo>
                      <a:pt x="8257" y="4440"/>
                      <a:pt x="8815" y="4102"/>
                      <a:pt x="8124" y="4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2"/>
              <p:cNvSpPr/>
              <p:nvPr/>
            </p:nvSpPr>
            <p:spPr>
              <a:xfrm>
                <a:off x="520012" y="1809418"/>
                <a:ext cx="46213" cy="45555"/>
              </a:xfrm>
              <a:custGeom>
                <a:rect b="b" l="l" r="r" t="t"/>
                <a:pathLst>
                  <a:path extrusionOk="0" h="2213" w="2245">
                    <a:moveTo>
                      <a:pt x="2245" y="1066"/>
                    </a:moveTo>
                    <a:cubicBezTo>
                      <a:pt x="2245" y="1027"/>
                      <a:pt x="2249" y="986"/>
                      <a:pt x="2234" y="972"/>
                    </a:cubicBezTo>
                    <a:cubicBezTo>
                      <a:pt x="2233" y="934"/>
                      <a:pt x="2247" y="974"/>
                      <a:pt x="2245" y="928"/>
                    </a:cubicBezTo>
                    <a:cubicBezTo>
                      <a:pt x="2238" y="897"/>
                      <a:pt x="2217" y="858"/>
                      <a:pt x="2214" y="821"/>
                    </a:cubicBezTo>
                    <a:lnTo>
                      <a:pt x="2216" y="821"/>
                    </a:lnTo>
                    <a:cubicBezTo>
                      <a:pt x="2201" y="730"/>
                      <a:pt x="2159" y="694"/>
                      <a:pt x="2132" y="617"/>
                    </a:cubicBezTo>
                    <a:lnTo>
                      <a:pt x="2139" y="623"/>
                    </a:lnTo>
                    <a:cubicBezTo>
                      <a:pt x="2133" y="594"/>
                      <a:pt x="2098" y="548"/>
                      <a:pt x="2075" y="500"/>
                    </a:cubicBezTo>
                    <a:cubicBezTo>
                      <a:pt x="2081" y="514"/>
                      <a:pt x="2082" y="529"/>
                      <a:pt x="2064" y="503"/>
                    </a:cubicBezTo>
                    <a:cubicBezTo>
                      <a:pt x="2036" y="449"/>
                      <a:pt x="2006" y="420"/>
                      <a:pt x="1984" y="382"/>
                    </a:cubicBezTo>
                    <a:lnTo>
                      <a:pt x="1948" y="357"/>
                    </a:lnTo>
                    <a:cubicBezTo>
                      <a:pt x="1883" y="278"/>
                      <a:pt x="1679" y="104"/>
                      <a:pt x="1425" y="39"/>
                    </a:cubicBezTo>
                    <a:cubicBezTo>
                      <a:pt x="1175" y="-34"/>
                      <a:pt x="915" y="13"/>
                      <a:pt x="817" y="44"/>
                    </a:cubicBezTo>
                    <a:lnTo>
                      <a:pt x="825" y="40"/>
                    </a:lnTo>
                    <a:cubicBezTo>
                      <a:pt x="673" y="79"/>
                      <a:pt x="448" y="189"/>
                      <a:pt x="289" y="373"/>
                    </a:cubicBezTo>
                    <a:cubicBezTo>
                      <a:pt x="124" y="551"/>
                      <a:pt x="40" y="789"/>
                      <a:pt x="25" y="948"/>
                    </a:cubicBezTo>
                    <a:cubicBezTo>
                      <a:pt x="6" y="996"/>
                      <a:pt x="5" y="1065"/>
                      <a:pt x="0" y="1117"/>
                    </a:cubicBezTo>
                    <a:cubicBezTo>
                      <a:pt x="6" y="1088"/>
                      <a:pt x="13" y="1098"/>
                      <a:pt x="11" y="1120"/>
                    </a:cubicBezTo>
                    <a:cubicBezTo>
                      <a:pt x="19" y="1277"/>
                      <a:pt x="13" y="1132"/>
                      <a:pt x="36" y="1288"/>
                    </a:cubicBezTo>
                    <a:cubicBezTo>
                      <a:pt x="52" y="1376"/>
                      <a:pt x="106" y="1594"/>
                      <a:pt x="238" y="1769"/>
                    </a:cubicBezTo>
                    <a:cubicBezTo>
                      <a:pt x="361" y="1949"/>
                      <a:pt x="549" y="2066"/>
                      <a:pt x="619" y="2105"/>
                    </a:cubicBezTo>
                    <a:cubicBezTo>
                      <a:pt x="702" y="2133"/>
                      <a:pt x="803" y="2176"/>
                      <a:pt x="888" y="2186"/>
                    </a:cubicBezTo>
                    <a:lnTo>
                      <a:pt x="879" y="2187"/>
                    </a:lnTo>
                    <a:cubicBezTo>
                      <a:pt x="923" y="2194"/>
                      <a:pt x="1074" y="2225"/>
                      <a:pt x="1228" y="2208"/>
                    </a:cubicBezTo>
                    <a:cubicBezTo>
                      <a:pt x="1382" y="2196"/>
                      <a:pt x="1531" y="2139"/>
                      <a:pt x="1576" y="2112"/>
                    </a:cubicBezTo>
                    <a:lnTo>
                      <a:pt x="1562" y="2116"/>
                    </a:lnTo>
                    <a:cubicBezTo>
                      <a:pt x="1642" y="2068"/>
                      <a:pt x="1637" y="2088"/>
                      <a:pt x="1703" y="2054"/>
                    </a:cubicBezTo>
                    <a:cubicBezTo>
                      <a:pt x="1687" y="2046"/>
                      <a:pt x="1747" y="1994"/>
                      <a:pt x="1769" y="1974"/>
                    </a:cubicBezTo>
                    <a:lnTo>
                      <a:pt x="1770" y="1978"/>
                    </a:lnTo>
                    <a:cubicBezTo>
                      <a:pt x="1806" y="1949"/>
                      <a:pt x="1871" y="1870"/>
                      <a:pt x="1916" y="1813"/>
                    </a:cubicBezTo>
                    <a:lnTo>
                      <a:pt x="1921" y="1821"/>
                    </a:lnTo>
                    <a:cubicBezTo>
                      <a:pt x="1956" y="1770"/>
                      <a:pt x="2022" y="1676"/>
                      <a:pt x="2042" y="1637"/>
                    </a:cubicBezTo>
                    <a:cubicBezTo>
                      <a:pt x="2094" y="1553"/>
                      <a:pt x="2167" y="1408"/>
                      <a:pt x="2172" y="1270"/>
                    </a:cubicBezTo>
                    <a:cubicBezTo>
                      <a:pt x="2185" y="1242"/>
                      <a:pt x="2196" y="1214"/>
                      <a:pt x="2206" y="1185"/>
                    </a:cubicBezTo>
                    <a:lnTo>
                      <a:pt x="2204" y="1171"/>
                    </a:lnTo>
                    <a:cubicBezTo>
                      <a:pt x="2205" y="1156"/>
                      <a:pt x="1891" y="1058"/>
                      <a:pt x="1817" y="1179"/>
                    </a:cubicBezTo>
                    <a:lnTo>
                      <a:pt x="1807" y="1177"/>
                    </a:lnTo>
                    <a:cubicBezTo>
                      <a:pt x="1807" y="1184"/>
                      <a:pt x="1808" y="1192"/>
                      <a:pt x="1807" y="1200"/>
                    </a:cubicBezTo>
                    <a:cubicBezTo>
                      <a:pt x="1798" y="1227"/>
                      <a:pt x="1807" y="1241"/>
                      <a:pt x="1798" y="1237"/>
                    </a:cubicBezTo>
                    <a:lnTo>
                      <a:pt x="1805" y="1200"/>
                    </a:lnTo>
                    <a:cubicBezTo>
                      <a:pt x="1798" y="1227"/>
                      <a:pt x="1796" y="1208"/>
                      <a:pt x="1793" y="1197"/>
                    </a:cubicBezTo>
                    <a:cubicBezTo>
                      <a:pt x="1790" y="1208"/>
                      <a:pt x="1787" y="1219"/>
                      <a:pt x="1783" y="1227"/>
                    </a:cubicBezTo>
                    <a:cubicBezTo>
                      <a:pt x="1786" y="1233"/>
                      <a:pt x="1787" y="1224"/>
                      <a:pt x="1790" y="1220"/>
                    </a:cubicBezTo>
                    <a:cubicBezTo>
                      <a:pt x="1790" y="1235"/>
                      <a:pt x="1798" y="1257"/>
                      <a:pt x="1788" y="1274"/>
                    </a:cubicBezTo>
                    <a:cubicBezTo>
                      <a:pt x="1780" y="1301"/>
                      <a:pt x="1773" y="1272"/>
                      <a:pt x="1764" y="1303"/>
                    </a:cubicBezTo>
                    <a:cubicBezTo>
                      <a:pt x="1712" y="1464"/>
                      <a:pt x="1600" y="1595"/>
                      <a:pt x="1459" y="1684"/>
                    </a:cubicBezTo>
                    <a:cubicBezTo>
                      <a:pt x="1454" y="1683"/>
                      <a:pt x="1458" y="1681"/>
                      <a:pt x="1461" y="1677"/>
                    </a:cubicBezTo>
                    <a:cubicBezTo>
                      <a:pt x="1421" y="1707"/>
                      <a:pt x="1380" y="1726"/>
                      <a:pt x="1338" y="1744"/>
                    </a:cubicBezTo>
                    <a:cubicBezTo>
                      <a:pt x="1325" y="1745"/>
                      <a:pt x="1320" y="1741"/>
                      <a:pt x="1315" y="1738"/>
                    </a:cubicBezTo>
                    <a:cubicBezTo>
                      <a:pt x="1328" y="1755"/>
                      <a:pt x="1070" y="1793"/>
                      <a:pt x="1065" y="1775"/>
                    </a:cubicBezTo>
                    <a:lnTo>
                      <a:pt x="1060" y="1791"/>
                    </a:lnTo>
                    <a:cubicBezTo>
                      <a:pt x="1010" y="1787"/>
                      <a:pt x="1048" y="1771"/>
                      <a:pt x="1002" y="1769"/>
                    </a:cubicBezTo>
                    <a:cubicBezTo>
                      <a:pt x="979" y="1792"/>
                      <a:pt x="929" y="1749"/>
                      <a:pt x="910" y="1758"/>
                    </a:cubicBezTo>
                    <a:cubicBezTo>
                      <a:pt x="910" y="1758"/>
                      <a:pt x="890" y="1747"/>
                      <a:pt x="894" y="1741"/>
                    </a:cubicBezTo>
                    <a:cubicBezTo>
                      <a:pt x="883" y="1750"/>
                      <a:pt x="871" y="1736"/>
                      <a:pt x="857" y="1734"/>
                    </a:cubicBezTo>
                    <a:cubicBezTo>
                      <a:pt x="850" y="1736"/>
                      <a:pt x="859" y="1739"/>
                      <a:pt x="861" y="1744"/>
                    </a:cubicBezTo>
                    <a:cubicBezTo>
                      <a:pt x="850" y="1742"/>
                      <a:pt x="840" y="1738"/>
                      <a:pt x="829" y="1734"/>
                    </a:cubicBezTo>
                    <a:cubicBezTo>
                      <a:pt x="819" y="1725"/>
                      <a:pt x="820" y="1717"/>
                      <a:pt x="833" y="1722"/>
                    </a:cubicBezTo>
                    <a:cubicBezTo>
                      <a:pt x="794" y="1705"/>
                      <a:pt x="688" y="1637"/>
                      <a:pt x="611" y="1540"/>
                    </a:cubicBezTo>
                    <a:cubicBezTo>
                      <a:pt x="534" y="1443"/>
                      <a:pt x="493" y="1326"/>
                      <a:pt x="482" y="1283"/>
                    </a:cubicBezTo>
                    <a:cubicBezTo>
                      <a:pt x="476" y="1297"/>
                      <a:pt x="488" y="1322"/>
                      <a:pt x="479" y="1337"/>
                    </a:cubicBezTo>
                    <a:cubicBezTo>
                      <a:pt x="461" y="1317"/>
                      <a:pt x="472" y="1301"/>
                      <a:pt x="460" y="1293"/>
                    </a:cubicBezTo>
                    <a:cubicBezTo>
                      <a:pt x="478" y="1279"/>
                      <a:pt x="452" y="1240"/>
                      <a:pt x="473" y="1218"/>
                    </a:cubicBezTo>
                    <a:lnTo>
                      <a:pt x="459" y="1213"/>
                    </a:lnTo>
                    <a:lnTo>
                      <a:pt x="465" y="1200"/>
                    </a:lnTo>
                    <a:cubicBezTo>
                      <a:pt x="447" y="1096"/>
                      <a:pt x="452" y="1176"/>
                      <a:pt x="459" y="1083"/>
                    </a:cubicBezTo>
                    <a:cubicBezTo>
                      <a:pt x="460" y="1029"/>
                      <a:pt x="448" y="999"/>
                      <a:pt x="462" y="971"/>
                    </a:cubicBezTo>
                    <a:cubicBezTo>
                      <a:pt x="460" y="975"/>
                      <a:pt x="449" y="985"/>
                      <a:pt x="450" y="971"/>
                    </a:cubicBezTo>
                    <a:cubicBezTo>
                      <a:pt x="462" y="971"/>
                      <a:pt x="452" y="931"/>
                      <a:pt x="464" y="927"/>
                    </a:cubicBezTo>
                    <a:cubicBezTo>
                      <a:pt x="467" y="913"/>
                      <a:pt x="485" y="871"/>
                      <a:pt x="465" y="880"/>
                    </a:cubicBezTo>
                    <a:cubicBezTo>
                      <a:pt x="474" y="875"/>
                      <a:pt x="492" y="838"/>
                      <a:pt x="489" y="863"/>
                    </a:cubicBezTo>
                    <a:cubicBezTo>
                      <a:pt x="495" y="851"/>
                      <a:pt x="504" y="840"/>
                      <a:pt x="505" y="829"/>
                    </a:cubicBezTo>
                    <a:lnTo>
                      <a:pt x="493" y="844"/>
                    </a:lnTo>
                    <a:cubicBezTo>
                      <a:pt x="510" y="800"/>
                      <a:pt x="534" y="784"/>
                      <a:pt x="539" y="751"/>
                    </a:cubicBezTo>
                    <a:lnTo>
                      <a:pt x="524" y="763"/>
                    </a:lnTo>
                    <a:cubicBezTo>
                      <a:pt x="537" y="737"/>
                      <a:pt x="552" y="718"/>
                      <a:pt x="571" y="718"/>
                    </a:cubicBezTo>
                    <a:lnTo>
                      <a:pt x="557" y="744"/>
                    </a:lnTo>
                    <a:cubicBezTo>
                      <a:pt x="584" y="706"/>
                      <a:pt x="600" y="684"/>
                      <a:pt x="621" y="650"/>
                    </a:cubicBezTo>
                    <a:lnTo>
                      <a:pt x="612" y="660"/>
                    </a:lnTo>
                    <a:cubicBezTo>
                      <a:pt x="623" y="602"/>
                      <a:pt x="843" y="446"/>
                      <a:pt x="893" y="427"/>
                    </a:cubicBezTo>
                    <a:lnTo>
                      <a:pt x="868" y="423"/>
                    </a:lnTo>
                    <a:cubicBezTo>
                      <a:pt x="880" y="415"/>
                      <a:pt x="893" y="407"/>
                      <a:pt x="906" y="401"/>
                    </a:cubicBezTo>
                    <a:cubicBezTo>
                      <a:pt x="901" y="402"/>
                      <a:pt x="897" y="442"/>
                      <a:pt x="892" y="441"/>
                    </a:cubicBezTo>
                    <a:cubicBezTo>
                      <a:pt x="933" y="427"/>
                      <a:pt x="1069" y="388"/>
                      <a:pt x="1207" y="408"/>
                    </a:cubicBezTo>
                    <a:cubicBezTo>
                      <a:pt x="1344" y="422"/>
                      <a:pt x="1468" y="488"/>
                      <a:pt x="1498" y="516"/>
                    </a:cubicBezTo>
                    <a:cubicBezTo>
                      <a:pt x="1523" y="539"/>
                      <a:pt x="1492" y="537"/>
                      <a:pt x="1492" y="537"/>
                    </a:cubicBezTo>
                    <a:cubicBezTo>
                      <a:pt x="1527" y="554"/>
                      <a:pt x="1513" y="536"/>
                      <a:pt x="1540" y="556"/>
                    </a:cubicBezTo>
                    <a:cubicBezTo>
                      <a:pt x="1546" y="564"/>
                      <a:pt x="1533" y="563"/>
                      <a:pt x="1527" y="561"/>
                    </a:cubicBezTo>
                    <a:cubicBezTo>
                      <a:pt x="1540" y="569"/>
                      <a:pt x="1548" y="580"/>
                      <a:pt x="1553" y="576"/>
                    </a:cubicBezTo>
                    <a:cubicBezTo>
                      <a:pt x="1541" y="562"/>
                      <a:pt x="1556" y="555"/>
                      <a:pt x="1555" y="543"/>
                    </a:cubicBezTo>
                    <a:cubicBezTo>
                      <a:pt x="1567" y="552"/>
                      <a:pt x="1579" y="561"/>
                      <a:pt x="1589" y="572"/>
                    </a:cubicBezTo>
                    <a:lnTo>
                      <a:pt x="1582" y="577"/>
                    </a:lnTo>
                    <a:cubicBezTo>
                      <a:pt x="1588" y="585"/>
                      <a:pt x="1618" y="574"/>
                      <a:pt x="1646" y="610"/>
                    </a:cubicBezTo>
                    <a:cubicBezTo>
                      <a:pt x="1696" y="666"/>
                      <a:pt x="1744" y="733"/>
                      <a:pt x="1775" y="801"/>
                    </a:cubicBezTo>
                    <a:cubicBezTo>
                      <a:pt x="1770" y="802"/>
                      <a:pt x="1760" y="790"/>
                      <a:pt x="1751" y="777"/>
                    </a:cubicBezTo>
                    <a:cubicBezTo>
                      <a:pt x="1755" y="786"/>
                      <a:pt x="1762" y="799"/>
                      <a:pt x="1763" y="809"/>
                    </a:cubicBezTo>
                    <a:cubicBezTo>
                      <a:pt x="1764" y="789"/>
                      <a:pt x="1782" y="834"/>
                      <a:pt x="1780" y="820"/>
                    </a:cubicBezTo>
                    <a:cubicBezTo>
                      <a:pt x="1825" y="861"/>
                      <a:pt x="1826" y="937"/>
                      <a:pt x="1849" y="982"/>
                    </a:cubicBezTo>
                    <a:cubicBezTo>
                      <a:pt x="1870" y="969"/>
                      <a:pt x="2213" y="1057"/>
                      <a:pt x="2235" y="1070"/>
                    </a:cubicBezTo>
                    <a:cubicBezTo>
                      <a:pt x="2236" y="1093"/>
                      <a:pt x="2236" y="1115"/>
                      <a:pt x="2234" y="1122"/>
                    </a:cubicBezTo>
                    <a:cubicBezTo>
                      <a:pt x="2240" y="1117"/>
                      <a:pt x="2241" y="1071"/>
                      <a:pt x="2236" y="1047"/>
                    </a:cubicBezTo>
                    <a:lnTo>
                      <a:pt x="2223" y="1044"/>
                    </a:lnTo>
                    <a:cubicBezTo>
                      <a:pt x="2215" y="990"/>
                      <a:pt x="2231" y="1031"/>
                      <a:pt x="2223" y="977"/>
                    </a:cubicBezTo>
                    <a:cubicBezTo>
                      <a:pt x="2234" y="973"/>
                      <a:pt x="2243" y="1022"/>
                      <a:pt x="2245" y="1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22"/>
              <p:cNvSpPr/>
              <p:nvPr/>
            </p:nvSpPr>
            <p:spPr>
              <a:xfrm>
                <a:off x="243687" y="1967543"/>
                <a:ext cx="46213" cy="45555"/>
              </a:xfrm>
              <a:custGeom>
                <a:rect b="b" l="l" r="r" t="t"/>
                <a:pathLst>
                  <a:path extrusionOk="0" h="2213" w="2245">
                    <a:moveTo>
                      <a:pt x="2245" y="1066"/>
                    </a:moveTo>
                    <a:cubicBezTo>
                      <a:pt x="2245" y="1027"/>
                      <a:pt x="2249" y="986"/>
                      <a:pt x="2234" y="972"/>
                    </a:cubicBezTo>
                    <a:cubicBezTo>
                      <a:pt x="2233" y="934"/>
                      <a:pt x="2247" y="974"/>
                      <a:pt x="2245" y="928"/>
                    </a:cubicBezTo>
                    <a:cubicBezTo>
                      <a:pt x="2238" y="897"/>
                      <a:pt x="2217" y="858"/>
                      <a:pt x="2214" y="821"/>
                    </a:cubicBezTo>
                    <a:lnTo>
                      <a:pt x="2216" y="821"/>
                    </a:lnTo>
                    <a:cubicBezTo>
                      <a:pt x="2201" y="730"/>
                      <a:pt x="2159" y="694"/>
                      <a:pt x="2132" y="617"/>
                    </a:cubicBezTo>
                    <a:lnTo>
                      <a:pt x="2139" y="623"/>
                    </a:lnTo>
                    <a:cubicBezTo>
                      <a:pt x="2133" y="594"/>
                      <a:pt x="2098" y="548"/>
                      <a:pt x="2075" y="500"/>
                    </a:cubicBezTo>
                    <a:cubicBezTo>
                      <a:pt x="2081" y="514"/>
                      <a:pt x="2082" y="529"/>
                      <a:pt x="2064" y="503"/>
                    </a:cubicBezTo>
                    <a:cubicBezTo>
                      <a:pt x="2036" y="449"/>
                      <a:pt x="2006" y="420"/>
                      <a:pt x="1984" y="382"/>
                    </a:cubicBezTo>
                    <a:lnTo>
                      <a:pt x="1948" y="357"/>
                    </a:lnTo>
                    <a:cubicBezTo>
                      <a:pt x="1883" y="278"/>
                      <a:pt x="1679" y="104"/>
                      <a:pt x="1425" y="39"/>
                    </a:cubicBezTo>
                    <a:cubicBezTo>
                      <a:pt x="1175" y="-34"/>
                      <a:pt x="915" y="13"/>
                      <a:pt x="817" y="44"/>
                    </a:cubicBezTo>
                    <a:lnTo>
                      <a:pt x="825" y="40"/>
                    </a:lnTo>
                    <a:cubicBezTo>
                      <a:pt x="673" y="79"/>
                      <a:pt x="448" y="189"/>
                      <a:pt x="289" y="373"/>
                    </a:cubicBezTo>
                    <a:cubicBezTo>
                      <a:pt x="124" y="551"/>
                      <a:pt x="40" y="789"/>
                      <a:pt x="25" y="948"/>
                    </a:cubicBezTo>
                    <a:cubicBezTo>
                      <a:pt x="6" y="996"/>
                      <a:pt x="5" y="1065"/>
                      <a:pt x="0" y="1117"/>
                    </a:cubicBezTo>
                    <a:cubicBezTo>
                      <a:pt x="6" y="1088"/>
                      <a:pt x="13" y="1098"/>
                      <a:pt x="11" y="1120"/>
                    </a:cubicBezTo>
                    <a:cubicBezTo>
                      <a:pt x="19" y="1277"/>
                      <a:pt x="13" y="1132"/>
                      <a:pt x="36" y="1288"/>
                    </a:cubicBezTo>
                    <a:cubicBezTo>
                      <a:pt x="52" y="1376"/>
                      <a:pt x="106" y="1594"/>
                      <a:pt x="238" y="1769"/>
                    </a:cubicBezTo>
                    <a:cubicBezTo>
                      <a:pt x="361" y="1949"/>
                      <a:pt x="549" y="2066"/>
                      <a:pt x="619" y="2105"/>
                    </a:cubicBezTo>
                    <a:cubicBezTo>
                      <a:pt x="702" y="2133"/>
                      <a:pt x="803" y="2176"/>
                      <a:pt x="888" y="2186"/>
                    </a:cubicBezTo>
                    <a:lnTo>
                      <a:pt x="879" y="2187"/>
                    </a:lnTo>
                    <a:cubicBezTo>
                      <a:pt x="923" y="2194"/>
                      <a:pt x="1074" y="2225"/>
                      <a:pt x="1228" y="2208"/>
                    </a:cubicBezTo>
                    <a:cubicBezTo>
                      <a:pt x="1382" y="2196"/>
                      <a:pt x="1531" y="2139"/>
                      <a:pt x="1576" y="2112"/>
                    </a:cubicBezTo>
                    <a:lnTo>
                      <a:pt x="1562" y="2116"/>
                    </a:lnTo>
                    <a:cubicBezTo>
                      <a:pt x="1642" y="2068"/>
                      <a:pt x="1637" y="2088"/>
                      <a:pt x="1703" y="2054"/>
                    </a:cubicBezTo>
                    <a:cubicBezTo>
                      <a:pt x="1687" y="2046"/>
                      <a:pt x="1747" y="1994"/>
                      <a:pt x="1769" y="1974"/>
                    </a:cubicBezTo>
                    <a:lnTo>
                      <a:pt x="1770" y="1978"/>
                    </a:lnTo>
                    <a:cubicBezTo>
                      <a:pt x="1806" y="1949"/>
                      <a:pt x="1871" y="1870"/>
                      <a:pt x="1916" y="1813"/>
                    </a:cubicBezTo>
                    <a:lnTo>
                      <a:pt x="1921" y="1821"/>
                    </a:lnTo>
                    <a:cubicBezTo>
                      <a:pt x="1956" y="1770"/>
                      <a:pt x="2022" y="1676"/>
                      <a:pt x="2042" y="1637"/>
                    </a:cubicBezTo>
                    <a:cubicBezTo>
                      <a:pt x="2094" y="1553"/>
                      <a:pt x="2167" y="1408"/>
                      <a:pt x="2172" y="1270"/>
                    </a:cubicBezTo>
                    <a:cubicBezTo>
                      <a:pt x="2185" y="1242"/>
                      <a:pt x="2196" y="1214"/>
                      <a:pt x="2206" y="1185"/>
                    </a:cubicBezTo>
                    <a:lnTo>
                      <a:pt x="2204" y="1171"/>
                    </a:lnTo>
                    <a:cubicBezTo>
                      <a:pt x="2205" y="1156"/>
                      <a:pt x="1891" y="1058"/>
                      <a:pt x="1817" y="1179"/>
                    </a:cubicBezTo>
                    <a:lnTo>
                      <a:pt x="1807" y="1177"/>
                    </a:lnTo>
                    <a:cubicBezTo>
                      <a:pt x="1807" y="1184"/>
                      <a:pt x="1808" y="1192"/>
                      <a:pt x="1807" y="1200"/>
                    </a:cubicBezTo>
                    <a:cubicBezTo>
                      <a:pt x="1798" y="1227"/>
                      <a:pt x="1807" y="1241"/>
                      <a:pt x="1798" y="1237"/>
                    </a:cubicBezTo>
                    <a:lnTo>
                      <a:pt x="1805" y="1200"/>
                    </a:lnTo>
                    <a:cubicBezTo>
                      <a:pt x="1798" y="1227"/>
                      <a:pt x="1796" y="1208"/>
                      <a:pt x="1793" y="1197"/>
                    </a:cubicBezTo>
                    <a:cubicBezTo>
                      <a:pt x="1790" y="1208"/>
                      <a:pt x="1787" y="1219"/>
                      <a:pt x="1783" y="1227"/>
                    </a:cubicBezTo>
                    <a:cubicBezTo>
                      <a:pt x="1786" y="1233"/>
                      <a:pt x="1787" y="1224"/>
                      <a:pt x="1790" y="1220"/>
                    </a:cubicBezTo>
                    <a:cubicBezTo>
                      <a:pt x="1790" y="1235"/>
                      <a:pt x="1798" y="1257"/>
                      <a:pt x="1788" y="1274"/>
                    </a:cubicBezTo>
                    <a:cubicBezTo>
                      <a:pt x="1780" y="1301"/>
                      <a:pt x="1773" y="1272"/>
                      <a:pt x="1764" y="1303"/>
                    </a:cubicBezTo>
                    <a:cubicBezTo>
                      <a:pt x="1712" y="1464"/>
                      <a:pt x="1600" y="1595"/>
                      <a:pt x="1459" y="1684"/>
                    </a:cubicBezTo>
                    <a:cubicBezTo>
                      <a:pt x="1454" y="1683"/>
                      <a:pt x="1458" y="1681"/>
                      <a:pt x="1461" y="1677"/>
                    </a:cubicBezTo>
                    <a:cubicBezTo>
                      <a:pt x="1421" y="1707"/>
                      <a:pt x="1380" y="1726"/>
                      <a:pt x="1338" y="1744"/>
                    </a:cubicBezTo>
                    <a:cubicBezTo>
                      <a:pt x="1325" y="1745"/>
                      <a:pt x="1320" y="1741"/>
                      <a:pt x="1315" y="1738"/>
                    </a:cubicBezTo>
                    <a:cubicBezTo>
                      <a:pt x="1328" y="1755"/>
                      <a:pt x="1070" y="1793"/>
                      <a:pt x="1065" y="1775"/>
                    </a:cubicBezTo>
                    <a:lnTo>
                      <a:pt x="1060" y="1791"/>
                    </a:lnTo>
                    <a:cubicBezTo>
                      <a:pt x="1010" y="1787"/>
                      <a:pt x="1048" y="1771"/>
                      <a:pt x="1002" y="1769"/>
                    </a:cubicBezTo>
                    <a:cubicBezTo>
                      <a:pt x="979" y="1792"/>
                      <a:pt x="929" y="1749"/>
                      <a:pt x="910" y="1758"/>
                    </a:cubicBezTo>
                    <a:cubicBezTo>
                      <a:pt x="910" y="1758"/>
                      <a:pt x="890" y="1747"/>
                      <a:pt x="894" y="1741"/>
                    </a:cubicBezTo>
                    <a:cubicBezTo>
                      <a:pt x="883" y="1750"/>
                      <a:pt x="871" y="1736"/>
                      <a:pt x="857" y="1734"/>
                    </a:cubicBezTo>
                    <a:cubicBezTo>
                      <a:pt x="850" y="1736"/>
                      <a:pt x="859" y="1739"/>
                      <a:pt x="861" y="1744"/>
                    </a:cubicBezTo>
                    <a:cubicBezTo>
                      <a:pt x="850" y="1742"/>
                      <a:pt x="840" y="1738"/>
                      <a:pt x="829" y="1734"/>
                    </a:cubicBezTo>
                    <a:cubicBezTo>
                      <a:pt x="819" y="1725"/>
                      <a:pt x="820" y="1717"/>
                      <a:pt x="833" y="1722"/>
                    </a:cubicBezTo>
                    <a:cubicBezTo>
                      <a:pt x="794" y="1705"/>
                      <a:pt x="688" y="1637"/>
                      <a:pt x="611" y="1540"/>
                    </a:cubicBezTo>
                    <a:cubicBezTo>
                      <a:pt x="534" y="1443"/>
                      <a:pt x="493" y="1326"/>
                      <a:pt x="482" y="1283"/>
                    </a:cubicBezTo>
                    <a:cubicBezTo>
                      <a:pt x="476" y="1297"/>
                      <a:pt x="488" y="1322"/>
                      <a:pt x="479" y="1337"/>
                    </a:cubicBezTo>
                    <a:cubicBezTo>
                      <a:pt x="461" y="1317"/>
                      <a:pt x="472" y="1301"/>
                      <a:pt x="460" y="1293"/>
                    </a:cubicBezTo>
                    <a:cubicBezTo>
                      <a:pt x="478" y="1279"/>
                      <a:pt x="452" y="1240"/>
                      <a:pt x="473" y="1218"/>
                    </a:cubicBezTo>
                    <a:lnTo>
                      <a:pt x="459" y="1213"/>
                    </a:lnTo>
                    <a:lnTo>
                      <a:pt x="465" y="1200"/>
                    </a:lnTo>
                    <a:cubicBezTo>
                      <a:pt x="447" y="1096"/>
                      <a:pt x="452" y="1176"/>
                      <a:pt x="459" y="1083"/>
                    </a:cubicBezTo>
                    <a:cubicBezTo>
                      <a:pt x="460" y="1029"/>
                      <a:pt x="448" y="999"/>
                      <a:pt x="462" y="971"/>
                    </a:cubicBezTo>
                    <a:cubicBezTo>
                      <a:pt x="460" y="975"/>
                      <a:pt x="449" y="985"/>
                      <a:pt x="450" y="971"/>
                    </a:cubicBezTo>
                    <a:cubicBezTo>
                      <a:pt x="462" y="971"/>
                      <a:pt x="452" y="931"/>
                      <a:pt x="464" y="927"/>
                    </a:cubicBezTo>
                    <a:cubicBezTo>
                      <a:pt x="467" y="913"/>
                      <a:pt x="485" y="871"/>
                      <a:pt x="465" y="880"/>
                    </a:cubicBezTo>
                    <a:cubicBezTo>
                      <a:pt x="474" y="875"/>
                      <a:pt x="492" y="838"/>
                      <a:pt x="489" y="863"/>
                    </a:cubicBezTo>
                    <a:cubicBezTo>
                      <a:pt x="495" y="851"/>
                      <a:pt x="504" y="840"/>
                      <a:pt x="505" y="829"/>
                    </a:cubicBezTo>
                    <a:lnTo>
                      <a:pt x="493" y="844"/>
                    </a:lnTo>
                    <a:cubicBezTo>
                      <a:pt x="510" y="800"/>
                      <a:pt x="534" y="784"/>
                      <a:pt x="539" y="751"/>
                    </a:cubicBezTo>
                    <a:lnTo>
                      <a:pt x="524" y="763"/>
                    </a:lnTo>
                    <a:cubicBezTo>
                      <a:pt x="537" y="737"/>
                      <a:pt x="552" y="718"/>
                      <a:pt x="571" y="718"/>
                    </a:cubicBezTo>
                    <a:lnTo>
                      <a:pt x="557" y="744"/>
                    </a:lnTo>
                    <a:cubicBezTo>
                      <a:pt x="584" y="706"/>
                      <a:pt x="600" y="684"/>
                      <a:pt x="621" y="650"/>
                    </a:cubicBezTo>
                    <a:lnTo>
                      <a:pt x="612" y="660"/>
                    </a:lnTo>
                    <a:cubicBezTo>
                      <a:pt x="623" y="602"/>
                      <a:pt x="843" y="446"/>
                      <a:pt x="893" y="427"/>
                    </a:cubicBezTo>
                    <a:lnTo>
                      <a:pt x="868" y="423"/>
                    </a:lnTo>
                    <a:cubicBezTo>
                      <a:pt x="880" y="415"/>
                      <a:pt x="893" y="407"/>
                      <a:pt x="906" y="401"/>
                    </a:cubicBezTo>
                    <a:cubicBezTo>
                      <a:pt x="901" y="402"/>
                      <a:pt x="897" y="442"/>
                      <a:pt x="892" y="441"/>
                    </a:cubicBezTo>
                    <a:cubicBezTo>
                      <a:pt x="933" y="427"/>
                      <a:pt x="1069" y="388"/>
                      <a:pt x="1207" y="408"/>
                    </a:cubicBezTo>
                    <a:cubicBezTo>
                      <a:pt x="1344" y="422"/>
                      <a:pt x="1468" y="488"/>
                      <a:pt x="1498" y="516"/>
                    </a:cubicBezTo>
                    <a:cubicBezTo>
                      <a:pt x="1523" y="539"/>
                      <a:pt x="1492" y="537"/>
                      <a:pt x="1492" y="537"/>
                    </a:cubicBezTo>
                    <a:cubicBezTo>
                      <a:pt x="1527" y="554"/>
                      <a:pt x="1513" y="536"/>
                      <a:pt x="1540" y="556"/>
                    </a:cubicBezTo>
                    <a:cubicBezTo>
                      <a:pt x="1546" y="564"/>
                      <a:pt x="1533" y="563"/>
                      <a:pt x="1527" y="561"/>
                    </a:cubicBezTo>
                    <a:cubicBezTo>
                      <a:pt x="1540" y="569"/>
                      <a:pt x="1548" y="580"/>
                      <a:pt x="1553" y="576"/>
                    </a:cubicBezTo>
                    <a:cubicBezTo>
                      <a:pt x="1541" y="562"/>
                      <a:pt x="1556" y="555"/>
                      <a:pt x="1555" y="543"/>
                    </a:cubicBezTo>
                    <a:cubicBezTo>
                      <a:pt x="1567" y="552"/>
                      <a:pt x="1579" y="561"/>
                      <a:pt x="1589" y="572"/>
                    </a:cubicBezTo>
                    <a:lnTo>
                      <a:pt x="1582" y="577"/>
                    </a:lnTo>
                    <a:cubicBezTo>
                      <a:pt x="1588" y="585"/>
                      <a:pt x="1618" y="574"/>
                      <a:pt x="1646" y="610"/>
                    </a:cubicBezTo>
                    <a:cubicBezTo>
                      <a:pt x="1696" y="666"/>
                      <a:pt x="1744" y="733"/>
                      <a:pt x="1775" y="801"/>
                    </a:cubicBezTo>
                    <a:cubicBezTo>
                      <a:pt x="1770" y="802"/>
                      <a:pt x="1760" y="790"/>
                      <a:pt x="1751" y="777"/>
                    </a:cubicBezTo>
                    <a:cubicBezTo>
                      <a:pt x="1755" y="786"/>
                      <a:pt x="1762" y="799"/>
                      <a:pt x="1763" y="809"/>
                    </a:cubicBezTo>
                    <a:cubicBezTo>
                      <a:pt x="1764" y="789"/>
                      <a:pt x="1782" y="834"/>
                      <a:pt x="1780" y="820"/>
                    </a:cubicBezTo>
                    <a:cubicBezTo>
                      <a:pt x="1825" y="861"/>
                      <a:pt x="1826" y="937"/>
                      <a:pt x="1849" y="982"/>
                    </a:cubicBezTo>
                    <a:cubicBezTo>
                      <a:pt x="1870" y="969"/>
                      <a:pt x="2213" y="1057"/>
                      <a:pt x="2235" y="1070"/>
                    </a:cubicBezTo>
                    <a:cubicBezTo>
                      <a:pt x="2236" y="1093"/>
                      <a:pt x="2236" y="1115"/>
                      <a:pt x="2234" y="1122"/>
                    </a:cubicBezTo>
                    <a:cubicBezTo>
                      <a:pt x="2240" y="1117"/>
                      <a:pt x="2241" y="1071"/>
                      <a:pt x="2236" y="1047"/>
                    </a:cubicBezTo>
                    <a:lnTo>
                      <a:pt x="2223" y="1044"/>
                    </a:lnTo>
                    <a:cubicBezTo>
                      <a:pt x="2215" y="990"/>
                      <a:pt x="2231" y="1031"/>
                      <a:pt x="2223" y="977"/>
                    </a:cubicBezTo>
                    <a:cubicBezTo>
                      <a:pt x="2234" y="973"/>
                      <a:pt x="2243" y="1022"/>
                      <a:pt x="2245" y="1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4" name="Google Shape;374;p22"/>
          <p:cNvGrpSpPr/>
          <p:nvPr/>
        </p:nvGrpSpPr>
        <p:grpSpPr>
          <a:xfrm flipH="1">
            <a:off x="63934" y="160250"/>
            <a:ext cx="918655" cy="2140806"/>
            <a:chOff x="8169250" y="160250"/>
            <a:chExt cx="918655" cy="2140806"/>
          </a:xfrm>
        </p:grpSpPr>
        <p:pic>
          <p:nvPicPr>
            <p:cNvPr id="375" name="Google Shape;375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6926164">
              <a:off x="8414850" y="1158500"/>
              <a:ext cx="469349" cy="543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6" name="Google Shape;376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 rot="-6926164">
              <a:off x="8506950" y="360100"/>
              <a:ext cx="469349" cy="543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7" name="Google Shape;377;p22"/>
            <p:cNvSpPr/>
            <p:nvPr/>
          </p:nvSpPr>
          <p:spPr>
            <a:xfrm>
              <a:off x="8169250" y="160250"/>
              <a:ext cx="174355" cy="174231"/>
            </a:xfrm>
            <a:custGeom>
              <a:rect b="b" l="l" r="r" t="t"/>
              <a:pathLst>
                <a:path extrusionOk="0" h="8464" w="8470">
                  <a:moveTo>
                    <a:pt x="5447" y="4423"/>
                  </a:moveTo>
                  <a:cubicBezTo>
                    <a:pt x="5164" y="4549"/>
                    <a:pt x="4863" y="4723"/>
                    <a:pt x="4672" y="5001"/>
                  </a:cubicBezTo>
                  <a:cubicBezTo>
                    <a:pt x="4562" y="5128"/>
                    <a:pt x="4502" y="5281"/>
                    <a:pt x="4426" y="5423"/>
                  </a:cubicBezTo>
                  <a:cubicBezTo>
                    <a:pt x="4378" y="5571"/>
                    <a:pt x="4307" y="5720"/>
                    <a:pt x="4280" y="5869"/>
                  </a:cubicBezTo>
                  <a:cubicBezTo>
                    <a:pt x="4270" y="5896"/>
                    <a:pt x="4278" y="5863"/>
                    <a:pt x="4285" y="5828"/>
                  </a:cubicBezTo>
                  <a:cubicBezTo>
                    <a:pt x="4265" y="5909"/>
                    <a:pt x="4247" y="5988"/>
                    <a:pt x="4231" y="6065"/>
                  </a:cubicBezTo>
                  <a:cubicBezTo>
                    <a:pt x="4203" y="5931"/>
                    <a:pt x="4164" y="5773"/>
                    <a:pt x="4104" y="5599"/>
                  </a:cubicBezTo>
                  <a:cubicBezTo>
                    <a:pt x="4047" y="5414"/>
                    <a:pt x="3950" y="5209"/>
                    <a:pt x="3812" y="5016"/>
                  </a:cubicBezTo>
                  <a:cubicBezTo>
                    <a:pt x="3671" y="4825"/>
                    <a:pt x="3478" y="4646"/>
                    <a:pt x="3263" y="4532"/>
                  </a:cubicBezTo>
                  <a:cubicBezTo>
                    <a:pt x="2968" y="4370"/>
                    <a:pt x="2660" y="4277"/>
                    <a:pt x="2378" y="4218"/>
                  </a:cubicBezTo>
                  <a:cubicBezTo>
                    <a:pt x="2489" y="4195"/>
                    <a:pt x="2586" y="4170"/>
                    <a:pt x="2690" y="4138"/>
                  </a:cubicBezTo>
                  <a:lnTo>
                    <a:pt x="2569" y="4161"/>
                  </a:lnTo>
                  <a:cubicBezTo>
                    <a:pt x="2762" y="4122"/>
                    <a:pt x="2922" y="4042"/>
                    <a:pt x="3004" y="4035"/>
                  </a:cubicBezTo>
                  <a:lnTo>
                    <a:pt x="2807" y="4111"/>
                  </a:lnTo>
                  <a:cubicBezTo>
                    <a:pt x="2968" y="4055"/>
                    <a:pt x="3097" y="4009"/>
                    <a:pt x="3213" y="3936"/>
                  </a:cubicBezTo>
                  <a:cubicBezTo>
                    <a:pt x="3334" y="3879"/>
                    <a:pt x="3437" y="3800"/>
                    <a:pt x="3548" y="3697"/>
                  </a:cubicBezTo>
                  <a:lnTo>
                    <a:pt x="3465" y="3765"/>
                  </a:lnTo>
                  <a:cubicBezTo>
                    <a:pt x="3506" y="3729"/>
                    <a:pt x="3560" y="3682"/>
                    <a:pt x="3625" y="3625"/>
                  </a:cubicBezTo>
                  <a:cubicBezTo>
                    <a:pt x="3684" y="3551"/>
                    <a:pt x="3752" y="3465"/>
                    <a:pt x="3827" y="3370"/>
                  </a:cubicBezTo>
                  <a:cubicBezTo>
                    <a:pt x="3884" y="3265"/>
                    <a:pt x="3950" y="3148"/>
                    <a:pt x="4004" y="3024"/>
                  </a:cubicBezTo>
                  <a:cubicBezTo>
                    <a:pt x="4045" y="2897"/>
                    <a:pt x="4100" y="2766"/>
                    <a:pt x="4130" y="2634"/>
                  </a:cubicBezTo>
                  <a:cubicBezTo>
                    <a:pt x="4178" y="2443"/>
                    <a:pt x="4213" y="2253"/>
                    <a:pt x="4237" y="2081"/>
                  </a:cubicBezTo>
                  <a:cubicBezTo>
                    <a:pt x="4274" y="2339"/>
                    <a:pt x="4314" y="2540"/>
                    <a:pt x="4352" y="2646"/>
                  </a:cubicBezTo>
                  <a:cubicBezTo>
                    <a:pt x="4410" y="2861"/>
                    <a:pt x="4343" y="2690"/>
                    <a:pt x="4341" y="2688"/>
                  </a:cubicBezTo>
                  <a:cubicBezTo>
                    <a:pt x="4434" y="2947"/>
                    <a:pt x="4391" y="2796"/>
                    <a:pt x="4469" y="3017"/>
                  </a:cubicBezTo>
                  <a:cubicBezTo>
                    <a:pt x="4489" y="3078"/>
                    <a:pt x="4456" y="3008"/>
                    <a:pt x="4442" y="2975"/>
                  </a:cubicBezTo>
                  <a:cubicBezTo>
                    <a:pt x="4472" y="3073"/>
                    <a:pt x="4528" y="3159"/>
                    <a:pt x="4533" y="3164"/>
                  </a:cubicBezTo>
                  <a:cubicBezTo>
                    <a:pt x="4474" y="3045"/>
                    <a:pt x="4513" y="3089"/>
                    <a:pt x="4497" y="3036"/>
                  </a:cubicBezTo>
                  <a:lnTo>
                    <a:pt x="4641" y="3307"/>
                  </a:lnTo>
                  <a:lnTo>
                    <a:pt x="4627" y="3300"/>
                  </a:lnTo>
                  <a:cubicBezTo>
                    <a:pt x="4641" y="3331"/>
                    <a:pt x="4671" y="3364"/>
                    <a:pt x="4724" y="3418"/>
                  </a:cubicBezTo>
                  <a:cubicBezTo>
                    <a:pt x="4781" y="3466"/>
                    <a:pt x="4831" y="3561"/>
                    <a:pt x="4954" y="3654"/>
                  </a:cubicBezTo>
                  <a:cubicBezTo>
                    <a:pt x="5336" y="3992"/>
                    <a:pt x="5855" y="4118"/>
                    <a:pt x="6309" y="4199"/>
                  </a:cubicBezTo>
                  <a:cubicBezTo>
                    <a:pt x="6300" y="4200"/>
                    <a:pt x="6292" y="4202"/>
                    <a:pt x="6283" y="4203"/>
                  </a:cubicBezTo>
                  <a:cubicBezTo>
                    <a:pt x="6245" y="4199"/>
                    <a:pt x="6197" y="4193"/>
                    <a:pt x="6148" y="4185"/>
                  </a:cubicBezTo>
                  <a:cubicBezTo>
                    <a:pt x="6184" y="4191"/>
                    <a:pt x="6222" y="4198"/>
                    <a:pt x="6266" y="4206"/>
                  </a:cubicBezTo>
                  <a:cubicBezTo>
                    <a:pt x="5994" y="4252"/>
                    <a:pt x="5720" y="4318"/>
                    <a:pt x="5447" y="4423"/>
                  </a:cubicBezTo>
                  <a:moveTo>
                    <a:pt x="1069" y="4393"/>
                  </a:moveTo>
                  <a:cubicBezTo>
                    <a:pt x="1072" y="4392"/>
                    <a:pt x="1075" y="4392"/>
                    <a:pt x="1078" y="4392"/>
                  </a:cubicBezTo>
                  <a:cubicBezTo>
                    <a:pt x="1075" y="4392"/>
                    <a:pt x="1072" y="4392"/>
                    <a:pt x="1069" y="4393"/>
                  </a:cubicBezTo>
                  <a:moveTo>
                    <a:pt x="8124" y="4066"/>
                  </a:moveTo>
                  <a:cubicBezTo>
                    <a:pt x="8138" y="4060"/>
                    <a:pt x="8150" y="4053"/>
                    <a:pt x="8162" y="4047"/>
                  </a:cubicBezTo>
                  <a:cubicBezTo>
                    <a:pt x="8215" y="4045"/>
                    <a:pt x="8272" y="4042"/>
                    <a:pt x="8336" y="4038"/>
                  </a:cubicBezTo>
                  <a:cubicBezTo>
                    <a:pt x="8294" y="4036"/>
                    <a:pt x="8240" y="4037"/>
                    <a:pt x="8178" y="4039"/>
                  </a:cubicBezTo>
                  <a:cubicBezTo>
                    <a:pt x="8222" y="4016"/>
                    <a:pt x="8249" y="3999"/>
                    <a:pt x="8249" y="3994"/>
                  </a:cubicBezTo>
                  <a:cubicBezTo>
                    <a:pt x="8339" y="4001"/>
                    <a:pt x="8419" y="4007"/>
                    <a:pt x="8465" y="4010"/>
                  </a:cubicBezTo>
                  <a:cubicBezTo>
                    <a:pt x="8441" y="4003"/>
                    <a:pt x="8257" y="3989"/>
                    <a:pt x="8159" y="3987"/>
                  </a:cubicBezTo>
                  <a:lnTo>
                    <a:pt x="8141" y="3999"/>
                  </a:lnTo>
                  <a:cubicBezTo>
                    <a:pt x="7916" y="3989"/>
                    <a:pt x="8089" y="3988"/>
                    <a:pt x="7869" y="3975"/>
                  </a:cubicBezTo>
                  <a:cubicBezTo>
                    <a:pt x="7858" y="3964"/>
                    <a:pt x="8060" y="3974"/>
                    <a:pt x="8238" y="3984"/>
                  </a:cubicBezTo>
                  <a:cubicBezTo>
                    <a:pt x="8078" y="3973"/>
                    <a:pt x="7919" y="3955"/>
                    <a:pt x="7853" y="3963"/>
                  </a:cubicBezTo>
                  <a:cubicBezTo>
                    <a:pt x="7703" y="3949"/>
                    <a:pt x="7870" y="3952"/>
                    <a:pt x="7690" y="3934"/>
                  </a:cubicBezTo>
                  <a:cubicBezTo>
                    <a:pt x="7562" y="3927"/>
                    <a:pt x="7392" y="3925"/>
                    <a:pt x="7245" y="3907"/>
                  </a:cubicBezTo>
                  <a:lnTo>
                    <a:pt x="7248" y="3905"/>
                  </a:lnTo>
                  <a:cubicBezTo>
                    <a:pt x="6894" y="3859"/>
                    <a:pt x="6701" y="3870"/>
                    <a:pt x="6387" y="3806"/>
                  </a:cubicBezTo>
                  <a:lnTo>
                    <a:pt x="6422" y="3807"/>
                  </a:lnTo>
                  <a:cubicBezTo>
                    <a:pt x="6308" y="3790"/>
                    <a:pt x="6095" y="3746"/>
                    <a:pt x="5903" y="3694"/>
                  </a:cubicBezTo>
                  <a:cubicBezTo>
                    <a:pt x="5957" y="3709"/>
                    <a:pt x="6004" y="3728"/>
                    <a:pt x="5886" y="3702"/>
                  </a:cubicBezTo>
                  <a:cubicBezTo>
                    <a:pt x="5773" y="3660"/>
                    <a:pt x="5693" y="3630"/>
                    <a:pt x="5615" y="3601"/>
                  </a:cubicBezTo>
                  <a:cubicBezTo>
                    <a:pt x="5537" y="3569"/>
                    <a:pt x="5478" y="3527"/>
                    <a:pt x="5410" y="3489"/>
                  </a:cubicBezTo>
                  <a:cubicBezTo>
                    <a:pt x="5362" y="3472"/>
                    <a:pt x="5323" y="3446"/>
                    <a:pt x="5285" y="3416"/>
                  </a:cubicBezTo>
                  <a:cubicBezTo>
                    <a:pt x="5237" y="3370"/>
                    <a:pt x="5157" y="3329"/>
                    <a:pt x="5101" y="3244"/>
                  </a:cubicBezTo>
                  <a:cubicBezTo>
                    <a:pt x="5069" y="3205"/>
                    <a:pt x="5034" y="3163"/>
                    <a:pt x="4998" y="3119"/>
                  </a:cubicBezTo>
                  <a:cubicBezTo>
                    <a:pt x="4970" y="3067"/>
                    <a:pt x="4940" y="3011"/>
                    <a:pt x="4909" y="2953"/>
                  </a:cubicBezTo>
                  <a:cubicBezTo>
                    <a:pt x="4789" y="2718"/>
                    <a:pt x="4700" y="2396"/>
                    <a:pt x="4646" y="2044"/>
                  </a:cubicBezTo>
                  <a:cubicBezTo>
                    <a:pt x="4532" y="1341"/>
                    <a:pt x="4493" y="547"/>
                    <a:pt x="4455" y="0"/>
                  </a:cubicBezTo>
                  <a:lnTo>
                    <a:pt x="4009" y="0"/>
                  </a:lnTo>
                  <a:cubicBezTo>
                    <a:pt x="3972" y="664"/>
                    <a:pt x="3945" y="1014"/>
                    <a:pt x="3929" y="1219"/>
                  </a:cubicBezTo>
                  <a:lnTo>
                    <a:pt x="3930" y="1186"/>
                  </a:lnTo>
                  <a:cubicBezTo>
                    <a:pt x="3902" y="1504"/>
                    <a:pt x="3867" y="1909"/>
                    <a:pt x="3777" y="2331"/>
                  </a:cubicBezTo>
                  <a:cubicBezTo>
                    <a:pt x="3691" y="2755"/>
                    <a:pt x="3524" y="3188"/>
                    <a:pt x="3180" y="3440"/>
                  </a:cubicBezTo>
                  <a:cubicBezTo>
                    <a:pt x="2840" y="3701"/>
                    <a:pt x="2352" y="3795"/>
                    <a:pt x="1915" y="3860"/>
                  </a:cubicBezTo>
                  <a:cubicBezTo>
                    <a:pt x="1473" y="3926"/>
                    <a:pt x="1059" y="3957"/>
                    <a:pt x="728" y="3985"/>
                  </a:cubicBezTo>
                  <a:cubicBezTo>
                    <a:pt x="584" y="3988"/>
                    <a:pt x="403" y="3997"/>
                    <a:pt x="233" y="4007"/>
                  </a:cubicBezTo>
                  <a:cubicBezTo>
                    <a:pt x="90" y="4001"/>
                    <a:pt x="155" y="4003"/>
                    <a:pt x="25" y="3993"/>
                  </a:cubicBezTo>
                  <a:lnTo>
                    <a:pt x="25" y="4018"/>
                  </a:lnTo>
                  <a:cubicBezTo>
                    <a:pt x="24" y="4018"/>
                    <a:pt x="23" y="4018"/>
                    <a:pt x="22" y="4018"/>
                  </a:cubicBezTo>
                  <a:cubicBezTo>
                    <a:pt x="23" y="4018"/>
                    <a:pt x="24" y="4018"/>
                    <a:pt x="25" y="4018"/>
                  </a:cubicBezTo>
                  <a:lnTo>
                    <a:pt x="25" y="4029"/>
                  </a:lnTo>
                  <a:cubicBezTo>
                    <a:pt x="19" y="4029"/>
                    <a:pt x="14" y="4029"/>
                    <a:pt x="8" y="4030"/>
                  </a:cubicBezTo>
                  <a:cubicBezTo>
                    <a:pt x="4" y="4030"/>
                    <a:pt x="0" y="4030"/>
                    <a:pt x="0" y="4030"/>
                  </a:cubicBezTo>
                  <a:lnTo>
                    <a:pt x="0" y="4436"/>
                  </a:lnTo>
                  <a:cubicBezTo>
                    <a:pt x="8" y="4437"/>
                    <a:pt x="16" y="4437"/>
                    <a:pt x="25" y="4438"/>
                  </a:cubicBezTo>
                  <a:lnTo>
                    <a:pt x="25" y="4473"/>
                  </a:lnTo>
                  <a:cubicBezTo>
                    <a:pt x="73" y="4470"/>
                    <a:pt x="158" y="4466"/>
                    <a:pt x="304" y="4458"/>
                  </a:cubicBezTo>
                  <a:cubicBezTo>
                    <a:pt x="335" y="4456"/>
                    <a:pt x="363" y="4454"/>
                    <a:pt x="391" y="4452"/>
                  </a:cubicBezTo>
                  <a:cubicBezTo>
                    <a:pt x="435" y="4454"/>
                    <a:pt x="521" y="4457"/>
                    <a:pt x="698" y="4467"/>
                  </a:cubicBezTo>
                  <a:cubicBezTo>
                    <a:pt x="888" y="4481"/>
                    <a:pt x="1214" y="4497"/>
                    <a:pt x="1599" y="4542"/>
                  </a:cubicBezTo>
                  <a:cubicBezTo>
                    <a:pt x="1982" y="4586"/>
                    <a:pt x="2436" y="4645"/>
                    <a:pt x="2827" y="4804"/>
                  </a:cubicBezTo>
                  <a:cubicBezTo>
                    <a:pt x="3024" y="4880"/>
                    <a:pt x="3191" y="4992"/>
                    <a:pt x="3332" y="5119"/>
                  </a:cubicBezTo>
                  <a:cubicBezTo>
                    <a:pt x="3393" y="5191"/>
                    <a:pt x="3452" y="5263"/>
                    <a:pt x="3506" y="5335"/>
                  </a:cubicBezTo>
                  <a:cubicBezTo>
                    <a:pt x="3550" y="5417"/>
                    <a:pt x="3592" y="5496"/>
                    <a:pt x="3632" y="5571"/>
                  </a:cubicBezTo>
                  <a:cubicBezTo>
                    <a:pt x="3758" y="5900"/>
                    <a:pt x="3815" y="6196"/>
                    <a:pt x="3839" y="6359"/>
                  </a:cubicBezTo>
                  <a:cubicBezTo>
                    <a:pt x="3915" y="6706"/>
                    <a:pt x="3947" y="7157"/>
                    <a:pt x="3981" y="7511"/>
                  </a:cubicBezTo>
                  <a:lnTo>
                    <a:pt x="3975" y="7476"/>
                  </a:lnTo>
                  <a:cubicBezTo>
                    <a:pt x="3985" y="7568"/>
                    <a:pt x="3999" y="7766"/>
                    <a:pt x="4015" y="8020"/>
                  </a:cubicBezTo>
                  <a:cubicBezTo>
                    <a:pt x="4005" y="8172"/>
                    <a:pt x="3996" y="8317"/>
                    <a:pt x="3990" y="8439"/>
                  </a:cubicBezTo>
                  <a:lnTo>
                    <a:pt x="4039" y="8439"/>
                  </a:lnTo>
                  <a:cubicBezTo>
                    <a:pt x="4039" y="8448"/>
                    <a:pt x="4040" y="8456"/>
                    <a:pt x="4040" y="8464"/>
                  </a:cubicBezTo>
                  <a:lnTo>
                    <a:pt x="4424" y="8464"/>
                  </a:lnTo>
                  <a:cubicBezTo>
                    <a:pt x="4424" y="8456"/>
                    <a:pt x="4424" y="8447"/>
                    <a:pt x="4425" y="8439"/>
                  </a:cubicBezTo>
                  <a:lnTo>
                    <a:pt x="4474" y="8439"/>
                  </a:lnTo>
                  <a:cubicBezTo>
                    <a:pt x="4463" y="8248"/>
                    <a:pt x="4456" y="8117"/>
                    <a:pt x="4455" y="8104"/>
                  </a:cubicBezTo>
                  <a:lnTo>
                    <a:pt x="4446" y="8093"/>
                  </a:lnTo>
                  <a:cubicBezTo>
                    <a:pt x="4490" y="7414"/>
                    <a:pt x="4557" y="6703"/>
                    <a:pt x="4600" y="6479"/>
                  </a:cubicBezTo>
                  <a:lnTo>
                    <a:pt x="4588" y="6537"/>
                  </a:lnTo>
                  <a:cubicBezTo>
                    <a:pt x="4635" y="6159"/>
                    <a:pt x="4651" y="6216"/>
                    <a:pt x="4721" y="5932"/>
                  </a:cubicBezTo>
                  <a:cubicBezTo>
                    <a:pt x="4687" y="5960"/>
                    <a:pt x="4779" y="5662"/>
                    <a:pt x="4822" y="5552"/>
                  </a:cubicBezTo>
                  <a:lnTo>
                    <a:pt x="4823" y="5558"/>
                  </a:lnTo>
                  <a:cubicBezTo>
                    <a:pt x="4872" y="5488"/>
                    <a:pt x="4910" y="5340"/>
                    <a:pt x="5013" y="5228"/>
                  </a:cubicBezTo>
                  <a:cubicBezTo>
                    <a:pt x="5097" y="5099"/>
                    <a:pt x="5230" y="4995"/>
                    <a:pt x="5348" y="4915"/>
                  </a:cubicBezTo>
                  <a:lnTo>
                    <a:pt x="5343" y="4928"/>
                  </a:lnTo>
                  <a:cubicBezTo>
                    <a:pt x="5530" y="4779"/>
                    <a:pt x="5994" y="4657"/>
                    <a:pt x="6174" y="4621"/>
                  </a:cubicBezTo>
                  <a:cubicBezTo>
                    <a:pt x="6588" y="4539"/>
                    <a:pt x="7250" y="4493"/>
                    <a:pt x="7827" y="4443"/>
                  </a:cubicBezTo>
                  <a:lnTo>
                    <a:pt x="8203" y="4446"/>
                  </a:lnTo>
                  <a:lnTo>
                    <a:pt x="8257" y="4440"/>
                  </a:lnTo>
                  <a:cubicBezTo>
                    <a:pt x="8257" y="4440"/>
                    <a:pt x="8815" y="4102"/>
                    <a:pt x="8124" y="4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2"/>
            <p:cNvSpPr/>
            <p:nvPr/>
          </p:nvSpPr>
          <p:spPr>
            <a:xfrm>
              <a:off x="8875525" y="1108350"/>
              <a:ext cx="174355" cy="174231"/>
            </a:xfrm>
            <a:custGeom>
              <a:rect b="b" l="l" r="r" t="t"/>
              <a:pathLst>
                <a:path extrusionOk="0" h="8464" w="8470">
                  <a:moveTo>
                    <a:pt x="5447" y="4423"/>
                  </a:moveTo>
                  <a:cubicBezTo>
                    <a:pt x="5164" y="4549"/>
                    <a:pt x="4863" y="4723"/>
                    <a:pt x="4672" y="5001"/>
                  </a:cubicBezTo>
                  <a:cubicBezTo>
                    <a:pt x="4562" y="5128"/>
                    <a:pt x="4502" y="5281"/>
                    <a:pt x="4426" y="5423"/>
                  </a:cubicBezTo>
                  <a:cubicBezTo>
                    <a:pt x="4378" y="5571"/>
                    <a:pt x="4307" y="5720"/>
                    <a:pt x="4280" y="5869"/>
                  </a:cubicBezTo>
                  <a:cubicBezTo>
                    <a:pt x="4270" y="5896"/>
                    <a:pt x="4278" y="5863"/>
                    <a:pt x="4285" y="5828"/>
                  </a:cubicBezTo>
                  <a:cubicBezTo>
                    <a:pt x="4265" y="5909"/>
                    <a:pt x="4247" y="5988"/>
                    <a:pt x="4231" y="6065"/>
                  </a:cubicBezTo>
                  <a:cubicBezTo>
                    <a:pt x="4203" y="5931"/>
                    <a:pt x="4164" y="5773"/>
                    <a:pt x="4104" y="5599"/>
                  </a:cubicBezTo>
                  <a:cubicBezTo>
                    <a:pt x="4047" y="5414"/>
                    <a:pt x="3950" y="5209"/>
                    <a:pt x="3812" y="5016"/>
                  </a:cubicBezTo>
                  <a:cubicBezTo>
                    <a:pt x="3671" y="4825"/>
                    <a:pt x="3478" y="4646"/>
                    <a:pt x="3263" y="4532"/>
                  </a:cubicBezTo>
                  <a:cubicBezTo>
                    <a:pt x="2968" y="4370"/>
                    <a:pt x="2660" y="4277"/>
                    <a:pt x="2378" y="4218"/>
                  </a:cubicBezTo>
                  <a:cubicBezTo>
                    <a:pt x="2489" y="4195"/>
                    <a:pt x="2586" y="4170"/>
                    <a:pt x="2690" y="4138"/>
                  </a:cubicBezTo>
                  <a:lnTo>
                    <a:pt x="2569" y="4161"/>
                  </a:lnTo>
                  <a:cubicBezTo>
                    <a:pt x="2762" y="4122"/>
                    <a:pt x="2922" y="4042"/>
                    <a:pt x="3004" y="4035"/>
                  </a:cubicBezTo>
                  <a:lnTo>
                    <a:pt x="2807" y="4111"/>
                  </a:lnTo>
                  <a:cubicBezTo>
                    <a:pt x="2968" y="4055"/>
                    <a:pt x="3097" y="4009"/>
                    <a:pt x="3213" y="3936"/>
                  </a:cubicBezTo>
                  <a:cubicBezTo>
                    <a:pt x="3334" y="3879"/>
                    <a:pt x="3437" y="3800"/>
                    <a:pt x="3548" y="3697"/>
                  </a:cubicBezTo>
                  <a:lnTo>
                    <a:pt x="3465" y="3765"/>
                  </a:lnTo>
                  <a:cubicBezTo>
                    <a:pt x="3506" y="3729"/>
                    <a:pt x="3560" y="3682"/>
                    <a:pt x="3625" y="3625"/>
                  </a:cubicBezTo>
                  <a:cubicBezTo>
                    <a:pt x="3684" y="3551"/>
                    <a:pt x="3752" y="3465"/>
                    <a:pt x="3827" y="3370"/>
                  </a:cubicBezTo>
                  <a:cubicBezTo>
                    <a:pt x="3884" y="3265"/>
                    <a:pt x="3950" y="3148"/>
                    <a:pt x="4004" y="3024"/>
                  </a:cubicBezTo>
                  <a:cubicBezTo>
                    <a:pt x="4045" y="2897"/>
                    <a:pt x="4100" y="2766"/>
                    <a:pt x="4130" y="2634"/>
                  </a:cubicBezTo>
                  <a:cubicBezTo>
                    <a:pt x="4178" y="2443"/>
                    <a:pt x="4213" y="2253"/>
                    <a:pt x="4237" y="2081"/>
                  </a:cubicBezTo>
                  <a:cubicBezTo>
                    <a:pt x="4274" y="2339"/>
                    <a:pt x="4314" y="2540"/>
                    <a:pt x="4352" y="2646"/>
                  </a:cubicBezTo>
                  <a:cubicBezTo>
                    <a:pt x="4410" y="2861"/>
                    <a:pt x="4343" y="2690"/>
                    <a:pt x="4341" y="2688"/>
                  </a:cubicBezTo>
                  <a:cubicBezTo>
                    <a:pt x="4434" y="2947"/>
                    <a:pt x="4391" y="2796"/>
                    <a:pt x="4469" y="3017"/>
                  </a:cubicBezTo>
                  <a:cubicBezTo>
                    <a:pt x="4489" y="3078"/>
                    <a:pt x="4456" y="3008"/>
                    <a:pt x="4442" y="2975"/>
                  </a:cubicBezTo>
                  <a:cubicBezTo>
                    <a:pt x="4472" y="3073"/>
                    <a:pt x="4528" y="3159"/>
                    <a:pt x="4533" y="3164"/>
                  </a:cubicBezTo>
                  <a:cubicBezTo>
                    <a:pt x="4474" y="3045"/>
                    <a:pt x="4513" y="3089"/>
                    <a:pt x="4497" y="3036"/>
                  </a:cubicBezTo>
                  <a:lnTo>
                    <a:pt x="4641" y="3307"/>
                  </a:lnTo>
                  <a:lnTo>
                    <a:pt x="4627" y="3300"/>
                  </a:lnTo>
                  <a:cubicBezTo>
                    <a:pt x="4641" y="3331"/>
                    <a:pt x="4671" y="3364"/>
                    <a:pt x="4724" y="3418"/>
                  </a:cubicBezTo>
                  <a:cubicBezTo>
                    <a:pt x="4781" y="3466"/>
                    <a:pt x="4831" y="3561"/>
                    <a:pt x="4954" y="3654"/>
                  </a:cubicBezTo>
                  <a:cubicBezTo>
                    <a:pt x="5336" y="3992"/>
                    <a:pt x="5855" y="4118"/>
                    <a:pt x="6309" y="4199"/>
                  </a:cubicBezTo>
                  <a:cubicBezTo>
                    <a:pt x="6300" y="4200"/>
                    <a:pt x="6292" y="4202"/>
                    <a:pt x="6283" y="4203"/>
                  </a:cubicBezTo>
                  <a:cubicBezTo>
                    <a:pt x="6245" y="4199"/>
                    <a:pt x="6197" y="4193"/>
                    <a:pt x="6148" y="4185"/>
                  </a:cubicBezTo>
                  <a:cubicBezTo>
                    <a:pt x="6184" y="4191"/>
                    <a:pt x="6222" y="4198"/>
                    <a:pt x="6266" y="4206"/>
                  </a:cubicBezTo>
                  <a:cubicBezTo>
                    <a:pt x="5994" y="4252"/>
                    <a:pt x="5720" y="4318"/>
                    <a:pt x="5447" y="4423"/>
                  </a:cubicBezTo>
                  <a:moveTo>
                    <a:pt x="1069" y="4393"/>
                  </a:moveTo>
                  <a:cubicBezTo>
                    <a:pt x="1072" y="4392"/>
                    <a:pt x="1075" y="4392"/>
                    <a:pt x="1078" y="4392"/>
                  </a:cubicBezTo>
                  <a:cubicBezTo>
                    <a:pt x="1075" y="4392"/>
                    <a:pt x="1072" y="4392"/>
                    <a:pt x="1069" y="4393"/>
                  </a:cubicBezTo>
                  <a:moveTo>
                    <a:pt x="8124" y="4066"/>
                  </a:moveTo>
                  <a:cubicBezTo>
                    <a:pt x="8138" y="4060"/>
                    <a:pt x="8150" y="4053"/>
                    <a:pt x="8162" y="4047"/>
                  </a:cubicBezTo>
                  <a:cubicBezTo>
                    <a:pt x="8215" y="4045"/>
                    <a:pt x="8272" y="4042"/>
                    <a:pt x="8336" y="4038"/>
                  </a:cubicBezTo>
                  <a:cubicBezTo>
                    <a:pt x="8294" y="4036"/>
                    <a:pt x="8240" y="4037"/>
                    <a:pt x="8178" y="4039"/>
                  </a:cubicBezTo>
                  <a:cubicBezTo>
                    <a:pt x="8222" y="4016"/>
                    <a:pt x="8249" y="3999"/>
                    <a:pt x="8249" y="3994"/>
                  </a:cubicBezTo>
                  <a:cubicBezTo>
                    <a:pt x="8339" y="4001"/>
                    <a:pt x="8419" y="4007"/>
                    <a:pt x="8465" y="4010"/>
                  </a:cubicBezTo>
                  <a:cubicBezTo>
                    <a:pt x="8441" y="4003"/>
                    <a:pt x="8257" y="3989"/>
                    <a:pt x="8159" y="3987"/>
                  </a:cubicBezTo>
                  <a:lnTo>
                    <a:pt x="8141" y="3999"/>
                  </a:lnTo>
                  <a:cubicBezTo>
                    <a:pt x="7916" y="3989"/>
                    <a:pt x="8089" y="3988"/>
                    <a:pt x="7869" y="3975"/>
                  </a:cubicBezTo>
                  <a:cubicBezTo>
                    <a:pt x="7858" y="3964"/>
                    <a:pt x="8060" y="3974"/>
                    <a:pt x="8238" y="3984"/>
                  </a:cubicBezTo>
                  <a:cubicBezTo>
                    <a:pt x="8078" y="3973"/>
                    <a:pt x="7919" y="3955"/>
                    <a:pt x="7853" y="3963"/>
                  </a:cubicBezTo>
                  <a:cubicBezTo>
                    <a:pt x="7703" y="3949"/>
                    <a:pt x="7870" y="3952"/>
                    <a:pt x="7690" y="3934"/>
                  </a:cubicBezTo>
                  <a:cubicBezTo>
                    <a:pt x="7562" y="3927"/>
                    <a:pt x="7392" y="3925"/>
                    <a:pt x="7245" y="3907"/>
                  </a:cubicBezTo>
                  <a:lnTo>
                    <a:pt x="7248" y="3905"/>
                  </a:lnTo>
                  <a:cubicBezTo>
                    <a:pt x="6894" y="3859"/>
                    <a:pt x="6701" y="3870"/>
                    <a:pt x="6387" y="3806"/>
                  </a:cubicBezTo>
                  <a:lnTo>
                    <a:pt x="6422" y="3807"/>
                  </a:lnTo>
                  <a:cubicBezTo>
                    <a:pt x="6308" y="3790"/>
                    <a:pt x="6095" y="3746"/>
                    <a:pt x="5903" y="3694"/>
                  </a:cubicBezTo>
                  <a:cubicBezTo>
                    <a:pt x="5957" y="3709"/>
                    <a:pt x="6004" y="3728"/>
                    <a:pt x="5886" y="3702"/>
                  </a:cubicBezTo>
                  <a:cubicBezTo>
                    <a:pt x="5773" y="3660"/>
                    <a:pt x="5693" y="3630"/>
                    <a:pt x="5615" y="3601"/>
                  </a:cubicBezTo>
                  <a:cubicBezTo>
                    <a:pt x="5537" y="3569"/>
                    <a:pt x="5478" y="3527"/>
                    <a:pt x="5410" y="3489"/>
                  </a:cubicBezTo>
                  <a:cubicBezTo>
                    <a:pt x="5362" y="3472"/>
                    <a:pt x="5323" y="3446"/>
                    <a:pt x="5285" y="3416"/>
                  </a:cubicBezTo>
                  <a:cubicBezTo>
                    <a:pt x="5237" y="3370"/>
                    <a:pt x="5157" y="3329"/>
                    <a:pt x="5101" y="3244"/>
                  </a:cubicBezTo>
                  <a:cubicBezTo>
                    <a:pt x="5069" y="3205"/>
                    <a:pt x="5034" y="3163"/>
                    <a:pt x="4998" y="3119"/>
                  </a:cubicBezTo>
                  <a:cubicBezTo>
                    <a:pt x="4970" y="3067"/>
                    <a:pt x="4940" y="3011"/>
                    <a:pt x="4909" y="2953"/>
                  </a:cubicBezTo>
                  <a:cubicBezTo>
                    <a:pt x="4789" y="2718"/>
                    <a:pt x="4700" y="2396"/>
                    <a:pt x="4646" y="2044"/>
                  </a:cubicBezTo>
                  <a:cubicBezTo>
                    <a:pt x="4532" y="1341"/>
                    <a:pt x="4493" y="547"/>
                    <a:pt x="4455" y="0"/>
                  </a:cubicBezTo>
                  <a:lnTo>
                    <a:pt x="4009" y="0"/>
                  </a:lnTo>
                  <a:cubicBezTo>
                    <a:pt x="3972" y="664"/>
                    <a:pt x="3945" y="1014"/>
                    <a:pt x="3929" y="1219"/>
                  </a:cubicBezTo>
                  <a:lnTo>
                    <a:pt x="3930" y="1186"/>
                  </a:lnTo>
                  <a:cubicBezTo>
                    <a:pt x="3902" y="1504"/>
                    <a:pt x="3867" y="1909"/>
                    <a:pt x="3777" y="2331"/>
                  </a:cubicBezTo>
                  <a:cubicBezTo>
                    <a:pt x="3691" y="2755"/>
                    <a:pt x="3524" y="3188"/>
                    <a:pt x="3180" y="3440"/>
                  </a:cubicBezTo>
                  <a:cubicBezTo>
                    <a:pt x="2840" y="3701"/>
                    <a:pt x="2352" y="3795"/>
                    <a:pt x="1915" y="3860"/>
                  </a:cubicBezTo>
                  <a:cubicBezTo>
                    <a:pt x="1473" y="3926"/>
                    <a:pt x="1059" y="3957"/>
                    <a:pt x="728" y="3985"/>
                  </a:cubicBezTo>
                  <a:cubicBezTo>
                    <a:pt x="584" y="3988"/>
                    <a:pt x="403" y="3997"/>
                    <a:pt x="233" y="4007"/>
                  </a:cubicBezTo>
                  <a:cubicBezTo>
                    <a:pt x="90" y="4001"/>
                    <a:pt x="155" y="4003"/>
                    <a:pt x="25" y="3993"/>
                  </a:cubicBezTo>
                  <a:lnTo>
                    <a:pt x="25" y="4018"/>
                  </a:lnTo>
                  <a:cubicBezTo>
                    <a:pt x="24" y="4018"/>
                    <a:pt x="23" y="4018"/>
                    <a:pt x="22" y="4018"/>
                  </a:cubicBezTo>
                  <a:cubicBezTo>
                    <a:pt x="23" y="4018"/>
                    <a:pt x="24" y="4018"/>
                    <a:pt x="25" y="4018"/>
                  </a:cubicBezTo>
                  <a:lnTo>
                    <a:pt x="25" y="4029"/>
                  </a:lnTo>
                  <a:cubicBezTo>
                    <a:pt x="19" y="4029"/>
                    <a:pt x="14" y="4029"/>
                    <a:pt x="8" y="4030"/>
                  </a:cubicBezTo>
                  <a:cubicBezTo>
                    <a:pt x="4" y="4030"/>
                    <a:pt x="0" y="4030"/>
                    <a:pt x="0" y="4030"/>
                  </a:cubicBezTo>
                  <a:lnTo>
                    <a:pt x="0" y="4436"/>
                  </a:lnTo>
                  <a:cubicBezTo>
                    <a:pt x="8" y="4437"/>
                    <a:pt x="16" y="4437"/>
                    <a:pt x="25" y="4438"/>
                  </a:cubicBezTo>
                  <a:lnTo>
                    <a:pt x="25" y="4473"/>
                  </a:lnTo>
                  <a:cubicBezTo>
                    <a:pt x="73" y="4470"/>
                    <a:pt x="158" y="4466"/>
                    <a:pt x="304" y="4458"/>
                  </a:cubicBezTo>
                  <a:cubicBezTo>
                    <a:pt x="335" y="4456"/>
                    <a:pt x="363" y="4454"/>
                    <a:pt x="391" y="4452"/>
                  </a:cubicBezTo>
                  <a:cubicBezTo>
                    <a:pt x="435" y="4454"/>
                    <a:pt x="521" y="4457"/>
                    <a:pt x="698" y="4467"/>
                  </a:cubicBezTo>
                  <a:cubicBezTo>
                    <a:pt x="888" y="4481"/>
                    <a:pt x="1214" y="4497"/>
                    <a:pt x="1599" y="4542"/>
                  </a:cubicBezTo>
                  <a:cubicBezTo>
                    <a:pt x="1982" y="4586"/>
                    <a:pt x="2436" y="4645"/>
                    <a:pt x="2827" y="4804"/>
                  </a:cubicBezTo>
                  <a:cubicBezTo>
                    <a:pt x="3024" y="4880"/>
                    <a:pt x="3191" y="4992"/>
                    <a:pt x="3332" y="5119"/>
                  </a:cubicBezTo>
                  <a:cubicBezTo>
                    <a:pt x="3393" y="5191"/>
                    <a:pt x="3452" y="5263"/>
                    <a:pt x="3506" y="5335"/>
                  </a:cubicBezTo>
                  <a:cubicBezTo>
                    <a:pt x="3550" y="5417"/>
                    <a:pt x="3592" y="5496"/>
                    <a:pt x="3632" y="5571"/>
                  </a:cubicBezTo>
                  <a:cubicBezTo>
                    <a:pt x="3758" y="5900"/>
                    <a:pt x="3815" y="6196"/>
                    <a:pt x="3839" y="6359"/>
                  </a:cubicBezTo>
                  <a:cubicBezTo>
                    <a:pt x="3915" y="6706"/>
                    <a:pt x="3947" y="7157"/>
                    <a:pt x="3981" y="7511"/>
                  </a:cubicBezTo>
                  <a:lnTo>
                    <a:pt x="3975" y="7476"/>
                  </a:lnTo>
                  <a:cubicBezTo>
                    <a:pt x="3985" y="7568"/>
                    <a:pt x="3999" y="7766"/>
                    <a:pt x="4015" y="8020"/>
                  </a:cubicBezTo>
                  <a:cubicBezTo>
                    <a:pt x="4005" y="8172"/>
                    <a:pt x="3996" y="8317"/>
                    <a:pt x="3990" y="8439"/>
                  </a:cubicBezTo>
                  <a:lnTo>
                    <a:pt x="4039" y="8439"/>
                  </a:lnTo>
                  <a:cubicBezTo>
                    <a:pt x="4039" y="8448"/>
                    <a:pt x="4040" y="8456"/>
                    <a:pt x="4040" y="8464"/>
                  </a:cubicBezTo>
                  <a:lnTo>
                    <a:pt x="4424" y="8464"/>
                  </a:lnTo>
                  <a:cubicBezTo>
                    <a:pt x="4424" y="8456"/>
                    <a:pt x="4424" y="8447"/>
                    <a:pt x="4425" y="8439"/>
                  </a:cubicBezTo>
                  <a:lnTo>
                    <a:pt x="4474" y="8439"/>
                  </a:lnTo>
                  <a:cubicBezTo>
                    <a:pt x="4463" y="8248"/>
                    <a:pt x="4456" y="8117"/>
                    <a:pt x="4455" y="8104"/>
                  </a:cubicBezTo>
                  <a:lnTo>
                    <a:pt x="4446" y="8093"/>
                  </a:lnTo>
                  <a:cubicBezTo>
                    <a:pt x="4490" y="7414"/>
                    <a:pt x="4557" y="6703"/>
                    <a:pt x="4600" y="6479"/>
                  </a:cubicBezTo>
                  <a:lnTo>
                    <a:pt x="4588" y="6537"/>
                  </a:lnTo>
                  <a:cubicBezTo>
                    <a:pt x="4635" y="6159"/>
                    <a:pt x="4651" y="6216"/>
                    <a:pt x="4721" y="5932"/>
                  </a:cubicBezTo>
                  <a:cubicBezTo>
                    <a:pt x="4687" y="5960"/>
                    <a:pt x="4779" y="5662"/>
                    <a:pt x="4822" y="5552"/>
                  </a:cubicBezTo>
                  <a:lnTo>
                    <a:pt x="4823" y="5558"/>
                  </a:lnTo>
                  <a:cubicBezTo>
                    <a:pt x="4872" y="5488"/>
                    <a:pt x="4910" y="5340"/>
                    <a:pt x="5013" y="5228"/>
                  </a:cubicBezTo>
                  <a:cubicBezTo>
                    <a:pt x="5097" y="5099"/>
                    <a:pt x="5230" y="4995"/>
                    <a:pt x="5348" y="4915"/>
                  </a:cubicBezTo>
                  <a:lnTo>
                    <a:pt x="5343" y="4928"/>
                  </a:lnTo>
                  <a:cubicBezTo>
                    <a:pt x="5530" y="4779"/>
                    <a:pt x="5994" y="4657"/>
                    <a:pt x="6174" y="4621"/>
                  </a:cubicBezTo>
                  <a:cubicBezTo>
                    <a:pt x="6588" y="4539"/>
                    <a:pt x="7250" y="4493"/>
                    <a:pt x="7827" y="4443"/>
                  </a:cubicBezTo>
                  <a:lnTo>
                    <a:pt x="8203" y="4446"/>
                  </a:lnTo>
                  <a:lnTo>
                    <a:pt x="8257" y="4440"/>
                  </a:lnTo>
                  <a:cubicBezTo>
                    <a:pt x="8257" y="4440"/>
                    <a:pt x="8815" y="4102"/>
                    <a:pt x="8124" y="4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2"/>
            <p:cNvSpPr/>
            <p:nvPr/>
          </p:nvSpPr>
          <p:spPr>
            <a:xfrm>
              <a:off x="8654450" y="2126825"/>
              <a:ext cx="174355" cy="174231"/>
            </a:xfrm>
            <a:custGeom>
              <a:rect b="b" l="l" r="r" t="t"/>
              <a:pathLst>
                <a:path extrusionOk="0" h="8464" w="8470">
                  <a:moveTo>
                    <a:pt x="5447" y="4423"/>
                  </a:moveTo>
                  <a:cubicBezTo>
                    <a:pt x="5164" y="4549"/>
                    <a:pt x="4863" y="4723"/>
                    <a:pt x="4672" y="5001"/>
                  </a:cubicBezTo>
                  <a:cubicBezTo>
                    <a:pt x="4562" y="5128"/>
                    <a:pt x="4502" y="5281"/>
                    <a:pt x="4426" y="5423"/>
                  </a:cubicBezTo>
                  <a:cubicBezTo>
                    <a:pt x="4378" y="5571"/>
                    <a:pt x="4307" y="5720"/>
                    <a:pt x="4280" y="5869"/>
                  </a:cubicBezTo>
                  <a:cubicBezTo>
                    <a:pt x="4270" y="5896"/>
                    <a:pt x="4278" y="5863"/>
                    <a:pt x="4285" y="5828"/>
                  </a:cubicBezTo>
                  <a:cubicBezTo>
                    <a:pt x="4265" y="5909"/>
                    <a:pt x="4247" y="5988"/>
                    <a:pt x="4231" y="6065"/>
                  </a:cubicBezTo>
                  <a:cubicBezTo>
                    <a:pt x="4203" y="5931"/>
                    <a:pt x="4164" y="5773"/>
                    <a:pt x="4104" y="5599"/>
                  </a:cubicBezTo>
                  <a:cubicBezTo>
                    <a:pt x="4047" y="5414"/>
                    <a:pt x="3950" y="5209"/>
                    <a:pt x="3812" y="5016"/>
                  </a:cubicBezTo>
                  <a:cubicBezTo>
                    <a:pt x="3671" y="4825"/>
                    <a:pt x="3478" y="4646"/>
                    <a:pt x="3263" y="4532"/>
                  </a:cubicBezTo>
                  <a:cubicBezTo>
                    <a:pt x="2968" y="4370"/>
                    <a:pt x="2660" y="4277"/>
                    <a:pt x="2378" y="4218"/>
                  </a:cubicBezTo>
                  <a:cubicBezTo>
                    <a:pt x="2489" y="4195"/>
                    <a:pt x="2586" y="4170"/>
                    <a:pt x="2690" y="4138"/>
                  </a:cubicBezTo>
                  <a:lnTo>
                    <a:pt x="2569" y="4161"/>
                  </a:lnTo>
                  <a:cubicBezTo>
                    <a:pt x="2762" y="4122"/>
                    <a:pt x="2922" y="4042"/>
                    <a:pt x="3004" y="4035"/>
                  </a:cubicBezTo>
                  <a:lnTo>
                    <a:pt x="2807" y="4111"/>
                  </a:lnTo>
                  <a:cubicBezTo>
                    <a:pt x="2968" y="4055"/>
                    <a:pt x="3097" y="4009"/>
                    <a:pt x="3213" y="3936"/>
                  </a:cubicBezTo>
                  <a:cubicBezTo>
                    <a:pt x="3334" y="3879"/>
                    <a:pt x="3437" y="3800"/>
                    <a:pt x="3548" y="3697"/>
                  </a:cubicBezTo>
                  <a:lnTo>
                    <a:pt x="3465" y="3765"/>
                  </a:lnTo>
                  <a:cubicBezTo>
                    <a:pt x="3506" y="3729"/>
                    <a:pt x="3560" y="3682"/>
                    <a:pt x="3625" y="3625"/>
                  </a:cubicBezTo>
                  <a:cubicBezTo>
                    <a:pt x="3684" y="3551"/>
                    <a:pt x="3752" y="3465"/>
                    <a:pt x="3827" y="3370"/>
                  </a:cubicBezTo>
                  <a:cubicBezTo>
                    <a:pt x="3884" y="3265"/>
                    <a:pt x="3950" y="3148"/>
                    <a:pt x="4004" y="3024"/>
                  </a:cubicBezTo>
                  <a:cubicBezTo>
                    <a:pt x="4045" y="2897"/>
                    <a:pt x="4100" y="2766"/>
                    <a:pt x="4130" y="2634"/>
                  </a:cubicBezTo>
                  <a:cubicBezTo>
                    <a:pt x="4178" y="2443"/>
                    <a:pt x="4213" y="2253"/>
                    <a:pt x="4237" y="2081"/>
                  </a:cubicBezTo>
                  <a:cubicBezTo>
                    <a:pt x="4274" y="2339"/>
                    <a:pt x="4314" y="2540"/>
                    <a:pt x="4352" y="2646"/>
                  </a:cubicBezTo>
                  <a:cubicBezTo>
                    <a:pt x="4410" y="2861"/>
                    <a:pt x="4343" y="2690"/>
                    <a:pt x="4341" y="2688"/>
                  </a:cubicBezTo>
                  <a:cubicBezTo>
                    <a:pt x="4434" y="2947"/>
                    <a:pt x="4391" y="2796"/>
                    <a:pt x="4469" y="3017"/>
                  </a:cubicBezTo>
                  <a:cubicBezTo>
                    <a:pt x="4489" y="3078"/>
                    <a:pt x="4456" y="3008"/>
                    <a:pt x="4442" y="2975"/>
                  </a:cubicBezTo>
                  <a:cubicBezTo>
                    <a:pt x="4472" y="3073"/>
                    <a:pt x="4528" y="3159"/>
                    <a:pt x="4533" y="3164"/>
                  </a:cubicBezTo>
                  <a:cubicBezTo>
                    <a:pt x="4474" y="3045"/>
                    <a:pt x="4513" y="3089"/>
                    <a:pt x="4497" y="3036"/>
                  </a:cubicBezTo>
                  <a:lnTo>
                    <a:pt x="4641" y="3307"/>
                  </a:lnTo>
                  <a:lnTo>
                    <a:pt x="4627" y="3300"/>
                  </a:lnTo>
                  <a:cubicBezTo>
                    <a:pt x="4641" y="3331"/>
                    <a:pt x="4671" y="3364"/>
                    <a:pt x="4724" y="3418"/>
                  </a:cubicBezTo>
                  <a:cubicBezTo>
                    <a:pt x="4781" y="3466"/>
                    <a:pt x="4831" y="3561"/>
                    <a:pt x="4954" y="3654"/>
                  </a:cubicBezTo>
                  <a:cubicBezTo>
                    <a:pt x="5336" y="3992"/>
                    <a:pt x="5855" y="4118"/>
                    <a:pt x="6309" y="4199"/>
                  </a:cubicBezTo>
                  <a:cubicBezTo>
                    <a:pt x="6300" y="4200"/>
                    <a:pt x="6292" y="4202"/>
                    <a:pt x="6283" y="4203"/>
                  </a:cubicBezTo>
                  <a:cubicBezTo>
                    <a:pt x="6245" y="4199"/>
                    <a:pt x="6197" y="4193"/>
                    <a:pt x="6148" y="4185"/>
                  </a:cubicBezTo>
                  <a:cubicBezTo>
                    <a:pt x="6184" y="4191"/>
                    <a:pt x="6222" y="4198"/>
                    <a:pt x="6266" y="4206"/>
                  </a:cubicBezTo>
                  <a:cubicBezTo>
                    <a:pt x="5994" y="4252"/>
                    <a:pt x="5720" y="4318"/>
                    <a:pt x="5447" y="4423"/>
                  </a:cubicBezTo>
                  <a:moveTo>
                    <a:pt x="1069" y="4393"/>
                  </a:moveTo>
                  <a:cubicBezTo>
                    <a:pt x="1072" y="4392"/>
                    <a:pt x="1075" y="4392"/>
                    <a:pt x="1078" y="4392"/>
                  </a:cubicBezTo>
                  <a:cubicBezTo>
                    <a:pt x="1075" y="4392"/>
                    <a:pt x="1072" y="4392"/>
                    <a:pt x="1069" y="4393"/>
                  </a:cubicBezTo>
                  <a:moveTo>
                    <a:pt x="8124" y="4066"/>
                  </a:moveTo>
                  <a:cubicBezTo>
                    <a:pt x="8138" y="4060"/>
                    <a:pt x="8150" y="4053"/>
                    <a:pt x="8162" y="4047"/>
                  </a:cubicBezTo>
                  <a:cubicBezTo>
                    <a:pt x="8215" y="4045"/>
                    <a:pt x="8272" y="4042"/>
                    <a:pt x="8336" y="4038"/>
                  </a:cubicBezTo>
                  <a:cubicBezTo>
                    <a:pt x="8294" y="4036"/>
                    <a:pt x="8240" y="4037"/>
                    <a:pt x="8178" y="4039"/>
                  </a:cubicBezTo>
                  <a:cubicBezTo>
                    <a:pt x="8222" y="4016"/>
                    <a:pt x="8249" y="3999"/>
                    <a:pt x="8249" y="3994"/>
                  </a:cubicBezTo>
                  <a:cubicBezTo>
                    <a:pt x="8339" y="4001"/>
                    <a:pt x="8419" y="4007"/>
                    <a:pt x="8465" y="4010"/>
                  </a:cubicBezTo>
                  <a:cubicBezTo>
                    <a:pt x="8441" y="4003"/>
                    <a:pt x="8257" y="3989"/>
                    <a:pt x="8159" y="3987"/>
                  </a:cubicBezTo>
                  <a:lnTo>
                    <a:pt x="8141" y="3999"/>
                  </a:lnTo>
                  <a:cubicBezTo>
                    <a:pt x="7916" y="3989"/>
                    <a:pt x="8089" y="3988"/>
                    <a:pt x="7869" y="3975"/>
                  </a:cubicBezTo>
                  <a:cubicBezTo>
                    <a:pt x="7858" y="3964"/>
                    <a:pt x="8060" y="3974"/>
                    <a:pt x="8238" y="3984"/>
                  </a:cubicBezTo>
                  <a:cubicBezTo>
                    <a:pt x="8078" y="3973"/>
                    <a:pt x="7919" y="3955"/>
                    <a:pt x="7853" y="3963"/>
                  </a:cubicBezTo>
                  <a:cubicBezTo>
                    <a:pt x="7703" y="3949"/>
                    <a:pt x="7870" y="3952"/>
                    <a:pt x="7690" y="3934"/>
                  </a:cubicBezTo>
                  <a:cubicBezTo>
                    <a:pt x="7562" y="3927"/>
                    <a:pt x="7392" y="3925"/>
                    <a:pt x="7245" y="3907"/>
                  </a:cubicBezTo>
                  <a:lnTo>
                    <a:pt x="7248" y="3905"/>
                  </a:lnTo>
                  <a:cubicBezTo>
                    <a:pt x="6894" y="3859"/>
                    <a:pt x="6701" y="3870"/>
                    <a:pt x="6387" y="3806"/>
                  </a:cubicBezTo>
                  <a:lnTo>
                    <a:pt x="6422" y="3807"/>
                  </a:lnTo>
                  <a:cubicBezTo>
                    <a:pt x="6308" y="3790"/>
                    <a:pt x="6095" y="3746"/>
                    <a:pt x="5903" y="3694"/>
                  </a:cubicBezTo>
                  <a:cubicBezTo>
                    <a:pt x="5957" y="3709"/>
                    <a:pt x="6004" y="3728"/>
                    <a:pt x="5886" y="3702"/>
                  </a:cubicBezTo>
                  <a:cubicBezTo>
                    <a:pt x="5773" y="3660"/>
                    <a:pt x="5693" y="3630"/>
                    <a:pt x="5615" y="3601"/>
                  </a:cubicBezTo>
                  <a:cubicBezTo>
                    <a:pt x="5537" y="3569"/>
                    <a:pt x="5478" y="3527"/>
                    <a:pt x="5410" y="3489"/>
                  </a:cubicBezTo>
                  <a:cubicBezTo>
                    <a:pt x="5362" y="3472"/>
                    <a:pt x="5323" y="3446"/>
                    <a:pt x="5285" y="3416"/>
                  </a:cubicBezTo>
                  <a:cubicBezTo>
                    <a:pt x="5237" y="3370"/>
                    <a:pt x="5157" y="3329"/>
                    <a:pt x="5101" y="3244"/>
                  </a:cubicBezTo>
                  <a:cubicBezTo>
                    <a:pt x="5069" y="3205"/>
                    <a:pt x="5034" y="3163"/>
                    <a:pt x="4998" y="3119"/>
                  </a:cubicBezTo>
                  <a:cubicBezTo>
                    <a:pt x="4970" y="3067"/>
                    <a:pt x="4940" y="3011"/>
                    <a:pt x="4909" y="2953"/>
                  </a:cubicBezTo>
                  <a:cubicBezTo>
                    <a:pt x="4789" y="2718"/>
                    <a:pt x="4700" y="2396"/>
                    <a:pt x="4646" y="2044"/>
                  </a:cubicBezTo>
                  <a:cubicBezTo>
                    <a:pt x="4532" y="1341"/>
                    <a:pt x="4493" y="547"/>
                    <a:pt x="4455" y="0"/>
                  </a:cubicBezTo>
                  <a:lnTo>
                    <a:pt x="4009" y="0"/>
                  </a:lnTo>
                  <a:cubicBezTo>
                    <a:pt x="3972" y="664"/>
                    <a:pt x="3945" y="1014"/>
                    <a:pt x="3929" y="1219"/>
                  </a:cubicBezTo>
                  <a:lnTo>
                    <a:pt x="3930" y="1186"/>
                  </a:lnTo>
                  <a:cubicBezTo>
                    <a:pt x="3902" y="1504"/>
                    <a:pt x="3867" y="1909"/>
                    <a:pt x="3777" y="2331"/>
                  </a:cubicBezTo>
                  <a:cubicBezTo>
                    <a:pt x="3691" y="2755"/>
                    <a:pt x="3524" y="3188"/>
                    <a:pt x="3180" y="3440"/>
                  </a:cubicBezTo>
                  <a:cubicBezTo>
                    <a:pt x="2840" y="3701"/>
                    <a:pt x="2352" y="3795"/>
                    <a:pt x="1915" y="3860"/>
                  </a:cubicBezTo>
                  <a:cubicBezTo>
                    <a:pt x="1473" y="3926"/>
                    <a:pt x="1059" y="3957"/>
                    <a:pt x="728" y="3985"/>
                  </a:cubicBezTo>
                  <a:cubicBezTo>
                    <a:pt x="584" y="3988"/>
                    <a:pt x="403" y="3997"/>
                    <a:pt x="233" y="4007"/>
                  </a:cubicBezTo>
                  <a:cubicBezTo>
                    <a:pt x="90" y="4001"/>
                    <a:pt x="155" y="4003"/>
                    <a:pt x="25" y="3993"/>
                  </a:cubicBezTo>
                  <a:lnTo>
                    <a:pt x="25" y="4018"/>
                  </a:lnTo>
                  <a:cubicBezTo>
                    <a:pt x="24" y="4018"/>
                    <a:pt x="23" y="4018"/>
                    <a:pt x="22" y="4018"/>
                  </a:cubicBezTo>
                  <a:cubicBezTo>
                    <a:pt x="23" y="4018"/>
                    <a:pt x="24" y="4018"/>
                    <a:pt x="25" y="4018"/>
                  </a:cubicBezTo>
                  <a:lnTo>
                    <a:pt x="25" y="4029"/>
                  </a:lnTo>
                  <a:cubicBezTo>
                    <a:pt x="19" y="4029"/>
                    <a:pt x="14" y="4029"/>
                    <a:pt x="8" y="4030"/>
                  </a:cubicBezTo>
                  <a:cubicBezTo>
                    <a:pt x="4" y="4030"/>
                    <a:pt x="0" y="4030"/>
                    <a:pt x="0" y="4030"/>
                  </a:cubicBezTo>
                  <a:lnTo>
                    <a:pt x="0" y="4436"/>
                  </a:lnTo>
                  <a:cubicBezTo>
                    <a:pt x="8" y="4437"/>
                    <a:pt x="16" y="4437"/>
                    <a:pt x="25" y="4438"/>
                  </a:cubicBezTo>
                  <a:lnTo>
                    <a:pt x="25" y="4473"/>
                  </a:lnTo>
                  <a:cubicBezTo>
                    <a:pt x="73" y="4470"/>
                    <a:pt x="158" y="4466"/>
                    <a:pt x="304" y="4458"/>
                  </a:cubicBezTo>
                  <a:cubicBezTo>
                    <a:pt x="335" y="4456"/>
                    <a:pt x="363" y="4454"/>
                    <a:pt x="391" y="4452"/>
                  </a:cubicBezTo>
                  <a:cubicBezTo>
                    <a:pt x="435" y="4454"/>
                    <a:pt x="521" y="4457"/>
                    <a:pt x="698" y="4467"/>
                  </a:cubicBezTo>
                  <a:cubicBezTo>
                    <a:pt x="888" y="4481"/>
                    <a:pt x="1214" y="4497"/>
                    <a:pt x="1599" y="4542"/>
                  </a:cubicBezTo>
                  <a:cubicBezTo>
                    <a:pt x="1982" y="4586"/>
                    <a:pt x="2436" y="4645"/>
                    <a:pt x="2827" y="4804"/>
                  </a:cubicBezTo>
                  <a:cubicBezTo>
                    <a:pt x="3024" y="4880"/>
                    <a:pt x="3191" y="4992"/>
                    <a:pt x="3332" y="5119"/>
                  </a:cubicBezTo>
                  <a:cubicBezTo>
                    <a:pt x="3393" y="5191"/>
                    <a:pt x="3452" y="5263"/>
                    <a:pt x="3506" y="5335"/>
                  </a:cubicBezTo>
                  <a:cubicBezTo>
                    <a:pt x="3550" y="5417"/>
                    <a:pt x="3592" y="5496"/>
                    <a:pt x="3632" y="5571"/>
                  </a:cubicBezTo>
                  <a:cubicBezTo>
                    <a:pt x="3758" y="5900"/>
                    <a:pt x="3815" y="6196"/>
                    <a:pt x="3839" y="6359"/>
                  </a:cubicBezTo>
                  <a:cubicBezTo>
                    <a:pt x="3915" y="6706"/>
                    <a:pt x="3947" y="7157"/>
                    <a:pt x="3981" y="7511"/>
                  </a:cubicBezTo>
                  <a:lnTo>
                    <a:pt x="3975" y="7476"/>
                  </a:lnTo>
                  <a:cubicBezTo>
                    <a:pt x="3985" y="7568"/>
                    <a:pt x="3999" y="7766"/>
                    <a:pt x="4015" y="8020"/>
                  </a:cubicBezTo>
                  <a:cubicBezTo>
                    <a:pt x="4005" y="8172"/>
                    <a:pt x="3996" y="8317"/>
                    <a:pt x="3990" y="8439"/>
                  </a:cubicBezTo>
                  <a:lnTo>
                    <a:pt x="4039" y="8439"/>
                  </a:lnTo>
                  <a:cubicBezTo>
                    <a:pt x="4039" y="8448"/>
                    <a:pt x="4040" y="8456"/>
                    <a:pt x="4040" y="8464"/>
                  </a:cubicBezTo>
                  <a:lnTo>
                    <a:pt x="4424" y="8464"/>
                  </a:lnTo>
                  <a:cubicBezTo>
                    <a:pt x="4424" y="8456"/>
                    <a:pt x="4424" y="8447"/>
                    <a:pt x="4425" y="8439"/>
                  </a:cubicBezTo>
                  <a:lnTo>
                    <a:pt x="4474" y="8439"/>
                  </a:lnTo>
                  <a:cubicBezTo>
                    <a:pt x="4463" y="8248"/>
                    <a:pt x="4456" y="8117"/>
                    <a:pt x="4455" y="8104"/>
                  </a:cubicBezTo>
                  <a:lnTo>
                    <a:pt x="4446" y="8093"/>
                  </a:lnTo>
                  <a:cubicBezTo>
                    <a:pt x="4490" y="7414"/>
                    <a:pt x="4557" y="6703"/>
                    <a:pt x="4600" y="6479"/>
                  </a:cubicBezTo>
                  <a:lnTo>
                    <a:pt x="4588" y="6537"/>
                  </a:lnTo>
                  <a:cubicBezTo>
                    <a:pt x="4635" y="6159"/>
                    <a:pt x="4651" y="6216"/>
                    <a:pt x="4721" y="5932"/>
                  </a:cubicBezTo>
                  <a:cubicBezTo>
                    <a:pt x="4687" y="5960"/>
                    <a:pt x="4779" y="5662"/>
                    <a:pt x="4822" y="5552"/>
                  </a:cubicBezTo>
                  <a:lnTo>
                    <a:pt x="4823" y="5558"/>
                  </a:lnTo>
                  <a:cubicBezTo>
                    <a:pt x="4872" y="5488"/>
                    <a:pt x="4910" y="5340"/>
                    <a:pt x="5013" y="5228"/>
                  </a:cubicBezTo>
                  <a:cubicBezTo>
                    <a:pt x="5097" y="5099"/>
                    <a:pt x="5230" y="4995"/>
                    <a:pt x="5348" y="4915"/>
                  </a:cubicBezTo>
                  <a:lnTo>
                    <a:pt x="5343" y="4928"/>
                  </a:lnTo>
                  <a:cubicBezTo>
                    <a:pt x="5530" y="4779"/>
                    <a:pt x="5994" y="4657"/>
                    <a:pt x="6174" y="4621"/>
                  </a:cubicBezTo>
                  <a:cubicBezTo>
                    <a:pt x="6588" y="4539"/>
                    <a:pt x="7250" y="4493"/>
                    <a:pt x="7827" y="4443"/>
                  </a:cubicBezTo>
                  <a:lnTo>
                    <a:pt x="8203" y="4446"/>
                  </a:lnTo>
                  <a:lnTo>
                    <a:pt x="8257" y="4440"/>
                  </a:lnTo>
                  <a:cubicBezTo>
                    <a:pt x="8257" y="4440"/>
                    <a:pt x="8815" y="4102"/>
                    <a:pt x="8124" y="4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2"/>
            <p:cNvSpPr/>
            <p:nvPr/>
          </p:nvSpPr>
          <p:spPr>
            <a:xfrm>
              <a:off x="9029212" y="1443443"/>
              <a:ext cx="46213" cy="45555"/>
            </a:xfrm>
            <a:custGeom>
              <a:rect b="b" l="l" r="r" t="t"/>
              <a:pathLst>
                <a:path extrusionOk="0" h="2213" w="2245">
                  <a:moveTo>
                    <a:pt x="2245" y="1066"/>
                  </a:moveTo>
                  <a:cubicBezTo>
                    <a:pt x="2245" y="1027"/>
                    <a:pt x="2249" y="986"/>
                    <a:pt x="2234" y="972"/>
                  </a:cubicBezTo>
                  <a:cubicBezTo>
                    <a:pt x="2233" y="934"/>
                    <a:pt x="2247" y="974"/>
                    <a:pt x="2245" y="928"/>
                  </a:cubicBezTo>
                  <a:cubicBezTo>
                    <a:pt x="2238" y="897"/>
                    <a:pt x="2217" y="858"/>
                    <a:pt x="2214" y="821"/>
                  </a:cubicBezTo>
                  <a:lnTo>
                    <a:pt x="2216" y="821"/>
                  </a:lnTo>
                  <a:cubicBezTo>
                    <a:pt x="2201" y="730"/>
                    <a:pt x="2159" y="694"/>
                    <a:pt x="2132" y="617"/>
                  </a:cubicBezTo>
                  <a:lnTo>
                    <a:pt x="2139" y="623"/>
                  </a:lnTo>
                  <a:cubicBezTo>
                    <a:pt x="2133" y="594"/>
                    <a:pt x="2098" y="548"/>
                    <a:pt x="2075" y="500"/>
                  </a:cubicBezTo>
                  <a:cubicBezTo>
                    <a:pt x="2081" y="514"/>
                    <a:pt x="2082" y="529"/>
                    <a:pt x="2064" y="503"/>
                  </a:cubicBezTo>
                  <a:cubicBezTo>
                    <a:pt x="2036" y="449"/>
                    <a:pt x="2006" y="420"/>
                    <a:pt x="1984" y="382"/>
                  </a:cubicBezTo>
                  <a:lnTo>
                    <a:pt x="1948" y="357"/>
                  </a:lnTo>
                  <a:cubicBezTo>
                    <a:pt x="1883" y="278"/>
                    <a:pt x="1679" y="104"/>
                    <a:pt x="1425" y="39"/>
                  </a:cubicBezTo>
                  <a:cubicBezTo>
                    <a:pt x="1175" y="-34"/>
                    <a:pt x="915" y="13"/>
                    <a:pt x="817" y="44"/>
                  </a:cubicBezTo>
                  <a:lnTo>
                    <a:pt x="825" y="40"/>
                  </a:lnTo>
                  <a:cubicBezTo>
                    <a:pt x="673" y="79"/>
                    <a:pt x="448" y="189"/>
                    <a:pt x="289" y="373"/>
                  </a:cubicBezTo>
                  <a:cubicBezTo>
                    <a:pt x="124" y="551"/>
                    <a:pt x="40" y="789"/>
                    <a:pt x="25" y="948"/>
                  </a:cubicBezTo>
                  <a:cubicBezTo>
                    <a:pt x="6" y="996"/>
                    <a:pt x="5" y="1065"/>
                    <a:pt x="0" y="1117"/>
                  </a:cubicBezTo>
                  <a:cubicBezTo>
                    <a:pt x="6" y="1088"/>
                    <a:pt x="13" y="1098"/>
                    <a:pt x="11" y="1120"/>
                  </a:cubicBezTo>
                  <a:cubicBezTo>
                    <a:pt x="19" y="1277"/>
                    <a:pt x="13" y="1132"/>
                    <a:pt x="36" y="1288"/>
                  </a:cubicBezTo>
                  <a:cubicBezTo>
                    <a:pt x="52" y="1376"/>
                    <a:pt x="106" y="1594"/>
                    <a:pt x="238" y="1769"/>
                  </a:cubicBezTo>
                  <a:cubicBezTo>
                    <a:pt x="361" y="1949"/>
                    <a:pt x="549" y="2066"/>
                    <a:pt x="619" y="2105"/>
                  </a:cubicBezTo>
                  <a:cubicBezTo>
                    <a:pt x="702" y="2133"/>
                    <a:pt x="803" y="2176"/>
                    <a:pt x="888" y="2186"/>
                  </a:cubicBezTo>
                  <a:lnTo>
                    <a:pt x="879" y="2187"/>
                  </a:lnTo>
                  <a:cubicBezTo>
                    <a:pt x="923" y="2194"/>
                    <a:pt x="1074" y="2225"/>
                    <a:pt x="1228" y="2208"/>
                  </a:cubicBezTo>
                  <a:cubicBezTo>
                    <a:pt x="1382" y="2196"/>
                    <a:pt x="1531" y="2139"/>
                    <a:pt x="1576" y="2112"/>
                  </a:cubicBezTo>
                  <a:lnTo>
                    <a:pt x="1562" y="2116"/>
                  </a:lnTo>
                  <a:cubicBezTo>
                    <a:pt x="1642" y="2068"/>
                    <a:pt x="1637" y="2088"/>
                    <a:pt x="1703" y="2054"/>
                  </a:cubicBezTo>
                  <a:cubicBezTo>
                    <a:pt x="1687" y="2046"/>
                    <a:pt x="1747" y="1994"/>
                    <a:pt x="1769" y="1974"/>
                  </a:cubicBezTo>
                  <a:lnTo>
                    <a:pt x="1770" y="1978"/>
                  </a:lnTo>
                  <a:cubicBezTo>
                    <a:pt x="1806" y="1949"/>
                    <a:pt x="1871" y="1870"/>
                    <a:pt x="1916" y="1813"/>
                  </a:cubicBezTo>
                  <a:lnTo>
                    <a:pt x="1921" y="1821"/>
                  </a:lnTo>
                  <a:cubicBezTo>
                    <a:pt x="1956" y="1770"/>
                    <a:pt x="2022" y="1676"/>
                    <a:pt x="2042" y="1637"/>
                  </a:cubicBezTo>
                  <a:cubicBezTo>
                    <a:pt x="2094" y="1553"/>
                    <a:pt x="2167" y="1408"/>
                    <a:pt x="2172" y="1270"/>
                  </a:cubicBezTo>
                  <a:cubicBezTo>
                    <a:pt x="2185" y="1242"/>
                    <a:pt x="2196" y="1214"/>
                    <a:pt x="2206" y="1185"/>
                  </a:cubicBezTo>
                  <a:lnTo>
                    <a:pt x="2204" y="1171"/>
                  </a:lnTo>
                  <a:cubicBezTo>
                    <a:pt x="2205" y="1156"/>
                    <a:pt x="1891" y="1058"/>
                    <a:pt x="1817" y="1179"/>
                  </a:cubicBezTo>
                  <a:lnTo>
                    <a:pt x="1807" y="1177"/>
                  </a:lnTo>
                  <a:cubicBezTo>
                    <a:pt x="1807" y="1184"/>
                    <a:pt x="1808" y="1192"/>
                    <a:pt x="1807" y="1200"/>
                  </a:cubicBezTo>
                  <a:cubicBezTo>
                    <a:pt x="1798" y="1227"/>
                    <a:pt x="1807" y="1241"/>
                    <a:pt x="1798" y="1237"/>
                  </a:cubicBezTo>
                  <a:lnTo>
                    <a:pt x="1805" y="1200"/>
                  </a:lnTo>
                  <a:cubicBezTo>
                    <a:pt x="1798" y="1227"/>
                    <a:pt x="1796" y="1208"/>
                    <a:pt x="1793" y="1197"/>
                  </a:cubicBezTo>
                  <a:cubicBezTo>
                    <a:pt x="1790" y="1208"/>
                    <a:pt x="1787" y="1219"/>
                    <a:pt x="1783" y="1227"/>
                  </a:cubicBezTo>
                  <a:cubicBezTo>
                    <a:pt x="1786" y="1233"/>
                    <a:pt x="1787" y="1224"/>
                    <a:pt x="1790" y="1220"/>
                  </a:cubicBezTo>
                  <a:cubicBezTo>
                    <a:pt x="1790" y="1235"/>
                    <a:pt x="1798" y="1257"/>
                    <a:pt x="1788" y="1274"/>
                  </a:cubicBezTo>
                  <a:cubicBezTo>
                    <a:pt x="1780" y="1301"/>
                    <a:pt x="1773" y="1272"/>
                    <a:pt x="1764" y="1303"/>
                  </a:cubicBezTo>
                  <a:cubicBezTo>
                    <a:pt x="1712" y="1464"/>
                    <a:pt x="1600" y="1595"/>
                    <a:pt x="1459" y="1684"/>
                  </a:cubicBezTo>
                  <a:cubicBezTo>
                    <a:pt x="1454" y="1683"/>
                    <a:pt x="1458" y="1681"/>
                    <a:pt x="1461" y="1677"/>
                  </a:cubicBezTo>
                  <a:cubicBezTo>
                    <a:pt x="1421" y="1707"/>
                    <a:pt x="1380" y="1726"/>
                    <a:pt x="1338" y="1744"/>
                  </a:cubicBezTo>
                  <a:cubicBezTo>
                    <a:pt x="1325" y="1745"/>
                    <a:pt x="1320" y="1741"/>
                    <a:pt x="1315" y="1738"/>
                  </a:cubicBezTo>
                  <a:cubicBezTo>
                    <a:pt x="1328" y="1755"/>
                    <a:pt x="1070" y="1793"/>
                    <a:pt x="1065" y="1775"/>
                  </a:cubicBezTo>
                  <a:lnTo>
                    <a:pt x="1060" y="1791"/>
                  </a:lnTo>
                  <a:cubicBezTo>
                    <a:pt x="1010" y="1787"/>
                    <a:pt x="1048" y="1771"/>
                    <a:pt x="1002" y="1769"/>
                  </a:cubicBezTo>
                  <a:cubicBezTo>
                    <a:pt x="979" y="1792"/>
                    <a:pt x="929" y="1749"/>
                    <a:pt x="910" y="1758"/>
                  </a:cubicBezTo>
                  <a:cubicBezTo>
                    <a:pt x="910" y="1758"/>
                    <a:pt x="890" y="1747"/>
                    <a:pt x="894" y="1741"/>
                  </a:cubicBezTo>
                  <a:cubicBezTo>
                    <a:pt x="883" y="1750"/>
                    <a:pt x="871" y="1736"/>
                    <a:pt x="857" y="1734"/>
                  </a:cubicBezTo>
                  <a:cubicBezTo>
                    <a:pt x="850" y="1736"/>
                    <a:pt x="859" y="1739"/>
                    <a:pt x="861" y="1744"/>
                  </a:cubicBezTo>
                  <a:cubicBezTo>
                    <a:pt x="850" y="1742"/>
                    <a:pt x="840" y="1738"/>
                    <a:pt x="829" y="1734"/>
                  </a:cubicBezTo>
                  <a:cubicBezTo>
                    <a:pt x="819" y="1725"/>
                    <a:pt x="820" y="1717"/>
                    <a:pt x="833" y="1722"/>
                  </a:cubicBezTo>
                  <a:cubicBezTo>
                    <a:pt x="794" y="1705"/>
                    <a:pt x="688" y="1637"/>
                    <a:pt x="611" y="1540"/>
                  </a:cubicBezTo>
                  <a:cubicBezTo>
                    <a:pt x="534" y="1443"/>
                    <a:pt x="493" y="1326"/>
                    <a:pt x="482" y="1283"/>
                  </a:cubicBezTo>
                  <a:cubicBezTo>
                    <a:pt x="476" y="1297"/>
                    <a:pt x="488" y="1322"/>
                    <a:pt x="479" y="1337"/>
                  </a:cubicBezTo>
                  <a:cubicBezTo>
                    <a:pt x="461" y="1317"/>
                    <a:pt x="472" y="1301"/>
                    <a:pt x="460" y="1293"/>
                  </a:cubicBezTo>
                  <a:cubicBezTo>
                    <a:pt x="478" y="1279"/>
                    <a:pt x="452" y="1240"/>
                    <a:pt x="473" y="1218"/>
                  </a:cubicBezTo>
                  <a:lnTo>
                    <a:pt x="459" y="1213"/>
                  </a:lnTo>
                  <a:lnTo>
                    <a:pt x="465" y="1200"/>
                  </a:lnTo>
                  <a:cubicBezTo>
                    <a:pt x="447" y="1096"/>
                    <a:pt x="452" y="1176"/>
                    <a:pt x="459" y="1083"/>
                  </a:cubicBezTo>
                  <a:cubicBezTo>
                    <a:pt x="460" y="1029"/>
                    <a:pt x="448" y="999"/>
                    <a:pt x="462" y="971"/>
                  </a:cubicBezTo>
                  <a:cubicBezTo>
                    <a:pt x="460" y="975"/>
                    <a:pt x="449" y="985"/>
                    <a:pt x="450" y="971"/>
                  </a:cubicBezTo>
                  <a:cubicBezTo>
                    <a:pt x="462" y="971"/>
                    <a:pt x="452" y="931"/>
                    <a:pt x="464" y="927"/>
                  </a:cubicBezTo>
                  <a:cubicBezTo>
                    <a:pt x="467" y="913"/>
                    <a:pt x="485" y="871"/>
                    <a:pt x="465" y="880"/>
                  </a:cubicBezTo>
                  <a:cubicBezTo>
                    <a:pt x="474" y="875"/>
                    <a:pt x="492" y="838"/>
                    <a:pt x="489" y="863"/>
                  </a:cubicBezTo>
                  <a:cubicBezTo>
                    <a:pt x="495" y="851"/>
                    <a:pt x="504" y="840"/>
                    <a:pt x="505" y="829"/>
                  </a:cubicBezTo>
                  <a:lnTo>
                    <a:pt x="493" y="844"/>
                  </a:lnTo>
                  <a:cubicBezTo>
                    <a:pt x="510" y="800"/>
                    <a:pt x="534" y="784"/>
                    <a:pt x="539" y="751"/>
                  </a:cubicBezTo>
                  <a:lnTo>
                    <a:pt x="524" y="763"/>
                  </a:lnTo>
                  <a:cubicBezTo>
                    <a:pt x="537" y="737"/>
                    <a:pt x="552" y="718"/>
                    <a:pt x="571" y="718"/>
                  </a:cubicBezTo>
                  <a:lnTo>
                    <a:pt x="557" y="744"/>
                  </a:lnTo>
                  <a:cubicBezTo>
                    <a:pt x="584" y="706"/>
                    <a:pt x="600" y="684"/>
                    <a:pt x="621" y="650"/>
                  </a:cubicBezTo>
                  <a:lnTo>
                    <a:pt x="612" y="660"/>
                  </a:lnTo>
                  <a:cubicBezTo>
                    <a:pt x="623" y="602"/>
                    <a:pt x="843" y="446"/>
                    <a:pt x="893" y="427"/>
                  </a:cubicBezTo>
                  <a:lnTo>
                    <a:pt x="868" y="423"/>
                  </a:lnTo>
                  <a:cubicBezTo>
                    <a:pt x="880" y="415"/>
                    <a:pt x="893" y="407"/>
                    <a:pt x="906" y="401"/>
                  </a:cubicBezTo>
                  <a:cubicBezTo>
                    <a:pt x="901" y="402"/>
                    <a:pt x="897" y="442"/>
                    <a:pt x="892" y="441"/>
                  </a:cubicBezTo>
                  <a:cubicBezTo>
                    <a:pt x="933" y="427"/>
                    <a:pt x="1069" y="388"/>
                    <a:pt x="1207" y="408"/>
                  </a:cubicBezTo>
                  <a:cubicBezTo>
                    <a:pt x="1344" y="422"/>
                    <a:pt x="1468" y="488"/>
                    <a:pt x="1498" y="516"/>
                  </a:cubicBezTo>
                  <a:cubicBezTo>
                    <a:pt x="1523" y="539"/>
                    <a:pt x="1492" y="537"/>
                    <a:pt x="1492" y="537"/>
                  </a:cubicBezTo>
                  <a:cubicBezTo>
                    <a:pt x="1527" y="554"/>
                    <a:pt x="1513" y="536"/>
                    <a:pt x="1540" y="556"/>
                  </a:cubicBezTo>
                  <a:cubicBezTo>
                    <a:pt x="1546" y="564"/>
                    <a:pt x="1533" y="563"/>
                    <a:pt x="1527" y="561"/>
                  </a:cubicBezTo>
                  <a:cubicBezTo>
                    <a:pt x="1540" y="569"/>
                    <a:pt x="1548" y="580"/>
                    <a:pt x="1553" y="576"/>
                  </a:cubicBezTo>
                  <a:cubicBezTo>
                    <a:pt x="1541" y="562"/>
                    <a:pt x="1556" y="555"/>
                    <a:pt x="1555" y="543"/>
                  </a:cubicBezTo>
                  <a:cubicBezTo>
                    <a:pt x="1567" y="552"/>
                    <a:pt x="1579" y="561"/>
                    <a:pt x="1589" y="572"/>
                  </a:cubicBezTo>
                  <a:lnTo>
                    <a:pt x="1582" y="577"/>
                  </a:lnTo>
                  <a:cubicBezTo>
                    <a:pt x="1588" y="585"/>
                    <a:pt x="1618" y="574"/>
                    <a:pt x="1646" y="610"/>
                  </a:cubicBezTo>
                  <a:cubicBezTo>
                    <a:pt x="1696" y="666"/>
                    <a:pt x="1744" y="733"/>
                    <a:pt x="1775" y="801"/>
                  </a:cubicBezTo>
                  <a:cubicBezTo>
                    <a:pt x="1770" y="802"/>
                    <a:pt x="1760" y="790"/>
                    <a:pt x="1751" y="777"/>
                  </a:cubicBezTo>
                  <a:cubicBezTo>
                    <a:pt x="1755" y="786"/>
                    <a:pt x="1762" y="799"/>
                    <a:pt x="1763" y="809"/>
                  </a:cubicBezTo>
                  <a:cubicBezTo>
                    <a:pt x="1764" y="789"/>
                    <a:pt x="1782" y="834"/>
                    <a:pt x="1780" y="820"/>
                  </a:cubicBezTo>
                  <a:cubicBezTo>
                    <a:pt x="1825" y="861"/>
                    <a:pt x="1826" y="937"/>
                    <a:pt x="1849" y="982"/>
                  </a:cubicBezTo>
                  <a:cubicBezTo>
                    <a:pt x="1870" y="969"/>
                    <a:pt x="2213" y="1057"/>
                    <a:pt x="2235" y="1070"/>
                  </a:cubicBezTo>
                  <a:cubicBezTo>
                    <a:pt x="2236" y="1093"/>
                    <a:pt x="2236" y="1115"/>
                    <a:pt x="2234" y="1122"/>
                  </a:cubicBezTo>
                  <a:cubicBezTo>
                    <a:pt x="2240" y="1117"/>
                    <a:pt x="2241" y="1071"/>
                    <a:pt x="2236" y="1047"/>
                  </a:cubicBezTo>
                  <a:lnTo>
                    <a:pt x="2223" y="1044"/>
                  </a:lnTo>
                  <a:cubicBezTo>
                    <a:pt x="2215" y="990"/>
                    <a:pt x="2231" y="1031"/>
                    <a:pt x="2223" y="977"/>
                  </a:cubicBezTo>
                  <a:cubicBezTo>
                    <a:pt x="2234" y="973"/>
                    <a:pt x="2243" y="1022"/>
                    <a:pt x="2245" y="1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2"/>
            <p:cNvSpPr/>
            <p:nvPr/>
          </p:nvSpPr>
          <p:spPr>
            <a:xfrm>
              <a:off x="8572012" y="2053043"/>
              <a:ext cx="46213" cy="45555"/>
            </a:xfrm>
            <a:custGeom>
              <a:rect b="b" l="l" r="r" t="t"/>
              <a:pathLst>
                <a:path extrusionOk="0" h="2213" w="2245">
                  <a:moveTo>
                    <a:pt x="2245" y="1066"/>
                  </a:moveTo>
                  <a:cubicBezTo>
                    <a:pt x="2245" y="1027"/>
                    <a:pt x="2249" y="986"/>
                    <a:pt x="2234" y="972"/>
                  </a:cubicBezTo>
                  <a:cubicBezTo>
                    <a:pt x="2233" y="934"/>
                    <a:pt x="2247" y="974"/>
                    <a:pt x="2245" y="928"/>
                  </a:cubicBezTo>
                  <a:cubicBezTo>
                    <a:pt x="2238" y="897"/>
                    <a:pt x="2217" y="858"/>
                    <a:pt x="2214" y="821"/>
                  </a:cubicBezTo>
                  <a:lnTo>
                    <a:pt x="2216" y="821"/>
                  </a:lnTo>
                  <a:cubicBezTo>
                    <a:pt x="2201" y="730"/>
                    <a:pt x="2159" y="694"/>
                    <a:pt x="2132" y="617"/>
                  </a:cubicBezTo>
                  <a:lnTo>
                    <a:pt x="2139" y="623"/>
                  </a:lnTo>
                  <a:cubicBezTo>
                    <a:pt x="2133" y="594"/>
                    <a:pt x="2098" y="548"/>
                    <a:pt x="2075" y="500"/>
                  </a:cubicBezTo>
                  <a:cubicBezTo>
                    <a:pt x="2081" y="514"/>
                    <a:pt x="2082" y="529"/>
                    <a:pt x="2064" y="503"/>
                  </a:cubicBezTo>
                  <a:cubicBezTo>
                    <a:pt x="2036" y="449"/>
                    <a:pt x="2006" y="420"/>
                    <a:pt x="1984" y="382"/>
                  </a:cubicBezTo>
                  <a:lnTo>
                    <a:pt x="1948" y="357"/>
                  </a:lnTo>
                  <a:cubicBezTo>
                    <a:pt x="1883" y="278"/>
                    <a:pt x="1679" y="104"/>
                    <a:pt x="1425" y="39"/>
                  </a:cubicBezTo>
                  <a:cubicBezTo>
                    <a:pt x="1175" y="-34"/>
                    <a:pt x="915" y="13"/>
                    <a:pt x="817" y="44"/>
                  </a:cubicBezTo>
                  <a:lnTo>
                    <a:pt x="825" y="40"/>
                  </a:lnTo>
                  <a:cubicBezTo>
                    <a:pt x="673" y="79"/>
                    <a:pt x="448" y="189"/>
                    <a:pt x="289" y="373"/>
                  </a:cubicBezTo>
                  <a:cubicBezTo>
                    <a:pt x="124" y="551"/>
                    <a:pt x="40" y="789"/>
                    <a:pt x="25" y="948"/>
                  </a:cubicBezTo>
                  <a:cubicBezTo>
                    <a:pt x="6" y="996"/>
                    <a:pt x="5" y="1065"/>
                    <a:pt x="0" y="1117"/>
                  </a:cubicBezTo>
                  <a:cubicBezTo>
                    <a:pt x="6" y="1088"/>
                    <a:pt x="13" y="1098"/>
                    <a:pt x="11" y="1120"/>
                  </a:cubicBezTo>
                  <a:cubicBezTo>
                    <a:pt x="19" y="1277"/>
                    <a:pt x="13" y="1132"/>
                    <a:pt x="36" y="1288"/>
                  </a:cubicBezTo>
                  <a:cubicBezTo>
                    <a:pt x="52" y="1376"/>
                    <a:pt x="106" y="1594"/>
                    <a:pt x="238" y="1769"/>
                  </a:cubicBezTo>
                  <a:cubicBezTo>
                    <a:pt x="361" y="1949"/>
                    <a:pt x="549" y="2066"/>
                    <a:pt x="619" y="2105"/>
                  </a:cubicBezTo>
                  <a:cubicBezTo>
                    <a:pt x="702" y="2133"/>
                    <a:pt x="803" y="2176"/>
                    <a:pt x="888" y="2186"/>
                  </a:cubicBezTo>
                  <a:lnTo>
                    <a:pt x="879" y="2187"/>
                  </a:lnTo>
                  <a:cubicBezTo>
                    <a:pt x="923" y="2194"/>
                    <a:pt x="1074" y="2225"/>
                    <a:pt x="1228" y="2208"/>
                  </a:cubicBezTo>
                  <a:cubicBezTo>
                    <a:pt x="1382" y="2196"/>
                    <a:pt x="1531" y="2139"/>
                    <a:pt x="1576" y="2112"/>
                  </a:cubicBezTo>
                  <a:lnTo>
                    <a:pt x="1562" y="2116"/>
                  </a:lnTo>
                  <a:cubicBezTo>
                    <a:pt x="1642" y="2068"/>
                    <a:pt x="1637" y="2088"/>
                    <a:pt x="1703" y="2054"/>
                  </a:cubicBezTo>
                  <a:cubicBezTo>
                    <a:pt x="1687" y="2046"/>
                    <a:pt x="1747" y="1994"/>
                    <a:pt x="1769" y="1974"/>
                  </a:cubicBezTo>
                  <a:lnTo>
                    <a:pt x="1770" y="1978"/>
                  </a:lnTo>
                  <a:cubicBezTo>
                    <a:pt x="1806" y="1949"/>
                    <a:pt x="1871" y="1870"/>
                    <a:pt x="1916" y="1813"/>
                  </a:cubicBezTo>
                  <a:lnTo>
                    <a:pt x="1921" y="1821"/>
                  </a:lnTo>
                  <a:cubicBezTo>
                    <a:pt x="1956" y="1770"/>
                    <a:pt x="2022" y="1676"/>
                    <a:pt x="2042" y="1637"/>
                  </a:cubicBezTo>
                  <a:cubicBezTo>
                    <a:pt x="2094" y="1553"/>
                    <a:pt x="2167" y="1408"/>
                    <a:pt x="2172" y="1270"/>
                  </a:cubicBezTo>
                  <a:cubicBezTo>
                    <a:pt x="2185" y="1242"/>
                    <a:pt x="2196" y="1214"/>
                    <a:pt x="2206" y="1185"/>
                  </a:cubicBezTo>
                  <a:lnTo>
                    <a:pt x="2204" y="1171"/>
                  </a:lnTo>
                  <a:cubicBezTo>
                    <a:pt x="2205" y="1156"/>
                    <a:pt x="1891" y="1058"/>
                    <a:pt x="1817" y="1179"/>
                  </a:cubicBezTo>
                  <a:lnTo>
                    <a:pt x="1807" y="1177"/>
                  </a:lnTo>
                  <a:cubicBezTo>
                    <a:pt x="1807" y="1184"/>
                    <a:pt x="1808" y="1192"/>
                    <a:pt x="1807" y="1200"/>
                  </a:cubicBezTo>
                  <a:cubicBezTo>
                    <a:pt x="1798" y="1227"/>
                    <a:pt x="1807" y="1241"/>
                    <a:pt x="1798" y="1237"/>
                  </a:cubicBezTo>
                  <a:lnTo>
                    <a:pt x="1805" y="1200"/>
                  </a:lnTo>
                  <a:cubicBezTo>
                    <a:pt x="1798" y="1227"/>
                    <a:pt x="1796" y="1208"/>
                    <a:pt x="1793" y="1197"/>
                  </a:cubicBezTo>
                  <a:cubicBezTo>
                    <a:pt x="1790" y="1208"/>
                    <a:pt x="1787" y="1219"/>
                    <a:pt x="1783" y="1227"/>
                  </a:cubicBezTo>
                  <a:cubicBezTo>
                    <a:pt x="1786" y="1233"/>
                    <a:pt x="1787" y="1224"/>
                    <a:pt x="1790" y="1220"/>
                  </a:cubicBezTo>
                  <a:cubicBezTo>
                    <a:pt x="1790" y="1235"/>
                    <a:pt x="1798" y="1257"/>
                    <a:pt x="1788" y="1274"/>
                  </a:cubicBezTo>
                  <a:cubicBezTo>
                    <a:pt x="1780" y="1301"/>
                    <a:pt x="1773" y="1272"/>
                    <a:pt x="1764" y="1303"/>
                  </a:cubicBezTo>
                  <a:cubicBezTo>
                    <a:pt x="1712" y="1464"/>
                    <a:pt x="1600" y="1595"/>
                    <a:pt x="1459" y="1684"/>
                  </a:cubicBezTo>
                  <a:cubicBezTo>
                    <a:pt x="1454" y="1683"/>
                    <a:pt x="1458" y="1681"/>
                    <a:pt x="1461" y="1677"/>
                  </a:cubicBezTo>
                  <a:cubicBezTo>
                    <a:pt x="1421" y="1707"/>
                    <a:pt x="1380" y="1726"/>
                    <a:pt x="1338" y="1744"/>
                  </a:cubicBezTo>
                  <a:cubicBezTo>
                    <a:pt x="1325" y="1745"/>
                    <a:pt x="1320" y="1741"/>
                    <a:pt x="1315" y="1738"/>
                  </a:cubicBezTo>
                  <a:cubicBezTo>
                    <a:pt x="1328" y="1755"/>
                    <a:pt x="1070" y="1793"/>
                    <a:pt x="1065" y="1775"/>
                  </a:cubicBezTo>
                  <a:lnTo>
                    <a:pt x="1060" y="1791"/>
                  </a:lnTo>
                  <a:cubicBezTo>
                    <a:pt x="1010" y="1787"/>
                    <a:pt x="1048" y="1771"/>
                    <a:pt x="1002" y="1769"/>
                  </a:cubicBezTo>
                  <a:cubicBezTo>
                    <a:pt x="979" y="1792"/>
                    <a:pt x="929" y="1749"/>
                    <a:pt x="910" y="1758"/>
                  </a:cubicBezTo>
                  <a:cubicBezTo>
                    <a:pt x="910" y="1758"/>
                    <a:pt x="890" y="1747"/>
                    <a:pt x="894" y="1741"/>
                  </a:cubicBezTo>
                  <a:cubicBezTo>
                    <a:pt x="883" y="1750"/>
                    <a:pt x="871" y="1736"/>
                    <a:pt x="857" y="1734"/>
                  </a:cubicBezTo>
                  <a:cubicBezTo>
                    <a:pt x="850" y="1736"/>
                    <a:pt x="859" y="1739"/>
                    <a:pt x="861" y="1744"/>
                  </a:cubicBezTo>
                  <a:cubicBezTo>
                    <a:pt x="850" y="1742"/>
                    <a:pt x="840" y="1738"/>
                    <a:pt x="829" y="1734"/>
                  </a:cubicBezTo>
                  <a:cubicBezTo>
                    <a:pt x="819" y="1725"/>
                    <a:pt x="820" y="1717"/>
                    <a:pt x="833" y="1722"/>
                  </a:cubicBezTo>
                  <a:cubicBezTo>
                    <a:pt x="794" y="1705"/>
                    <a:pt x="688" y="1637"/>
                    <a:pt x="611" y="1540"/>
                  </a:cubicBezTo>
                  <a:cubicBezTo>
                    <a:pt x="534" y="1443"/>
                    <a:pt x="493" y="1326"/>
                    <a:pt x="482" y="1283"/>
                  </a:cubicBezTo>
                  <a:cubicBezTo>
                    <a:pt x="476" y="1297"/>
                    <a:pt x="488" y="1322"/>
                    <a:pt x="479" y="1337"/>
                  </a:cubicBezTo>
                  <a:cubicBezTo>
                    <a:pt x="461" y="1317"/>
                    <a:pt x="472" y="1301"/>
                    <a:pt x="460" y="1293"/>
                  </a:cubicBezTo>
                  <a:cubicBezTo>
                    <a:pt x="478" y="1279"/>
                    <a:pt x="452" y="1240"/>
                    <a:pt x="473" y="1218"/>
                  </a:cubicBezTo>
                  <a:lnTo>
                    <a:pt x="459" y="1213"/>
                  </a:lnTo>
                  <a:lnTo>
                    <a:pt x="465" y="1200"/>
                  </a:lnTo>
                  <a:cubicBezTo>
                    <a:pt x="447" y="1096"/>
                    <a:pt x="452" y="1176"/>
                    <a:pt x="459" y="1083"/>
                  </a:cubicBezTo>
                  <a:cubicBezTo>
                    <a:pt x="460" y="1029"/>
                    <a:pt x="448" y="999"/>
                    <a:pt x="462" y="971"/>
                  </a:cubicBezTo>
                  <a:cubicBezTo>
                    <a:pt x="460" y="975"/>
                    <a:pt x="449" y="985"/>
                    <a:pt x="450" y="971"/>
                  </a:cubicBezTo>
                  <a:cubicBezTo>
                    <a:pt x="462" y="971"/>
                    <a:pt x="452" y="931"/>
                    <a:pt x="464" y="927"/>
                  </a:cubicBezTo>
                  <a:cubicBezTo>
                    <a:pt x="467" y="913"/>
                    <a:pt x="485" y="871"/>
                    <a:pt x="465" y="880"/>
                  </a:cubicBezTo>
                  <a:cubicBezTo>
                    <a:pt x="474" y="875"/>
                    <a:pt x="492" y="838"/>
                    <a:pt x="489" y="863"/>
                  </a:cubicBezTo>
                  <a:cubicBezTo>
                    <a:pt x="495" y="851"/>
                    <a:pt x="504" y="840"/>
                    <a:pt x="505" y="829"/>
                  </a:cubicBezTo>
                  <a:lnTo>
                    <a:pt x="493" y="844"/>
                  </a:lnTo>
                  <a:cubicBezTo>
                    <a:pt x="510" y="800"/>
                    <a:pt x="534" y="784"/>
                    <a:pt x="539" y="751"/>
                  </a:cubicBezTo>
                  <a:lnTo>
                    <a:pt x="524" y="763"/>
                  </a:lnTo>
                  <a:cubicBezTo>
                    <a:pt x="537" y="737"/>
                    <a:pt x="552" y="718"/>
                    <a:pt x="571" y="718"/>
                  </a:cubicBezTo>
                  <a:lnTo>
                    <a:pt x="557" y="744"/>
                  </a:lnTo>
                  <a:cubicBezTo>
                    <a:pt x="584" y="706"/>
                    <a:pt x="600" y="684"/>
                    <a:pt x="621" y="650"/>
                  </a:cubicBezTo>
                  <a:lnTo>
                    <a:pt x="612" y="660"/>
                  </a:lnTo>
                  <a:cubicBezTo>
                    <a:pt x="623" y="602"/>
                    <a:pt x="843" y="446"/>
                    <a:pt x="893" y="427"/>
                  </a:cubicBezTo>
                  <a:lnTo>
                    <a:pt x="868" y="423"/>
                  </a:lnTo>
                  <a:cubicBezTo>
                    <a:pt x="880" y="415"/>
                    <a:pt x="893" y="407"/>
                    <a:pt x="906" y="401"/>
                  </a:cubicBezTo>
                  <a:cubicBezTo>
                    <a:pt x="901" y="402"/>
                    <a:pt x="897" y="442"/>
                    <a:pt x="892" y="441"/>
                  </a:cubicBezTo>
                  <a:cubicBezTo>
                    <a:pt x="933" y="427"/>
                    <a:pt x="1069" y="388"/>
                    <a:pt x="1207" y="408"/>
                  </a:cubicBezTo>
                  <a:cubicBezTo>
                    <a:pt x="1344" y="422"/>
                    <a:pt x="1468" y="488"/>
                    <a:pt x="1498" y="516"/>
                  </a:cubicBezTo>
                  <a:cubicBezTo>
                    <a:pt x="1523" y="539"/>
                    <a:pt x="1492" y="537"/>
                    <a:pt x="1492" y="537"/>
                  </a:cubicBezTo>
                  <a:cubicBezTo>
                    <a:pt x="1527" y="554"/>
                    <a:pt x="1513" y="536"/>
                    <a:pt x="1540" y="556"/>
                  </a:cubicBezTo>
                  <a:cubicBezTo>
                    <a:pt x="1546" y="564"/>
                    <a:pt x="1533" y="563"/>
                    <a:pt x="1527" y="561"/>
                  </a:cubicBezTo>
                  <a:cubicBezTo>
                    <a:pt x="1540" y="569"/>
                    <a:pt x="1548" y="580"/>
                    <a:pt x="1553" y="576"/>
                  </a:cubicBezTo>
                  <a:cubicBezTo>
                    <a:pt x="1541" y="562"/>
                    <a:pt x="1556" y="555"/>
                    <a:pt x="1555" y="543"/>
                  </a:cubicBezTo>
                  <a:cubicBezTo>
                    <a:pt x="1567" y="552"/>
                    <a:pt x="1579" y="561"/>
                    <a:pt x="1589" y="572"/>
                  </a:cubicBezTo>
                  <a:lnTo>
                    <a:pt x="1582" y="577"/>
                  </a:lnTo>
                  <a:cubicBezTo>
                    <a:pt x="1588" y="585"/>
                    <a:pt x="1618" y="574"/>
                    <a:pt x="1646" y="610"/>
                  </a:cubicBezTo>
                  <a:cubicBezTo>
                    <a:pt x="1696" y="666"/>
                    <a:pt x="1744" y="733"/>
                    <a:pt x="1775" y="801"/>
                  </a:cubicBezTo>
                  <a:cubicBezTo>
                    <a:pt x="1770" y="802"/>
                    <a:pt x="1760" y="790"/>
                    <a:pt x="1751" y="777"/>
                  </a:cubicBezTo>
                  <a:cubicBezTo>
                    <a:pt x="1755" y="786"/>
                    <a:pt x="1762" y="799"/>
                    <a:pt x="1763" y="809"/>
                  </a:cubicBezTo>
                  <a:cubicBezTo>
                    <a:pt x="1764" y="789"/>
                    <a:pt x="1782" y="834"/>
                    <a:pt x="1780" y="820"/>
                  </a:cubicBezTo>
                  <a:cubicBezTo>
                    <a:pt x="1825" y="861"/>
                    <a:pt x="1826" y="937"/>
                    <a:pt x="1849" y="982"/>
                  </a:cubicBezTo>
                  <a:cubicBezTo>
                    <a:pt x="1870" y="969"/>
                    <a:pt x="2213" y="1057"/>
                    <a:pt x="2235" y="1070"/>
                  </a:cubicBezTo>
                  <a:cubicBezTo>
                    <a:pt x="2236" y="1093"/>
                    <a:pt x="2236" y="1115"/>
                    <a:pt x="2234" y="1122"/>
                  </a:cubicBezTo>
                  <a:cubicBezTo>
                    <a:pt x="2240" y="1117"/>
                    <a:pt x="2241" y="1071"/>
                    <a:pt x="2236" y="1047"/>
                  </a:cubicBezTo>
                  <a:lnTo>
                    <a:pt x="2223" y="1044"/>
                  </a:lnTo>
                  <a:cubicBezTo>
                    <a:pt x="2215" y="990"/>
                    <a:pt x="2231" y="1031"/>
                    <a:pt x="2223" y="977"/>
                  </a:cubicBezTo>
                  <a:cubicBezTo>
                    <a:pt x="2234" y="973"/>
                    <a:pt x="2243" y="1022"/>
                    <a:pt x="2245" y="1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2"/>
            <p:cNvSpPr/>
            <p:nvPr/>
          </p:nvSpPr>
          <p:spPr>
            <a:xfrm>
              <a:off x="8419612" y="376643"/>
              <a:ext cx="46213" cy="45555"/>
            </a:xfrm>
            <a:custGeom>
              <a:rect b="b" l="l" r="r" t="t"/>
              <a:pathLst>
                <a:path extrusionOk="0" h="2213" w="2245">
                  <a:moveTo>
                    <a:pt x="2245" y="1066"/>
                  </a:moveTo>
                  <a:cubicBezTo>
                    <a:pt x="2245" y="1027"/>
                    <a:pt x="2249" y="986"/>
                    <a:pt x="2234" y="972"/>
                  </a:cubicBezTo>
                  <a:cubicBezTo>
                    <a:pt x="2233" y="934"/>
                    <a:pt x="2247" y="974"/>
                    <a:pt x="2245" y="928"/>
                  </a:cubicBezTo>
                  <a:cubicBezTo>
                    <a:pt x="2238" y="897"/>
                    <a:pt x="2217" y="858"/>
                    <a:pt x="2214" y="821"/>
                  </a:cubicBezTo>
                  <a:lnTo>
                    <a:pt x="2216" y="821"/>
                  </a:lnTo>
                  <a:cubicBezTo>
                    <a:pt x="2201" y="730"/>
                    <a:pt x="2159" y="694"/>
                    <a:pt x="2132" y="617"/>
                  </a:cubicBezTo>
                  <a:lnTo>
                    <a:pt x="2139" y="623"/>
                  </a:lnTo>
                  <a:cubicBezTo>
                    <a:pt x="2133" y="594"/>
                    <a:pt x="2098" y="548"/>
                    <a:pt x="2075" y="500"/>
                  </a:cubicBezTo>
                  <a:cubicBezTo>
                    <a:pt x="2081" y="514"/>
                    <a:pt x="2082" y="529"/>
                    <a:pt x="2064" y="503"/>
                  </a:cubicBezTo>
                  <a:cubicBezTo>
                    <a:pt x="2036" y="449"/>
                    <a:pt x="2006" y="420"/>
                    <a:pt x="1984" y="382"/>
                  </a:cubicBezTo>
                  <a:lnTo>
                    <a:pt x="1948" y="357"/>
                  </a:lnTo>
                  <a:cubicBezTo>
                    <a:pt x="1883" y="278"/>
                    <a:pt x="1679" y="104"/>
                    <a:pt x="1425" y="39"/>
                  </a:cubicBezTo>
                  <a:cubicBezTo>
                    <a:pt x="1175" y="-34"/>
                    <a:pt x="915" y="13"/>
                    <a:pt x="817" y="44"/>
                  </a:cubicBezTo>
                  <a:lnTo>
                    <a:pt x="825" y="40"/>
                  </a:lnTo>
                  <a:cubicBezTo>
                    <a:pt x="673" y="79"/>
                    <a:pt x="448" y="189"/>
                    <a:pt x="289" y="373"/>
                  </a:cubicBezTo>
                  <a:cubicBezTo>
                    <a:pt x="124" y="551"/>
                    <a:pt x="40" y="789"/>
                    <a:pt x="25" y="948"/>
                  </a:cubicBezTo>
                  <a:cubicBezTo>
                    <a:pt x="6" y="996"/>
                    <a:pt x="5" y="1065"/>
                    <a:pt x="0" y="1117"/>
                  </a:cubicBezTo>
                  <a:cubicBezTo>
                    <a:pt x="6" y="1088"/>
                    <a:pt x="13" y="1098"/>
                    <a:pt x="11" y="1120"/>
                  </a:cubicBezTo>
                  <a:cubicBezTo>
                    <a:pt x="19" y="1277"/>
                    <a:pt x="13" y="1132"/>
                    <a:pt x="36" y="1288"/>
                  </a:cubicBezTo>
                  <a:cubicBezTo>
                    <a:pt x="52" y="1376"/>
                    <a:pt x="106" y="1594"/>
                    <a:pt x="238" y="1769"/>
                  </a:cubicBezTo>
                  <a:cubicBezTo>
                    <a:pt x="361" y="1949"/>
                    <a:pt x="549" y="2066"/>
                    <a:pt x="619" y="2105"/>
                  </a:cubicBezTo>
                  <a:cubicBezTo>
                    <a:pt x="702" y="2133"/>
                    <a:pt x="803" y="2176"/>
                    <a:pt x="888" y="2186"/>
                  </a:cubicBezTo>
                  <a:lnTo>
                    <a:pt x="879" y="2187"/>
                  </a:lnTo>
                  <a:cubicBezTo>
                    <a:pt x="923" y="2194"/>
                    <a:pt x="1074" y="2225"/>
                    <a:pt x="1228" y="2208"/>
                  </a:cubicBezTo>
                  <a:cubicBezTo>
                    <a:pt x="1382" y="2196"/>
                    <a:pt x="1531" y="2139"/>
                    <a:pt x="1576" y="2112"/>
                  </a:cubicBezTo>
                  <a:lnTo>
                    <a:pt x="1562" y="2116"/>
                  </a:lnTo>
                  <a:cubicBezTo>
                    <a:pt x="1642" y="2068"/>
                    <a:pt x="1637" y="2088"/>
                    <a:pt x="1703" y="2054"/>
                  </a:cubicBezTo>
                  <a:cubicBezTo>
                    <a:pt x="1687" y="2046"/>
                    <a:pt x="1747" y="1994"/>
                    <a:pt x="1769" y="1974"/>
                  </a:cubicBezTo>
                  <a:lnTo>
                    <a:pt x="1770" y="1978"/>
                  </a:lnTo>
                  <a:cubicBezTo>
                    <a:pt x="1806" y="1949"/>
                    <a:pt x="1871" y="1870"/>
                    <a:pt x="1916" y="1813"/>
                  </a:cubicBezTo>
                  <a:lnTo>
                    <a:pt x="1921" y="1821"/>
                  </a:lnTo>
                  <a:cubicBezTo>
                    <a:pt x="1956" y="1770"/>
                    <a:pt x="2022" y="1676"/>
                    <a:pt x="2042" y="1637"/>
                  </a:cubicBezTo>
                  <a:cubicBezTo>
                    <a:pt x="2094" y="1553"/>
                    <a:pt x="2167" y="1408"/>
                    <a:pt x="2172" y="1270"/>
                  </a:cubicBezTo>
                  <a:cubicBezTo>
                    <a:pt x="2185" y="1242"/>
                    <a:pt x="2196" y="1214"/>
                    <a:pt x="2206" y="1185"/>
                  </a:cubicBezTo>
                  <a:lnTo>
                    <a:pt x="2204" y="1171"/>
                  </a:lnTo>
                  <a:cubicBezTo>
                    <a:pt x="2205" y="1156"/>
                    <a:pt x="1891" y="1058"/>
                    <a:pt x="1817" y="1179"/>
                  </a:cubicBezTo>
                  <a:lnTo>
                    <a:pt x="1807" y="1177"/>
                  </a:lnTo>
                  <a:cubicBezTo>
                    <a:pt x="1807" y="1184"/>
                    <a:pt x="1808" y="1192"/>
                    <a:pt x="1807" y="1200"/>
                  </a:cubicBezTo>
                  <a:cubicBezTo>
                    <a:pt x="1798" y="1227"/>
                    <a:pt x="1807" y="1241"/>
                    <a:pt x="1798" y="1237"/>
                  </a:cubicBezTo>
                  <a:lnTo>
                    <a:pt x="1805" y="1200"/>
                  </a:lnTo>
                  <a:cubicBezTo>
                    <a:pt x="1798" y="1227"/>
                    <a:pt x="1796" y="1208"/>
                    <a:pt x="1793" y="1197"/>
                  </a:cubicBezTo>
                  <a:cubicBezTo>
                    <a:pt x="1790" y="1208"/>
                    <a:pt x="1787" y="1219"/>
                    <a:pt x="1783" y="1227"/>
                  </a:cubicBezTo>
                  <a:cubicBezTo>
                    <a:pt x="1786" y="1233"/>
                    <a:pt x="1787" y="1224"/>
                    <a:pt x="1790" y="1220"/>
                  </a:cubicBezTo>
                  <a:cubicBezTo>
                    <a:pt x="1790" y="1235"/>
                    <a:pt x="1798" y="1257"/>
                    <a:pt x="1788" y="1274"/>
                  </a:cubicBezTo>
                  <a:cubicBezTo>
                    <a:pt x="1780" y="1301"/>
                    <a:pt x="1773" y="1272"/>
                    <a:pt x="1764" y="1303"/>
                  </a:cubicBezTo>
                  <a:cubicBezTo>
                    <a:pt x="1712" y="1464"/>
                    <a:pt x="1600" y="1595"/>
                    <a:pt x="1459" y="1684"/>
                  </a:cubicBezTo>
                  <a:cubicBezTo>
                    <a:pt x="1454" y="1683"/>
                    <a:pt x="1458" y="1681"/>
                    <a:pt x="1461" y="1677"/>
                  </a:cubicBezTo>
                  <a:cubicBezTo>
                    <a:pt x="1421" y="1707"/>
                    <a:pt x="1380" y="1726"/>
                    <a:pt x="1338" y="1744"/>
                  </a:cubicBezTo>
                  <a:cubicBezTo>
                    <a:pt x="1325" y="1745"/>
                    <a:pt x="1320" y="1741"/>
                    <a:pt x="1315" y="1738"/>
                  </a:cubicBezTo>
                  <a:cubicBezTo>
                    <a:pt x="1328" y="1755"/>
                    <a:pt x="1070" y="1793"/>
                    <a:pt x="1065" y="1775"/>
                  </a:cubicBezTo>
                  <a:lnTo>
                    <a:pt x="1060" y="1791"/>
                  </a:lnTo>
                  <a:cubicBezTo>
                    <a:pt x="1010" y="1787"/>
                    <a:pt x="1048" y="1771"/>
                    <a:pt x="1002" y="1769"/>
                  </a:cubicBezTo>
                  <a:cubicBezTo>
                    <a:pt x="979" y="1792"/>
                    <a:pt x="929" y="1749"/>
                    <a:pt x="910" y="1758"/>
                  </a:cubicBezTo>
                  <a:cubicBezTo>
                    <a:pt x="910" y="1758"/>
                    <a:pt x="890" y="1747"/>
                    <a:pt x="894" y="1741"/>
                  </a:cubicBezTo>
                  <a:cubicBezTo>
                    <a:pt x="883" y="1750"/>
                    <a:pt x="871" y="1736"/>
                    <a:pt x="857" y="1734"/>
                  </a:cubicBezTo>
                  <a:cubicBezTo>
                    <a:pt x="850" y="1736"/>
                    <a:pt x="859" y="1739"/>
                    <a:pt x="861" y="1744"/>
                  </a:cubicBezTo>
                  <a:cubicBezTo>
                    <a:pt x="850" y="1742"/>
                    <a:pt x="840" y="1738"/>
                    <a:pt x="829" y="1734"/>
                  </a:cubicBezTo>
                  <a:cubicBezTo>
                    <a:pt x="819" y="1725"/>
                    <a:pt x="820" y="1717"/>
                    <a:pt x="833" y="1722"/>
                  </a:cubicBezTo>
                  <a:cubicBezTo>
                    <a:pt x="794" y="1705"/>
                    <a:pt x="688" y="1637"/>
                    <a:pt x="611" y="1540"/>
                  </a:cubicBezTo>
                  <a:cubicBezTo>
                    <a:pt x="534" y="1443"/>
                    <a:pt x="493" y="1326"/>
                    <a:pt x="482" y="1283"/>
                  </a:cubicBezTo>
                  <a:cubicBezTo>
                    <a:pt x="476" y="1297"/>
                    <a:pt x="488" y="1322"/>
                    <a:pt x="479" y="1337"/>
                  </a:cubicBezTo>
                  <a:cubicBezTo>
                    <a:pt x="461" y="1317"/>
                    <a:pt x="472" y="1301"/>
                    <a:pt x="460" y="1293"/>
                  </a:cubicBezTo>
                  <a:cubicBezTo>
                    <a:pt x="478" y="1279"/>
                    <a:pt x="452" y="1240"/>
                    <a:pt x="473" y="1218"/>
                  </a:cubicBezTo>
                  <a:lnTo>
                    <a:pt x="459" y="1213"/>
                  </a:lnTo>
                  <a:lnTo>
                    <a:pt x="465" y="1200"/>
                  </a:lnTo>
                  <a:cubicBezTo>
                    <a:pt x="447" y="1096"/>
                    <a:pt x="452" y="1176"/>
                    <a:pt x="459" y="1083"/>
                  </a:cubicBezTo>
                  <a:cubicBezTo>
                    <a:pt x="460" y="1029"/>
                    <a:pt x="448" y="999"/>
                    <a:pt x="462" y="971"/>
                  </a:cubicBezTo>
                  <a:cubicBezTo>
                    <a:pt x="460" y="975"/>
                    <a:pt x="449" y="985"/>
                    <a:pt x="450" y="971"/>
                  </a:cubicBezTo>
                  <a:cubicBezTo>
                    <a:pt x="462" y="971"/>
                    <a:pt x="452" y="931"/>
                    <a:pt x="464" y="927"/>
                  </a:cubicBezTo>
                  <a:cubicBezTo>
                    <a:pt x="467" y="913"/>
                    <a:pt x="485" y="871"/>
                    <a:pt x="465" y="880"/>
                  </a:cubicBezTo>
                  <a:cubicBezTo>
                    <a:pt x="474" y="875"/>
                    <a:pt x="492" y="838"/>
                    <a:pt x="489" y="863"/>
                  </a:cubicBezTo>
                  <a:cubicBezTo>
                    <a:pt x="495" y="851"/>
                    <a:pt x="504" y="840"/>
                    <a:pt x="505" y="829"/>
                  </a:cubicBezTo>
                  <a:lnTo>
                    <a:pt x="493" y="844"/>
                  </a:lnTo>
                  <a:cubicBezTo>
                    <a:pt x="510" y="800"/>
                    <a:pt x="534" y="784"/>
                    <a:pt x="539" y="751"/>
                  </a:cubicBezTo>
                  <a:lnTo>
                    <a:pt x="524" y="763"/>
                  </a:lnTo>
                  <a:cubicBezTo>
                    <a:pt x="537" y="737"/>
                    <a:pt x="552" y="718"/>
                    <a:pt x="571" y="718"/>
                  </a:cubicBezTo>
                  <a:lnTo>
                    <a:pt x="557" y="744"/>
                  </a:lnTo>
                  <a:cubicBezTo>
                    <a:pt x="584" y="706"/>
                    <a:pt x="600" y="684"/>
                    <a:pt x="621" y="650"/>
                  </a:cubicBezTo>
                  <a:lnTo>
                    <a:pt x="612" y="660"/>
                  </a:lnTo>
                  <a:cubicBezTo>
                    <a:pt x="623" y="602"/>
                    <a:pt x="843" y="446"/>
                    <a:pt x="893" y="427"/>
                  </a:cubicBezTo>
                  <a:lnTo>
                    <a:pt x="868" y="423"/>
                  </a:lnTo>
                  <a:cubicBezTo>
                    <a:pt x="880" y="415"/>
                    <a:pt x="893" y="407"/>
                    <a:pt x="906" y="401"/>
                  </a:cubicBezTo>
                  <a:cubicBezTo>
                    <a:pt x="901" y="402"/>
                    <a:pt x="897" y="442"/>
                    <a:pt x="892" y="441"/>
                  </a:cubicBezTo>
                  <a:cubicBezTo>
                    <a:pt x="933" y="427"/>
                    <a:pt x="1069" y="388"/>
                    <a:pt x="1207" y="408"/>
                  </a:cubicBezTo>
                  <a:cubicBezTo>
                    <a:pt x="1344" y="422"/>
                    <a:pt x="1468" y="488"/>
                    <a:pt x="1498" y="516"/>
                  </a:cubicBezTo>
                  <a:cubicBezTo>
                    <a:pt x="1523" y="539"/>
                    <a:pt x="1492" y="537"/>
                    <a:pt x="1492" y="537"/>
                  </a:cubicBezTo>
                  <a:cubicBezTo>
                    <a:pt x="1527" y="554"/>
                    <a:pt x="1513" y="536"/>
                    <a:pt x="1540" y="556"/>
                  </a:cubicBezTo>
                  <a:cubicBezTo>
                    <a:pt x="1546" y="564"/>
                    <a:pt x="1533" y="563"/>
                    <a:pt x="1527" y="561"/>
                  </a:cubicBezTo>
                  <a:cubicBezTo>
                    <a:pt x="1540" y="569"/>
                    <a:pt x="1548" y="580"/>
                    <a:pt x="1553" y="576"/>
                  </a:cubicBezTo>
                  <a:cubicBezTo>
                    <a:pt x="1541" y="562"/>
                    <a:pt x="1556" y="555"/>
                    <a:pt x="1555" y="543"/>
                  </a:cubicBezTo>
                  <a:cubicBezTo>
                    <a:pt x="1567" y="552"/>
                    <a:pt x="1579" y="561"/>
                    <a:pt x="1589" y="572"/>
                  </a:cubicBezTo>
                  <a:lnTo>
                    <a:pt x="1582" y="577"/>
                  </a:lnTo>
                  <a:cubicBezTo>
                    <a:pt x="1588" y="585"/>
                    <a:pt x="1618" y="574"/>
                    <a:pt x="1646" y="610"/>
                  </a:cubicBezTo>
                  <a:cubicBezTo>
                    <a:pt x="1696" y="666"/>
                    <a:pt x="1744" y="733"/>
                    <a:pt x="1775" y="801"/>
                  </a:cubicBezTo>
                  <a:cubicBezTo>
                    <a:pt x="1770" y="802"/>
                    <a:pt x="1760" y="790"/>
                    <a:pt x="1751" y="777"/>
                  </a:cubicBezTo>
                  <a:cubicBezTo>
                    <a:pt x="1755" y="786"/>
                    <a:pt x="1762" y="799"/>
                    <a:pt x="1763" y="809"/>
                  </a:cubicBezTo>
                  <a:cubicBezTo>
                    <a:pt x="1764" y="789"/>
                    <a:pt x="1782" y="834"/>
                    <a:pt x="1780" y="820"/>
                  </a:cubicBezTo>
                  <a:cubicBezTo>
                    <a:pt x="1825" y="861"/>
                    <a:pt x="1826" y="937"/>
                    <a:pt x="1849" y="982"/>
                  </a:cubicBezTo>
                  <a:cubicBezTo>
                    <a:pt x="1870" y="969"/>
                    <a:pt x="2213" y="1057"/>
                    <a:pt x="2235" y="1070"/>
                  </a:cubicBezTo>
                  <a:cubicBezTo>
                    <a:pt x="2236" y="1093"/>
                    <a:pt x="2236" y="1115"/>
                    <a:pt x="2234" y="1122"/>
                  </a:cubicBezTo>
                  <a:cubicBezTo>
                    <a:pt x="2240" y="1117"/>
                    <a:pt x="2241" y="1071"/>
                    <a:pt x="2236" y="1047"/>
                  </a:cubicBezTo>
                  <a:lnTo>
                    <a:pt x="2223" y="1044"/>
                  </a:lnTo>
                  <a:cubicBezTo>
                    <a:pt x="2215" y="990"/>
                    <a:pt x="2231" y="1031"/>
                    <a:pt x="2223" y="977"/>
                  </a:cubicBezTo>
                  <a:cubicBezTo>
                    <a:pt x="2234" y="973"/>
                    <a:pt x="2243" y="1022"/>
                    <a:pt x="2245" y="1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23"/>
          <p:cNvPicPr preferRelativeResize="0"/>
          <p:nvPr/>
        </p:nvPicPr>
        <p:blipFill rotWithShape="1">
          <a:blip r:embed="rId2">
            <a:alphaModFix amt="39000"/>
          </a:blip>
          <a:srcRect b="0" l="19627" r="0" t="-210"/>
          <a:stretch/>
        </p:blipFill>
        <p:spPr>
          <a:xfrm rot="5400000">
            <a:off x="1981963" y="-2005538"/>
            <a:ext cx="5190649" cy="9154575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3"/>
          <p:cNvSpPr/>
          <p:nvPr/>
        </p:nvSpPr>
        <p:spPr>
          <a:xfrm>
            <a:off x="-3525" y="4859525"/>
            <a:ext cx="9144000" cy="284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grpSp>
        <p:nvGrpSpPr>
          <p:cNvPr id="386" name="Google Shape;386;p23"/>
          <p:cNvGrpSpPr/>
          <p:nvPr/>
        </p:nvGrpSpPr>
        <p:grpSpPr>
          <a:xfrm>
            <a:off x="63934" y="81739"/>
            <a:ext cx="815772" cy="1871123"/>
            <a:chOff x="27884" y="3382489"/>
            <a:chExt cx="815772" cy="1871123"/>
          </a:xfrm>
        </p:grpSpPr>
        <p:pic>
          <p:nvPicPr>
            <p:cNvPr id="387" name="Google Shape;387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 rot="-748615">
              <a:off x="107750" y="3437200"/>
              <a:ext cx="594400" cy="8043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8" name="Google Shape;388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3285405">
              <a:off x="251550" y="4633250"/>
              <a:ext cx="469350" cy="543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89" name="Google Shape;389;p23"/>
            <p:cNvGrpSpPr/>
            <p:nvPr/>
          </p:nvGrpSpPr>
          <p:grpSpPr>
            <a:xfrm>
              <a:off x="106237" y="4249150"/>
              <a:ext cx="322538" cy="393923"/>
              <a:chOff x="243687" y="1619175"/>
              <a:chExt cx="322538" cy="393923"/>
            </a:xfrm>
          </p:grpSpPr>
          <p:sp>
            <p:nvSpPr>
              <p:cNvPr id="390" name="Google Shape;390;p23"/>
              <p:cNvSpPr/>
              <p:nvPr/>
            </p:nvSpPr>
            <p:spPr>
              <a:xfrm>
                <a:off x="317425" y="1619175"/>
                <a:ext cx="174355" cy="174231"/>
              </a:xfrm>
              <a:custGeom>
                <a:rect b="b" l="l" r="r" t="t"/>
                <a:pathLst>
                  <a:path extrusionOk="0" h="8464" w="8470">
                    <a:moveTo>
                      <a:pt x="5447" y="4423"/>
                    </a:moveTo>
                    <a:cubicBezTo>
                      <a:pt x="5164" y="4549"/>
                      <a:pt x="4863" y="4723"/>
                      <a:pt x="4672" y="5001"/>
                    </a:cubicBezTo>
                    <a:cubicBezTo>
                      <a:pt x="4562" y="5128"/>
                      <a:pt x="4502" y="5281"/>
                      <a:pt x="4426" y="5423"/>
                    </a:cubicBezTo>
                    <a:cubicBezTo>
                      <a:pt x="4378" y="5571"/>
                      <a:pt x="4307" y="5720"/>
                      <a:pt x="4280" y="5869"/>
                    </a:cubicBezTo>
                    <a:cubicBezTo>
                      <a:pt x="4270" y="5896"/>
                      <a:pt x="4278" y="5863"/>
                      <a:pt x="4285" y="5828"/>
                    </a:cubicBezTo>
                    <a:cubicBezTo>
                      <a:pt x="4265" y="5909"/>
                      <a:pt x="4247" y="5988"/>
                      <a:pt x="4231" y="6065"/>
                    </a:cubicBezTo>
                    <a:cubicBezTo>
                      <a:pt x="4203" y="5931"/>
                      <a:pt x="4164" y="5773"/>
                      <a:pt x="4104" y="5599"/>
                    </a:cubicBezTo>
                    <a:cubicBezTo>
                      <a:pt x="4047" y="5414"/>
                      <a:pt x="3950" y="5209"/>
                      <a:pt x="3812" y="5016"/>
                    </a:cubicBezTo>
                    <a:cubicBezTo>
                      <a:pt x="3671" y="4825"/>
                      <a:pt x="3478" y="4646"/>
                      <a:pt x="3263" y="4532"/>
                    </a:cubicBezTo>
                    <a:cubicBezTo>
                      <a:pt x="2968" y="4370"/>
                      <a:pt x="2660" y="4277"/>
                      <a:pt x="2378" y="4218"/>
                    </a:cubicBezTo>
                    <a:cubicBezTo>
                      <a:pt x="2489" y="4195"/>
                      <a:pt x="2586" y="4170"/>
                      <a:pt x="2690" y="4138"/>
                    </a:cubicBezTo>
                    <a:lnTo>
                      <a:pt x="2569" y="4161"/>
                    </a:lnTo>
                    <a:cubicBezTo>
                      <a:pt x="2762" y="4122"/>
                      <a:pt x="2922" y="4042"/>
                      <a:pt x="3004" y="4035"/>
                    </a:cubicBezTo>
                    <a:lnTo>
                      <a:pt x="2807" y="4111"/>
                    </a:lnTo>
                    <a:cubicBezTo>
                      <a:pt x="2968" y="4055"/>
                      <a:pt x="3097" y="4009"/>
                      <a:pt x="3213" y="3936"/>
                    </a:cubicBezTo>
                    <a:cubicBezTo>
                      <a:pt x="3334" y="3879"/>
                      <a:pt x="3437" y="3800"/>
                      <a:pt x="3548" y="3697"/>
                    </a:cubicBezTo>
                    <a:lnTo>
                      <a:pt x="3465" y="3765"/>
                    </a:lnTo>
                    <a:cubicBezTo>
                      <a:pt x="3506" y="3729"/>
                      <a:pt x="3560" y="3682"/>
                      <a:pt x="3625" y="3625"/>
                    </a:cubicBezTo>
                    <a:cubicBezTo>
                      <a:pt x="3684" y="3551"/>
                      <a:pt x="3752" y="3465"/>
                      <a:pt x="3827" y="3370"/>
                    </a:cubicBezTo>
                    <a:cubicBezTo>
                      <a:pt x="3884" y="3265"/>
                      <a:pt x="3950" y="3148"/>
                      <a:pt x="4004" y="3024"/>
                    </a:cubicBezTo>
                    <a:cubicBezTo>
                      <a:pt x="4045" y="2897"/>
                      <a:pt x="4100" y="2766"/>
                      <a:pt x="4130" y="2634"/>
                    </a:cubicBezTo>
                    <a:cubicBezTo>
                      <a:pt x="4178" y="2443"/>
                      <a:pt x="4213" y="2253"/>
                      <a:pt x="4237" y="2081"/>
                    </a:cubicBezTo>
                    <a:cubicBezTo>
                      <a:pt x="4274" y="2339"/>
                      <a:pt x="4314" y="2540"/>
                      <a:pt x="4352" y="2646"/>
                    </a:cubicBezTo>
                    <a:cubicBezTo>
                      <a:pt x="4410" y="2861"/>
                      <a:pt x="4343" y="2690"/>
                      <a:pt x="4341" y="2688"/>
                    </a:cubicBezTo>
                    <a:cubicBezTo>
                      <a:pt x="4434" y="2947"/>
                      <a:pt x="4391" y="2796"/>
                      <a:pt x="4469" y="3017"/>
                    </a:cubicBezTo>
                    <a:cubicBezTo>
                      <a:pt x="4489" y="3078"/>
                      <a:pt x="4456" y="3008"/>
                      <a:pt x="4442" y="2975"/>
                    </a:cubicBezTo>
                    <a:cubicBezTo>
                      <a:pt x="4472" y="3073"/>
                      <a:pt x="4528" y="3159"/>
                      <a:pt x="4533" y="3164"/>
                    </a:cubicBezTo>
                    <a:cubicBezTo>
                      <a:pt x="4474" y="3045"/>
                      <a:pt x="4513" y="3089"/>
                      <a:pt x="4497" y="3036"/>
                    </a:cubicBezTo>
                    <a:lnTo>
                      <a:pt x="4641" y="3307"/>
                    </a:lnTo>
                    <a:lnTo>
                      <a:pt x="4627" y="3300"/>
                    </a:lnTo>
                    <a:cubicBezTo>
                      <a:pt x="4641" y="3331"/>
                      <a:pt x="4671" y="3364"/>
                      <a:pt x="4724" y="3418"/>
                    </a:cubicBezTo>
                    <a:cubicBezTo>
                      <a:pt x="4781" y="3466"/>
                      <a:pt x="4831" y="3561"/>
                      <a:pt x="4954" y="3654"/>
                    </a:cubicBezTo>
                    <a:cubicBezTo>
                      <a:pt x="5336" y="3992"/>
                      <a:pt x="5855" y="4118"/>
                      <a:pt x="6309" y="4199"/>
                    </a:cubicBezTo>
                    <a:cubicBezTo>
                      <a:pt x="6300" y="4200"/>
                      <a:pt x="6292" y="4202"/>
                      <a:pt x="6283" y="4203"/>
                    </a:cubicBezTo>
                    <a:cubicBezTo>
                      <a:pt x="6245" y="4199"/>
                      <a:pt x="6197" y="4193"/>
                      <a:pt x="6148" y="4185"/>
                    </a:cubicBezTo>
                    <a:cubicBezTo>
                      <a:pt x="6184" y="4191"/>
                      <a:pt x="6222" y="4198"/>
                      <a:pt x="6266" y="4206"/>
                    </a:cubicBezTo>
                    <a:cubicBezTo>
                      <a:pt x="5994" y="4252"/>
                      <a:pt x="5720" y="4318"/>
                      <a:pt x="5447" y="4423"/>
                    </a:cubicBezTo>
                    <a:moveTo>
                      <a:pt x="1069" y="4393"/>
                    </a:moveTo>
                    <a:cubicBezTo>
                      <a:pt x="1072" y="4392"/>
                      <a:pt x="1075" y="4392"/>
                      <a:pt x="1078" y="4392"/>
                    </a:cubicBezTo>
                    <a:cubicBezTo>
                      <a:pt x="1075" y="4392"/>
                      <a:pt x="1072" y="4392"/>
                      <a:pt x="1069" y="4393"/>
                    </a:cubicBezTo>
                    <a:moveTo>
                      <a:pt x="8124" y="4066"/>
                    </a:moveTo>
                    <a:cubicBezTo>
                      <a:pt x="8138" y="4060"/>
                      <a:pt x="8150" y="4053"/>
                      <a:pt x="8162" y="4047"/>
                    </a:cubicBezTo>
                    <a:cubicBezTo>
                      <a:pt x="8215" y="4045"/>
                      <a:pt x="8272" y="4042"/>
                      <a:pt x="8336" y="4038"/>
                    </a:cubicBezTo>
                    <a:cubicBezTo>
                      <a:pt x="8294" y="4036"/>
                      <a:pt x="8240" y="4037"/>
                      <a:pt x="8178" y="4039"/>
                    </a:cubicBezTo>
                    <a:cubicBezTo>
                      <a:pt x="8222" y="4016"/>
                      <a:pt x="8249" y="3999"/>
                      <a:pt x="8249" y="3994"/>
                    </a:cubicBezTo>
                    <a:cubicBezTo>
                      <a:pt x="8339" y="4001"/>
                      <a:pt x="8419" y="4007"/>
                      <a:pt x="8465" y="4010"/>
                    </a:cubicBezTo>
                    <a:cubicBezTo>
                      <a:pt x="8441" y="4003"/>
                      <a:pt x="8257" y="3989"/>
                      <a:pt x="8159" y="3987"/>
                    </a:cubicBezTo>
                    <a:lnTo>
                      <a:pt x="8141" y="3999"/>
                    </a:lnTo>
                    <a:cubicBezTo>
                      <a:pt x="7916" y="3989"/>
                      <a:pt x="8089" y="3988"/>
                      <a:pt x="7869" y="3975"/>
                    </a:cubicBezTo>
                    <a:cubicBezTo>
                      <a:pt x="7858" y="3964"/>
                      <a:pt x="8060" y="3974"/>
                      <a:pt x="8238" y="3984"/>
                    </a:cubicBezTo>
                    <a:cubicBezTo>
                      <a:pt x="8078" y="3973"/>
                      <a:pt x="7919" y="3955"/>
                      <a:pt x="7853" y="3963"/>
                    </a:cubicBezTo>
                    <a:cubicBezTo>
                      <a:pt x="7703" y="3949"/>
                      <a:pt x="7870" y="3952"/>
                      <a:pt x="7690" y="3934"/>
                    </a:cubicBezTo>
                    <a:cubicBezTo>
                      <a:pt x="7562" y="3927"/>
                      <a:pt x="7392" y="3925"/>
                      <a:pt x="7245" y="3907"/>
                    </a:cubicBezTo>
                    <a:lnTo>
                      <a:pt x="7248" y="3905"/>
                    </a:lnTo>
                    <a:cubicBezTo>
                      <a:pt x="6894" y="3859"/>
                      <a:pt x="6701" y="3870"/>
                      <a:pt x="6387" y="3806"/>
                    </a:cubicBezTo>
                    <a:lnTo>
                      <a:pt x="6422" y="3807"/>
                    </a:lnTo>
                    <a:cubicBezTo>
                      <a:pt x="6308" y="3790"/>
                      <a:pt x="6095" y="3746"/>
                      <a:pt x="5903" y="3694"/>
                    </a:cubicBezTo>
                    <a:cubicBezTo>
                      <a:pt x="5957" y="3709"/>
                      <a:pt x="6004" y="3728"/>
                      <a:pt x="5886" y="3702"/>
                    </a:cubicBezTo>
                    <a:cubicBezTo>
                      <a:pt x="5773" y="3660"/>
                      <a:pt x="5693" y="3630"/>
                      <a:pt x="5615" y="3601"/>
                    </a:cubicBezTo>
                    <a:cubicBezTo>
                      <a:pt x="5537" y="3569"/>
                      <a:pt x="5478" y="3527"/>
                      <a:pt x="5410" y="3489"/>
                    </a:cubicBezTo>
                    <a:cubicBezTo>
                      <a:pt x="5362" y="3472"/>
                      <a:pt x="5323" y="3446"/>
                      <a:pt x="5285" y="3416"/>
                    </a:cubicBezTo>
                    <a:cubicBezTo>
                      <a:pt x="5237" y="3370"/>
                      <a:pt x="5157" y="3329"/>
                      <a:pt x="5101" y="3244"/>
                    </a:cubicBezTo>
                    <a:cubicBezTo>
                      <a:pt x="5069" y="3205"/>
                      <a:pt x="5034" y="3163"/>
                      <a:pt x="4998" y="3119"/>
                    </a:cubicBezTo>
                    <a:cubicBezTo>
                      <a:pt x="4970" y="3067"/>
                      <a:pt x="4940" y="3011"/>
                      <a:pt x="4909" y="2953"/>
                    </a:cubicBezTo>
                    <a:cubicBezTo>
                      <a:pt x="4789" y="2718"/>
                      <a:pt x="4700" y="2396"/>
                      <a:pt x="4646" y="2044"/>
                    </a:cubicBezTo>
                    <a:cubicBezTo>
                      <a:pt x="4532" y="1341"/>
                      <a:pt x="4493" y="547"/>
                      <a:pt x="4455" y="0"/>
                    </a:cubicBezTo>
                    <a:lnTo>
                      <a:pt x="4009" y="0"/>
                    </a:lnTo>
                    <a:cubicBezTo>
                      <a:pt x="3972" y="664"/>
                      <a:pt x="3945" y="1014"/>
                      <a:pt x="3929" y="1219"/>
                    </a:cubicBezTo>
                    <a:lnTo>
                      <a:pt x="3930" y="1186"/>
                    </a:lnTo>
                    <a:cubicBezTo>
                      <a:pt x="3902" y="1504"/>
                      <a:pt x="3867" y="1909"/>
                      <a:pt x="3777" y="2331"/>
                    </a:cubicBezTo>
                    <a:cubicBezTo>
                      <a:pt x="3691" y="2755"/>
                      <a:pt x="3524" y="3188"/>
                      <a:pt x="3180" y="3440"/>
                    </a:cubicBezTo>
                    <a:cubicBezTo>
                      <a:pt x="2840" y="3701"/>
                      <a:pt x="2352" y="3795"/>
                      <a:pt x="1915" y="3860"/>
                    </a:cubicBezTo>
                    <a:cubicBezTo>
                      <a:pt x="1473" y="3926"/>
                      <a:pt x="1059" y="3957"/>
                      <a:pt x="728" y="3985"/>
                    </a:cubicBezTo>
                    <a:cubicBezTo>
                      <a:pt x="584" y="3988"/>
                      <a:pt x="403" y="3997"/>
                      <a:pt x="233" y="4007"/>
                    </a:cubicBezTo>
                    <a:cubicBezTo>
                      <a:pt x="90" y="4001"/>
                      <a:pt x="155" y="4003"/>
                      <a:pt x="25" y="3993"/>
                    </a:cubicBezTo>
                    <a:lnTo>
                      <a:pt x="25" y="4018"/>
                    </a:lnTo>
                    <a:cubicBezTo>
                      <a:pt x="24" y="4018"/>
                      <a:pt x="23" y="4018"/>
                      <a:pt x="22" y="4018"/>
                    </a:cubicBezTo>
                    <a:cubicBezTo>
                      <a:pt x="23" y="4018"/>
                      <a:pt x="24" y="4018"/>
                      <a:pt x="25" y="4018"/>
                    </a:cubicBezTo>
                    <a:lnTo>
                      <a:pt x="25" y="4029"/>
                    </a:lnTo>
                    <a:cubicBezTo>
                      <a:pt x="19" y="4029"/>
                      <a:pt x="14" y="4029"/>
                      <a:pt x="8" y="4030"/>
                    </a:cubicBezTo>
                    <a:cubicBezTo>
                      <a:pt x="4" y="4030"/>
                      <a:pt x="0" y="4030"/>
                      <a:pt x="0" y="4030"/>
                    </a:cubicBezTo>
                    <a:lnTo>
                      <a:pt x="0" y="4436"/>
                    </a:lnTo>
                    <a:cubicBezTo>
                      <a:pt x="8" y="4437"/>
                      <a:pt x="16" y="4437"/>
                      <a:pt x="25" y="4438"/>
                    </a:cubicBezTo>
                    <a:lnTo>
                      <a:pt x="25" y="4473"/>
                    </a:lnTo>
                    <a:cubicBezTo>
                      <a:pt x="73" y="4470"/>
                      <a:pt x="158" y="4466"/>
                      <a:pt x="304" y="4458"/>
                    </a:cubicBezTo>
                    <a:cubicBezTo>
                      <a:pt x="335" y="4456"/>
                      <a:pt x="363" y="4454"/>
                      <a:pt x="391" y="4452"/>
                    </a:cubicBezTo>
                    <a:cubicBezTo>
                      <a:pt x="435" y="4454"/>
                      <a:pt x="521" y="4457"/>
                      <a:pt x="698" y="4467"/>
                    </a:cubicBezTo>
                    <a:cubicBezTo>
                      <a:pt x="888" y="4481"/>
                      <a:pt x="1214" y="4497"/>
                      <a:pt x="1599" y="4542"/>
                    </a:cubicBezTo>
                    <a:cubicBezTo>
                      <a:pt x="1982" y="4586"/>
                      <a:pt x="2436" y="4645"/>
                      <a:pt x="2827" y="4804"/>
                    </a:cubicBezTo>
                    <a:cubicBezTo>
                      <a:pt x="3024" y="4880"/>
                      <a:pt x="3191" y="4992"/>
                      <a:pt x="3332" y="5119"/>
                    </a:cubicBezTo>
                    <a:cubicBezTo>
                      <a:pt x="3393" y="5191"/>
                      <a:pt x="3452" y="5263"/>
                      <a:pt x="3506" y="5335"/>
                    </a:cubicBezTo>
                    <a:cubicBezTo>
                      <a:pt x="3550" y="5417"/>
                      <a:pt x="3592" y="5496"/>
                      <a:pt x="3632" y="5571"/>
                    </a:cubicBezTo>
                    <a:cubicBezTo>
                      <a:pt x="3758" y="5900"/>
                      <a:pt x="3815" y="6196"/>
                      <a:pt x="3839" y="6359"/>
                    </a:cubicBezTo>
                    <a:cubicBezTo>
                      <a:pt x="3915" y="6706"/>
                      <a:pt x="3947" y="7157"/>
                      <a:pt x="3981" y="7511"/>
                    </a:cubicBezTo>
                    <a:lnTo>
                      <a:pt x="3975" y="7476"/>
                    </a:lnTo>
                    <a:cubicBezTo>
                      <a:pt x="3985" y="7568"/>
                      <a:pt x="3999" y="7766"/>
                      <a:pt x="4015" y="8020"/>
                    </a:cubicBezTo>
                    <a:cubicBezTo>
                      <a:pt x="4005" y="8172"/>
                      <a:pt x="3996" y="8317"/>
                      <a:pt x="3990" y="8439"/>
                    </a:cubicBezTo>
                    <a:lnTo>
                      <a:pt x="4039" y="8439"/>
                    </a:lnTo>
                    <a:cubicBezTo>
                      <a:pt x="4039" y="8448"/>
                      <a:pt x="4040" y="8456"/>
                      <a:pt x="4040" y="8464"/>
                    </a:cubicBezTo>
                    <a:lnTo>
                      <a:pt x="4424" y="8464"/>
                    </a:lnTo>
                    <a:cubicBezTo>
                      <a:pt x="4424" y="8456"/>
                      <a:pt x="4424" y="8447"/>
                      <a:pt x="4425" y="8439"/>
                    </a:cubicBezTo>
                    <a:lnTo>
                      <a:pt x="4474" y="8439"/>
                    </a:lnTo>
                    <a:cubicBezTo>
                      <a:pt x="4463" y="8248"/>
                      <a:pt x="4456" y="8117"/>
                      <a:pt x="4455" y="8104"/>
                    </a:cubicBezTo>
                    <a:lnTo>
                      <a:pt x="4446" y="8093"/>
                    </a:lnTo>
                    <a:cubicBezTo>
                      <a:pt x="4490" y="7414"/>
                      <a:pt x="4557" y="6703"/>
                      <a:pt x="4600" y="6479"/>
                    </a:cubicBezTo>
                    <a:lnTo>
                      <a:pt x="4588" y="6537"/>
                    </a:lnTo>
                    <a:cubicBezTo>
                      <a:pt x="4635" y="6159"/>
                      <a:pt x="4651" y="6216"/>
                      <a:pt x="4721" y="5932"/>
                    </a:cubicBezTo>
                    <a:cubicBezTo>
                      <a:pt x="4687" y="5960"/>
                      <a:pt x="4779" y="5662"/>
                      <a:pt x="4822" y="5552"/>
                    </a:cubicBezTo>
                    <a:lnTo>
                      <a:pt x="4823" y="5558"/>
                    </a:lnTo>
                    <a:cubicBezTo>
                      <a:pt x="4872" y="5488"/>
                      <a:pt x="4910" y="5340"/>
                      <a:pt x="5013" y="5228"/>
                    </a:cubicBezTo>
                    <a:cubicBezTo>
                      <a:pt x="5097" y="5099"/>
                      <a:pt x="5230" y="4995"/>
                      <a:pt x="5348" y="4915"/>
                    </a:cubicBezTo>
                    <a:lnTo>
                      <a:pt x="5343" y="4928"/>
                    </a:lnTo>
                    <a:cubicBezTo>
                      <a:pt x="5530" y="4779"/>
                      <a:pt x="5994" y="4657"/>
                      <a:pt x="6174" y="4621"/>
                    </a:cubicBezTo>
                    <a:cubicBezTo>
                      <a:pt x="6588" y="4539"/>
                      <a:pt x="7250" y="4493"/>
                      <a:pt x="7827" y="4443"/>
                    </a:cubicBezTo>
                    <a:lnTo>
                      <a:pt x="8203" y="4446"/>
                    </a:lnTo>
                    <a:lnTo>
                      <a:pt x="8257" y="4440"/>
                    </a:lnTo>
                    <a:cubicBezTo>
                      <a:pt x="8257" y="4440"/>
                      <a:pt x="8815" y="4102"/>
                      <a:pt x="8124" y="4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3"/>
              <p:cNvSpPr/>
              <p:nvPr/>
            </p:nvSpPr>
            <p:spPr>
              <a:xfrm>
                <a:off x="520012" y="1809418"/>
                <a:ext cx="46213" cy="45555"/>
              </a:xfrm>
              <a:custGeom>
                <a:rect b="b" l="l" r="r" t="t"/>
                <a:pathLst>
                  <a:path extrusionOk="0" h="2213" w="2245">
                    <a:moveTo>
                      <a:pt x="2245" y="1066"/>
                    </a:moveTo>
                    <a:cubicBezTo>
                      <a:pt x="2245" y="1027"/>
                      <a:pt x="2249" y="986"/>
                      <a:pt x="2234" y="972"/>
                    </a:cubicBezTo>
                    <a:cubicBezTo>
                      <a:pt x="2233" y="934"/>
                      <a:pt x="2247" y="974"/>
                      <a:pt x="2245" y="928"/>
                    </a:cubicBezTo>
                    <a:cubicBezTo>
                      <a:pt x="2238" y="897"/>
                      <a:pt x="2217" y="858"/>
                      <a:pt x="2214" y="821"/>
                    </a:cubicBezTo>
                    <a:lnTo>
                      <a:pt x="2216" y="821"/>
                    </a:lnTo>
                    <a:cubicBezTo>
                      <a:pt x="2201" y="730"/>
                      <a:pt x="2159" y="694"/>
                      <a:pt x="2132" y="617"/>
                    </a:cubicBezTo>
                    <a:lnTo>
                      <a:pt x="2139" y="623"/>
                    </a:lnTo>
                    <a:cubicBezTo>
                      <a:pt x="2133" y="594"/>
                      <a:pt x="2098" y="548"/>
                      <a:pt x="2075" y="500"/>
                    </a:cubicBezTo>
                    <a:cubicBezTo>
                      <a:pt x="2081" y="514"/>
                      <a:pt x="2082" y="529"/>
                      <a:pt x="2064" y="503"/>
                    </a:cubicBezTo>
                    <a:cubicBezTo>
                      <a:pt x="2036" y="449"/>
                      <a:pt x="2006" y="420"/>
                      <a:pt x="1984" y="382"/>
                    </a:cubicBezTo>
                    <a:lnTo>
                      <a:pt x="1948" y="357"/>
                    </a:lnTo>
                    <a:cubicBezTo>
                      <a:pt x="1883" y="278"/>
                      <a:pt x="1679" y="104"/>
                      <a:pt x="1425" y="39"/>
                    </a:cubicBezTo>
                    <a:cubicBezTo>
                      <a:pt x="1175" y="-34"/>
                      <a:pt x="915" y="13"/>
                      <a:pt x="817" y="44"/>
                    </a:cubicBezTo>
                    <a:lnTo>
                      <a:pt x="825" y="40"/>
                    </a:lnTo>
                    <a:cubicBezTo>
                      <a:pt x="673" y="79"/>
                      <a:pt x="448" y="189"/>
                      <a:pt x="289" y="373"/>
                    </a:cubicBezTo>
                    <a:cubicBezTo>
                      <a:pt x="124" y="551"/>
                      <a:pt x="40" y="789"/>
                      <a:pt x="25" y="948"/>
                    </a:cubicBezTo>
                    <a:cubicBezTo>
                      <a:pt x="6" y="996"/>
                      <a:pt x="5" y="1065"/>
                      <a:pt x="0" y="1117"/>
                    </a:cubicBezTo>
                    <a:cubicBezTo>
                      <a:pt x="6" y="1088"/>
                      <a:pt x="13" y="1098"/>
                      <a:pt x="11" y="1120"/>
                    </a:cubicBezTo>
                    <a:cubicBezTo>
                      <a:pt x="19" y="1277"/>
                      <a:pt x="13" y="1132"/>
                      <a:pt x="36" y="1288"/>
                    </a:cubicBezTo>
                    <a:cubicBezTo>
                      <a:pt x="52" y="1376"/>
                      <a:pt x="106" y="1594"/>
                      <a:pt x="238" y="1769"/>
                    </a:cubicBezTo>
                    <a:cubicBezTo>
                      <a:pt x="361" y="1949"/>
                      <a:pt x="549" y="2066"/>
                      <a:pt x="619" y="2105"/>
                    </a:cubicBezTo>
                    <a:cubicBezTo>
                      <a:pt x="702" y="2133"/>
                      <a:pt x="803" y="2176"/>
                      <a:pt x="888" y="2186"/>
                    </a:cubicBezTo>
                    <a:lnTo>
                      <a:pt x="879" y="2187"/>
                    </a:lnTo>
                    <a:cubicBezTo>
                      <a:pt x="923" y="2194"/>
                      <a:pt x="1074" y="2225"/>
                      <a:pt x="1228" y="2208"/>
                    </a:cubicBezTo>
                    <a:cubicBezTo>
                      <a:pt x="1382" y="2196"/>
                      <a:pt x="1531" y="2139"/>
                      <a:pt x="1576" y="2112"/>
                    </a:cubicBezTo>
                    <a:lnTo>
                      <a:pt x="1562" y="2116"/>
                    </a:lnTo>
                    <a:cubicBezTo>
                      <a:pt x="1642" y="2068"/>
                      <a:pt x="1637" y="2088"/>
                      <a:pt x="1703" y="2054"/>
                    </a:cubicBezTo>
                    <a:cubicBezTo>
                      <a:pt x="1687" y="2046"/>
                      <a:pt x="1747" y="1994"/>
                      <a:pt x="1769" y="1974"/>
                    </a:cubicBezTo>
                    <a:lnTo>
                      <a:pt x="1770" y="1978"/>
                    </a:lnTo>
                    <a:cubicBezTo>
                      <a:pt x="1806" y="1949"/>
                      <a:pt x="1871" y="1870"/>
                      <a:pt x="1916" y="1813"/>
                    </a:cubicBezTo>
                    <a:lnTo>
                      <a:pt x="1921" y="1821"/>
                    </a:lnTo>
                    <a:cubicBezTo>
                      <a:pt x="1956" y="1770"/>
                      <a:pt x="2022" y="1676"/>
                      <a:pt x="2042" y="1637"/>
                    </a:cubicBezTo>
                    <a:cubicBezTo>
                      <a:pt x="2094" y="1553"/>
                      <a:pt x="2167" y="1408"/>
                      <a:pt x="2172" y="1270"/>
                    </a:cubicBezTo>
                    <a:cubicBezTo>
                      <a:pt x="2185" y="1242"/>
                      <a:pt x="2196" y="1214"/>
                      <a:pt x="2206" y="1185"/>
                    </a:cubicBezTo>
                    <a:lnTo>
                      <a:pt x="2204" y="1171"/>
                    </a:lnTo>
                    <a:cubicBezTo>
                      <a:pt x="2205" y="1156"/>
                      <a:pt x="1891" y="1058"/>
                      <a:pt x="1817" y="1179"/>
                    </a:cubicBezTo>
                    <a:lnTo>
                      <a:pt x="1807" y="1177"/>
                    </a:lnTo>
                    <a:cubicBezTo>
                      <a:pt x="1807" y="1184"/>
                      <a:pt x="1808" y="1192"/>
                      <a:pt x="1807" y="1200"/>
                    </a:cubicBezTo>
                    <a:cubicBezTo>
                      <a:pt x="1798" y="1227"/>
                      <a:pt x="1807" y="1241"/>
                      <a:pt x="1798" y="1237"/>
                    </a:cubicBezTo>
                    <a:lnTo>
                      <a:pt x="1805" y="1200"/>
                    </a:lnTo>
                    <a:cubicBezTo>
                      <a:pt x="1798" y="1227"/>
                      <a:pt x="1796" y="1208"/>
                      <a:pt x="1793" y="1197"/>
                    </a:cubicBezTo>
                    <a:cubicBezTo>
                      <a:pt x="1790" y="1208"/>
                      <a:pt x="1787" y="1219"/>
                      <a:pt x="1783" y="1227"/>
                    </a:cubicBezTo>
                    <a:cubicBezTo>
                      <a:pt x="1786" y="1233"/>
                      <a:pt x="1787" y="1224"/>
                      <a:pt x="1790" y="1220"/>
                    </a:cubicBezTo>
                    <a:cubicBezTo>
                      <a:pt x="1790" y="1235"/>
                      <a:pt x="1798" y="1257"/>
                      <a:pt x="1788" y="1274"/>
                    </a:cubicBezTo>
                    <a:cubicBezTo>
                      <a:pt x="1780" y="1301"/>
                      <a:pt x="1773" y="1272"/>
                      <a:pt x="1764" y="1303"/>
                    </a:cubicBezTo>
                    <a:cubicBezTo>
                      <a:pt x="1712" y="1464"/>
                      <a:pt x="1600" y="1595"/>
                      <a:pt x="1459" y="1684"/>
                    </a:cubicBezTo>
                    <a:cubicBezTo>
                      <a:pt x="1454" y="1683"/>
                      <a:pt x="1458" y="1681"/>
                      <a:pt x="1461" y="1677"/>
                    </a:cubicBezTo>
                    <a:cubicBezTo>
                      <a:pt x="1421" y="1707"/>
                      <a:pt x="1380" y="1726"/>
                      <a:pt x="1338" y="1744"/>
                    </a:cubicBezTo>
                    <a:cubicBezTo>
                      <a:pt x="1325" y="1745"/>
                      <a:pt x="1320" y="1741"/>
                      <a:pt x="1315" y="1738"/>
                    </a:cubicBezTo>
                    <a:cubicBezTo>
                      <a:pt x="1328" y="1755"/>
                      <a:pt x="1070" y="1793"/>
                      <a:pt x="1065" y="1775"/>
                    </a:cubicBezTo>
                    <a:lnTo>
                      <a:pt x="1060" y="1791"/>
                    </a:lnTo>
                    <a:cubicBezTo>
                      <a:pt x="1010" y="1787"/>
                      <a:pt x="1048" y="1771"/>
                      <a:pt x="1002" y="1769"/>
                    </a:cubicBezTo>
                    <a:cubicBezTo>
                      <a:pt x="979" y="1792"/>
                      <a:pt x="929" y="1749"/>
                      <a:pt x="910" y="1758"/>
                    </a:cubicBezTo>
                    <a:cubicBezTo>
                      <a:pt x="910" y="1758"/>
                      <a:pt x="890" y="1747"/>
                      <a:pt x="894" y="1741"/>
                    </a:cubicBezTo>
                    <a:cubicBezTo>
                      <a:pt x="883" y="1750"/>
                      <a:pt x="871" y="1736"/>
                      <a:pt x="857" y="1734"/>
                    </a:cubicBezTo>
                    <a:cubicBezTo>
                      <a:pt x="850" y="1736"/>
                      <a:pt x="859" y="1739"/>
                      <a:pt x="861" y="1744"/>
                    </a:cubicBezTo>
                    <a:cubicBezTo>
                      <a:pt x="850" y="1742"/>
                      <a:pt x="840" y="1738"/>
                      <a:pt x="829" y="1734"/>
                    </a:cubicBezTo>
                    <a:cubicBezTo>
                      <a:pt x="819" y="1725"/>
                      <a:pt x="820" y="1717"/>
                      <a:pt x="833" y="1722"/>
                    </a:cubicBezTo>
                    <a:cubicBezTo>
                      <a:pt x="794" y="1705"/>
                      <a:pt x="688" y="1637"/>
                      <a:pt x="611" y="1540"/>
                    </a:cubicBezTo>
                    <a:cubicBezTo>
                      <a:pt x="534" y="1443"/>
                      <a:pt x="493" y="1326"/>
                      <a:pt x="482" y="1283"/>
                    </a:cubicBezTo>
                    <a:cubicBezTo>
                      <a:pt x="476" y="1297"/>
                      <a:pt x="488" y="1322"/>
                      <a:pt x="479" y="1337"/>
                    </a:cubicBezTo>
                    <a:cubicBezTo>
                      <a:pt x="461" y="1317"/>
                      <a:pt x="472" y="1301"/>
                      <a:pt x="460" y="1293"/>
                    </a:cubicBezTo>
                    <a:cubicBezTo>
                      <a:pt x="478" y="1279"/>
                      <a:pt x="452" y="1240"/>
                      <a:pt x="473" y="1218"/>
                    </a:cubicBezTo>
                    <a:lnTo>
                      <a:pt x="459" y="1213"/>
                    </a:lnTo>
                    <a:lnTo>
                      <a:pt x="465" y="1200"/>
                    </a:lnTo>
                    <a:cubicBezTo>
                      <a:pt x="447" y="1096"/>
                      <a:pt x="452" y="1176"/>
                      <a:pt x="459" y="1083"/>
                    </a:cubicBezTo>
                    <a:cubicBezTo>
                      <a:pt x="460" y="1029"/>
                      <a:pt x="448" y="999"/>
                      <a:pt x="462" y="971"/>
                    </a:cubicBezTo>
                    <a:cubicBezTo>
                      <a:pt x="460" y="975"/>
                      <a:pt x="449" y="985"/>
                      <a:pt x="450" y="971"/>
                    </a:cubicBezTo>
                    <a:cubicBezTo>
                      <a:pt x="462" y="971"/>
                      <a:pt x="452" y="931"/>
                      <a:pt x="464" y="927"/>
                    </a:cubicBezTo>
                    <a:cubicBezTo>
                      <a:pt x="467" y="913"/>
                      <a:pt x="485" y="871"/>
                      <a:pt x="465" y="880"/>
                    </a:cubicBezTo>
                    <a:cubicBezTo>
                      <a:pt x="474" y="875"/>
                      <a:pt x="492" y="838"/>
                      <a:pt x="489" y="863"/>
                    </a:cubicBezTo>
                    <a:cubicBezTo>
                      <a:pt x="495" y="851"/>
                      <a:pt x="504" y="840"/>
                      <a:pt x="505" y="829"/>
                    </a:cubicBezTo>
                    <a:lnTo>
                      <a:pt x="493" y="844"/>
                    </a:lnTo>
                    <a:cubicBezTo>
                      <a:pt x="510" y="800"/>
                      <a:pt x="534" y="784"/>
                      <a:pt x="539" y="751"/>
                    </a:cubicBezTo>
                    <a:lnTo>
                      <a:pt x="524" y="763"/>
                    </a:lnTo>
                    <a:cubicBezTo>
                      <a:pt x="537" y="737"/>
                      <a:pt x="552" y="718"/>
                      <a:pt x="571" y="718"/>
                    </a:cubicBezTo>
                    <a:lnTo>
                      <a:pt x="557" y="744"/>
                    </a:lnTo>
                    <a:cubicBezTo>
                      <a:pt x="584" y="706"/>
                      <a:pt x="600" y="684"/>
                      <a:pt x="621" y="650"/>
                    </a:cubicBezTo>
                    <a:lnTo>
                      <a:pt x="612" y="660"/>
                    </a:lnTo>
                    <a:cubicBezTo>
                      <a:pt x="623" y="602"/>
                      <a:pt x="843" y="446"/>
                      <a:pt x="893" y="427"/>
                    </a:cubicBezTo>
                    <a:lnTo>
                      <a:pt x="868" y="423"/>
                    </a:lnTo>
                    <a:cubicBezTo>
                      <a:pt x="880" y="415"/>
                      <a:pt x="893" y="407"/>
                      <a:pt x="906" y="401"/>
                    </a:cubicBezTo>
                    <a:cubicBezTo>
                      <a:pt x="901" y="402"/>
                      <a:pt x="897" y="442"/>
                      <a:pt x="892" y="441"/>
                    </a:cubicBezTo>
                    <a:cubicBezTo>
                      <a:pt x="933" y="427"/>
                      <a:pt x="1069" y="388"/>
                      <a:pt x="1207" y="408"/>
                    </a:cubicBezTo>
                    <a:cubicBezTo>
                      <a:pt x="1344" y="422"/>
                      <a:pt x="1468" y="488"/>
                      <a:pt x="1498" y="516"/>
                    </a:cubicBezTo>
                    <a:cubicBezTo>
                      <a:pt x="1523" y="539"/>
                      <a:pt x="1492" y="537"/>
                      <a:pt x="1492" y="537"/>
                    </a:cubicBezTo>
                    <a:cubicBezTo>
                      <a:pt x="1527" y="554"/>
                      <a:pt x="1513" y="536"/>
                      <a:pt x="1540" y="556"/>
                    </a:cubicBezTo>
                    <a:cubicBezTo>
                      <a:pt x="1546" y="564"/>
                      <a:pt x="1533" y="563"/>
                      <a:pt x="1527" y="561"/>
                    </a:cubicBezTo>
                    <a:cubicBezTo>
                      <a:pt x="1540" y="569"/>
                      <a:pt x="1548" y="580"/>
                      <a:pt x="1553" y="576"/>
                    </a:cubicBezTo>
                    <a:cubicBezTo>
                      <a:pt x="1541" y="562"/>
                      <a:pt x="1556" y="555"/>
                      <a:pt x="1555" y="543"/>
                    </a:cubicBezTo>
                    <a:cubicBezTo>
                      <a:pt x="1567" y="552"/>
                      <a:pt x="1579" y="561"/>
                      <a:pt x="1589" y="572"/>
                    </a:cubicBezTo>
                    <a:lnTo>
                      <a:pt x="1582" y="577"/>
                    </a:lnTo>
                    <a:cubicBezTo>
                      <a:pt x="1588" y="585"/>
                      <a:pt x="1618" y="574"/>
                      <a:pt x="1646" y="610"/>
                    </a:cubicBezTo>
                    <a:cubicBezTo>
                      <a:pt x="1696" y="666"/>
                      <a:pt x="1744" y="733"/>
                      <a:pt x="1775" y="801"/>
                    </a:cubicBezTo>
                    <a:cubicBezTo>
                      <a:pt x="1770" y="802"/>
                      <a:pt x="1760" y="790"/>
                      <a:pt x="1751" y="777"/>
                    </a:cubicBezTo>
                    <a:cubicBezTo>
                      <a:pt x="1755" y="786"/>
                      <a:pt x="1762" y="799"/>
                      <a:pt x="1763" y="809"/>
                    </a:cubicBezTo>
                    <a:cubicBezTo>
                      <a:pt x="1764" y="789"/>
                      <a:pt x="1782" y="834"/>
                      <a:pt x="1780" y="820"/>
                    </a:cubicBezTo>
                    <a:cubicBezTo>
                      <a:pt x="1825" y="861"/>
                      <a:pt x="1826" y="937"/>
                      <a:pt x="1849" y="982"/>
                    </a:cubicBezTo>
                    <a:cubicBezTo>
                      <a:pt x="1870" y="969"/>
                      <a:pt x="2213" y="1057"/>
                      <a:pt x="2235" y="1070"/>
                    </a:cubicBezTo>
                    <a:cubicBezTo>
                      <a:pt x="2236" y="1093"/>
                      <a:pt x="2236" y="1115"/>
                      <a:pt x="2234" y="1122"/>
                    </a:cubicBezTo>
                    <a:cubicBezTo>
                      <a:pt x="2240" y="1117"/>
                      <a:pt x="2241" y="1071"/>
                      <a:pt x="2236" y="1047"/>
                    </a:cubicBezTo>
                    <a:lnTo>
                      <a:pt x="2223" y="1044"/>
                    </a:lnTo>
                    <a:cubicBezTo>
                      <a:pt x="2215" y="990"/>
                      <a:pt x="2231" y="1031"/>
                      <a:pt x="2223" y="977"/>
                    </a:cubicBezTo>
                    <a:cubicBezTo>
                      <a:pt x="2234" y="973"/>
                      <a:pt x="2243" y="1022"/>
                      <a:pt x="2245" y="1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3"/>
              <p:cNvSpPr/>
              <p:nvPr/>
            </p:nvSpPr>
            <p:spPr>
              <a:xfrm>
                <a:off x="243687" y="1967543"/>
                <a:ext cx="46213" cy="45555"/>
              </a:xfrm>
              <a:custGeom>
                <a:rect b="b" l="l" r="r" t="t"/>
                <a:pathLst>
                  <a:path extrusionOk="0" h="2213" w="2245">
                    <a:moveTo>
                      <a:pt x="2245" y="1066"/>
                    </a:moveTo>
                    <a:cubicBezTo>
                      <a:pt x="2245" y="1027"/>
                      <a:pt x="2249" y="986"/>
                      <a:pt x="2234" y="972"/>
                    </a:cubicBezTo>
                    <a:cubicBezTo>
                      <a:pt x="2233" y="934"/>
                      <a:pt x="2247" y="974"/>
                      <a:pt x="2245" y="928"/>
                    </a:cubicBezTo>
                    <a:cubicBezTo>
                      <a:pt x="2238" y="897"/>
                      <a:pt x="2217" y="858"/>
                      <a:pt x="2214" y="821"/>
                    </a:cubicBezTo>
                    <a:lnTo>
                      <a:pt x="2216" y="821"/>
                    </a:lnTo>
                    <a:cubicBezTo>
                      <a:pt x="2201" y="730"/>
                      <a:pt x="2159" y="694"/>
                      <a:pt x="2132" y="617"/>
                    </a:cubicBezTo>
                    <a:lnTo>
                      <a:pt x="2139" y="623"/>
                    </a:lnTo>
                    <a:cubicBezTo>
                      <a:pt x="2133" y="594"/>
                      <a:pt x="2098" y="548"/>
                      <a:pt x="2075" y="500"/>
                    </a:cubicBezTo>
                    <a:cubicBezTo>
                      <a:pt x="2081" y="514"/>
                      <a:pt x="2082" y="529"/>
                      <a:pt x="2064" y="503"/>
                    </a:cubicBezTo>
                    <a:cubicBezTo>
                      <a:pt x="2036" y="449"/>
                      <a:pt x="2006" y="420"/>
                      <a:pt x="1984" y="382"/>
                    </a:cubicBezTo>
                    <a:lnTo>
                      <a:pt x="1948" y="357"/>
                    </a:lnTo>
                    <a:cubicBezTo>
                      <a:pt x="1883" y="278"/>
                      <a:pt x="1679" y="104"/>
                      <a:pt x="1425" y="39"/>
                    </a:cubicBezTo>
                    <a:cubicBezTo>
                      <a:pt x="1175" y="-34"/>
                      <a:pt x="915" y="13"/>
                      <a:pt x="817" y="44"/>
                    </a:cubicBezTo>
                    <a:lnTo>
                      <a:pt x="825" y="40"/>
                    </a:lnTo>
                    <a:cubicBezTo>
                      <a:pt x="673" y="79"/>
                      <a:pt x="448" y="189"/>
                      <a:pt x="289" y="373"/>
                    </a:cubicBezTo>
                    <a:cubicBezTo>
                      <a:pt x="124" y="551"/>
                      <a:pt x="40" y="789"/>
                      <a:pt x="25" y="948"/>
                    </a:cubicBezTo>
                    <a:cubicBezTo>
                      <a:pt x="6" y="996"/>
                      <a:pt x="5" y="1065"/>
                      <a:pt x="0" y="1117"/>
                    </a:cubicBezTo>
                    <a:cubicBezTo>
                      <a:pt x="6" y="1088"/>
                      <a:pt x="13" y="1098"/>
                      <a:pt x="11" y="1120"/>
                    </a:cubicBezTo>
                    <a:cubicBezTo>
                      <a:pt x="19" y="1277"/>
                      <a:pt x="13" y="1132"/>
                      <a:pt x="36" y="1288"/>
                    </a:cubicBezTo>
                    <a:cubicBezTo>
                      <a:pt x="52" y="1376"/>
                      <a:pt x="106" y="1594"/>
                      <a:pt x="238" y="1769"/>
                    </a:cubicBezTo>
                    <a:cubicBezTo>
                      <a:pt x="361" y="1949"/>
                      <a:pt x="549" y="2066"/>
                      <a:pt x="619" y="2105"/>
                    </a:cubicBezTo>
                    <a:cubicBezTo>
                      <a:pt x="702" y="2133"/>
                      <a:pt x="803" y="2176"/>
                      <a:pt x="888" y="2186"/>
                    </a:cubicBezTo>
                    <a:lnTo>
                      <a:pt x="879" y="2187"/>
                    </a:lnTo>
                    <a:cubicBezTo>
                      <a:pt x="923" y="2194"/>
                      <a:pt x="1074" y="2225"/>
                      <a:pt x="1228" y="2208"/>
                    </a:cubicBezTo>
                    <a:cubicBezTo>
                      <a:pt x="1382" y="2196"/>
                      <a:pt x="1531" y="2139"/>
                      <a:pt x="1576" y="2112"/>
                    </a:cubicBezTo>
                    <a:lnTo>
                      <a:pt x="1562" y="2116"/>
                    </a:lnTo>
                    <a:cubicBezTo>
                      <a:pt x="1642" y="2068"/>
                      <a:pt x="1637" y="2088"/>
                      <a:pt x="1703" y="2054"/>
                    </a:cubicBezTo>
                    <a:cubicBezTo>
                      <a:pt x="1687" y="2046"/>
                      <a:pt x="1747" y="1994"/>
                      <a:pt x="1769" y="1974"/>
                    </a:cubicBezTo>
                    <a:lnTo>
                      <a:pt x="1770" y="1978"/>
                    </a:lnTo>
                    <a:cubicBezTo>
                      <a:pt x="1806" y="1949"/>
                      <a:pt x="1871" y="1870"/>
                      <a:pt x="1916" y="1813"/>
                    </a:cubicBezTo>
                    <a:lnTo>
                      <a:pt x="1921" y="1821"/>
                    </a:lnTo>
                    <a:cubicBezTo>
                      <a:pt x="1956" y="1770"/>
                      <a:pt x="2022" y="1676"/>
                      <a:pt x="2042" y="1637"/>
                    </a:cubicBezTo>
                    <a:cubicBezTo>
                      <a:pt x="2094" y="1553"/>
                      <a:pt x="2167" y="1408"/>
                      <a:pt x="2172" y="1270"/>
                    </a:cubicBezTo>
                    <a:cubicBezTo>
                      <a:pt x="2185" y="1242"/>
                      <a:pt x="2196" y="1214"/>
                      <a:pt x="2206" y="1185"/>
                    </a:cubicBezTo>
                    <a:lnTo>
                      <a:pt x="2204" y="1171"/>
                    </a:lnTo>
                    <a:cubicBezTo>
                      <a:pt x="2205" y="1156"/>
                      <a:pt x="1891" y="1058"/>
                      <a:pt x="1817" y="1179"/>
                    </a:cubicBezTo>
                    <a:lnTo>
                      <a:pt x="1807" y="1177"/>
                    </a:lnTo>
                    <a:cubicBezTo>
                      <a:pt x="1807" y="1184"/>
                      <a:pt x="1808" y="1192"/>
                      <a:pt x="1807" y="1200"/>
                    </a:cubicBezTo>
                    <a:cubicBezTo>
                      <a:pt x="1798" y="1227"/>
                      <a:pt x="1807" y="1241"/>
                      <a:pt x="1798" y="1237"/>
                    </a:cubicBezTo>
                    <a:lnTo>
                      <a:pt x="1805" y="1200"/>
                    </a:lnTo>
                    <a:cubicBezTo>
                      <a:pt x="1798" y="1227"/>
                      <a:pt x="1796" y="1208"/>
                      <a:pt x="1793" y="1197"/>
                    </a:cubicBezTo>
                    <a:cubicBezTo>
                      <a:pt x="1790" y="1208"/>
                      <a:pt x="1787" y="1219"/>
                      <a:pt x="1783" y="1227"/>
                    </a:cubicBezTo>
                    <a:cubicBezTo>
                      <a:pt x="1786" y="1233"/>
                      <a:pt x="1787" y="1224"/>
                      <a:pt x="1790" y="1220"/>
                    </a:cubicBezTo>
                    <a:cubicBezTo>
                      <a:pt x="1790" y="1235"/>
                      <a:pt x="1798" y="1257"/>
                      <a:pt x="1788" y="1274"/>
                    </a:cubicBezTo>
                    <a:cubicBezTo>
                      <a:pt x="1780" y="1301"/>
                      <a:pt x="1773" y="1272"/>
                      <a:pt x="1764" y="1303"/>
                    </a:cubicBezTo>
                    <a:cubicBezTo>
                      <a:pt x="1712" y="1464"/>
                      <a:pt x="1600" y="1595"/>
                      <a:pt x="1459" y="1684"/>
                    </a:cubicBezTo>
                    <a:cubicBezTo>
                      <a:pt x="1454" y="1683"/>
                      <a:pt x="1458" y="1681"/>
                      <a:pt x="1461" y="1677"/>
                    </a:cubicBezTo>
                    <a:cubicBezTo>
                      <a:pt x="1421" y="1707"/>
                      <a:pt x="1380" y="1726"/>
                      <a:pt x="1338" y="1744"/>
                    </a:cubicBezTo>
                    <a:cubicBezTo>
                      <a:pt x="1325" y="1745"/>
                      <a:pt x="1320" y="1741"/>
                      <a:pt x="1315" y="1738"/>
                    </a:cubicBezTo>
                    <a:cubicBezTo>
                      <a:pt x="1328" y="1755"/>
                      <a:pt x="1070" y="1793"/>
                      <a:pt x="1065" y="1775"/>
                    </a:cubicBezTo>
                    <a:lnTo>
                      <a:pt x="1060" y="1791"/>
                    </a:lnTo>
                    <a:cubicBezTo>
                      <a:pt x="1010" y="1787"/>
                      <a:pt x="1048" y="1771"/>
                      <a:pt x="1002" y="1769"/>
                    </a:cubicBezTo>
                    <a:cubicBezTo>
                      <a:pt x="979" y="1792"/>
                      <a:pt x="929" y="1749"/>
                      <a:pt x="910" y="1758"/>
                    </a:cubicBezTo>
                    <a:cubicBezTo>
                      <a:pt x="910" y="1758"/>
                      <a:pt x="890" y="1747"/>
                      <a:pt x="894" y="1741"/>
                    </a:cubicBezTo>
                    <a:cubicBezTo>
                      <a:pt x="883" y="1750"/>
                      <a:pt x="871" y="1736"/>
                      <a:pt x="857" y="1734"/>
                    </a:cubicBezTo>
                    <a:cubicBezTo>
                      <a:pt x="850" y="1736"/>
                      <a:pt x="859" y="1739"/>
                      <a:pt x="861" y="1744"/>
                    </a:cubicBezTo>
                    <a:cubicBezTo>
                      <a:pt x="850" y="1742"/>
                      <a:pt x="840" y="1738"/>
                      <a:pt x="829" y="1734"/>
                    </a:cubicBezTo>
                    <a:cubicBezTo>
                      <a:pt x="819" y="1725"/>
                      <a:pt x="820" y="1717"/>
                      <a:pt x="833" y="1722"/>
                    </a:cubicBezTo>
                    <a:cubicBezTo>
                      <a:pt x="794" y="1705"/>
                      <a:pt x="688" y="1637"/>
                      <a:pt x="611" y="1540"/>
                    </a:cubicBezTo>
                    <a:cubicBezTo>
                      <a:pt x="534" y="1443"/>
                      <a:pt x="493" y="1326"/>
                      <a:pt x="482" y="1283"/>
                    </a:cubicBezTo>
                    <a:cubicBezTo>
                      <a:pt x="476" y="1297"/>
                      <a:pt x="488" y="1322"/>
                      <a:pt x="479" y="1337"/>
                    </a:cubicBezTo>
                    <a:cubicBezTo>
                      <a:pt x="461" y="1317"/>
                      <a:pt x="472" y="1301"/>
                      <a:pt x="460" y="1293"/>
                    </a:cubicBezTo>
                    <a:cubicBezTo>
                      <a:pt x="478" y="1279"/>
                      <a:pt x="452" y="1240"/>
                      <a:pt x="473" y="1218"/>
                    </a:cubicBezTo>
                    <a:lnTo>
                      <a:pt x="459" y="1213"/>
                    </a:lnTo>
                    <a:lnTo>
                      <a:pt x="465" y="1200"/>
                    </a:lnTo>
                    <a:cubicBezTo>
                      <a:pt x="447" y="1096"/>
                      <a:pt x="452" y="1176"/>
                      <a:pt x="459" y="1083"/>
                    </a:cubicBezTo>
                    <a:cubicBezTo>
                      <a:pt x="460" y="1029"/>
                      <a:pt x="448" y="999"/>
                      <a:pt x="462" y="971"/>
                    </a:cubicBezTo>
                    <a:cubicBezTo>
                      <a:pt x="460" y="975"/>
                      <a:pt x="449" y="985"/>
                      <a:pt x="450" y="971"/>
                    </a:cubicBezTo>
                    <a:cubicBezTo>
                      <a:pt x="462" y="971"/>
                      <a:pt x="452" y="931"/>
                      <a:pt x="464" y="927"/>
                    </a:cubicBezTo>
                    <a:cubicBezTo>
                      <a:pt x="467" y="913"/>
                      <a:pt x="485" y="871"/>
                      <a:pt x="465" y="880"/>
                    </a:cubicBezTo>
                    <a:cubicBezTo>
                      <a:pt x="474" y="875"/>
                      <a:pt x="492" y="838"/>
                      <a:pt x="489" y="863"/>
                    </a:cubicBezTo>
                    <a:cubicBezTo>
                      <a:pt x="495" y="851"/>
                      <a:pt x="504" y="840"/>
                      <a:pt x="505" y="829"/>
                    </a:cubicBezTo>
                    <a:lnTo>
                      <a:pt x="493" y="844"/>
                    </a:lnTo>
                    <a:cubicBezTo>
                      <a:pt x="510" y="800"/>
                      <a:pt x="534" y="784"/>
                      <a:pt x="539" y="751"/>
                    </a:cubicBezTo>
                    <a:lnTo>
                      <a:pt x="524" y="763"/>
                    </a:lnTo>
                    <a:cubicBezTo>
                      <a:pt x="537" y="737"/>
                      <a:pt x="552" y="718"/>
                      <a:pt x="571" y="718"/>
                    </a:cubicBezTo>
                    <a:lnTo>
                      <a:pt x="557" y="744"/>
                    </a:lnTo>
                    <a:cubicBezTo>
                      <a:pt x="584" y="706"/>
                      <a:pt x="600" y="684"/>
                      <a:pt x="621" y="650"/>
                    </a:cubicBezTo>
                    <a:lnTo>
                      <a:pt x="612" y="660"/>
                    </a:lnTo>
                    <a:cubicBezTo>
                      <a:pt x="623" y="602"/>
                      <a:pt x="843" y="446"/>
                      <a:pt x="893" y="427"/>
                    </a:cubicBezTo>
                    <a:lnTo>
                      <a:pt x="868" y="423"/>
                    </a:lnTo>
                    <a:cubicBezTo>
                      <a:pt x="880" y="415"/>
                      <a:pt x="893" y="407"/>
                      <a:pt x="906" y="401"/>
                    </a:cubicBezTo>
                    <a:cubicBezTo>
                      <a:pt x="901" y="402"/>
                      <a:pt x="897" y="442"/>
                      <a:pt x="892" y="441"/>
                    </a:cubicBezTo>
                    <a:cubicBezTo>
                      <a:pt x="933" y="427"/>
                      <a:pt x="1069" y="388"/>
                      <a:pt x="1207" y="408"/>
                    </a:cubicBezTo>
                    <a:cubicBezTo>
                      <a:pt x="1344" y="422"/>
                      <a:pt x="1468" y="488"/>
                      <a:pt x="1498" y="516"/>
                    </a:cubicBezTo>
                    <a:cubicBezTo>
                      <a:pt x="1523" y="539"/>
                      <a:pt x="1492" y="537"/>
                      <a:pt x="1492" y="537"/>
                    </a:cubicBezTo>
                    <a:cubicBezTo>
                      <a:pt x="1527" y="554"/>
                      <a:pt x="1513" y="536"/>
                      <a:pt x="1540" y="556"/>
                    </a:cubicBezTo>
                    <a:cubicBezTo>
                      <a:pt x="1546" y="564"/>
                      <a:pt x="1533" y="563"/>
                      <a:pt x="1527" y="561"/>
                    </a:cubicBezTo>
                    <a:cubicBezTo>
                      <a:pt x="1540" y="569"/>
                      <a:pt x="1548" y="580"/>
                      <a:pt x="1553" y="576"/>
                    </a:cubicBezTo>
                    <a:cubicBezTo>
                      <a:pt x="1541" y="562"/>
                      <a:pt x="1556" y="555"/>
                      <a:pt x="1555" y="543"/>
                    </a:cubicBezTo>
                    <a:cubicBezTo>
                      <a:pt x="1567" y="552"/>
                      <a:pt x="1579" y="561"/>
                      <a:pt x="1589" y="572"/>
                    </a:cubicBezTo>
                    <a:lnTo>
                      <a:pt x="1582" y="577"/>
                    </a:lnTo>
                    <a:cubicBezTo>
                      <a:pt x="1588" y="585"/>
                      <a:pt x="1618" y="574"/>
                      <a:pt x="1646" y="610"/>
                    </a:cubicBezTo>
                    <a:cubicBezTo>
                      <a:pt x="1696" y="666"/>
                      <a:pt x="1744" y="733"/>
                      <a:pt x="1775" y="801"/>
                    </a:cubicBezTo>
                    <a:cubicBezTo>
                      <a:pt x="1770" y="802"/>
                      <a:pt x="1760" y="790"/>
                      <a:pt x="1751" y="777"/>
                    </a:cubicBezTo>
                    <a:cubicBezTo>
                      <a:pt x="1755" y="786"/>
                      <a:pt x="1762" y="799"/>
                      <a:pt x="1763" y="809"/>
                    </a:cubicBezTo>
                    <a:cubicBezTo>
                      <a:pt x="1764" y="789"/>
                      <a:pt x="1782" y="834"/>
                      <a:pt x="1780" y="820"/>
                    </a:cubicBezTo>
                    <a:cubicBezTo>
                      <a:pt x="1825" y="861"/>
                      <a:pt x="1826" y="937"/>
                      <a:pt x="1849" y="982"/>
                    </a:cubicBezTo>
                    <a:cubicBezTo>
                      <a:pt x="1870" y="969"/>
                      <a:pt x="2213" y="1057"/>
                      <a:pt x="2235" y="1070"/>
                    </a:cubicBezTo>
                    <a:cubicBezTo>
                      <a:pt x="2236" y="1093"/>
                      <a:pt x="2236" y="1115"/>
                      <a:pt x="2234" y="1122"/>
                    </a:cubicBezTo>
                    <a:cubicBezTo>
                      <a:pt x="2240" y="1117"/>
                      <a:pt x="2241" y="1071"/>
                      <a:pt x="2236" y="1047"/>
                    </a:cubicBezTo>
                    <a:lnTo>
                      <a:pt x="2223" y="1044"/>
                    </a:lnTo>
                    <a:cubicBezTo>
                      <a:pt x="2215" y="990"/>
                      <a:pt x="2231" y="1031"/>
                      <a:pt x="2223" y="977"/>
                    </a:cubicBezTo>
                    <a:cubicBezTo>
                      <a:pt x="2234" y="973"/>
                      <a:pt x="2243" y="1022"/>
                      <a:pt x="2245" y="1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93" name="Google Shape;393;p23"/>
          <p:cNvGrpSpPr/>
          <p:nvPr/>
        </p:nvGrpSpPr>
        <p:grpSpPr>
          <a:xfrm>
            <a:off x="8169250" y="160250"/>
            <a:ext cx="918655" cy="2140806"/>
            <a:chOff x="8169250" y="160250"/>
            <a:chExt cx="918655" cy="2140806"/>
          </a:xfrm>
        </p:grpSpPr>
        <p:pic>
          <p:nvPicPr>
            <p:cNvPr id="394" name="Google Shape;394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6926164">
              <a:off x="8414850" y="1158500"/>
              <a:ext cx="469349" cy="543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5" name="Google Shape;395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 rot="-6926164">
              <a:off x="8506950" y="360100"/>
              <a:ext cx="469349" cy="543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6" name="Google Shape;396;p23"/>
            <p:cNvSpPr/>
            <p:nvPr/>
          </p:nvSpPr>
          <p:spPr>
            <a:xfrm>
              <a:off x="8169250" y="160250"/>
              <a:ext cx="174355" cy="174231"/>
            </a:xfrm>
            <a:custGeom>
              <a:rect b="b" l="l" r="r" t="t"/>
              <a:pathLst>
                <a:path extrusionOk="0" h="8464" w="8470">
                  <a:moveTo>
                    <a:pt x="5447" y="4423"/>
                  </a:moveTo>
                  <a:cubicBezTo>
                    <a:pt x="5164" y="4549"/>
                    <a:pt x="4863" y="4723"/>
                    <a:pt x="4672" y="5001"/>
                  </a:cubicBezTo>
                  <a:cubicBezTo>
                    <a:pt x="4562" y="5128"/>
                    <a:pt x="4502" y="5281"/>
                    <a:pt x="4426" y="5423"/>
                  </a:cubicBezTo>
                  <a:cubicBezTo>
                    <a:pt x="4378" y="5571"/>
                    <a:pt x="4307" y="5720"/>
                    <a:pt x="4280" y="5869"/>
                  </a:cubicBezTo>
                  <a:cubicBezTo>
                    <a:pt x="4270" y="5896"/>
                    <a:pt x="4278" y="5863"/>
                    <a:pt x="4285" y="5828"/>
                  </a:cubicBezTo>
                  <a:cubicBezTo>
                    <a:pt x="4265" y="5909"/>
                    <a:pt x="4247" y="5988"/>
                    <a:pt x="4231" y="6065"/>
                  </a:cubicBezTo>
                  <a:cubicBezTo>
                    <a:pt x="4203" y="5931"/>
                    <a:pt x="4164" y="5773"/>
                    <a:pt x="4104" y="5599"/>
                  </a:cubicBezTo>
                  <a:cubicBezTo>
                    <a:pt x="4047" y="5414"/>
                    <a:pt x="3950" y="5209"/>
                    <a:pt x="3812" y="5016"/>
                  </a:cubicBezTo>
                  <a:cubicBezTo>
                    <a:pt x="3671" y="4825"/>
                    <a:pt x="3478" y="4646"/>
                    <a:pt x="3263" y="4532"/>
                  </a:cubicBezTo>
                  <a:cubicBezTo>
                    <a:pt x="2968" y="4370"/>
                    <a:pt x="2660" y="4277"/>
                    <a:pt x="2378" y="4218"/>
                  </a:cubicBezTo>
                  <a:cubicBezTo>
                    <a:pt x="2489" y="4195"/>
                    <a:pt x="2586" y="4170"/>
                    <a:pt x="2690" y="4138"/>
                  </a:cubicBezTo>
                  <a:lnTo>
                    <a:pt x="2569" y="4161"/>
                  </a:lnTo>
                  <a:cubicBezTo>
                    <a:pt x="2762" y="4122"/>
                    <a:pt x="2922" y="4042"/>
                    <a:pt x="3004" y="4035"/>
                  </a:cubicBezTo>
                  <a:lnTo>
                    <a:pt x="2807" y="4111"/>
                  </a:lnTo>
                  <a:cubicBezTo>
                    <a:pt x="2968" y="4055"/>
                    <a:pt x="3097" y="4009"/>
                    <a:pt x="3213" y="3936"/>
                  </a:cubicBezTo>
                  <a:cubicBezTo>
                    <a:pt x="3334" y="3879"/>
                    <a:pt x="3437" y="3800"/>
                    <a:pt x="3548" y="3697"/>
                  </a:cubicBezTo>
                  <a:lnTo>
                    <a:pt x="3465" y="3765"/>
                  </a:lnTo>
                  <a:cubicBezTo>
                    <a:pt x="3506" y="3729"/>
                    <a:pt x="3560" y="3682"/>
                    <a:pt x="3625" y="3625"/>
                  </a:cubicBezTo>
                  <a:cubicBezTo>
                    <a:pt x="3684" y="3551"/>
                    <a:pt x="3752" y="3465"/>
                    <a:pt x="3827" y="3370"/>
                  </a:cubicBezTo>
                  <a:cubicBezTo>
                    <a:pt x="3884" y="3265"/>
                    <a:pt x="3950" y="3148"/>
                    <a:pt x="4004" y="3024"/>
                  </a:cubicBezTo>
                  <a:cubicBezTo>
                    <a:pt x="4045" y="2897"/>
                    <a:pt x="4100" y="2766"/>
                    <a:pt x="4130" y="2634"/>
                  </a:cubicBezTo>
                  <a:cubicBezTo>
                    <a:pt x="4178" y="2443"/>
                    <a:pt x="4213" y="2253"/>
                    <a:pt x="4237" y="2081"/>
                  </a:cubicBezTo>
                  <a:cubicBezTo>
                    <a:pt x="4274" y="2339"/>
                    <a:pt x="4314" y="2540"/>
                    <a:pt x="4352" y="2646"/>
                  </a:cubicBezTo>
                  <a:cubicBezTo>
                    <a:pt x="4410" y="2861"/>
                    <a:pt x="4343" y="2690"/>
                    <a:pt x="4341" y="2688"/>
                  </a:cubicBezTo>
                  <a:cubicBezTo>
                    <a:pt x="4434" y="2947"/>
                    <a:pt x="4391" y="2796"/>
                    <a:pt x="4469" y="3017"/>
                  </a:cubicBezTo>
                  <a:cubicBezTo>
                    <a:pt x="4489" y="3078"/>
                    <a:pt x="4456" y="3008"/>
                    <a:pt x="4442" y="2975"/>
                  </a:cubicBezTo>
                  <a:cubicBezTo>
                    <a:pt x="4472" y="3073"/>
                    <a:pt x="4528" y="3159"/>
                    <a:pt x="4533" y="3164"/>
                  </a:cubicBezTo>
                  <a:cubicBezTo>
                    <a:pt x="4474" y="3045"/>
                    <a:pt x="4513" y="3089"/>
                    <a:pt x="4497" y="3036"/>
                  </a:cubicBezTo>
                  <a:lnTo>
                    <a:pt x="4641" y="3307"/>
                  </a:lnTo>
                  <a:lnTo>
                    <a:pt x="4627" y="3300"/>
                  </a:lnTo>
                  <a:cubicBezTo>
                    <a:pt x="4641" y="3331"/>
                    <a:pt x="4671" y="3364"/>
                    <a:pt x="4724" y="3418"/>
                  </a:cubicBezTo>
                  <a:cubicBezTo>
                    <a:pt x="4781" y="3466"/>
                    <a:pt x="4831" y="3561"/>
                    <a:pt x="4954" y="3654"/>
                  </a:cubicBezTo>
                  <a:cubicBezTo>
                    <a:pt x="5336" y="3992"/>
                    <a:pt x="5855" y="4118"/>
                    <a:pt x="6309" y="4199"/>
                  </a:cubicBezTo>
                  <a:cubicBezTo>
                    <a:pt x="6300" y="4200"/>
                    <a:pt x="6292" y="4202"/>
                    <a:pt x="6283" y="4203"/>
                  </a:cubicBezTo>
                  <a:cubicBezTo>
                    <a:pt x="6245" y="4199"/>
                    <a:pt x="6197" y="4193"/>
                    <a:pt x="6148" y="4185"/>
                  </a:cubicBezTo>
                  <a:cubicBezTo>
                    <a:pt x="6184" y="4191"/>
                    <a:pt x="6222" y="4198"/>
                    <a:pt x="6266" y="4206"/>
                  </a:cubicBezTo>
                  <a:cubicBezTo>
                    <a:pt x="5994" y="4252"/>
                    <a:pt x="5720" y="4318"/>
                    <a:pt x="5447" y="4423"/>
                  </a:cubicBezTo>
                  <a:moveTo>
                    <a:pt x="1069" y="4393"/>
                  </a:moveTo>
                  <a:cubicBezTo>
                    <a:pt x="1072" y="4392"/>
                    <a:pt x="1075" y="4392"/>
                    <a:pt x="1078" y="4392"/>
                  </a:cubicBezTo>
                  <a:cubicBezTo>
                    <a:pt x="1075" y="4392"/>
                    <a:pt x="1072" y="4392"/>
                    <a:pt x="1069" y="4393"/>
                  </a:cubicBezTo>
                  <a:moveTo>
                    <a:pt x="8124" y="4066"/>
                  </a:moveTo>
                  <a:cubicBezTo>
                    <a:pt x="8138" y="4060"/>
                    <a:pt x="8150" y="4053"/>
                    <a:pt x="8162" y="4047"/>
                  </a:cubicBezTo>
                  <a:cubicBezTo>
                    <a:pt x="8215" y="4045"/>
                    <a:pt x="8272" y="4042"/>
                    <a:pt x="8336" y="4038"/>
                  </a:cubicBezTo>
                  <a:cubicBezTo>
                    <a:pt x="8294" y="4036"/>
                    <a:pt x="8240" y="4037"/>
                    <a:pt x="8178" y="4039"/>
                  </a:cubicBezTo>
                  <a:cubicBezTo>
                    <a:pt x="8222" y="4016"/>
                    <a:pt x="8249" y="3999"/>
                    <a:pt x="8249" y="3994"/>
                  </a:cubicBezTo>
                  <a:cubicBezTo>
                    <a:pt x="8339" y="4001"/>
                    <a:pt x="8419" y="4007"/>
                    <a:pt x="8465" y="4010"/>
                  </a:cubicBezTo>
                  <a:cubicBezTo>
                    <a:pt x="8441" y="4003"/>
                    <a:pt x="8257" y="3989"/>
                    <a:pt x="8159" y="3987"/>
                  </a:cubicBezTo>
                  <a:lnTo>
                    <a:pt x="8141" y="3999"/>
                  </a:lnTo>
                  <a:cubicBezTo>
                    <a:pt x="7916" y="3989"/>
                    <a:pt x="8089" y="3988"/>
                    <a:pt x="7869" y="3975"/>
                  </a:cubicBezTo>
                  <a:cubicBezTo>
                    <a:pt x="7858" y="3964"/>
                    <a:pt x="8060" y="3974"/>
                    <a:pt x="8238" y="3984"/>
                  </a:cubicBezTo>
                  <a:cubicBezTo>
                    <a:pt x="8078" y="3973"/>
                    <a:pt x="7919" y="3955"/>
                    <a:pt x="7853" y="3963"/>
                  </a:cubicBezTo>
                  <a:cubicBezTo>
                    <a:pt x="7703" y="3949"/>
                    <a:pt x="7870" y="3952"/>
                    <a:pt x="7690" y="3934"/>
                  </a:cubicBezTo>
                  <a:cubicBezTo>
                    <a:pt x="7562" y="3927"/>
                    <a:pt x="7392" y="3925"/>
                    <a:pt x="7245" y="3907"/>
                  </a:cubicBezTo>
                  <a:lnTo>
                    <a:pt x="7248" y="3905"/>
                  </a:lnTo>
                  <a:cubicBezTo>
                    <a:pt x="6894" y="3859"/>
                    <a:pt x="6701" y="3870"/>
                    <a:pt x="6387" y="3806"/>
                  </a:cubicBezTo>
                  <a:lnTo>
                    <a:pt x="6422" y="3807"/>
                  </a:lnTo>
                  <a:cubicBezTo>
                    <a:pt x="6308" y="3790"/>
                    <a:pt x="6095" y="3746"/>
                    <a:pt x="5903" y="3694"/>
                  </a:cubicBezTo>
                  <a:cubicBezTo>
                    <a:pt x="5957" y="3709"/>
                    <a:pt x="6004" y="3728"/>
                    <a:pt x="5886" y="3702"/>
                  </a:cubicBezTo>
                  <a:cubicBezTo>
                    <a:pt x="5773" y="3660"/>
                    <a:pt x="5693" y="3630"/>
                    <a:pt x="5615" y="3601"/>
                  </a:cubicBezTo>
                  <a:cubicBezTo>
                    <a:pt x="5537" y="3569"/>
                    <a:pt x="5478" y="3527"/>
                    <a:pt x="5410" y="3489"/>
                  </a:cubicBezTo>
                  <a:cubicBezTo>
                    <a:pt x="5362" y="3472"/>
                    <a:pt x="5323" y="3446"/>
                    <a:pt x="5285" y="3416"/>
                  </a:cubicBezTo>
                  <a:cubicBezTo>
                    <a:pt x="5237" y="3370"/>
                    <a:pt x="5157" y="3329"/>
                    <a:pt x="5101" y="3244"/>
                  </a:cubicBezTo>
                  <a:cubicBezTo>
                    <a:pt x="5069" y="3205"/>
                    <a:pt x="5034" y="3163"/>
                    <a:pt x="4998" y="3119"/>
                  </a:cubicBezTo>
                  <a:cubicBezTo>
                    <a:pt x="4970" y="3067"/>
                    <a:pt x="4940" y="3011"/>
                    <a:pt x="4909" y="2953"/>
                  </a:cubicBezTo>
                  <a:cubicBezTo>
                    <a:pt x="4789" y="2718"/>
                    <a:pt x="4700" y="2396"/>
                    <a:pt x="4646" y="2044"/>
                  </a:cubicBezTo>
                  <a:cubicBezTo>
                    <a:pt x="4532" y="1341"/>
                    <a:pt x="4493" y="547"/>
                    <a:pt x="4455" y="0"/>
                  </a:cubicBezTo>
                  <a:lnTo>
                    <a:pt x="4009" y="0"/>
                  </a:lnTo>
                  <a:cubicBezTo>
                    <a:pt x="3972" y="664"/>
                    <a:pt x="3945" y="1014"/>
                    <a:pt x="3929" y="1219"/>
                  </a:cubicBezTo>
                  <a:lnTo>
                    <a:pt x="3930" y="1186"/>
                  </a:lnTo>
                  <a:cubicBezTo>
                    <a:pt x="3902" y="1504"/>
                    <a:pt x="3867" y="1909"/>
                    <a:pt x="3777" y="2331"/>
                  </a:cubicBezTo>
                  <a:cubicBezTo>
                    <a:pt x="3691" y="2755"/>
                    <a:pt x="3524" y="3188"/>
                    <a:pt x="3180" y="3440"/>
                  </a:cubicBezTo>
                  <a:cubicBezTo>
                    <a:pt x="2840" y="3701"/>
                    <a:pt x="2352" y="3795"/>
                    <a:pt x="1915" y="3860"/>
                  </a:cubicBezTo>
                  <a:cubicBezTo>
                    <a:pt x="1473" y="3926"/>
                    <a:pt x="1059" y="3957"/>
                    <a:pt x="728" y="3985"/>
                  </a:cubicBezTo>
                  <a:cubicBezTo>
                    <a:pt x="584" y="3988"/>
                    <a:pt x="403" y="3997"/>
                    <a:pt x="233" y="4007"/>
                  </a:cubicBezTo>
                  <a:cubicBezTo>
                    <a:pt x="90" y="4001"/>
                    <a:pt x="155" y="4003"/>
                    <a:pt x="25" y="3993"/>
                  </a:cubicBezTo>
                  <a:lnTo>
                    <a:pt x="25" y="4018"/>
                  </a:lnTo>
                  <a:cubicBezTo>
                    <a:pt x="24" y="4018"/>
                    <a:pt x="23" y="4018"/>
                    <a:pt x="22" y="4018"/>
                  </a:cubicBezTo>
                  <a:cubicBezTo>
                    <a:pt x="23" y="4018"/>
                    <a:pt x="24" y="4018"/>
                    <a:pt x="25" y="4018"/>
                  </a:cubicBezTo>
                  <a:lnTo>
                    <a:pt x="25" y="4029"/>
                  </a:lnTo>
                  <a:cubicBezTo>
                    <a:pt x="19" y="4029"/>
                    <a:pt x="14" y="4029"/>
                    <a:pt x="8" y="4030"/>
                  </a:cubicBezTo>
                  <a:cubicBezTo>
                    <a:pt x="4" y="4030"/>
                    <a:pt x="0" y="4030"/>
                    <a:pt x="0" y="4030"/>
                  </a:cubicBezTo>
                  <a:lnTo>
                    <a:pt x="0" y="4436"/>
                  </a:lnTo>
                  <a:cubicBezTo>
                    <a:pt x="8" y="4437"/>
                    <a:pt x="16" y="4437"/>
                    <a:pt x="25" y="4438"/>
                  </a:cubicBezTo>
                  <a:lnTo>
                    <a:pt x="25" y="4473"/>
                  </a:lnTo>
                  <a:cubicBezTo>
                    <a:pt x="73" y="4470"/>
                    <a:pt x="158" y="4466"/>
                    <a:pt x="304" y="4458"/>
                  </a:cubicBezTo>
                  <a:cubicBezTo>
                    <a:pt x="335" y="4456"/>
                    <a:pt x="363" y="4454"/>
                    <a:pt x="391" y="4452"/>
                  </a:cubicBezTo>
                  <a:cubicBezTo>
                    <a:pt x="435" y="4454"/>
                    <a:pt x="521" y="4457"/>
                    <a:pt x="698" y="4467"/>
                  </a:cubicBezTo>
                  <a:cubicBezTo>
                    <a:pt x="888" y="4481"/>
                    <a:pt x="1214" y="4497"/>
                    <a:pt x="1599" y="4542"/>
                  </a:cubicBezTo>
                  <a:cubicBezTo>
                    <a:pt x="1982" y="4586"/>
                    <a:pt x="2436" y="4645"/>
                    <a:pt x="2827" y="4804"/>
                  </a:cubicBezTo>
                  <a:cubicBezTo>
                    <a:pt x="3024" y="4880"/>
                    <a:pt x="3191" y="4992"/>
                    <a:pt x="3332" y="5119"/>
                  </a:cubicBezTo>
                  <a:cubicBezTo>
                    <a:pt x="3393" y="5191"/>
                    <a:pt x="3452" y="5263"/>
                    <a:pt x="3506" y="5335"/>
                  </a:cubicBezTo>
                  <a:cubicBezTo>
                    <a:pt x="3550" y="5417"/>
                    <a:pt x="3592" y="5496"/>
                    <a:pt x="3632" y="5571"/>
                  </a:cubicBezTo>
                  <a:cubicBezTo>
                    <a:pt x="3758" y="5900"/>
                    <a:pt x="3815" y="6196"/>
                    <a:pt x="3839" y="6359"/>
                  </a:cubicBezTo>
                  <a:cubicBezTo>
                    <a:pt x="3915" y="6706"/>
                    <a:pt x="3947" y="7157"/>
                    <a:pt x="3981" y="7511"/>
                  </a:cubicBezTo>
                  <a:lnTo>
                    <a:pt x="3975" y="7476"/>
                  </a:lnTo>
                  <a:cubicBezTo>
                    <a:pt x="3985" y="7568"/>
                    <a:pt x="3999" y="7766"/>
                    <a:pt x="4015" y="8020"/>
                  </a:cubicBezTo>
                  <a:cubicBezTo>
                    <a:pt x="4005" y="8172"/>
                    <a:pt x="3996" y="8317"/>
                    <a:pt x="3990" y="8439"/>
                  </a:cubicBezTo>
                  <a:lnTo>
                    <a:pt x="4039" y="8439"/>
                  </a:lnTo>
                  <a:cubicBezTo>
                    <a:pt x="4039" y="8448"/>
                    <a:pt x="4040" y="8456"/>
                    <a:pt x="4040" y="8464"/>
                  </a:cubicBezTo>
                  <a:lnTo>
                    <a:pt x="4424" y="8464"/>
                  </a:lnTo>
                  <a:cubicBezTo>
                    <a:pt x="4424" y="8456"/>
                    <a:pt x="4424" y="8447"/>
                    <a:pt x="4425" y="8439"/>
                  </a:cubicBezTo>
                  <a:lnTo>
                    <a:pt x="4474" y="8439"/>
                  </a:lnTo>
                  <a:cubicBezTo>
                    <a:pt x="4463" y="8248"/>
                    <a:pt x="4456" y="8117"/>
                    <a:pt x="4455" y="8104"/>
                  </a:cubicBezTo>
                  <a:lnTo>
                    <a:pt x="4446" y="8093"/>
                  </a:lnTo>
                  <a:cubicBezTo>
                    <a:pt x="4490" y="7414"/>
                    <a:pt x="4557" y="6703"/>
                    <a:pt x="4600" y="6479"/>
                  </a:cubicBezTo>
                  <a:lnTo>
                    <a:pt x="4588" y="6537"/>
                  </a:lnTo>
                  <a:cubicBezTo>
                    <a:pt x="4635" y="6159"/>
                    <a:pt x="4651" y="6216"/>
                    <a:pt x="4721" y="5932"/>
                  </a:cubicBezTo>
                  <a:cubicBezTo>
                    <a:pt x="4687" y="5960"/>
                    <a:pt x="4779" y="5662"/>
                    <a:pt x="4822" y="5552"/>
                  </a:cubicBezTo>
                  <a:lnTo>
                    <a:pt x="4823" y="5558"/>
                  </a:lnTo>
                  <a:cubicBezTo>
                    <a:pt x="4872" y="5488"/>
                    <a:pt x="4910" y="5340"/>
                    <a:pt x="5013" y="5228"/>
                  </a:cubicBezTo>
                  <a:cubicBezTo>
                    <a:pt x="5097" y="5099"/>
                    <a:pt x="5230" y="4995"/>
                    <a:pt x="5348" y="4915"/>
                  </a:cubicBezTo>
                  <a:lnTo>
                    <a:pt x="5343" y="4928"/>
                  </a:lnTo>
                  <a:cubicBezTo>
                    <a:pt x="5530" y="4779"/>
                    <a:pt x="5994" y="4657"/>
                    <a:pt x="6174" y="4621"/>
                  </a:cubicBezTo>
                  <a:cubicBezTo>
                    <a:pt x="6588" y="4539"/>
                    <a:pt x="7250" y="4493"/>
                    <a:pt x="7827" y="4443"/>
                  </a:cubicBezTo>
                  <a:lnTo>
                    <a:pt x="8203" y="4446"/>
                  </a:lnTo>
                  <a:lnTo>
                    <a:pt x="8257" y="4440"/>
                  </a:lnTo>
                  <a:cubicBezTo>
                    <a:pt x="8257" y="4440"/>
                    <a:pt x="8815" y="4102"/>
                    <a:pt x="8124" y="4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3"/>
            <p:cNvSpPr/>
            <p:nvPr/>
          </p:nvSpPr>
          <p:spPr>
            <a:xfrm>
              <a:off x="8875525" y="1108350"/>
              <a:ext cx="174355" cy="174231"/>
            </a:xfrm>
            <a:custGeom>
              <a:rect b="b" l="l" r="r" t="t"/>
              <a:pathLst>
                <a:path extrusionOk="0" h="8464" w="8470">
                  <a:moveTo>
                    <a:pt x="5447" y="4423"/>
                  </a:moveTo>
                  <a:cubicBezTo>
                    <a:pt x="5164" y="4549"/>
                    <a:pt x="4863" y="4723"/>
                    <a:pt x="4672" y="5001"/>
                  </a:cubicBezTo>
                  <a:cubicBezTo>
                    <a:pt x="4562" y="5128"/>
                    <a:pt x="4502" y="5281"/>
                    <a:pt x="4426" y="5423"/>
                  </a:cubicBezTo>
                  <a:cubicBezTo>
                    <a:pt x="4378" y="5571"/>
                    <a:pt x="4307" y="5720"/>
                    <a:pt x="4280" y="5869"/>
                  </a:cubicBezTo>
                  <a:cubicBezTo>
                    <a:pt x="4270" y="5896"/>
                    <a:pt x="4278" y="5863"/>
                    <a:pt x="4285" y="5828"/>
                  </a:cubicBezTo>
                  <a:cubicBezTo>
                    <a:pt x="4265" y="5909"/>
                    <a:pt x="4247" y="5988"/>
                    <a:pt x="4231" y="6065"/>
                  </a:cubicBezTo>
                  <a:cubicBezTo>
                    <a:pt x="4203" y="5931"/>
                    <a:pt x="4164" y="5773"/>
                    <a:pt x="4104" y="5599"/>
                  </a:cubicBezTo>
                  <a:cubicBezTo>
                    <a:pt x="4047" y="5414"/>
                    <a:pt x="3950" y="5209"/>
                    <a:pt x="3812" y="5016"/>
                  </a:cubicBezTo>
                  <a:cubicBezTo>
                    <a:pt x="3671" y="4825"/>
                    <a:pt x="3478" y="4646"/>
                    <a:pt x="3263" y="4532"/>
                  </a:cubicBezTo>
                  <a:cubicBezTo>
                    <a:pt x="2968" y="4370"/>
                    <a:pt x="2660" y="4277"/>
                    <a:pt x="2378" y="4218"/>
                  </a:cubicBezTo>
                  <a:cubicBezTo>
                    <a:pt x="2489" y="4195"/>
                    <a:pt x="2586" y="4170"/>
                    <a:pt x="2690" y="4138"/>
                  </a:cubicBezTo>
                  <a:lnTo>
                    <a:pt x="2569" y="4161"/>
                  </a:lnTo>
                  <a:cubicBezTo>
                    <a:pt x="2762" y="4122"/>
                    <a:pt x="2922" y="4042"/>
                    <a:pt x="3004" y="4035"/>
                  </a:cubicBezTo>
                  <a:lnTo>
                    <a:pt x="2807" y="4111"/>
                  </a:lnTo>
                  <a:cubicBezTo>
                    <a:pt x="2968" y="4055"/>
                    <a:pt x="3097" y="4009"/>
                    <a:pt x="3213" y="3936"/>
                  </a:cubicBezTo>
                  <a:cubicBezTo>
                    <a:pt x="3334" y="3879"/>
                    <a:pt x="3437" y="3800"/>
                    <a:pt x="3548" y="3697"/>
                  </a:cubicBezTo>
                  <a:lnTo>
                    <a:pt x="3465" y="3765"/>
                  </a:lnTo>
                  <a:cubicBezTo>
                    <a:pt x="3506" y="3729"/>
                    <a:pt x="3560" y="3682"/>
                    <a:pt x="3625" y="3625"/>
                  </a:cubicBezTo>
                  <a:cubicBezTo>
                    <a:pt x="3684" y="3551"/>
                    <a:pt x="3752" y="3465"/>
                    <a:pt x="3827" y="3370"/>
                  </a:cubicBezTo>
                  <a:cubicBezTo>
                    <a:pt x="3884" y="3265"/>
                    <a:pt x="3950" y="3148"/>
                    <a:pt x="4004" y="3024"/>
                  </a:cubicBezTo>
                  <a:cubicBezTo>
                    <a:pt x="4045" y="2897"/>
                    <a:pt x="4100" y="2766"/>
                    <a:pt x="4130" y="2634"/>
                  </a:cubicBezTo>
                  <a:cubicBezTo>
                    <a:pt x="4178" y="2443"/>
                    <a:pt x="4213" y="2253"/>
                    <a:pt x="4237" y="2081"/>
                  </a:cubicBezTo>
                  <a:cubicBezTo>
                    <a:pt x="4274" y="2339"/>
                    <a:pt x="4314" y="2540"/>
                    <a:pt x="4352" y="2646"/>
                  </a:cubicBezTo>
                  <a:cubicBezTo>
                    <a:pt x="4410" y="2861"/>
                    <a:pt x="4343" y="2690"/>
                    <a:pt x="4341" y="2688"/>
                  </a:cubicBezTo>
                  <a:cubicBezTo>
                    <a:pt x="4434" y="2947"/>
                    <a:pt x="4391" y="2796"/>
                    <a:pt x="4469" y="3017"/>
                  </a:cubicBezTo>
                  <a:cubicBezTo>
                    <a:pt x="4489" y="3078"/>
                    <a:pt x="4456" y="3008"/>
                    <a:pt x="4442" y="2975"/>
                  </a:cubicBezTo>
                  <a:cubicBezTo>
                    <a:pt x="4472" y="3073"/>
                    <a:pt x="4528" y="3159"/>
                    <a:pt x="4533" y="3164"/>
                  </a:cubicBezTo>
                  <a:cubicBezTo>
                    <a:pt x="4474" y="3045"/>
                    <a:pt x="4513" y="3089"/>
                    <a:pt x="4497" y="3036"/>
                  </a:cubicBezTo>
                  <a:lnTo>
                    <a:pt x="4641" y="3307"/>
                  </a:lnTo>
                  <a:lnTo>
                    <a:pt x="4627" y="3300"/>
                  </a:lnTo>
                  <a:cubicBezTo>
                    <a:pt x="4641" y="3331"/>
                    <a:pt x="4671" y="3364"/>
                    <a:pt x="4724" y="3418"/>
                  </a:cubicBezTo>
                  <a:cubicBezTo>
                    <a:pt x="4781" y="3466"/>
                    <a:pt x="4831" y="3561"/>
                    <a:pt x="4954" y="3654"/>
                  </a:cubicBezTo>
                  <a:cubicBezTo>
                    <a:pt x="5336" y="3992"/>
                    <a:pt x="5855" y="4118"/>
                    <a:pt x="6309" y="4199"/>
                  </a:cubicBezTo>
                  <a:cubicBezTo>
                    <a:pt x="6300" y="4200"/>
                    <a:pt x="6292" y="4202"/>
                    <a:pt x="6283" y="4203"/>
                  </a:cubicBezTo>
                  <a:cubicBezTo>
                    <a:pt x="6245" y="4199"/>
                    <a:pt x="6197" y="4193"/>
                    <a:pt x="6148" y="4185"/>
                  </a:cubicBezTo>
                  <a:cubicBezTo>
                    <a:pt x="6184" y="4191"/>
                    <a:pt x="6222" y="4198"/>
                    <a:pt x="6266" y="4206"/>
                  </a:cubicBezTo>
                  <a:cubicBezTo>
                    <a:pt x="5994" y="4252"/>
                    <a:pt x="5720" y="4318"/>
                    <a:pt x="5447" y="4423"/>
                  </a:cubicBezTo>
                  <a:moveTo>
                    <a:pt x="1069" y="4393"/>
                  </a:moveTo>
                  <a:cubicBezTo>
                    <a:pt x="1072" y="4392"/>
                    <a:pt x="1075" y="4392"/>
                    <a:pt x="1078" y="4392"/>
                  </a:cubicBezTo>
                  <a:cubicBezTo>
                    <a:pt x="1075" y="4392"/>
                    <a:pt x="1072" y="4392"/>
                    <a:pt x="1069" y="4393"/>
                  </a:cubicBezTo>
                  <a:moveTo>
                    <a:pt x="8124" y="4066"/>
                  </a:moveTo>
                  <a:cubicBezTo>
                    <a:pt x="8138" y="4060"/>
                    <a:pt x="8150" y="4053"/>
                    <a:pt x="8162" y="4047"/>
                  </a:cubicBezTo>
                  <a:cubicBezTo>
                    <a:pt x="8215" y="4045"/>
                    <a:pt x="8272" y="4042"/>
                    <a:pt x="8336" y="4038"/>
                  </a:cubicBezTo>
                  <a:cubicBezTo>
                    <a:pt x="8294" y="4036"/>
                    <a:pt x="8240" y="4037"/>
                    <a:pt x="8178" y="4039"/>
                  </a:cubicBezTo>
                  <a:cubicBezTo>
                    <a:pt x="8222" y="4016"/>
                    <a:pt x="8249" y="3999"/>
                    <a:pt x="8249" y="3994"/>
                  </a:cubicBezTo>
                  <a:cubicBezTo>
                    <a:pt x="8339" y="4001"/>
                    <a:pt x="8419" y="4007"/>
                    <a:pt x="8465" y="4010"/>
                  </a:cubicBezTo>
                  <a:cubicBezTo>
                    <a:pt x="8441" y="4003"/>
                    <a:pt x="8257" y="3989"/>
                    <a:pt x="8159" y="3987"/>
                  </a:cubicBezTo>
                  <a:lnTo>
                    <a:pt x="8141" y="3999"/>
                  </a:lnTo>
                  <a:cubicBezTo>
                    <a:pt x="7916" y="3989"/>
                    <a:pt x="8089" y="3988"/>
                    <a:pt x="7869" y="3975"/>
                  </a:cubicBezTo>
                  <a:cubicBezTo>
                    <a:pt x="7858" y="3964"/>
                    <a:pt x="8060" y="3974"/>
                    <a:pt x="8238" y="3984"/>
                  </a:cubicBezTo>
                  <a:cubicBezTo>
                    <a:pt x="8078" y="3973"/>
                    <a:pt x="7919" y="3955"/>
                    <a:pt x="7853" y="3963"/>
                  </a:cubicBezTo>
                  <a:cubicBezTo>
                    <a:pt x="7703" y="3949"/>
                    <a:pt x="7870" y="3952"/>
                    <a:pt x="7690" y="3934"/>
                  </a:cubicBezTo>
                  <a:cubicBezTo>
                    <a:pt x="7562" y="3927"/>
                    <a:pt x="7392" y="3925"/>
                    <a:pt x="7245" y="3907"/>
                  </a:cubicBezTo>
                  <a:lnTo>
                    <a:pt x="7248" y="3905"/>
                  </a:lnTo>
                  <a:cubicBezTo>
                    <a:pt x="6894" y="3859"/>
                    <a:pt x="6701" y="3870"/>
                    <a:pt x="6387" y="3806"/>
                  </a:cubicBezTo>
                  <a:lnTo>
                    <a:pt x="6422" y="3807"/>
                  </a:lnTo>
                  <a:cubicBezTo>
                    <a:pt x="6308" y="3790"/>
                    <a:pt x="6095" y="3746"/>
                    <a:pt x="5903" y="3694"/>
                  </a:cubicBezTo>
                  <a:cubicBezTo>
                    <a:pt x="5957" y="3709"/>
                    <a:pt x="6004" y="3728"/>
                    <a:pt x="5886" y="3702"/>
                  </a:cubicBezTo>
                  <a:cubicBezTo>
                    <a:pt x="5773" y="3660"/>
                    <a:pt x="5693" y="3630"/>
                    <a:pt x="5615" y="3601"/>
                  </a:cubicBezTo>
                  <a:cubicBezTo>
                    <a:pt x="5537" y="3569"/>
                    <a:pt x="5478" y="3527"/>
                    <a:pt x="5410" y="3489"/>
                  </a:cubicBezTo>
                  <a:cubicBezTo>
                    <a:pt x="5362" y="3472"/>
                    <a:pt x="5323" y="3446"/>
                    <a:pt x="5285" y="3416"/>
                  </a:cubicBezTo>
                  <a:cubicBezTo>
                    <a:pt x="5237" y="3370"/>
                    <a:pt x="5157" y="3329"/>
                    <a:pt x="5101" y="3244"/>
                  </a:cubicBezTo>
                  <a:cubicBezTo>
                    <a:pt x="5069" y="3205"/>
                    <a:pt x="5034" y="3163"/>
                    <a:pt x="4998" y="3119"/>
                  </a:cubicBezTo>
                  <a:cubicBezTo>
                    <a:pt x="4970" y="3067"/>
                    <a:pt x="4940" y="3011"/>
                    <a:pt x="4909" y="2953"/>
                  </a:cubicBezTo>
                  <a:cubicBezTo>
                    <a:pt x="4789" y="2718"/>
                    <a:pt x="4700" y="2396"/>
                    <a:pt x="4646" y="2044"/>
                  </a:cubicBezTo>
                  <a:cubicBezTo>
                    <a:pt x="4532" y="1341"/>
                    <a:pt x="4493" y="547"/>
                    <a:pt x="4455" y="0"/>
                  </a:cubicBezTo>
                  <a:lnTo>
                    <a:pt x="4009" y="0"/>
                  </a:lnTo>
                  <a:cubicBezTo>
                    <a:pt x="3972" y="664"/>
                    <a:pt x="3945" y="1014"/>
                    <a:pt x="3929" y="1219"/>
                  </a:cubicBezTo>
                  <a:lnTo>
                    <a:pt x="3930" y="1186"/>
                  </a:lnTo>
                  <a:cubicBezTo>
                    <a:pt x="3902" y="1504"/>
                    <a:pt x="3867" y="1909"/>
                    <a:pt x="3777" y="2331"/>
                  </a:cubicBezTo>
                  <a:cubicBezTo>
                    <a:pt x="3691" y="2755"/>
                    <a:pt x="3524" y="3188"/>
                    <a:pt x="3180" y="3440"/>
                  </a:cubicBezTo>
                  <a:cubicBezTo>
                    <a:pt x="2840" y="3701"/>
                    <a:pt x="2352" y="3795"/>
                    <a:pt x="1915" y="3860"/>
                  </a:cubicBezTo>
                  <a:cubicBezTo>
                    <a:pt x="1473" y="3926"/>
                    <a:pt x="1059" y="3957"/>
                    <a:pt x="728" y="3985"/>
                  </a:cubicBezTo>
                  <a:cubicBezTo>
                    <a:pt x="584" y="3988"/>
                    <a:pt x="403" y="3997"/>
                    <a:pt x="233" y="4007"/>
                  </a:cubicBezTo>
                  <a:cubicBezTo>
                    <a:pt x="90" y="4001"/>
                    <a:pt x="155" y="4003"/>
                    <a:pt x="25" y="3993"/>
                  </a:cubicBezTo>
                  <a:lnTo>
                    <a:pt x="25" y="4018"/>
                  </a:lnTo>
                  <a:cubicBezTo>
                    <a:pt x="24" y="4018"/>
                    <a:pt x="23" y="4018"/>
                    <a:pt x="22" y="4018"/>
                  </a:cubicBezTo>
                  <a:cubicBezTo>
                    <a:pt x="23" y="4018"/>
                    <a:pt x="24" y="4018"/>
                    <a:pt x="25" y="4018"/>
                  </a:cubicBezTo>
                  <a:lnTo>
                    <a:pt x="25" y="4029"/>
                  </a:lnTo>
                  <a:cubicBezTo>
                    <a:pt x="19" y="4029"/>
                    <a:pt x="14" y="4029"/>
                    <a:pt x="8" y="4030"/>
                  </a:cubicBezTo>
                  <a:cubicBezTo>
                    <a:pt x="4" y="4030"/>
                    <a:pt x="0" y="4030"/>
                    <a:pt x="0" y="4030"/>
                  </a:cubicBezTo>
                  <a:lnTo>
                    <a:pt x="0" y="4436"/>
                  </a:lnTo>
                  <a:cubicBezTo>
                    <a:pt x="8" y="4437"/>
                    <a:pt x="16" y="4437"/>
                    <a:pt x="25" y="4438"/>
                  </a:cubicBezTo>
                  <a:lnTo>
                    <a:pt x="25" y="4473"/>
                  </a:lnTo>
                  <a:cubicBezTo>
                    <a:pt x="73" y="4470"/>
                    <a:pt x="158" y="4466"/>
                    <a:pt x="304" y="4458"/>
                  </a:cubicBezTo>
                  <a:cubicBezTo>
                    <a:pt x="335" y="4456"/>
                    <a:pt x="363" y="4454"/>
                    <a:pt x="391" y="4452"/>
                  </a:cubicBezTo>
                  <a:cubicBezTo>
                    <a:pt x="435" y="4454"/>
                    <a:pt x="521" y="4457"/>
                    <a:pt x="698" y="4467"/>
                  </a:cubicBezTo>
                  <a:cubicBezTo>
                    <a:pt x="888" y="4481"/>
                    <a:pt x="1214" y="4497"/>
                    <a:pt x="1599" y="4542"/>
                  </a:cubicBezTo>
                  <a:cubicBezTo>
                    <a:pt x="1982" y="4586"/>
                    <a:pt x="2436" y="4645"/>
                    <a:pt x="2827" y="4804"/>
                  </a:cubicBezTo>
                  <a:cubicBezTo>
                    <a:pt x="3024" y="4880"/>
                    <a:pt x="3191" y="4992"/>
                    <a:pt x="3332" y="5119"/>
                  </a:cubicBezTo>
                  <a:cubicBezTo>
                    <a:pt x="3393" y="5191"/>
                    <a:pt x="3452" y="5263"/>
                    <a:pt x="3506" y="5335"/>
                  </a:cubicBezTo>
                  <a:cubicBezTo>
                    <a:pt x="3550" y="5417"/>
                    <a:pt x="3592" y="5496"/>
                    <a:pt x="3632" y="5571"/>
                  </a:cubicBezTo>
                  <a:cubicBezTo>
                    <a:pt x="3758" y="5900"/>
                    <a:pt x="3815" y="6196"/>
                    <a:pt x="3839" y="6359"/>
                  </a:cubicBezTo>
                  <a:cubicBezTo>
                    <a:pt x="3915" y="6706"/>
                    <a:pt x="3947" y="7157"/>
                    <a:pt x="3981" y="7511"/>
                  </a:cubicBezTo>
                  <a:lnTo>
                    <a:pt x="3975" y="7476"/>
                  </a:lnTo>
                  <a:cubicBezTo>
                    <a:pt x="3985" y="7568"/>
                    <a:pt x="3999" y="7766"/>
                    <a:pt x="4015" y="8020"/>
                  </a:cubicBezTo>
                  <a:cubicBezTo>
                    <a:pt x="4005" y="8172"/>
                    <a:pt x="3996" y="8317"/>
                    <a:pt x="3990" y="8439"/>
                  </a:cubicBezTo>
                  <a:lnTo>
                    <a:pt x="4039" y="8439"/>
                  </a:lnTo>
                  <a:cubicBezTo>
                    <a:pt x="4039" y="8448"/>
                    <a:pt x="4040" y="8456"/>
                    <a:pt x="4040" y="8464"/>
                  </a:cubicBezTo>
                  <a:lnTo>
                    <a:pt x="4424" y="8464"/>
                  </a:lnTo>
                  <a:cubicBezTo>
                    <a:pt x="4424" y="8456"/>
                    <a:pt x="4424" y="8447"/>
                    <a:pt x="4425" y="8439"/>
                  </a:cubicBezTo>
                  <a:lnTo>
                    <a:pt x="4474" y="8439"/>
                  </a:lnTo>
                  <a:cubicBezTo>
                    <a:pt x="4463" y="8248"/>
                    <a:pt x="4456" y="8117"/>
                    <a:pt x="4455" y="8104"/>
                  </a:cubicBezTo>
                  <a:lnTo>
                    <a:pt x="4446" y="8093"/>
                  </a:lnTo>
                  <a:cubicBezTo>
                    <a:pt x="4490" y="7414"/>
                    <a:pt x="4557" y="6703"/>
                    <a:pt x="4600" y="6479"/>
                  </a:cubicBezTo>
                  <a:lnTo>
                    <a:pt x="4588" y="6537"/>
                  </a:lnTo>
                  <a:cubicBezTo>
                    <a:pt x="4635" y="6159"/>
                    <a:pt x="4651" y="6216"/>
                    <a:pt x="4721" y="5932"/>
                  </a:cubicBezTo>
                  <a:cubicBezTo>
                    <a:pt x="4687" y="5960"/>
                    <a:pt x="4779" y="5662"/>
                    <a:pt x="4822" y="5552"/>
                  </a:cubicBezTo>
                  <a:lnTo>
                    <a:pt x="4823" y="5558"/>
                  </a:lnTo>
                  <a:cubicBezTo>
                    <a:pt x="4872" y="5488"/>
                    <a:pt x="4910" y="5340"/>
                    <a:pt x="5013" y="5228"/>
                  </a:cubicBezTo>
                  <a:cubicBezTo>
                    <a:pt x="5097" y="5099"/>
                    <a:pt x="5230" y="4995"/>
                    <a:pt x="5348" y="4915"/>
                  </a:cubicBezTo>
                  <a:lnTo>
                    <a:pt x="5343" y="4928"/>
                  </a:lnTo>
                  <a:cubicBezTo>
                    <a:pt x="5530" y="4779"/>
                    <a:pt x="5994" y="4657"/>
                    <a:pt x="6174" y="4621"/>
                  </a:cubicBezTo>
                  <a:cubicBezTo>
                    <a:pt x="6588" y="4539"/>
                    <a:pt x="7250" y="4493"/>
                    <a:pt x="7827" y="4443"/>
                  </a:cubicBezTo>
                  <a:lnTo>
                    <a:pt x="8203" y="4446"/>
                  </a:lnTo>
                  <a:lnTo>
                    <a:pt x="8257" y="4440"/>
                  </a:lnTo>
                  <a:cubicBezTo>
                    <a:pt x="8257" y="4440"/>
                    <a:pt x="8815" y="4102"/>
                    <a:pt x="8124" y="4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3"/>
            <p:cNvSpPr/>
            <p:nvPr/>
          </p:nvSpPr>
          <p:spPr>
            <a:xfrm>
              <a:off x="8654450" y="2126825"/>
              <a:ext cx="174355" cy="174231"/>
            </a:xfrm>
            <a:custGeom>
              <a:rect b="b" l="l" r="r" t="t"/>
              <a:pathLst>
                <a:path extrusionOk="0" h="8464" w="8470">
                  <a:moveTo>
                    <a:pt x="5447" y="4423"/>
                  </a:moveTo>
                  <a:cubicBezTo>
                    <a:pt x="5164" y="4549"/>
                    <a:pt x="4863" y="4723"/>
                    <a:pt x="4672" y="5001"/>
                  </a:cubicBezTo>
                  <a:cubicBezTo>
                    <a:pt x="4562" y="5128"/>
                    <a:pt x="4502" y="5281"/>
                    <a:pt x="4426" y="5423"/>
                  </a:cubicBezTo>
                  <a:cubicBezTo>
                    <a:pt x="4378" y="5571"/>
                    <a:pt x="4307" y="5720"/>
                    <a:pt x="4280" y="5869"/>
                  </a:cubicBezTo>
                  <a:cubicBezTo>
                    <a:pt x="4270" y="5896"/>
                    <a:pt x="4278" y="5863"/>
                    <a:pt x="4285" y="5828"/>
                  </a:cubicBezTo>
                  <a:cubicBezTo>
                    <a:pt x="4265" y="5909"/>
                    <a:pt x="4247" y="5988"/>
                    <a:pt x="4231" y="6065"/>
                  </a:cubicBezTo>
                  <a:cubicBezTo>
                    <a:pt x="4203" y="5931"/>
                    <a:pt x="4164" y="5773"/>
                    <a:pt x="4104" y="5599"/>
                  </a:cubicBezTo>
                  <a:cubicBezTo>
                    <a:pt x="4047" y="5414"/>
                    <a:pt x="3950" y="5209"/>
                    <a:pt x="3812" y="5016"/>
                  </a:cubicBezTo>
                  <a:cubicBezTo>
                    <a:pt x="3671" y="4825"/>
                    <a:pt x="3478" y="4646"/>
                    <a:pt x="3263" y="4532"/>
                  </a:cubicBezTo>
                  <a:cubicBezTo>
                    <a:pt x="2968" y="4370"/>
                    <a:pt x="2660" y="4277"/>
                    <a:pt x="2378" y="4218"/>
                  </a:cubicBezTo>
                  <a:cubicBezTo>
                    <a:pt x="2489" y="4195"/>
                    <a:pt x="2586" y="4170"/>
                    <a:pt x="2690" y="4138"/>
                  </a:cubicBezTo>
                  <a:lnTo>
                    <a:pt x="2569" y="4161"/>
                  </a:lnTo>
                  <a:cubicBezTo>
                    <a:pt x="2762" y="4122"/>
                    <a:pt x="2922" y="4042"/>
                    <a:pt x="3004" y="4035"/>
                  </a:cubicBezTo>
                  <a:lnTo>
                    <a:pt x="2807" y="4111"/>
                  </a:lnTo>
                  <a:cubicBezTo>
                    <a:pt x="2968" y="4055"/>
                    <a:pt x="3097" y="4009"/>
                    <a:pt x="3213" y="3936"/>
                  </a:cubicBezTo>
                  <a:cubicBezTo>
                    <a:pt x="3334" y="3879"/>
                    <a:pt x="3437" y="3800"/>
                    <a:pt x="3548" y="3697"/>
                  </a:cubicBezTo>
                  <a:lnTo>
                    <a:pt x="3465" y="3765"/>
                  </a:lnTo>
                  <a:cubicBezTo>
                    <a:pt x="3506" y="3729"/>
                    <a:pt x="3560" y="3682"/>
                    <a:pt x="3625" y="3625"/>
                  </a:cubicBezTo>
                  <a:cubicBezTo>
                    <a:pt x="3684" y="3551"/>
                    <a:pt x="3752" y="3465"/>
                    <a:pt x="3827" y="3370"/>
                  </a:cubicBezTo>
                  <a:cubicBezTo>
                    <a:pt x="3884" y="3265"/>
                    <a:pt x="3950" y="3148"/>
                    <a:pt x="4004" y="3024"/>
                  </a:cubicBezTo>
                  <a:cubicBezTo>
                    <a:pt x="4045" y="2897"/>
                    <a:pt x="4100" y="2766"/>
                    <a:pt x="4130" y="2634"/>
                  </a:cubicBezTo>
                  <a:cubicBezTo>
                    <a:pt x="4178" y="2443"/>
                    <a:pt x="4213" y="2253"/>
                    <a:pt x="4237" y="2081"/>
                  </a:cubicBezTo>
                  <a:cubicBezTo>
                    <a:pt x="4274" y="2339"/>
                    <a:pt x="4314" y="2540"/>
                    <a:pt x="4352" y="2646"/>
                  </a:cubicBezTo>
                  <a:cubicBezTo>
                    <a:pt x="4410" y="2861"/>
                    <a:pt x="4343" y="2690"/>
                    <a:pt x="4341" y="2688"/>
                  </a:cubicBezTo>
                  <a:cubicBezTo>
                    <a:pt x="4434" y="2947"/>
                    <a:pt x="4391" y="2796"/>
                    <a:pt x="4469" y="3017"/>
                  </a:cubicBezTo>
                  <a:cubicBezTo>
                    <a:pt x="4489" y="3078"/>
                    <a:pt x="4456" y="3008"/>
                    <a:pt x="4442" y="2975"/>
                  </a:cubicBezTo>
                  <a:cubicBezTo>
                    <a:pt x="4472" y="3073"/>
                    <a:pt x="4528" y="3159"/>
                    <a:pt x="4533" y="3164"/>
                  </a:cubicBezTo>
                  <a:cubicBezTo>
                    <a:pt x="4474" y="3045"/>
                    <a:pt x="4513" y="3089"/>
                    <a:pt x="4497" y="3036"/>
                  </a:cubicBezTo>
                  <a:lnTo>
                    <a:pt x="4641" y="3307"/>
                  </a:lnTo>
                  <a:lnTo>
                    <a:pt x="4627" y="3300"/>
                  </a:lnTo>
                  <a:cubicBezTo>
                    <a:pt x="4641" y="3331"/>
                    <a:pt x="4671" y="3364"/>
                    <a:pt x="4724" y="3418"/>
                  </a:cubicBezTo>
                  <a:cubicBezTo>
                    <a:pt x="4781" y="3466"/>
                    <a:pt x="4831" y="3561"/>
                    <a:pt x="4954" y="3654"/>
                  </a:cubicBezTo>
                  <a:cubicBezTo>
                    <a:pt x="5336" y="3992"/>
                    <a:pt x="5855" y="4118"/>
                    <a:pt x="6309" y="4199"/>
                  </a:cubicBezTo>
                  <a:cubicBezTo>
                    <a:pt x="6300" y="4200"/>
                    <a:pt x="6292" y="4202"/>
                    <a:pt x="6283" y="4203"/>
                  </a:cubicBezTo>
                  <a:cubicBezTo>
                    <a:pt x="6245" y="4199"/>
                    <a:pt x="6197" y="4193"/>
                    <a:pt x="6148" y="4185"/>
                  </a:cubicBezTo>
                  <a:cubicBezTo>
                    <a:pt x="6184" y="4191"/>
                    <a:pt x="6222" y="4198"/>
                    <a:pt x="6266" y="4206"/>
                  </a:cubicBezTo>
                  <a:cubicBezTo>
                    <a:pt x="5994" y="4252"/>
                    <a:pt x="5720" y="4318"/>
                    <a:pt x="5447" y="4423"/>
                  </a:cubicBezTo>
                  <a:moveTo>
                    <a:pt x="1069" y="4393"/>
                  </a:moveTo>
                  <a:cubicBezTo>
                    <a:pt x="1072" y="4392"/>
                    <a:pt x="1075" y="4392"/>
                    <a:pt x="1078" y="4392"/>
                  </a:cubicBezTo>
                  <a:cubicBezTo>
                    <a:pt x="1075" y="4392"/>
                    <a:pt x="1072" y="4392"/>
                    <a:pt x="1069" y="4393"/>
                  </a:cubicBezTo>
                  <a:moveTo>
                    <a:pt x="8124" y="4066"/>
                  </a:moveTo>
                  <a:cubicBezTo>
                    <a:pt x="8138" y="4060"/>
                    <a:pt x="8150" y="4053"/>
                    <a:pt x="8162" y="4047"/>
                  </a:cubicBezTo>
                  <a:cubicBezTo>
                    <a:pt x="8215" y="4045"/>
                    <a:pt x="8272" y="4042"/>
                    <a:pt x="8336" y="4038"/>
                  </a:cubicBezTo>
                  <a:cubicBezTo>
                    <a:pt x="8294" y="4036"/>
                    <a:pt x="8240" y="4037"/>
                    <a:pt x="8178" y="4039"/>
                  </a:cubicBezTo>
                  <a:cubicBezTo>
                    <a:pt x="8222" y="4016"/>
                    <a:pt x="8249" y="3999"/>
                    <a:pt x="8249" y="3994"/>
                  </a:cubicBezTo>
                  <a:cubicBezTo>
                    <a:pt x="8339" y="4001"/>
                    <a:pt x="8419" y="4007"/>
                    <a:pt x="8465" y="4010"/>
                  </a:cubicBezTo>
                  <a:cubicBezTo>
                    <a:pt x="8441" y="4003"/>
                    <a:pt x="8257" y="3989"/>
                    <a:pt x="8159" y="3987"/>
                  </a:cubicBezTo>
                  <a:lnTo>
                    <a:pt x="8141" y="3999"/>
                  </a:lnTo>
                  <a:cubicBezTo>
                    <a:pt x="7916" y="3989"/>
                    <a:pt x="8089" y="3988"/>
                    <a:pt x="7869" y="3975"/>
                  </a:cubicBezTo>
                  <a:cubicBezTo>
                    <a:pt x="7858" y="3964"/>
                    <a:pt x="8060" y="3974"/>
                    <a:pt x="8238" y="3984"/>
                  </a:cubicBezTo>
                  <a:cubicBezTo>
                    <a:pt x="8078" y="3973"/>
                    <a:pt x="7919" y="3955"/>
                    <a:pt x="7853" y="3963"/>
                  </a:cubicBezTo>
                  <a:cubicBezTo>
                    <a:pt x="7703" y="3949"/>
                    <a:pt x="7870" y="3952"/>
                    <a:pt x="7690" y="3934"/>
                  </a:cubicBezTo>
                  <a:cubicBezTo>
                    <a:pt x="7562" y="3927"/>
                    <a:pt x="7392" y="3925"/>
                    <a:pt x="7245" y="3907"/>
                  </a:cubicBezTo>
                  <a:lnTo>
                    <a:pt x="7248" y="3905"/>
                  </a:lnTo>
                  <a:cubicBezTo>
                    <a:pt x="6894" y="3859"/>
                    <a:pt x="6701" y="3870"/>
                    <a:pt x="6387" y="3806"/>
                  </a:cubicBezTo>
                  <a:lnTo>
                    <a:pt x="6422" y="3807"/>
                  </a:lnTo>
                  <a:cubicBezTo>
                    <a:pt x="6308" y="3790"/>
                    <a:pt x="6095" y="3746"/>
                    <a:pt x="5903" y="3694"/>
                  </a:cubicBezTo>
                  <a:cubicBezTo>
                    <a:pt x="5957" y="3709"/>
                    <a:pt x="6004" y="3728"/>
                    <a:pt x="5886" y="3702"/>
                  </a:cubicBezTo>
                  <a:cubicBezTo>
                    <a:pt x="5773" y="3660"/>
                    <a:pt x="5693" y="3630"/>
                    <a:pt x="5615" y="3601"/>
                  </a:cubicBezTo>
                  <a:cubicBezTo>
                    <a:pt x="5537" y="3569"/>
                    <a:pt x="5478" y="3527"/>
                    <a:pt x="5410" y="3489"/>
                  </a:cubicBezTo>
                  <a:cubicBezTo>
                    <a:pt x="5362" y="3472"/>
                    <a:pt x="5323" y="3446"/>
                    <a:pt x="5285" y="3416"/>
                  </a:cubicBezTo>
                  <a:cubicBezTo>
                    <a:pt x="5237" y="3370"/>
                    <a:pt x="5157" y="3329"/>
                    <a:pt x="5101" y="3244"/>
                  </a:cubicBezTo>
                  <a:cubicBezTo>
                    <a:pt x="5069" y="3205"/>
                    <a:pt x="5034" y="3163"/>
                    <a:pt x="4998" y="3119"/>
                  </a:cubicBezTo>
                  <a:cubicBezTo>
                    <a:pt x="4970" y="3067"/>
                    <a:pt x="4940" y="3011"/>
                    <a:pt x="4909" y="2953"/>
                  </a:cubicBezTo>
                  <a:cubicBezTo>
                    <a:pt x="4789" y="2718"/>
                    <a:pt x="4700" y="2396"/>
                    <a:pt x="4646" y="2044"/>
                  </a:cubicBezTo>
                  <a:cubicBezTo>
                    <a:pt x="4532" y="1341"/>
                    <a:pt x="4493" y="547"/>
                    <a:pt x="4455" y="0"/>
                  </a:cubicBezTo>
                  <a:lnTo>
                    <a:pt x="4009" y="0"/>
                  </a:lnTo>
                  <a:cubicBezTo>
                    <a:pt x="3972" y="664"/>
                    <a:pt x="3945" y="1014"/>
                    <a:pt x="3929" y="1219"/>
                  </a:cubicBezTo>
                  <a:lnTo>
                    <a:pt x="3930" y="1186"/>
                  </a:lnTo>
                  <a:cubicBezTo>
                    <a:pt x="3902" y="1504"/>
                    <a:pt x="3867" y="1909"/>
                    <a:pt x="3777" y="2331"/>
                  </a:cubicBezTo>
                  <a:cubicBezTo>
                    <a:pt x="3691" y="2755"/>
                    <a:pt x="3524" y="3188"/>
                    <a:pt x="3180" y="3440"/>
                  </a:cubicBezTo>
                  <a:cubicBezTo>
                    <a:pt x="2840" y="3701"/>
                    <a:pt x="2352" y="3795"/>
                    <a:pt x="1915" y="3860"/>
                  </a:cubicBezTo>
                  <a:cubicBezTo>
                    <a:pt x="1473" y="3926"/>
                    <a:pt x="1059" y="3957"/>
                    <a:pt x="728" y="3985"/>
                  </a:cubicBezTo>
                  <a:cubicBezTo>
                    <a:pt x="584" y="3988"/>
                    <a:pt x="403" y="3997"/>
                    <a:pt x="233" y="4007"/>
                  </a:cubicBezTo>
                  <a:cubicBezTo>
                    <a:pt x="90" y="4001"/>
                    <a:pt x="155" y="4003"/>
                    <a:pt x="25" y="3993"/>
                  </a:cubicBezTo>
                  <a:lnTo>
                    <a:pt x="25" y="4018"/>
                  </a:lnTo>
                  <a:cubicBezTo>
                    <a:pt x="24" y="4018"/>
                    <a:pt x="23" y="4018"/>
                    <a:pt x="22" y="4018"/>
                  </a:cubicBezTo>
                  <a:cubicBezTo>
                    <a:pt x="23" y="4018"/>
                    <a:pt x="24" y="4018"/>
                    <a:pt x="25" y="4018"/>
                  </a:cubicBezTo>
                  <a:lnTo>
                    <a:pt x="25" y="4029"/>
                  </a:lnTo>
                  <a:cubicBezTo>
                    <a:pt x="19" y="4029"/>
                    <a:pt x="14" y="4029"/>
                    <a:pt x="8" y="4030"/>
                  </a:cubicBezTo>
                  <a:cubicBezTo>
                    <a:pt x="4" y="4030"/>
                    <a:pt x="0" y="4030"/>
                    <a:pt x="0" y="4030"/>
                  </a:cubicBezTo>
                  <a:lnTo>
                    <a:pt x="0" y="4436"/>
                  </a:lnTo>
                  <a:cubicBezTo>
                    <a:pt x="8" y="4437"/>
                    <a:pt x="16" y="4437"/>
                    <a:pt x="25" y="4438"/>
                  </a:cubicBezTo>
                  <a:lnTo>
                    <a:pt x="25" y="4473"/>
                  </a:lnTo>
                  <a:cubicBezTo>
                    <a:pt x="73" y="4470"/>
                    <a:pt x="158" y="4466"/>
                    <a:pt x="304" y="4458"/>
                  </a:cubicBezTo>
                  <a:cubicBezTo>
                    <a:pt x="335" y="4456"/>
                    <a:pt x="363" y="4454"/>
                    <a:pt x="391" y="4452"/>
                  </a:cubicBezTo>
                  <a:cubicBezTo>
                    <a:pt x="435" y="4454"/>
                    <a:pt x="521" y="4457"/>
                    <a:pt x="698" y="4467"/>
                  </a:cubicBezTo>
                  <a:cubicBezTo>
                    <a:pt x="888" y="4481"/>
                    <a:pt x="1214" y="4497"/>
                    <a:pt x="1599" y="4542"/>
                  </a:cubicBezTo>
                  <a:cubicBezTo>
                    <a:pt x="1982" y="4586"/>
                    <a:pt x="2436" y="4645"/>
                    <a:pt x="2827" y="4804"/>
                  </a:cubicBezTo>
                  <a:cubicBezTo>
                    <a:pt x="3024" y="4880"/>
                    <a:pt x="3191" y="4992"/>
                    <a:pt x="3332" y="5119"/>
                  </a:cubicBezTo>
                  <a:cubicBezTo>
                    <a:pt x="3393" y="5191"/>
                    <a:pt x="3452" y="5263"/>
                    <a:pt x="3506" y="5335"/>
                  </a:cubicBezTo>
                  <a:cubicBezTo>
                    <a:pt x="3550" y="5417"/>
                    <a:pt x="3592" y="5496"/>
                    <a:pt x="3632" y="5571"/>
                  </a:cubicBezTo>
                  <a:cubicBezTo>
                    <a:pt x="3758" y="5900"/>
                    <a:pt x="3815" y="6196"/>
                    <a:pt x="3839" y="6359"/>
                  </a:cubicBezTo>
                  <a:cubicBezTo>
                    <a:pt x="3915" y="6706"/>
                    <a:pt x="3947" y="7157"/>
                    <a:pt x="3981" y="7511"/>
                  </a:cubicBezTo>
                  <a:lnTo>
                    <a:pt x="3975" y="7476"/>
                  </a:lnTo>
                  <a:cubicBezTo>
                    <a:pt x="3985" y="7568"/>
                    <a:pt x="3999" y="7766"/>
                    <a:pt x="4015" y="8020"/>
                  </a:cubicBezTo>
                  <a:cubicBezTo>
                    <a:pt x="4005" y="8172"/>
                    <a:pt x="3996" y="8317"/>
                    <a:pt x="3990" y="8439"/>
                  </a:cubicBezTo>
                  <a:lnTo>
                    <a:pt x="4039" y="8439"/>
                  </a:lnTo>
                  <a:cubicBezTo>
                    <a:pt x="4039" y="8448"/>
                    <a:pt x="4040" y="8456"/>
                    <a:pt x="4040" y="8464"/>
                  </a:cubicBezTo>
                  <a:lnTo>
                    <a:pt x="4424" y="8464"/>
                  </a:lnTo>
                  <a:cubicBezTo>
                    <a:pt x="4424" y="8456"/>
                    <a:pt x="4424" y="8447"/>
                    <a:pt x="4425" y="8439"/>
                  </a:cubicBezTo>
                  <a:lnTo>
                    <a:pt x="4474" y="8439"/>
                  </a:lnTo>
                  <a:cubicBezTo>
                    <a:pt x="4463" y="8248"/>
                    <a:pt x="4456" y="8117"/>
                    <a:pt x="4455" y="8104"/>
                  </a:cubicBezTo>
                  <a:lnTo>
                    <a:pt x="4446" y="8093"/>
                  </a:lnTo>
                  <a:cubicBezTo>
                    <a:pt x="4490" y="7414"/>
                    <a:pt x="4557" y="6703"/>
                    <a:pt x="4600" y="6479"/>
                  </a:cubicBezTo>
                  <a:lnTo>
                    <a:pt x="4588" y="6537"/>
                  </a:lnTo>
                  <a:cubicBezTo>
                    <a:pt x="4635" y="6159"/>
                    <a:pt x="4651" y="6216"/>
                    <a:pt x="4721" y="5932"/>
                  </a:cubicBezTo>
                  <a:cubicBezTo>
                    <a:pt x="4687" y="5960"/>
                    <a:pt x="4779" y="5662"/>
                    <a:pt x="4822" y="5552"/>
                  </a:cubicBezTo>
                  <a:lnTo>
                    <a:pt x="4823" y="5558"/>
                  </a:lnTo>
                  <a:cubicBezTo>
                    <a:pt x="4872" y="5488"/>
                    <a:pt x="4910" y="5340"/>
                    <a:pt x="5013" y="5228"/>
                  </a:cubicBezTo>
                  <a:cubicBezTo>
                    <a:pt x="5097" y="5099"/>
                    <a:pt x="5230" y="4995"/>
                    <a:pt x="5348" y="4915"/>
                  </a:cubicBezTo>
                  <a:lnTo>
                    <a:pt x="5343" y="4928"/>
                  </a:lnTo>
                  <a:cubicBezTo>
                    <a:pt x="5530" y="4779"/>
                    <a:pt x="5994" y="4657"/>
                    <a:pt x="6174" y="4621"/>
                  </a:cubicBezTo>
                  <a:cubicBezTo>
                    <a:pt x="6588" y="4539"/>
                    <a:pt x="7250" y="4493"/>
                    <a:pt x="7827" y="4443"/>
                  </a:cubicBezTo>
                  <a:lnTo>
                    <a:pt x="8203" y="4446"/>
                  </a:lnTo>
                  <a:lnTo>
                    <a:pt x="8257" y="4440"/>
                  </a:lnTo>
                  <a:cubicBezTo>
                    <a:pt x="8257" y="4440"/>
                    <a:pt x="8815" y="4102"/>
                    <a:pt x="8124" y="4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3"/>
            <p:cNvSpPr/>
            <p:nvPr/>
          </p:nvSpPr>
          <p:spPr>
            <a:xfrm>
              <a:off x="9029212" y="1443443"/>
              <a:ext cx="46213" cy="45555"/>
            </a:xfrm>
            <a:custGeom>
              <a:rect b="b" l="l" r="r" t="t"/>
              <a:pathLst>
                <a:path extrusionOk="0" h="2213" w="2245">
                  <a:moveTo>
                    <a:pt x="2245" y="1066"/>
                  </a:moveTo>
                  <a:cubicBezTo>
                    <a:pt x="2245" y="1027"/>
                    <a:pt x="2249" y="986"/>
                    <a:pt x="2234" y="972"/>
                  </a:cubicBezTo>
                  <a:cubicBezTo>
                    <a:pt x="2233" y="934"/>
                    <a:pt x="2247" y="974"/>
                    <a:pt x="2245" y="928"/>
                  </a:cubicBezTo>
                  <a:cubicBezTo>
                    <a:pt x="2238" y="897"/>
                    <a:pt x="2217" y="858"/>
                    <a:pt x="2214" y="821"/>
                  </a:cubicBezTo>
                  <a:lnTo>
                    <a:pt x="2216" y="821"/>
                  </a:lnTo>
                  <a:cubicBezTo>
                    <a:pt x="2201" y="730"/>
                    <a:pt x="2159" y="694"/>
                    <a:pt x="2132" y="617"/>
                  </a:cubicBezTo>
                  <a:lnTo>
                    <a:pt x="2139" y="623"/>
                  </a:lnTo>
                  <a:cubicBezTo>
                    <a:pt x="2133" y="594"/>
                    <a:pt x="2098" y="548"/>
                    <a:pt x="2075" y="500"/>
                  </a:cubicBezTo>
                  <a:cubicBezTo>
                    <a:pt x="2081" y="514"/>
                    <a:pt x="2082" y="529"/>
                    <a:pt x="2064" y="503"/>
                  </a:cubicBezTo>
                  <a:cubicBezTo>
                    <a:pt x="2036" y="449"/>
                    <a:pt x="2006" y="420"/>
                    <a:pt x="1984" y="382"/>
                  </a:cubicBezTo>
                  <a:lnTo>
                    <a:pt x="1948" y="357"/>
                  </a:lnTo>
                  <a:cubicBezTo>
                    <a:pt x="1883" y="278"/>
                    <a:pt x="1679" y="104"/>
                    <a:pt x="1425" y="39"/>
                  </a:cubicBezTo>
                  <a:cubicBezTo>
                    <a:pt x="1175" y="-34"/>
                    <a:pt x="915" y="13"/>
                    <a:pt x="817" y="44"/>
                  </a:cubicBezTo>
                  <a:lnTo>
                    <a:pt x="825" y="40"/>
                  </a:lnTo>
                  <a:cubicBezTo>
                    <a:pt x="673" y="79"/>
                    <a:pt x="448" y="189"/>
                    <a:pt x="289" y="373"/>
                  </a:cubicBezTo>
                  <a:cubicBezTo>
                    <a:pt x="124" y="551"/>
                    <a:pt x="40" y="789"/>
                    <a:pt x="25" y="948"/>
                  </a:cubicBezTo>
                  <a:cubicBezTo>
                    <a:pt x="6" y="996"/>
                    <a:pt x="5" y="1065"/>
                    <a:pt x="0" y="1117"/>
                  </a:cubicBezTo>
                  <a:cubicBezTo>
                    <a:pt x="6" y="1088"/>
                    <a:pt x="13" y="1098"/>
                    <a:pt x="11" y="1120"/>
                  </a:cubicBezTo>
                  <a:cubicBezTo>
                    <a:pt x="19" y="1277"/>
                    <a:pt x="13" y="1132"/>
                    <a:pt x="36" y="1288"/>
                  </a:cubicBezTo>
                  <a:cubicBezTo>
                    <a:pt x="52" y="1376"/>
                    <a:pt x="106" y="1594"/>
                    <a:pt x="238" y="1769"/>
                  </a:cubicBezTo>
                  <a:cubicBezTo>
                    <a:pt x="361" y="1949"/>
                    <a:pt x="549" y="2066"/>
                    <a:pt x="619" y="2105"/>
                  </a:cubicBezTo>
                  <a:cubicBezTo>
                    <a:pt x="702" y="2133"/>
                    <a:pt x="803" y="2176"/>
                    <a:pt x="888" y="2186"/>
                  </a:cubicBezTo>
                  <a:lnTo>
                    <a:pt x="879" y="2187"/>
                  </a:lnTo>
                  <a:cubicBezTo>
                    <a:pt x="923" y="2194"/>
                    <a:pt x="1074" y="2225"/>
                    <a:pt x="1228" y="2208"/>
                  </a:cubicBezTo>
                  <a:cubicBezTo>
                    <a:pt x="1382" y="2196"/>
                    <a:pt x="1531" y="2139"/>
                    <a:pt x="1576" y="2112"/>
                  </a:cubicBezTo>
                  <a:lnTo>
                    <a:pt x="1562" y="2116"/>
                  </a:lnTo>
                  <a:cubicBezTo>
                    <a:pt x="1642" y="2068"/>
                    <a:pt x="1637" y="2088"/>
                    <a:pt x="1703" y="2054"/>
                  </a:cubicBezTo>
                  <a:cubicBezTo>
                    <a:pt x="1687" y="2046"/>
                    <a:pt x="1747" y="1994"/>
                    <a:pt x="1769" y="1974"/>
                  </a:cubicBezTo>
                  <a:lnTo>
                    <a:pt x="1770" y="1978"/>
                  </a:lnTo>
                  <a:cubicBezTo>
                    <a:pt x="1806" y="1949"/>
                    <a:pt x="1871" y="1870"/>
                    <a:pt x="1916" y="1813"/>
                  </a:cubicBezTo>
                  <a:lnTo>
                    <a:pt x="1921" y="1821"/>
                  </a:lnTo>
                  <a:cubicBezTo>
                    <a:pt x="1956" y="1770"/>
                    <a:pt x="2022" y="1676"/>
                    <a:pt x="2042" y="1637"/>
                  </a:cubicBezTo>
                  <a:cubicBezTo>
                    <a:pt x="2094" y="1553"/>
                    <a:pt x="2167" y="1408"/>
                    <a:pt x="2172" y="1270"/>
                  </a:cubicBezTo>
                  <a:cubicBezTo>
                    <a:pt x="2185" y="1242"/>
                    <a:pt x="2196" y="1214"/>
                    <a:pt x="2206" y="1185"/>
                  </a:cubicBezTo>
                  <a:lnTo>
                    <a:pt x="2204" y="1171"/>
                  </a:lnTo>
                  <a:cubicBezTo>
                    <a:pt x="2205" y="1156"/>
                    <a:pt x="1891" y="1058"/>
                    <a:pt x="1817" y="1179"/>
                  </a:cubicBezTo>
                  <a:lnTo>
                    <a:pt x="1807" y="1177"/>
                  </a:lnTo>
                  <a:cubicBezTo>
                    <a:pt x="1807" y="1184"/>
                    <a:pt x="1808" y="1192"/>
                    <a:pt x="1807" y="1200"/>
                  </a:cubicBezTo>
                  <a:cubicBezTo>
                    <a:pt x="1798" y="1227"/>
                    <a:pt x="1807" y="1241"/>
                    <a:pt x="1798" y="1237"/>
                  </a:cubicBezTo>
                  <a:lnTo>
                    <a:pt x="1805" y="1200"/>
                  </a:lnTo>
                  <a:cubicBezTo>
                    <a:pt x="1798" y="1227"/>
                    <a:pt x="1796" y="1208"/>
                    <a:pt x="1793" y="1197"/>
                  </a:cubicBezTo>
                  <a:cubicBezTo>
                    <a:pt x="1790" y="1208"/>
                    <a:pt x="1787" y="1219"/>
                    <a:pt x="1783" y="1227"/>
                  </a:cubicBezTo>
                  <a:cubicBezTo>
                    <a:pt x="1786" y="1233"/>
                    <a:pt x="1787" y="1224"/>
                    <a:pt x="1790" y="1220"/>
                  </a:cubicBezTo>
                  <a:cubicBezTo>
                    <a:pt x="1790" y="1235"/>
                    <a:pt x="1798" y="1257"/>
                    <a:pt x="1788" y="1274"/>
                  </a:cubicBezTo>
                  <a:cubicBezTo>
                    <a:pt x="1780" y="1301"/>
                    <a:pt x="1773" y="1272"/>
                    <a:pt x="1764" y="1303"/>
                  </a:cubicBezTo>
                  <a:cubicBezTo>
                    <a:pt x="1712" y="1464"/>
                    <a:pt x="1600" y="1595"/>
                    <a:pt x="1459" y="1684"/>
                  </a:cubicBezTo>
                  <a:cubicBezTo>
                    <a:pt x="1454" y="1683"/>
                    <a:pt x="1458" y="1681"/>
                    <a:pt x="1461" y="1677"/>
                  </a:cubicBezTo>
                  <a:cubicBezTo>
                    <a:pt x="1421" y="1707"/>
                    <a:pt x="1380" y="1726"/>
                    <a:pt x="1338" y="1744"/>
                  </a:cubicBezTo>
                  <a:cubicBezTo>
                    <a:pt x="1325" y="1745"/>
                    <a:pt x="1320" y="1741"/>
                    <a:pt x="1315" y="1738"/>
                  </a:cubicBezTo>
                  <a:cubicBezTo>
                    <a:pt x="1328" y="1755"/>
                    <a:pt x="1070" y="1793"/>
                    <a:pt x="1065" y="1775"/>
                  </a:cubicBezTo>
                  <a:lnTo>
                    <a:pt x="1060" y="1791"/>
                  </a:lnTo>
                  <a:cubicBezTo>
                    <a:pt x="1010" y="1787"/>
                    <a:pt x="1048" y="1771"/>
                    <a:pt x="1002" y="1769"/>
                  </a:cubicBezTo>
                  <a:cubicBezTo>
                    <a:pt x="979" y="1792"/>
                    <a:pt x="929" y="1749"/>
                    <a:pt x="910" y="1758"/>
                  </a:cubicBezTo>
                  <a:cubicBezTo>
                    <a:pt x="910" y="1758"/>
                    <a:pt x="890" y="1747"/>
                    <a:pt x="894" y="1741"/>
                  </a:cubicBezTo>
                  <a:cubicBezTo>
                    <a:pt x="883" y="1750"/>
                    <a:pt x="871" y="1736"/>
                    <a:pt x="857" y="1734"/>
                  </a:cubicBezTo>
                  <a:cubicBezTo>
                    <a:pt x="850" y="1736"/>
                    <a:pt x="859" y="1739"/>
                    <a:pt x="861" y="1744"/>
                  </a:cubicBezTo>
                  <a:cubicBezTo>
                    <a:pt x="850" y="1742"/>
                    <a:pt x="840" y="1738"/>
                    <a:pt x="829" y="1734"/>
                  </a:cubicBezTo>
                  <a:cubicBezTo>
                    <a:pt x="819" y="1725"/>
                    <a:pt x="820" y="1717"/>
                    <a:pt x="833" y="1722"/>
                  </a:cubicBezTo>
                  <a:cubicBezTo>
                    <a:pt x="794" y="1705"/>
                    <a:pt x="688" y="1637"/>
                    <a:pt x="611" y="1540"/>
                  </a:cubicBezTo>
                  <a:cubicBezTo>
                    <a:pt x="534" y="1443"/>
                    <a:pt x="493" y="1326"/>
                    <a:pt x="482" y="1283"/>
                  </a:cubicBezTo>
                  <a:cubicBezTo>
                    <a:pt x="476" y="1297"/>
                    <a:pt x="488" y="1322"/>
                    <a:pt x="479" y="1337"/>
                  </a:cubicBezTo>
                  <a:cubicBezTo>
                    <a:pt x="461" y="1317"/>
                    <a:pt x="472" y="1301"/>
                    <a:pt x="460" y="1293"/>
                  </a:cubicBezTo>
                  <a:cubicBezTo>
                    <a:pt x="478" y="1279"/>
                    <a:pt x="452" y="1240"/>
                    <a:pt x="473" y="1218"/>
                  </a:cubicBezTo>
                  <a:lnTo>
                    <a:pt x="459" y="1213"/>
                  </a:lnTo>
                  <a:lnTo>
                    <a:pt x="465" y="1200"/>
                  </a:lnTo>
                  <a:cubicBezTo>
                    <a:pt x="447" y="1096"/>
                    <a:pt x="452" y="1176"/>
                    <a:pt x="459" y="1083"/>
                  </a:cubicBezTo>
                  <a:cubicBezTo>
                    <a:pt x="460" y="1029"/>
                    <a:pt x="448" y="999"/>
                    <a:pt x="462" y="971"/>
                  </a:cubicBezTo>
                  <a:cubicBezTo>
                    <a:pt x="460" y="975"/>
                    <a:pt x="449" y="985"/>
                    <a:pt x="450" y="971"/>
                  </a:cubicBezTo>
                  <a:cubicBezTo>
                    <a:pt x="462" y="971"/>
                    <a:pt x="452" y="931"/>
                    <a:pt x="464" y="927"/>
                  </a:cubicBezTo>
                  <a:cubicBezTo>
                    <a:pt x="467" y="913"/>
                    <a:pt x="485" y="871"/>
                    <a:pt x="465" y="880"/>
                  </a:cubicBezTo>
                  <a:cubicBezTo>
                    <a:pt x="474" y="875"/>
                    <a:pt x="492" y="838"/>
                    <a:pt x="489" y="863"/>
                  </a:cubicBezTo>
                  <a:cubicBezTo>
                    <a:pt x="495" y="851"/>
                    <a:pt x="504" y="840"/>
                    <a:pt x="505" y="829"/>
                  </a:cubicBezTo>
                  <a:lnTo>
                    <a:pt x="493" y="844"/>
                  </a:lnTo>
                  <a:cubicBezTo>
                    <a:pt x="510" y="800"/>
                    <a:pt x="534" y="784"/>
                    <a:pt x="539" y="751"/>
                  </a:cubicBezTo>
                  <a:lnTo>
                    <a:pt x="524" y="763"/>
                  </a:lnTo>
                  <a:cubicBezTo>
                    <a:pt x="537" y="737"/>
                    <a:pt x="552" y="718"/>
                    <a:pt x="571" y="718"/>
                  </a:cubicBezTo>
                  <a:lnTo>
                    <a:pt x="557" y="744"/>
                  </a:lnTo>
                  <a:cubicBezTo>
                    <a:pt x="584" y="706"/>
                    <a:pt x="600" y="684"/>
                    <a:pt x="621" y="650"/>
                  </a:cubicBezTo>
                  <a:lnTo>
                    <a:pt x="612" y="660"/>
                  </a:lnTo>
                  <a:cubicBezTo>
                    <a:pt x="623" y="602"/>
                    <a:pt x="843" y="446"/>
                    <a:pt x="893" y="427"/>
                  </a:cubicBezTo>
                  <a:lnTo>
                    <a:pt x="868" y="423"/>
                  </a:lnTo>
                  <a:cubicBezTo>
                    <a:pt x="880" y="415"/>
                    <a:pt x="893" y="407"/>
                    <a:pt x="906" y="401"/>
                  </a:cubicBezTo>
                  <a:cubicBezTo>
                    <a:pt x="901" y="402"/>
                    <a:pt x="897" y="442"/>
                    <a:pt x="892" y="441"/>
                  </a:cubicBezTo>
                  <a:cubicBezTo>
                    <a:pt x="933" y="427"/>
                    <a:pt x="1069" y="388"/>
                    <a:pt x="1207" y="408"/>
                  </a:cubicBezTo>
                  <a:cubicBezTo>
                    <a:pt x="1344" y="422"/>
                    <a:pt x="1468" y="488"/>
                    <a:pt x="1498" y="516"/>
                  </a:cubicBezTo>
                  <a:cubicBezTo>
                    <a:pt x="1523" y="539"/>
                    <a:pt x="1492" y="537"/>
                    <a:pt x="1492" y="537"/>
                  </a:cubicBezTo>
                  <a:cubicBezTo>
                    <a:pt x="1527" y="554"/>
                    <a:pt x="1513" y="536"/>
                    <a:pt x="1540" y="556"/>
                  </a:cubicBezTo>
                  <a:cubicBezTo>
                    <a:pt x="1546" y="564"/>
                    <a:pt x="1533" y="563"/>
                    <a:pt x="1527" y="561"/>
                  </a:cubicBezTo>
                  <a:cubicBezTo>
                    <a:pt x="1540" y="569"/>
                    <a:pt x="1548" y="580"/>
                    <a:pt x="1553" y="576"/>
                  </a:cubicBezTo>
                  <a:cubicBezTo>
                    <a:pt x="1541" y="562"/>
                    <a:pt x="1556" y="555"/>
                    <a:pt x="1555" y="543"/>
                  </a:cubicBezTo>
                  <a:cubicBezTo>
                    <a:pt x="1567" y="552"/>
                    <a:pt x="1579" y="561"/>
                    <a:pt x="1589" y="572"/>
                  </a:cubicBezTo>
                  <a:lnTo>
                    <a:pt x="1582" y="577"/>
                  </a:lnTo>
                  <a:cubicBezTo>
                    <a:pt x="1588" y="585"/>
                    <a:pt x="1618" y="574"/>
                    <a:pt x="1646" y="610"/>
                  </a:cubicBezTo>
                  <a:cubicBezTo>
                    <a:pt x="1696" y="666"/>
                    <a:pt x="1744" y="733"/>
                    <a:pt x="1775" y="801"/>
                  </a:cubicBezTo>
                  <a:cubicBezTo>
                    <a:pt x="1770" y="802"/>
                    <a:pt x="1760" y="790"/>
                    <a:pt x="1751" y="777"/>
                  </a:cubicBezTo>
                  <a:cubicBezTo>
                    <a:pt x="1755" y="786"/>
                    <a:pt x="1762" y="799"/>
                    <a:pt x="1763" y="809"/>
                  </a:cubicBezTo>
                  <a:cubicBezTo>
                    <a:pt x="1764" y="789"/>
                    <a:pt x="1782" y="834"/>
                    <a:pt x="1780" y="820"/>
                  </a:cubicBezTo>
                  <a:cubicBezTo>
                    <a:pt x="1825" y="861"/>
                    <a:pt x="1826" y="937"/>
                    <a:pt x="1849" y="982"/>
                  </a:cubicBezTo>
                  <a:cubicBezTo>
                    <a:pt x="1870" y="969"/>
                    <a:pt x="2213" y="1057"/>
                    <a:pt x="2235" y="1070"/>
                  </a:cubicBezTo>
                  <a:cubicBezTo>
                    <a:pt x="2236" y="1093"/>
                    <a:pt x="2236" y="1115"/>
                    <a:pt x="2234" y="1122"/>
                  </a:cubicBezTo>
                  <a:cubicBezTo>
                    <a:pt x="2240" y="1117"/>
                    <a:pt x="2241" y="1071"/>
                    <a:pt x="2236" y="1047"/>
                  </a:cubicBezTo>
                  <a:lnTo>
                    <a:pt x="2223" y="1044"/>
                  </a:lnTo>
                  <a:cubicBezTo>
                    <a:pt x="2215" y="990"/>
                    <a:pt x="2231" y="1031"/>
                    <a:pt x="2223" y="977"/>
                  </a:cubicBezTo>
                  <a:cubicBezTo>
                    <a:pt x="2234" y="973"/>
                    <a:pt x="2243" y="1022"/>
                    <a:pt x="2245" y="1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3"/>
            <p:cNvSpPr/>
            <p:nvPr/>
          </p:nvSpPr>
          <p:spPr>
            <a:xfrm>
              <a:off x="8572012" y="2053043"/>
              <a:ext cx="46213" cy="45555"/>
            </a:xfrm>
            <a:custGeom>
              <a:rect b="b" l="l" r="r" t="t"/>
              <a:pathLst>
                <a:path extrusionOk="0" h="2213" w="2245">
                  <a:moveTo>
                    <a:pt x="2245" y="1066"/>
                  </a:moveTo>
                  <a:cubicBezTo>
                    <a:pt x="2245" y="1027"/>
                    <a:pt x="2249" y="986"/>
                    <a:pt x="2234" y="972"/>
                  </a:cubicBezTo>
                  <a:cubicBezTo>
                    <a:pt x="2233" y="934"/>
                    <a:pt x="2247" y="974"/>
                    <a:pt x="2245" y="928"/>
                  </a:cubicBezTo>
                  <a:cubicBezTo>
                    <a:pt x="2238" y="897"/>
                    <a:pt x="2217" y="858"/>
                    <a:pt x="2214" y="821"/>
                  </a:cubicBezTo>
                  <a:lnTo>
                    <a:pt x="2216" y="821"/>
                  </a:lnTo>
                  <a:cubicBezTo>
                    <a:pt x="2201" y="730"/>
                    <a:pt x="2159" y="694"/>
                    <a:pt x="2132" y="617"/>
                  </a:cubicBezTo>
                  <a:lnTo>
                    <a:pt x="2139" y="623"/>
                  </a:lnTo>
                  <a:cubicBezTo>
                    <a:pt x="2133" y="594"/>
                    <a:pt x="2098" y="548"/>
                    <a:pt x="2075" y="500"/>
                  </a:cubicBezTo>
                  <a:cubicBezTo>
                    <a:pt x="2081" y="514"/>
                    <a:pt x="2082" y="529"/>
                    <a:pt x="2064" y="503"/>
                  </a:cubicBezTo>
                  <a:cubicBezTo>
                    <a:pt x="2036" y="449"/>
                    <a:pt x="2006" y="420"/>
                    <a:pt x="1984" y="382"/>
                  </a:cubicBezTo>
                  <a:lnTo>
                    <a:pt x="1948" y="357"/>
                  </a:lnTo>
                  <a:cubicBezTo>
                    <a:pt x="1883" y="278"/>
                    <a:pt x="1679" y="104"/>
                    <a:pt x="1425" y="39"/>
                  </a:cubicBezTo>
                  <a:cubicBezTo>
                    <a:pt x="1175" y="-34"/>
                    <a:pt x="915" y="13"/>
                    <a:pt x="817" y="44"/>
                  </a:cubicBezTo>
                  <a:lnTo>
                    <a:pt x="825" y="40"/>
                  </a:lnTo>
                  <a:cubicBezTo>
                    <a:pt x="673" y="79"/>
                    <a:pt x="448" y="189"/>
                    <a:pt x="289" y="373"/>
                  </a:cubicBezTo>
                  <a:cubicBezTo>
                    <a:pt x="124" y="551"/>
                    <a:pt x="40" y="789"/>
                    <a:pt x="25" y="948"/>
                  </a:cubicBezTo>
                  <a:cubicBezTo>
                    <a:pt x="6" y="996"/>
                    <a:pt x="5" y="1065"/>
                    <a:pt x="0" y="1117"/>
                  </a:cubicBezTo>
                  <a:cubicBezTo>
                    <a:pt x="6" y="1088"/>
                    <a:pt x="13" y="1098"/>
                    <a:pt x="11" y="1120"/>
                  </a:cubicBezTo>
                  <a:cubicBezTo>
                    <a:pt x="19" y="1277"/>
                    <a:pt x="13" y="1132"/>
                    <a:pt x="36" y="1288"/>
                  </a:cubicBezTo>
                  <a:cubicBezTo>
                    <a:pt x="52" y="1376"/>
                    <a:pt x="106" y="1594"/>
                    <a:pt x="238" y="1769"/>
                  </a:cubicBezTo>
                  <a:cubicBezTo>
                    <a:pt x="361" y="1949"/>
                    <a:pt x="549" y="2066"/>
                    <a:pt x="619" y="2105"/>
                  </a:cubicBezTo>
                  <a:cubicBezTo>
                    <a:pt x="702" y="2133"/>
                    <a:pt x="803" y="2176"/>
                    <a:pt x="888" y="2186"/>
                  </a:cubicBezTo>
                  <a:lnTo>
                    <a:pt x="879" y="2187"/>
                  </a:lnTo>
                  <a:cubicBezTo>
                    <a:pt x="923" y="2194"/>
                    <a:pt x="1074" y="2225"/>
                    <a:pt x="1228" y="2208"/>
                  </a:cubicBezTo>
                  <a:cubicBezTo>
                    <a:pt x="1382" y="2196"/>
                    <a:pt x="1531" y="2139"/>
                    <a:pt x="1576" y="2112"/>
                  </a:cubicBezTo>
                  <a:lnTo>
                    <a:pt x="1562" y="2116"/>
                  </a:lnTo>
                  <a:cubicBezTo>
                    <a:pt x="1642" y="2068"/>
                    <a:pt x="1637" y="2088"/>
                    <a:pt x="1703" y="2054"/>
                  </a:cubicBezTo>
                  <a:cubicBezTo>
                    <a:pt x="1687" y="2046"/>
                    <a:pt x="1747" y="1994"/>
                    <a:pt x="1769" y="1974"/>
                  </a:cubicBezTo>
                  <a:lnTo>
                    <a:pt x="1770" y="1978"/>
                  </a:lnTo>
                  <a:cubicBezTo>
                    <a:pt x="1806" y="1949"/>
                    <a:pt x="1871" y="1870"/>
                    <a:pt x="1916" y="1813"/>
                  </a:cubicBezTo>
                  <a:lnTo>
                    <a:pt x="1921" y="1821"/>
                  </a:lnTo>
                  <a:cubicBezTo>
                    <a:pt x="1956" y="1770"/>
                    <a:pt x="2022" y="1676"/>
                    <a:pt x="2042" y="1637"/>
                  </a:cubicBezTo>
                  <a:cubicBezTo>
                    <a:pt x="2094" y="1553"/>
                    <a:pt x="2167" y="1408"/>
                    <a:pt x="2172" y="1270"/>
                  </a:cubicBezTo>
                  <a:cubicBezTo>
                    <a:pt x="2185" y="1242"/>
                    <a:pt x="2196" y="1214"/>
                    <a:pt x="2206" y="1185"/>
                  </a:cubicBezTo>
                  <a:lnTo>
                    <a:pt x="2204" y="1171"/>
                  </a:lnTo>
                  <a:cubicBezTo>
                    <a:pt x="2205" y="1156"/>
                    <a:pt x="1891" y="1058"/>
                    <a:pt x="1817" y="1179"/>
                  </a:cubicBezTo>
                  <a:lnTo>
                    <a:pt x="1807" y="1177"/>
                  </a:lnTo>
                  <a:cubicBezTo>
                    <a:pt x="1807" y="1184"/>
                    <a:pt x="1808" y="1192"/>
                    <a:pt x="1807" y="1200"/>
                  </a:cubicBezTo>
                  <a:cubicBezTo>
                    <a:pt x="1798" y="1227"/>
                    <a:pt x="1807" y="1241"/>
                    <a:pt x="1798" y="1237"/>
                  </a:cubicBezTo>
                  <a:lnTo>
                    <a:pt x="1805" y="1200"/>
                  </a:lnTo>
                  <a:cubicBezTo>
                    <a:pt x="1798" y="1227"/>
                    <a:pt x="1796" y="1208"/>
                    <a:pt x="1793" y="1197"/>
                  </a:cubicBezTo>
                  <a:cubicBezTo>
                    <a:pt x="1790" y="1208"/>
                    <a:pt x="1787" y="1219"/>
                    <a:pt x="1783" y="1227"/>
                  </a:cubicBezTo>
                  <a:cubicBezTo>
                    <a:pt x="1786" y="1233"/>
                    <a:pt x="1787" y="1224"/>
                    <a:pt x="1790" y="1220"/>
                  </a:cubicBezTo>
                  <a:cubicBezTo>
                    <a:pt x="1790" y="1235"/>
                    <a:pt x="1798" y="1257"/>
                    <a:pt x="1788" y="1274"/>
                  </a:cubicBezTo>
                  <a:cubicBezTo>
                    <a:pt x="1780" y="1301"/>
                    <a:pt x="1773" y="1272"/>
                    <a:pt x="1764" y="1303"/>
                  </a:cubicBezTo>
                  <a:cubicBezTo>
                    <a:pt x="1712" y="1464"/>
                    <a:pt x="1600" y="1595"/>
                    <a:pt x="1459" y="1684"/>
                  </a:cubicBezTo>
                  <a:cubicBezTo>
                    <a:pt x="1454" y="1683"/>
                    <a:pt x="1458" y="1681"/>
                    <a:pt x="1461" y="1677"/>
                  </a:cubicBezTo>
                  <a:cubicBezTo>
                    <a:pt x="1421" y="1707"/>
                    <a:pt x="1380" y="1726"/>
                    <a:pt x="1338" y="1744"/>
                  </a:cubicBezTo>
                  <a:cubicBezTo>
                    <a:pt x="1325" y="1745"/>
                    <a:pt x="1320" y="1741"/>
                    <a:pt x="1315" y="1738"/>
                  </a:cubicBezTo>
                  <a:cubicBezTo>
                    <a:pt x="1328" y="1755"/>
                    <a:pt x="1070" y="1793"/>
                    <a:pt x="1065" y="1775"/>
                  </a:cubicBezTo>
                  <a:lnTo>
                    <a:pt x="1060" y="1791"/>
                  </a:lnTo>
                  <a:cubicBezTo>
                    <a:pt x="1010" y="1787"/>
                    <a:pt x="1048" y="1771"/>
                    <a:pt x="1002" y="1769"/>
                  </a:cubicBezTo>
                  <a:cubicBezTo>
                    <a:pt x="979" y="1792"/>
                    <a:pt x="929" y="1749"/>
                    <a:pt x="910" y="1758"/>
                  </a:cubicBezTo>
                  <a:cubicBezTo>
                    <a:pt x="910" y="1758"/>
                    <a:pt x="890" y="1747"/>
                    <a:pt x="894" y="1741"/>
                  </a:cubicBezTo>
                  <a:cubicBezTo>
                    <a:pt x="883" y="1750"/>
                    <a:pt x="871" y="1736"/>
                    <a:pt x="857" y="1734"/>
                  </a:cubicBezTo>
                  <a:cubicBezTo>
                    <a:pt x="850" y="1736"/>
                    <a:pt x="859" y="1739"/>
                    <a:pt x="861" y="1744"/>
                  </a:cubicBezTo>
                  <a:cubicBezTo>
                    <a:pt x="850" y="1742"/>
                    <a:pt x="840" y="1738"/>
                    <a:pt x="829" y="1734"/>
                  </a:cubicBezTo>
                  <a:cubicBezTo>
                    <a:pt x="819" y="1725"/>
                    <a:pt x="820" y="1717"/>
                    <a:pt x="833" y="1722"/>
                  </a:cubicBezTo>
                  <a:cubicBezTo>
                    <a:pt x="794" y="1705"/>
                    <a:pt x="688" y="1637"/>
                    <a:pt x="611" y="1540"/>
                  </a:cubicBezTo>
                  <a:cubicBezTo>
                    <a:pt x="534" y="1443"/>
                    <a:pt x="493" y="1326"/>
                    <a:pt x="482" y="1283"/>
                  </a:cubicBezTo>
                  <a:cubicBezTo>
                    <a:pt x="476" y="1297"/>
                    <a:pt x="488" y="1322"/>
                    <a:pt x="479" y="1337"/>
                  </a:cubicBezTo>
                  <a:cubicBezTo>
                    <a:pt x="461" y="1317"/>
                    <a:pt x="472" y="1301"/>
                    <a:pt x="460" y="1293"/>
                  </a:cubicBezTo>
                  <a:cubicBezTo>
                    <a:pt x="478" y="1279"/>
                    <a:pt x="452" y="1240"/>
                    <a:pt x="473" y="1218"/>
                  </a:cubicBezTo>
                  <a:lnTo>
                    <a:pt x="459" y="1213"/>
                  </a:lnTo>
                  <a:lnTo>
                    <a:pt x="465" y="1200"/>
                  </a:lnTo>
                  <a:cubicBezTo>
                    <a:pt x="447" y="1096"/>
                    <a:pt x="452" y="1176"/>
                    <a:pt x="459" y="1083"/>
                  </a:cubicBezTo>
                  <a:cubicBezTo>
                    <a:pt x="460" y="1029"/>
                    <a:pt x="448" y="999"/>
                    <a:pt x="462" y="971"/>
                  </a:cubicBezTo>
                  <a:cubicBezTo>
                    <a:pt x="460" y="975"/>
                    <a:pt x="449" y="985"/>
                    <a:pt x="450" y="971"/>
                  </a:cubicBezTo>
                  <a:cubicBezTo>
                    <a:pt x="462" y="971"/>
                    <a:pt x="452" y="931"/>
                    <a:pt x="464" y="927"/>
                  </a:cubicBezTo>
                  <a:cubicBezTo>
                    <a:pt x="467" y="913"/>
                    <a:pt x="485" y="871"/>
                    <a:pt x="465" y="880"/>
                  </a:cubicBezTo>
                  <a:cubicBezTo>
                    <a:pt x="474" y="875"/>
                    <a:pt x="492" y="838"/>
                    <a:pt x="489" y="863"/>
                  </a:cubicBezTo>
                  <a:cubicBezTo>
                    <a:pt x="495" y="851"/>
                    <a:pt x="504" y="840"/>
                    <a:pt x="505" y="829"/>
                  </a:cubicBezTo>
                  <a:lnTo>
                    <a:pt x="493" y="844"/>
                  </a:lnTo>
                  <a:cubicBezTo>
                    <a:pt x="510" y="800"/>
                    <a:pt x="534" y="784"/>
                    <a:pt x="539" y="751"/>
                  </a:cubicBezTo>
                  <a:lnTo>
                    <a:pt x="524" y="763"/>
                  </a:lnTo>
                  <a:cubicBezTo>
                    <a:pt x="537" y="737"/>
                    <a:pt x="552" y="718"/>
                    <a:pt x="571" y="718"/>
                  </a:cubicBezTo>
                  <a:lnTo>
                    <a:pt x="557" y="744"/>
                  </a:lnTo>
                  <a:cubicBezTo>
                    <a:pt x="584" y="706"/>
                    <a:pt x="600" y="684"/>
                    <a:pt x="621" y="650"/>
                  </a:cubicBezTo>
                  <a:lnTo>
                    <a:pt x="612" y="660"/>
                  </a:lnTo>
                  <a:cubicBezTo>
                    <a:pt x="623" y="602"/>
                    <a:pt x="843" y="446"/>
                    <a:pt x="893" y="427"/>
                  </a:cubicBezTo>
                  <a:lnTo>
                    <a:pt x="868" y="423"/>
                  </a:lnTo>
                  <a:cubicBezTo>
                    <a:pt x="880" y="415"/>
                    <a:pt x="893" y="407"/>
                    <a:pt x="906" y="401"/>
                  </a:cubicBezTo>
                  <a:cubicBezTo>
                    <a:pt x="901" y="402"/>
                    <a:pt x="897" y="442"/>
                    <a:pt x="892" y="441"/>
                  </a:cubicBezTo>
                  <a:cubicBezTo>
                    <a:pt x="933" y="427"/>
                    <a:pt x="1069" y="388"/>
                    <a:pt x="1207" y="408"/>
                  </a:cubicBezTo>
                  <a:cubicBezTo>
                    <a:pt x="1344" y="422"/>
                    <a:pt x="1468" y="488"/>
                    <a:pt x="1498" y="516"/>
                  </a:cubicBezTo>
                  <a:cubicBezTo>
                    <a:pt x="1523" y="539"/>
                    <a:pt x="1492" y="537"/>
                    <a:pt x="1492" y="537"/>
                  </a:cubicBezTo>
                  <a:cubicBezTo>
                    <a:pt x="1527" y="554"/>
                    <a:pt x="1513" y="536"/>
                    <a:pt x="1540" y="556"/>
                  </a:cubicBezTo>
                  <a:cubicBezTo>
                    <a:pt x="1546" y="564"/>
                    <a:pt x="1533" y="563"/>
                    <a:pt x="1527" y="561"/>
                  </a:cubicBezTo>
                  <a:cubicBezTo>
                    <a:pt x="1540" y="569"/>
                    <a:pt x="1548" y="580"/>
                    <a:pt x="1553" y="576"/>
                  </a:cubicBezTo>
                  <a:cubicBezTo>
                    <a:pt x="1541" y="562"/>
                    <a:pt x="1556" y="555"/>
                    <a:pt x="1555" y="543"/>
                  </a:cubicBezTo>
                  <a:cubicBezTo>
                    <a:pt x="1567" y="552"/>
                    <a:pt x="1579" y="561"/>
                    <a:pt x="1589" y="572"/>
                  </a:cubicBezTo>
                  <a:lnTo>
                    <a:pt x="1582" y="577"/>
                  </a:lnTo>
                  <a:cubicBezTo>
                    <a:pt x="1588" y="585"/>
                    <a:pt x="1618" y="574"/>
                    <a:pt x="1646" y="610"/>
                  </a:cubicBezTo>
                  <a:cubicBezTo>
                    <a:pt x="1696" y="666"/>
                    <a:pt x="1744" y="733"/>
                    <a:pt x="1775" y="801"/>
                  </a:cubicBezTo>
                  <a:cubicBezTo>
                    <a:pt x="1770" y="802"/>
                    <a:pt x="1760" y="790"/>
                    <a:pt x="1751" y="777"/>
                  </a:cubicBezTo>
                  <a:cubicBezTo>
                    <a:pt x="1755" y="786"/>
                    <a:pt x="1762" y="799"/>
                    <a:pt x="1763" y="809"/>
                  </a:cubicBezTo>
                  <a:cubicBezTo>
                    <a:pt x="1764" y="789"/>
                    <a:pt x="1782" y="834"/>
                    <a:pt x="1780" y="820"/>
                  </a:cubicBezTo>
                  <a:cubicBezTo>
                    <a:pt x="1825" y="861"/>
                    <a:pt x="1826" y="937"/>
                    <a:pt x="1849" y="982"/>
                  </a:cubicBezTo>
                  <a:cubicBezTo>
                    <a:pt x="1870" y="969"/>
                    <a:pt x="2213" y="1057"/>
                    <a:pt x="2235" y="1070"/>
                  </a:cubicBezTo>
                  <a:cubicBezTo>
                    <a:pt x="2236" y="1093"/>
                    <a:pt x="2236" y="1115"/>
                    <a:pt x="2234" y="1122"/>
                  </a:cubicBezTo>
                  <a:cubicBezTo>
                    <a:pt x="2240" y="1117"/>
                    <a:pt x="2241" y="1071"/>
                    <a:pt x="2236" y="1047"/>
                  </a:cubicBezTo>
                  <a:lnTo>
                    <a:pt x="2223" y="1044"/>
                  </a:lnTo>
                  <a:cubicBezTo>
                    <a:pt x="2215" y="990"/>
                    <a:pt x="2231" y="1031"/>
                    <a:pt x="2223" y="977"/>
                  </a:cubicBezTo>
                  <a:cubicBezTo>
                    <a:pt x="2234" y="973"/>
                    <a:pt x="2243" y="1022"/>
                    <a:pt x="2245" y="1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3"/>
            <p:cNvSpPr/>
            <p:nvPr/>
          </p:nvSpPr>
          <p:spPr>
            <a:xfrm>
              <a:off x="8419612" y="376643"/>
              <a:ext cx="46213" cy="45555"/>
            </a:xfrm>
            <a:custGeom>
              <a:rect b="b" l="l" r="r" t="t"/>
              <a:pathLst>
                <a:path extrusionOk="0" h="2213" w="2245">
                  <a:moveTo>
                    <a:pt x="2245" y="1066"/>
                  </a:moveTo>
                  <a:cubicBezTo>
                    <a:pt x="2245" y="1027"/>
                    <a:pt x="2249" y="986"/>
                    <a:pt x="2234" y="972"/>
                  </a:cubicBezTo>
                  <a:cubicBezTo>
                    <a:pt x="2233" y="934"/>
                    <a:pt x="2247" y="974"/>
                    <a:pt x="2245" y="928"/>
                  </a:cubicBezTo>
                  <a:cubicBezTo>
                    <a:pt x="2238" y="897"/>
                    <a:pt x="2217" y="858"/>
                    <a:pt x="2214" y="821"/>
                  </a:cubicBezTo>
                  <a:lnTo>
                    <a:pt x="2216" y="821"/>
                  </a:lnTo>
                  <a:cubicBezTo>
                    <a:pt x="2201" y="730"/>
                    <a:pt x="2159" y="694"/>
                    <a:pt x="2132" y="617"/>
                  </a:cubicBezTo>
                  <a:lnTo>
                    <a:pt x="2139" y="623"/>
                  </a:lnTo>
                  <a:cubicBezTo>
                    <a:pt x="2133" y="594"/>
                    <a:pt x="2098" y="548"/>
                    <a:pt x="2075" y="500"/>
                  </a:cubicBezTo>
                  <a:cubicBezTo>
                    <a:pt x="2081" y="514"/>
                    <a:pt x="2082" y="529"/>
                    <a:pt x="2064" y="503"/>
                  </a:cubicBezTo>
                  <a:cubicBezTo>
                    <a:pt x="2036" y="449"/>
                    <a:pt x="2006" y="420"/>
                    <a:pt x="1984" y="382"/>
                  </a:cubicBezTo>
                  <a:lnTo>
                    <a:pt x="1948" y="357"/>
                  </a:lnTo>
                  <a:cubicBezTo>
                    <a:pt x="1883" y="278"/>
                    <a:pt x="1679" y="104"/>
                    <a:pt x="1425" y="39"/>
                  </a:cubicBezTo>
                  <a:cubicBezTo>
                    <a:pt x="1175" y="-34"/>
                    <a:pt x="915" y="13"/>
                    <a:pt x="817" y="44"/>
                  </a:cubicBezTo>
                  <a:lnTo>
                    <a:pt x="825" y="40"/>
                  </a:lnTo>
                  <a:cubicBezTo>
                    <a:pt x="673" y="79"/>
                    <a:pt x="448" y="189"/>
                    <a:pt x="289" y="373"/>
                  </a:cubicBezTo>
                  <a:cubicBezTo>
                    <a:pt x="124" y="551"/>
                    <a:pt x="40" y="789"/>
                    <a:pt x="25" y="948"/>
                  </a:cubicBezTo>
                  <a:cubicBezTo>
                    <a:pt x="6" y="996"/>
                    <a:pt x="5" y="1065"/>
                    <a:pt x="0" y="1117"/>
                  </a:cubicBezTo>
                  <a:cubicBezTo>
                    <a:pt x="6" y="1088"/>
                    <a:pt x="13" y="1098"/>
                    <a:pt x="11" y="1120"/>
                  </a:cubicBezTo>
                  <a:cubicBezTo>
                    <a:pt x="19" y="1277"/>
                    <a:pt x="13" y="1132"/>
                    <a:pt x="36" y="1288"/>
                  </a:cubicBezTo>
                  <a:cubicBezTo>
                    <a:pt x="52" y="1376"/>
                    <a:pt x="106" y="1594"/>
                    <a:pt x="238" y="1769"/>
                  </a:cubicBezTo>
                  <a:cubicBezTo>
                    <a:pt x="361" y="1949"/>
                    <a:pt x="549" y="2066"/>
                    <a:pt x="619" y="2105"/>
                  </a:cubicBezTo>
                  <a:cubicBezTo>
                    <a:pt x="702" y="2133"/>
                    <a:pt x="803" y="2176"/>
                    <a:pt x="888" y="2186"/>
                  </a:cubicBezTo>
                  <a:lnTo>
                    <a:pt x="879" y="2187"/>
                  </a:lnTo>
                  <a:cubicBezTo>
                    <a:pt x="923" y="2194"/>
                    <a:pt x="1074" y="2225"/>
                    <a:pt x="1228" y="2208"/>
                  </a:cubicBezTo>
                  <a:cubicBezTo>
                    <a:pt x="1382" y="2196"/>
                    <a:pt x="1531" y="2139"/>
                    <a:pt x="1576" y="2112"/>
                  </a:cubicBezTo>
                  <a:lnTo>
                    <a:pt x="1562" y="2116"/>
                  </a:lnTo>
                  <a:cubicBezTo>
                    <a:pt x="1642" y="2068"/>
                    <a:pt x="1637" y="2088"/>
                    <a:pt x="1703" y="2054"/>
                  </a:cubicBezTo>
                  <a:cubicBezTo>
                    <a:pt x="1687" y="2046"/>
                    <a:pt x="1747" y="1994"/>
                    <a:pt x="1769" y="1974"/>
                  </a:cubicBezTo>
                  <a:lnTo>
                    <a:pt x="1770" y="1978"/>
                  </a:lnTo>
                  <a:cubicBezTo>
                    <a:pt x="1806" y="1949"/>
                    <a:pt x="1871" y="1870"/>
                    <a:pt x="1916" y="1813"/>
                  </a:cubicBezTo>
                  <a:lnTo>
                    <a:pt x="1921" y="1821"/>
                  </a:lnTo>
                  <a:cubicBezTo>
                    <a:pt x="1956" y="1770"/>
                    <a:pt x="2022" y="1676"/>
                    <a:pt x="2042" y="1637"/>
                  </a:cubicBezTo>
                  <a:cubicBezTo>
                    <a:pt x="2094" y="1553"/>
                    <a:pt x="2167" y="1408"/>
                    <a:pt x="2172" y="1270"/>
                  </a:cubicBezTo>
                  <a:cubicBezTo>
                    <a:pt x="2185" y="1242"/>
                    <a:pt x="2196" y="1214"/>
                    <a:pt x="2206" y="1185"/>
                  </a:cubicBezTo>
                  <a:lnTo>
                    <a:pt x="2204" y="1171"/>
                  </a:lnTo>
                  <a:cubicBezTo>
                    <a:pt x="2205" y="1156"/>
                    <a:pt x="1891" y="1058"/>
                    <a:pt x="1817" y="1179"/>
                  </a:cubicBezTo>
                  <a:lnTo>
                    <a:pt x="1807" y="1177"/>
                  </a:lnTo>
                  <a:cubicBezTo>
                    <a:pt x="1807" y="1184"/>
                    <a:pt x="1808" y="1192"/>
                    <a:pt x="1807" y="1200"/>
                  </a:cubicBezTo>
                  <a:cubicBezTo>
                    <a:pt x="1798" y="1227"/>
                    <a:pt x="1807" y="1241"/>
                    <a:pt x="1798" y="1237"/>
                  </a:cubicBezTo>
                  <a:lnTo>
                    <a:pt x="1805" y="1200"/>
                  </a:lnTo>
                  <a:cubicBezTo>
                    <a:pt x="1798" y="1227"/>
                    <a:pt x="1796" y="1208"/>
                    <a:pt x="1793" y="1197"/>
                  </a:cubicBezTo>
                  <a:cubicBezTo>
                    <a:pt x="1790" y="1208"/>
                    <a:pt x="1787" y="1219"/>
                    <a:pt x="1783" y="1227"/>
                  </a:cubicBezTo>
                  <a:cubicBezTo>
                    <a:pt x="1786" y="1233"/>
                    <a:pt x="1787" y="1224"/>
                    <a:pt x="1790" y="1220"/>
                  </a:cubicBezTo>
                  <a:cubicBezTo>
                    <a:pt x="1790" y="1235"/>
                    <a:pt x="1798" y="1257"/>
                    <a:pt x="1788" y="1274"/>
                  </a:cubicBezTo>
                  <a:cubicBezTo>
                    <a:pt x="1780" y="1301"/>
                    <a:pt x="1773" y="1272"/>
                    <a:pt x="1764" y="1303"/>
                  </a:cubicBezTo>
                  <a:cubicBezTo>
                    <a:pt x="1712" y="1464"/>
                    <a:pt x="1600" y="1595"/>
                    <a:pt x="1459" y="1684"/>
                  </a:cubicBezTo>
                  <a:cubicBezTo>
                    <a:pt x="1454" y="1683"/>
                    <a:pt x="1458" y="1681"/>
                    <a:pt x="1461" y="1677"/>
                  </a:cubicBezTo>
                  <a:cubicBezTo>
                    <a:pt x="1421" y="1707"/>
                    <a:pt x="1380" y="1726"/>
                    <a:pt x="1338" y="1744"/>
                  </a:cubicBezTo>
                  <a:cubicBezTo>
                    <a:pt x="1325" y="1745"/>
                    <a:pt x="1320" y="1741"/>
                    <a:pt x="1315" y="1738"/>
                  </a:cubicBezTo>
                  <a:cubicBezTo>
                    <a:pt x="1328" y="1755"/>
                    <a:pt x="1070" y="1793"/>
                    <a:pt x="1065" y="1775"/>
                  </a:cubicBezTo>
                  <a:lnTo>
                    <a:pt x="1060" y="1791"/>
                  </a:lnTo>
                  <a:cubicBezTo>
                    <a:pt x="1010" y="1787"/>
                    <a:pt x="1048" y="1771"/>
                    <a:pt x="1002" y="1769"/>
                  </a:cubicBezTo>
                  <a:cubicBezTo>
                    <a:pt x="979" y="1792"/>
                    <a:pt x="929" y="1749"/>
                    <a:pt x="910" y="1758"/>
                  </a:cubicBezTo>
                  <a:cubicBezTo>
                    <a:pt x="910" y="1758"/>
                    <a:pt x="890" y="1747"/>
                    <a:pt x="894" y="1741"/>
                  </a:cubicBezTo>
                  <a:cubicBezTo>
                    <a:pt x="883" y="1750"/>
                    <a:pt x="871" y="1736"/>
                    <a:pt x="857" y="1734"/>
                  </a:cubicBezTo>
                  <a:cubicBezTo>
                    <a:pt x="850" y="1736"/>
                    <a:pt x="859" y="1739"/>
                    <a:pt x="861" y="1744"/>
                  </a:cubicBezTo>
                  <a:cubicBezTo>
                    <a:pt x="850" y="1742"/>
                    <a:pt x="840" y="1738"/>
                    <a:pt x="829" y="1734"/>
                  </a:cubicBezTo>
                  <a:cubicBezTo>
                    <a:pt x="819" y="1725"/>
                    <a:pt x="820" y="1717"/>
                    <a:pt x="833" y="1722"/>
                  </a:cubicBezTo>
                  <a:cubicBezTo>
                    <a:pt x="794" y="1705"/>
                    <a:pt x="688" y="1637"/>
                    <a:pt x="611" y="1540"/>
                  </a:cubicBezTo>
                  <a:cubicBezTo>
                    <a:pt x="534" y="1443"/>
                    <a:pt x="493" y="1326"/>
                    <a:pt x="482" y="1283"/>
                  </a:cubicBezTo>
                  <a:cubicBezTo>
                    <a:pt x="476" y="1297"/>
                    <a:pt x="488" y="1322"/>
                    <a:pt x="479" y="1337"/>
                  </a:cubicBezTo>
                  <a:cubicBezTo>
                    <a:pt x="461" y="1317"/>
                    <a:pt x="472" y="1301"/>
                    <a:pt x="460" y="1293"/>
                  </a:cubicBezTo>
                  <a:cubicBezTo>
                    <a:pt x="478" y="1279"/>
                    <a:pt x="452" y="1240"/>
                    <a:pt x="473" y="1218"/>
                  </a:cubicBezTo>
                  <a:lnTo>
                    <a:pt x="459" y="1213"/>
                  </a:lnTo>
                  <a:lnTo>
                    <a:pt x="465" y="1200"/>
                  </a:lnTo>
                  <a:cubicBezTo>
                    <a:pt x="447" y="1096"/>
                    <a:pt x="452" y="1176"/>
                    <a:pt x="459" y="1083"/>
                  </a:cubicBezTo>
                  <a:cubicBezTo>
                    <a:pt x="460" y="1029"/>
                    <a:pt x="448" y="999"/>
                    <a:pt x="462" y="971"/>
                  </a:cubicBezTo>
                  <a:cubicBezTo>
                    <a:pt x="460" y="975"/>
                    <a:pt x="449" y="985"/>
                    <a:pt x="450" y="971"/>
                  </a:cubicBezTo>
                  <a:cubicBezTo>
                    <a:pt x="462" y="971"/>
                    <a:pt x="452" y="931"/>
                    <a:pt x="464" y="927"/>
                  </a:cubicBezTo>
                  <a:cubicBezTo>
                    <a:pt x="467" y="913"/>
                    <a:pt x="485" y="871"/>
                    <a:pt x="465" y="880"/>
                  </a:cubicBezTo>
                  <a:cubicBezTo>
                    <a:pt x="474" y="875"/>
                    <a:pt x="492" y="838"/>
                    <a:pt x="489" y="863"/>
                  </a:cubicBezTo>
                  <a:cubicBezTo>
                    <a:pt x="495" y="851"/>
                    <a:pt x="504" y="840"/>
                    <a:pt x="505" y="829"/>
                  </a:cubicBezTo>
                  <a:lnTo>
                    <a:pt x="493" y="844"/>
                  </a:lnTo>
                  <a:cubicBezTo>
                    <a:pt x="510" y="800"/>
                    <a:pt x="534" y="784"/>
                    <a:pt x="539" y="751"/>
                  </a:cubicBezTo>
                  <a:lnTo>
                    <a:pt x="524" y="763"/>
                  </a:lnTo>
                  <a:cubicBezTo>
                    <a:pt x="537" y="737"/>
                    <a:pt x="552" y="718"/>
                    <a:pt x="571" y="718"/>
                  </a:cubicBezTo>
                  <a:lnTo>
                    <a:pt x="557" y="744"/>
                  </a:lnTo>
                  <a:cubicBezTo>
                    <a:pt x="584" y="706"/>
                    <a:pt x="600" y="684"/>
                    <a:pt x="621" y="650"/>
                  </a:cubicBezTo>
                  <a:lnTo>
                    <a:pt x="612" y="660"/>
                  </a:lnTo>
                  <a:cubicBezTo>
                    <a:pt x="623" y="602"/>
                    <a:pt x="843" y="446"/>
                    <a:pt x="893" y="427"/>
                  </a:cubicBezTo>
                  <a:lnTo>
                    <a:pt x="868" y="423"/>
                  </a:lnTo>
                  <a:cubicBezTo>
                    <a:pt x="880" y="415"/>
                    <a:pt x="893" y="407"/>
                    <a:pt x="906" y="401"/>
                  </a:cubicBezTo>
                  <a:cubicBezTo>
                    <a:pt x="901" y="402"/>
                    <a:pt x="897" y="442"/>
                    <a:pt x="892" y="441"/>
                  </a:cubicBezTo>
                  <a:cubicBezTo>
                    <a:pt x="933" y="427"/>
                    <a:pt x="1069" y="388"/>
                    <a:pt x="1207" y="408"/>
                  </a:cubicBezTo>
                  <a:cubicBezTo>
                    <a:pt x="1344" y="422"/>
                    <a:pt x="1468" y="488"/>
                    <a:pt x="1498" y="516"/>
                  </a:cubicBezTo>
                  <a:cubicBezTo>
                    <a:pt x="1523" y="539"/>
                    <a:pt x="1492" y="537"/>
                    <a:pt x="1492" y="537"/>
                  </a:cubicBezTo>
                  <a:cubicBezTo>
                    <a:pt x="1527" y="554"/>
                    <a:pt x="1513" y="536"/>
                    <a:pt x="1540" y="556"/>
                  </a:cubicBezTo>
                  <a:cubicBezTo>
                    <a:pt x="1546" y="564"/>
                    <a:pt x="1533" y="563"/>
                    <a:pt x="1527" y="561"/>
                  </a:cubicBezTo>
                  <a:cubicBezTo>
                    <a:pt x="1540" y="569"/>
                    <a:pt x="1548" y="580"/>
                    <a:pt x="1553" y="576"/>
                  </a:cubicBezTo>
                  <a:cubicBezTo>
                    <a:pt x="1541" y="562"/>
                    <a:pt x="1556" y="555"/>
                    <a:pt x="1555" y="543"/>
                  </a:cubicBezTo>
                  <a:cubicBezTo>
                    <a:pt x="1567" y="552"/>
                    <a:pt x="1579" y="561"/>
                    <a:pt x="1589" y="572"/>
                  </a:cubicBezTo>
                  <a:lnTo>
                    <a:pt x="1582" y="577"/>
                  </a:lnTo>
                  <a:cubicBezTo>
                    <a:pt x="1588" y="585"/>
                    <a:pt x="1618" y="574"/>
                    <a:pt x="1646" y="610"/>
                  </a:cubicBezTo>
                  <a:cubicBezTo>
                    <a:pt x="1696" y="666"/>
                    <a:pt x="1744" y="733"/>
                    <a:pt x="1775" y="801"/>
                  </a:cubicBezTo>
                  <a:cubicBezTo>
                    <a:pt x="1770" y="802"/>
                    <a:pt x="1760" y="790"/>
                    <a:pt x="1751" y="777"/>
                  </a:cubicBezTo>
                  <a:cubicBezTo>
                    <a:pt x="1755" y="786"/>
                    <a:pt x="1762" y="799"/>
                    <a:pt x="1763" y="809"/>
                  </a:cubicBezTo>
                  <a:cubicBezTo>
                    <a:pt x="1764" y="789"/>
                    <a:pt x="1782" y="834"/>
                    <a:pt x="1780" y="820"/>
                  </a:cubicBezTo>
                  <a:cubicBezTo>
                    <a:pt x="1825" y="861"/>
                    <a:pt x="1826" y="937"/>
                    <a:pt x="1849" y="982"/>
                  </a:cubicBezTo>
                  <a:cubicBezTo>
                    <a:pt x="1870" y="969"/>
                    <a:pt x="2213" y="1057"/>
                    <a:pt x="2235" y="1070"/>
                  </a:cubicBezTo>
                  <a:cubicBezTo>
                    <a:pt x="2236" y="1093"/>
                    <a:pt x="2236" y="1115"/>
                    <a:pt x="2234" y="1122"/>
                  </a:cubicBezTo>
                  <a:cubicBezTo>
                    <a:pt x="2240" y="1117"/>
                    <a:pt x="2241" y="1071"/>
                    <a:pt x="2236" y="1047"/>
                  </a:cubicBezTo>
                  <a:lnTo>
                    <a:pt x="2223" y="1044"/>
                  </a:lnTo>
                  <a:cubicBezTo>
                    <a:pt x="2215" y="990"/>
                    <a:pt x="2231" y="1031"/>
                    <a:pt x="2223" y="977"/>
                  </a:cubicBezTo>
                  <a:cubicBezTo>
                    <a:pt x="2234" y="973"/>
                    <a:pt x="2243" y="1022"/>
                    <a:pt x="2245" y="1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4"/>
          <p:cNvPicPr preferRelativeResize="0"/>
          <p:nvPr/>
        </p:nvPicPr>
        <p:blipFill rotWithShape="1">
          <a:blip r:embed="rId2">
            <a:alphaModFix amt="39000"/>
          </a:blip>
          <a:srcRect b="0" l="19627" r="0" t="-210"/>
          <a:stretch/>
        </p:blipFill>
        <p:spPr>
          <a:xfrm rot="5400000">
            <a:off x="1981963" y="-2005538"/>
            <a:ext cx="5190649" cy="915457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" type="body"/>
          </p:nvPr>
        </p:nvSpPr>
        <p:spPr>
          <a:xfrm>
            <a:off x="983800" y="1152475"/>
            <a:ext cx="7325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Darker Grotesque SemiBold"/>
              <a:buChar char="●"/>
              <a:defRPr sz="12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8" name="Google Shape;48;p4"/>
          <p:cNvSpPr/>
          <p:nvPr/>
        </p:nvSpPr>
        <p:spPr>
          <a:xfrm>
            <a:off x="-3525" y="4859525"/>
            <a:ext cx="9144000" cy="284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grpSp>
        <p:nvGrpSpPr>
          <p:cNvPr id="49" name="Google Shape;49;p4"/>
          <p:cNvGrpSpPr/>
          <p:nvPr/>
        </p:nvGrpSpPr>
        <p:grpSpPr>
          <a:xfrm>
            <a:off x="-105587" y="96918"/>
            <a:ext cx="9249588" cy="2885513"/>
            <a:chOff x="-105587" y="96918"/>
            <a:chExt cx="9249588" cy="2885513"/>
          </a:xfrm>
        </p:grpSpPr>
        <p:grpSp>
          <p:nvGrpSpPr>
            <p:cNvPr id="50" name="Google Shape;50;p4"/>
            <p:cNvGrpSpPr/>
            <p:nvPr/>
          </p:nvGrpSpPr>
          <p:grpSpPr>
            <a:xfrm flipH="1" rot="5400000">
              <a:off x="-465277" y="1628603"/>
              <a:ext cx="1713517" cy="994138"/>
              <a:chOff x="7206425" y="3871110"/>
              <a:chExt cx="2060010" cy="1195165"/>
            </a:xfrm>
          </p:grpSpPr>
          <p:pic>
            <p:nvPicPr>
              <p:cNvPr id="51" name="Google Shape;51;p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7206425" y="3871110"/>
                <a:ext cx="1664149" cy="119516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52" name="Google Shape;52;p4"/>
              <p:cNvGrpSpPr/>
              <p:nvPr/>
            </p:nvGrpSpPr>
            <p:grpSpPr>
              <a:xfrm>
                <a:off x="9017635" y="4478319"/>
                <a:ext cx="248800" cy="235798"/>
                <a:chOff x="1307660" y="1186894"/>
                <a:chExt cx="248800" cy="235798"/>
              </a:xfrm>
            </p:grpSpPr>
            <p:sp>
              <p:nvSpPr>
                <p:cNvPr id="53" name="Google Shape;53;p4"/>
                <p:cNvSpPr/>
                <p:nvPr/>
              </p:nvSpPr>
              <p:spPr>
                <a:xfrm>
                  <a:off x="1307660" y="1186894"/>
                  <a:ext cx="174355" cy="174231"/>
                </a:xfrm>
                <a:custGeom>
                  <a:rect b="b" l="l" r="r" t="t"/>
                  <a:pathLst>
                    <a:path extrusionOk="0" h="8464" w="8470">
                      <a:moveTo>
                        <a:pt x="5447" y="4423"/>
                      </a:moveTo>
                      <a:cubicBezTo>
                        <a:pt x="5164" y="4549"/>
                        <a:pt x="4863" y="4723"/>
                        <a:pt x="4672" y="5001"/>
                      </a:cubicBezTo>
                      <a:cubicBezTo>
                        <a:pt x="4562" y="5128"/>
                        <a:pt x="4502" y="5281"/>
                        <a:pt x="4426" y="5423"/>
                      </a:cubicBezTo>
                      <a:cubicBezTo>
                        <a:pt x="4378" y="5571"/>
                        <a:pt x="4307" y="5720"/>
                        <a:pt x="4280" y="5869"/>
                      </a:cubicBezTo>
                      <a:cubicBezTo>
                        <a:pt x="4270" y="5896"/>
                        <a:pt x="4278" y="5863"/>
                        <a:pt x="4285" y="5828"/>
                      </a:cubicBezTo>
                      <a:cubicBezTo>
                        <a:pt x="4265" y="5909"/>
                        <a:pt x="4247" y="5988"/>
                        <a:pt x="4231" y="6065"/>
                      </a:cubicBezTo>
                      <a:cubicBezTo>
                        <a:pt x="4203" y="5931"/>
                        <a:pt x="4164" y="5773"/>
                        <a:pt x="4104" y="5599"/>
                      </a:cubicBezTo>
                      <a:cubicBezTo>
                        <a:pt x="4047" y="5414"/>
                        <a:pt x="3950" y="5209"/>
                        <a:pt x="3812" y="5016"/>
                      </a:cubicBezTo>
                      <a:cubicBezTo>
                        <a:pt x="3671" y="4825"/>
                        <a:pt x="3478" y="4646"/>
                        <a:pt x="3263" y="4532"/>
                      </a:cubicBezTo>
                      <a:cubicBezTo>
                        <a:pt x="2968" y="4370"/>
                        <a:pt x="2660" y="4277"/>
                        <a:pt x="2378" y="4218"/>
                      </a:cubicBezTo>
                      <a:cubicBezTo>
                        <a:pt x="2489" y="4195"/>
                        <a:pt x="2586" y="4170"/>
                        <a:pt x="2690" y="4138"/>
                      </a:cubicBezTo>
                      <a:lnTo>
                        <a:pt x="2569" y="4161"/>
                      </a:lnTo>
                      <a:cubicBezTo>
                        <a:pt x="2762" y="4122"/>
                        <a:pt x="2922" y="4042"/>
                        <a:pt x="3004" y="4035"/>
                      </a:cubicBezTo>
                      <a:lnTo>
                        <a:pt x="2807" y="4111"/>
                      </a:lnTo>
                      <a:cubicBezTo>
                        <a:pt x="2968" y="4055"/>
                        <a:pt x="3097" y="4009"/>
                        <a:pt x="3213" y="3936"/>
                      </a:cubicBezTo>
                      <a:cubicBezTo>
                        <a:pt x="3334" y="3879"/>
                        <a:pt x="3437" y="3800"/>
                        <a:pt x="3548" y="3697"/>
                      </a:cubicBezTo>
                      <a:lnTo>
                        <a:pt x="3465" y="3765"/>
                      </a:lnTo>
                      <a:cubicBezTo>
                        <a:pt x="3506" y="3729"/>
                        <a:pt x="3560" y="3682"/>
                        <a:pt x="3625" y="3625"/>
                      </a:cubicBezTo>
                      <a:cubicBezTo>
                        <a:pt x="3684" y="3551"/>
                        <a:pt x="3752" y="3465"/>
                        <a:pt x="3827" y="3370"/>
                      </a:cubicBezTo>
                      <a:cubicBezTo>
                        <a:pt x="3884" y="3265"/>
                        <a:pt x="3950" y="3148"/>
                        <a:pt x="4004" y="3024"/>
                      </a:cubicBezTo>
                      <a:cubicBezTo>
                        <a:pt x="4045" y="2897"/>
                        <a:pt x="4100" y="2766"/>
                        <a:pt x="4130" y="2634"/>
                      </a:cubicBezTo>
                      <a:cubicBezTo>
                        <a:pt x="4178" y="2443"/>
                        <a:pt x="4213" y="2253"/>
                        <a:pt x="4237" y="2081"/>
                      </a:cubicBezTo>
                      <a:cubicBezTo>
                        <a:pt x="4274" y="2339"/>
                        <a:pt x="4314" y="2540"/>
                        <a:pt x="4352" y="2646"/>
                      </a:cubicBezTo>
                      <a:cubicBezTo>
                        <a:pt x="4410" y="2861"/>
                        <a:pt x="4343" y="2690"/>
                        <a:pt x="4341" y="2688"/>
                      </a:cubicBezTo>
                      <a:cubicBezTo>
                        <a:pt x="4434" y="2947"/>
                        <a:pt x="4391" y="2796"/>
                        <a:pt x="4469" y="3017"/>
                      </a:cubicBezTo>
                      <a:cubicBezTo>
                        <a:pt x="4489" y="3078"/>
                        <a:pt x="4456" y="3008"/>
                        <a:pt x="4442" y="2975"/>
                      </a:cubicBezTo>
                      <a:cubicBezTo>
                        <a:pt x="4472" y="3073"/>
                        <a:pt x="4528" y="3159"/>
                        <a:pt x="4533" y="3164"/>
                      </a:cubicBezTo>
                      <a:cubicBezTo>
                        <a:pt x="4474" y="3045"/>
                        <a:pt x="4513" y="3089"/>
                        <a:pt x="4497" y="3036"/>
                      </a:cubicBezTo>
                      <a:lnTo>
                        <a:pt x="4641" y="3307"/>
                      </a:lnTo>
                      <a:lnTo>
                        <a:pt x="4627" y="3300"/>
                      </a:lnTo>
                      <a:cubicBezTo>
                        <a:pt x="4641" y="3331"/>
                        <a:pt x="4671" y="3364"/>
                        <a:pt x="4724" y="3418"/>
                      </a:cubicBezTo>
                      <a:cubicBezTo>
                        <a:pt x="4781" y="3466"/>
                        <a:pt x="4831" y="3561"/>
                        <a:pt x="4954" y="3654"/>
                      </a:cubicBezTo>
                      <a:cubicBezTo>
                        <a:pt x="5336" y="3992"/>
                        <a:pt x="5855" y="4118"/>
                        <a:pt x="6309" y="4199"/>
                      </a:cubicBezTo>
                      <a:cubicBezTo>
                        <a:pt x="6300" y="4200"/>
                        <a:pt x="6292" y="4202"/>
                        <a:pt x="6283" y="4203"/>
                      </a:cubicBezTo>
                      <a:cubicBezTo>
                        <a:pt x="6245" y="4199"/>
                        <a:pt x="6197" y="4193"/>
                        <a:pt x="6148" y="4185"/>
                      </a:cubicBezTo>
                      <a:cubicBezTo>
                        <a:pt x="6184" y="4191"/>
                        <a:pt x="6222" y="4198"/>
                        <a:pt x="6266" y="4206"/>
                      </a:cubicBezTo>
                      <a:cubicBezTo>
                        <a:pt x="5994" y="4252"/>
                        <a:pt x="5720" y="4318"/>
                        <a:pt x="5447" y="4423"/>
                      </a:cubicBezTo>
                      <a:moveTo>
                        <a:pt x="1069" y="4393"/>
                      </a:moveTo>
                      <a:cubicBezTo>
                        <a:pt x="1072" y="4392"/>
                        <a:pt x="1075" y="4392"/>
                        <a:pt x="1078" y="4392"/>
                      </a:cubicBezTo>
                      <a:cubicBezTo>
                        <a:pt x="1075" y="4392"/>
                        <a:pt x="1072" y="4392"/>
                        <a:pt x="1069" y="4393"/>
                      </a:cubicBezTo>
                      <a:moveTo>
                        <a:pt x="8124" y="4066"/>
                      </a:moveTo>
                      <a:cubicBezTo>
                        <a:pt x="8138" y="4060"/>
                        <a:pt x="8150" y="4053"/>
                        <a:pt x="8162" y="4047"/>
                      </a:cubicBezTo>
                      <a:cubicBezTo>
                        <a:pt x="8215" y="4045"/>
                        <a:pt x="8272" y="4042"/>
                        <a:pt x="8336" y="4038"/>
                      </a:cubicBezTo>
                      <a:cubicBezTo>
                        <a:pt x="8294" y="4036"/>
                        <a:pt x="8240" y="4037"/>
                        <a:pt x="8178" y="4039"/>
                      </a:cubicBezTo>
                      <a:cubicBezTo>
                        <a:pt x="8222" y="4016"/>
                        <a:pt x="8249" y="3999"/>
                        <a:pt x="8249" y="3994"/>
                      </a:cubicBezTo>
                      <a:cubicBezTo>
                        <a:pt x="8339" y="4001"/>
                        <a:pt x="8419" y="4007"/>
                        <a:pt x="8465" y="4010"/>
                      </a:cubicBezTo>
                      <a:cubicBezTo>
                        <a:pt x="8441" y="4003"/>
                        <a:pt x="8257" y="3989"/>
                        <a:pt x="8159" y="3987"/>
                      </a:cubicBezTo>
                      <a:lnTo>
                        <a:pt x="8141" y="3999"/>
                      </a:lnTo>
                      <a:cubicBezTo>
                        <a:pt x="7916" y="3989"/>
                        <a:pt x="8089" y="3988"/>
                        <a:pt x="7869" y="3975"/>
                      </a:cubicBezTo>
                      <a:cubicBezTo>
                        <a:pt x="7858" y="3964"/>
                        <a:pt x="8060" y="3974"/>
                        <a:pt x="8238" y="3984"/>
                      </a:cubicBezTo>
                      <a:cubicBezTo>
                        <a:pt x="8078" y="3973"/>
                        <a:pt x="7919" y="3955"/>
                        <a:pt x="7853" y="3963"/>
                      </a:cubicBezTo>
                      <a:cubicBezTo>
                        <a:pt x="7703" y="3949"/>
                        <a:pt x="7870" y="3952"/>
                        <a:pt x="7690" y="3934"/>
                      </a:cubicBezTo>
                      <a:cubicBezTo>
                        <a:pt x="7562" y="3927"/>
                        <a:pt x="7392" y="3925"/>
                        <a:pt x="7245" y="3907"/>
                      </a:cubicBezTo>
                      <a:lnTo>
                        <a:pt x="7248" y="3905"/>
                      </a:lnTo>
                      <a:cubicBezTo>
                        <a:pt x="6894" y="3859"/>
                        <a:pt x="6701" y="3870"/>
                        <a:pt x="6387" y="3806"/>
                      </a:cubicBezTo>
                      <a:lnTo>
                        <a:pt x="6422" y="3807"/>
                      </a:lnTo>
                      <a:cubicBezTo>
                        <a:pt x="6308" y="3790"/>
                        <a:pt x="6095" y="3746"/>
                        <a:pt x="5903" y="3694"/>
                      </a:cubicBezTo>
                      <a:cubicBezTo>
                        <a:pt x="5957" y="3709"/>
                        <a:pt x="6004" y="3728"/>
                        <a:pt x="5886" y="3702"/>
                      </a:cubicBezTo>
                      <a:cubicBezTo>
                        <a:pt x="5773" y="3660"/>
                        <a:pt x="5693" y="3630"/>
                        <a:pt x="5615" y="3601"/>
                      </a:cubicBezTo>
                      <a:cubicBezTo>
                        <a:pt x="5537" y="3569"/>
                        <a:pt x="5478" y="3527"/>
                        <a:pt x="5410" y="3489"/>
                      </a:cubicBezTo>
                      <a:cubicBezTo>
                        <a:pt x="5362" y="3472"/>
                        <a:pt x="5323" y="3446"/>
                        <a:pt x="5285" y="3416"/>
                      </a:cubicBezTo>
                      <a:cubicBezTo>
                        <a:pt x="5237" y="3370"/>
                        <a:pt x="5157" y="3329"/>
                        <a:pt x="5101" y="3244"/>
                      </a:cubicBezTo>
                      <a:cubicBezTo>
                        <a:pt x="5069" y="3205"/>
                        <a:pt x="5034" y="3163"/>
                        <a:pt x="4998" y="3119"/>
                      </a:cubicBezTo>
                      <a:cubicBezTo>
                        <a:pt x="4970" y="3067"/>
                        <a:pt x="4940" y="3011"/>
                        <a:pt x="4909" y="2953"/>
                      </a:cubicBezTo>
                      <a:cubicBezTo>
                        <a:pt x="4789" y="2718"/>
                        <a:pt x="4700" y="2396"/>
                        <a:pt x="4646" y="2044"/>
                      </a:cubicBezTo>
                      <a:cubicBezTo>
                        <a:pt x="4532" y="1341"/>
                        <a:pt x="4493" y="547"/>
                        <a:pt x="4455" y="0"/>
                      </a:cubicBezTo>
                      <a:lnTo>
                        <a:pt x="4009" y="0"/>
                      </a:lnTo>
                      <a:cubicBezTo>
                        <a:pt x="3972" y="664"/>
                        <a:pt x="3945" y="1014"/>
                        <a:pt x="3929" y="1219"/>
                      </a:cubicBezTo>
                      <a:lnTo>
                        <a:pt x="3930" y="1186"/>
                      </a:lnTo>
                      <a:cubicBezTo>
                        <a:pt x="3902" y="1504"/>
                        <a:pt x="3867" y="1909"/>
                        <a:pt x="3777" y="2331"/>
                      </a:cubicBezTo>
                      <a:cubicBezTo>
                        <a:pt x="3691" y="2755"/>
                        <a:pt x="3524" y="3188"/>
                        <a:pt x="3180" y="3440"/>
                      </a:cubicBezTo>
                      <a:cubicBezTo>
                        <a:pt x="2840" y="3701"/>
                        <a:pt x="2352" y="3795"/>
                        <a:pt x="1915" y="3860"/>
                      </a:cubicBezTo>
                      <a:cubicBezTo>
                        <a:pt x="1473" y="3926"/>
                        <a:pt x="1059" y="3957"/>
                        <a:pt x="728" y="3985"/>
                      </a:cubicBezTo>
                      <a:cubicBezTo>
                        <a:pt x="584" y="3988"/>
                        <a:pt x="403" y="3997"/>
                        <a:pt x="233" y="4007"/>
                      </a:cubicBezTo>
                      <a:cubicBezTo>
                        <a:pt x="90" y="4001"/>
                        <a:pt x="155" y="4003"/>
                        <a:pt x="25" y="3993"/>
                      </a:cubicBezTo>
                      <a:lnTo>
                        <a:pt x="25" y="4018"/>
                      </a:lnTo>
                      <a:cubicBezTo>
                        <a:pt x="24" y="4018"/>
                        <a:pt x="23" y="4018"/>
                        <a:pt x="22" y="4018"/>
                      </a:cubicBezTo>
                      <a:cubicBezTo>
                        <a:pt x="23" y="4018"/>
                        <a:pt x="24" y="4018"/>
                        <a:pt x="25" y="4018"/>
                      </a:cubicBezTo>
                      <a:lnTo>
                        <a:pt x="25" y="4029"/>
                      </a:lnTo>
                      <a:cubicBezTo>
                        <a:pt x="19" y="4029"/>
                        <a:pt x="14" y="4029"/>
                        <a:pt x="8" y="4030"/>
                      </a:cubicBezTo>
                      <a:cubicBezTo>
                        <a:pt x="4" y="4030"/>
                        <a:pt x="0" y="4030"/>
                        <a:pt x="0" y="4030"/>
                      </a:cubicBezTo>
                      <a:lnTo>
                        <a:pt x="0" y="4436"/>
                      </a:lnTo>
                      <a:cubicBezTo>
                        <a:pt x="8" y="4437"/>
                        <a:pt x="16" y="4437"/>
                        <a:pt x="25" y="4438"/>
                      </a:cubicBezTo>
                      <a:lnTo>
                        <a:pt x="25" y="4473"/>
                      </a:lnTo>
                      <a:cubicBezTo>
                        <a:pt x="73" y="4470"/>
                        <a:pt x="158" y="4466"/>
                        <a:pt x="304" y="4458"/>
                      </a:cubicBezTo>
                      <a:cubicBezTo>
                        <a:pt x="335" y="4456"/>
                        <a:pt x="363" y="4454"/>
                        <a:pt x="391" y="4452"/>
                      </a:cubicBezTo>
                      <a:cubicBezTo>
                        <a:pt x="435" y="4454"/>
                        <a:pt x="521" y="4457"/>
                        <a:pt x="698" y="4467"/>
                      </a:cubicBezTo>
                      <a:cubicBezTo>
                        <a:pt x="888" y="4481"/>
                        <a:pt x="1214" y="4497"/>
                        <a:pt x="1599" y="4542"/>
                      </a:cubicBezTo>
                      <a:cubicBezTo>
                        <a:pt x="1982" y="4586"/>
                        <a:pt x="2436" y="4645"/>
                        <a:pt x="2827" y="4804"/>
                      </a:cubicBezTo>
                      <a:cubicBezTo>
                        <a:pt x="3024" y="4880"/>
                        <a:pt x="3191" y="4992"/>
                        <a:pt x="3332" y="5119"/>
                      </a:cubicBezTo>
                      <a:cubicBezTo>
                        <a:pt x="3393" y="5191"/>
                        <a:pt x="3452" y="5263"/>
                        <a:pt x="3506" y="5335"/>
                      </a:cubicBezTo>
                      <a:cubicBezTo>
                        <a:pt x="3550" y="5417"/>
                        <a:pt x="3592" y="5496"/>
                        <a:pt x="3632" y="5571"/>
                      </a:cubicBezTo>
                      <a:cubicBezTo>
                        <a:pt x="3758" y="5900"/>
                        <a:pt x="3815" y="6196"/>
                        <a:pt x="3839" y="6359"/>
                      </a:cubicBezTo>
                      <a:cubicBezTo>
                        <a:pt x="3915" y="6706"/>
                        <a:pt x="3947" y="7157"/>
                        <a:pt x="3981" y="7511"/>
                      </a:cubicBezTo>
                      <a:lnTo>
                        <a:pt x="3975" y="7476"/>
                      </a:lnTo>
                      <a:cubicBezTo>
                        <a:pt x="3985" y="7568"/>
                        <a:pt x="3999" y="7766"/>
                        <a:pt x="4015" y="8020"/>
                      </a:cubicBezTo>
                      <a:cubicBezTo>
                        <a:pt x="4005" y="8172"/>
                        <a:pt x="3996" y="8317"/>
                        <a:pt x="3990" y="8439"/>
                      </a:cubicBezTo>
                      <a:lnTo>
                        <a:pt x="4039" y="8439"/>
                      </a:lnTo>
                      <a:cubicBezTo>
                        <a:pt x="4039" y="8448"/>
                        <a:pt x="4040" y="8456"/>
                        <a:pt x="4040" y="8464"/>
                      </a:cubicBezTo>
                      <a:lnTo>
                        <a:pt x="4424" y="8464"/>
                      </a:lnTo>
                      <a:cubicBezTo>
                        <a:pt x="4424" y="8456"/>
                        <a:pt x="4424" y="8447"/>
                        <a:pt x="4425" y="8439"/>
                      </a:cubicBezTo>
                      <a:lnTo>
                        <a:pt x="4474" y="8439"/>
                      </a:lnTo>
                      <a:cubicBezTo>
                        <a:pt x="4463" y="8248"/>
                        <a:pt x="4456" y="8117"/>
                        <a:pt x="4455" y="8104"/>
                      </a:cubicBezTo>
                      <a:lnTo>
                        <a:pt x="4446" y="8093"/>
                      </a:lnTo>
                      <a:cubicBezTo>
                        <a:pt x="4490" y="7414"/>
                        <a:pt x="4557" y="6703"/>
                        <a:pt x="4600" y="6479"/>
                      </a:cubicBezTo>
                      <a:lnTo>
                        <a:pt x="4588" y="6537"/>
                      </a:lnTo>
                      <a:cubicBezTo>
                        <a:pt x="4635" y="6159"/>
                        <a:pt x="4651" y="6216"/>
                        <a:pt x="4721" y="5932"/>
                      </a:cubicBezTo>
                      <a:cubicBezTo>
                        <a:pt x="4687" y="5960"/>
                        <a:pt x="4779" y="5662"/>
                        <a:pt x="4822" y="5552"/>
                      </a:cubicBezTo>
                      <a:lnTo>
                        <a:pt x="4823" y="5558"/>
                      </a:lnTo>
                      <a:cubicBezTo>
                        <a:pt x="4872" y="5488"/>
                        <a:pt x="4910" y="5340"/>
                        <a:pt x="5013" y="5228"/>
                      </a:cubicBezTo>
                      <a:cubicBezTo>
                        <a:pt x="5097" y="5099"/>
                        <a:pt x="5230" y="4995"/>
                        <a:pt x="5348" y="4915"/>
                      </a:cubicBezTo>
                      <a:lnTo>
                        <a:pt x="5343" y="4928"/>
                      </a:lnTo>
                      <a:cubicBezTo>
                        <a:pt x="5530" y="4779"/>
                        <a:pt x="5994" y="4657"/>
                        <a:pt x="6174" y="4621"/>
                      </a:cubicBezTo>
                      <a:cubicBezTo>
                        <a:pt x="6588" y="4539"/>
                        <a:pt x="7250" y="4493"/>
                        <a:pt x="7827" y="4443"/>
                      </a:cubicBezTo>
                      <a:lnTo>
                        <a:pt x="8203" y="4446"/>
                      </a:lnTo>
                      <a:lnTo>
                        <a:pt x="8257" y="4440"/>
                      </a:lnTo>
                      <a:cubicBezTo>
                        <a:pt x="8257" y="4440"/>
                        <a:pt x="8815" y="4102"/>
                        <a:pt x="8124" y="406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5000" lIns="90000" spcFirstLastPara="1" rIns="90000" wrap="square" tIns="450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" name="Google Shape;54;p4"/>
                <p:cNvSpPr/>
                <p:nvPr/>
              </p:nvSpPr>
              <p:spPr>
                <a:xfrm>
                  <a:off x="1510247" y="1377138"/>
                  <a:ext cx="46213" cy="45555"/>
                </a:xfrm>
                <a:custGeom>
                  <a:rect b="b" l="l" r="r" t="t"/>
                  <a:pathLst>
                    <a:path extrusionOk="0" h="2213" w="2245">
                      <a:moveTo>
                        <a:pt x="2245" y="1066"/>
                      </a:moveTo>
                      <a:cubicBezTo>
                        <a:pt x="2245" y="1027"/>
                        <a:pt x="2249" y="986"/>
                        <a:pt x="2234" y="972"/>
                      </a:cubicBezTo>
                      <a:cubicBezTo>
                        <a:pt x="2233" y="934"/>
                        <a:pt x="2247" y="974"/>
                        <a:pt x="2245" y="928"/>
                      </a:cubicBezTo>
                      <a:cubicBezTo>
                        <a:pt x="2238" y="897"/>
                        <a:pt x="2217" y="858"/>
                        <a:pt x="2214" y="821"/>
                      </a:cubicBezTo>
                      <a:lnTo>
                        <a:pt x="2216" y="821"/>
                      </a:lnTo>
                      <a:cubicBezTo>
                        <a:pt x="2201" y="730"/>
                        <a:pt x="2159" y="694"/>
                        <a:pt x="2132" y="617"/>
                      </a:cubicBezTo>
                      <a:lnTo>
                        <a:pt x="2139" y="623"/>
                      </a:lnTo>
                      <a:cubicBezTo>
                        <a:pt x="2133" y="594"/>
                        <a:pt x="2098" y="548"/>
                        <a:pt x="2075" y="500"/>
                      </a:cubicBezTo>
                      <a:cubicBezTo>
                        <a:pt x="2081" y="514"/>
                        <a:pt x="2082" y="529"/>
                        <a:pt x="2064" y="503"/>
                      </a:cubicBezTo>
                      <a:cubicBezTo>
                        <a:pt x="2036" y="449"/>
                        <a:pt x="2006" y="420"/>
                        <a:pt x="1984" y="382"/>
                      </a:cubicBezTo>
                      <a:lnTo>
                        <a:pt x="1948" y="357"/>
                      </a:lnTo>
                      <a:cubicBezTo>
                        <a:pt x="1883" y="278"/>
                        <a:pt x="1679" y="104"/>
                        <a:pt x="1425" y="39"/>
                      </a:cubicBezTo>
                      <a:cubicBezTo>
                        <a:pt x="1175" y="-34"/>
                        <a:pt x="915" y="13"/>
                        <a:pt x="817" y="44"/>
                      </a:cubicBezTo>
                      <a:lnTo>
                        <a:pt x="825" y="40"/>
                      </a:lnTo>
                      <a:cubicBezTo>
                        <a:pt x="673" y="79"/>
                        <a:pt x="448" y="189"/>
                        <a:pt x="289" y="373"/>
                      </a:cubicBezTo>
                      <a:cubicBezTo>
                        <a:pt x="124" y="551"/>
                        <a:pt x="40" y="789"/>
                        <a:pt x="25" y="948"/>
                      </a:cubicBezTo>
                      <a:cubicBezTo>
                        <a:pt x="6" y="996"/>
                        <a:pt x="5" y="1065"/>
                        <a:pt x="0" y="1117"/>
                      </a:cubicBezTo>
                      <a:cubicBezTo>
                        <a:pt x="6" y="1088"/>
                        <a:pt x="13" y="1098"/>
                        <a:pt x="11" y="1120"/>
                      </a:cubicBezTo>
                      <a:cubicBezTo>
                        <a:pt x="19" y="1277"/>
                        <a:pt x="13" y="1132"/>
                        <a:pt x="36" y="1288"/>
                      </a:cubicBezTo>
                      <a:cubicBezTo>
                        <a:pt x="52" y="1376"/>
                        <a:pt x="106" y="1594"/>
                        <a:pt x="238" y="1769"/>
                      </a:cubicBezTo>
                      <a:cubicBezTo>
                        <a:pt x="361" y="1949"/>
                        <a:pt x="549" y="2066"/>
                        <a:pt x="619" y="2105"/>
                      </a:cubicBezTo>
                      <a:cubicBezTo>
                        <a:pt x="702" y="2133"/>
                        <a:pt x="803" y="2176"/>
                        <a:pt x="888" y="2186"/>
                      </a:cubicBezTo>
                      <a:lnTo>
                        <a:pt x="879" y="2187"/>
                      </a:lnTo>
                      <a:cubicBezTo>
                        <a:pt x="923" y="2194"/>
                        <a:pt x="1074" y="2225"/>
                        <a:pt x="1228" y="2208"/>
                      </a:cubicBezTo>
                      <a:cubicBezTo>
                        <a:pt x="1382" y="2196"/>
                        <a:pt x="1531" y="2139"/>
                        <a:pt x="1576" y="2112"/>
                      </a:cubicBezTo>
                      <a:lnTo>
                        <a:pt x="1562" y="2116"/>
                      </a:lnTo>
                      <a:cubicBezTo>
                        <a:pt x="1642" y="2068"/>
                        <a:pt x="1637" y="2088"/>
                        <a:pt x="1703" y="2054"/>
                      </a:cubicBezTo>
                      <a:cubicBezTo>
                        <a:pt x="1687" y="2046"/>
                        <a:pt x="1747" y="1994"/>
                        <a:pt x="1769" y="1974"/>
                      </a:cubicBezTo>
                      <a:lnTo>
                        <a:pt x="1770" y="1978"/>
                      </a:lnTo>
                      <a:cubicBezTo>
                        <a:pt x="1806" y="1949"/>
                        <a:pt x="1871" y="1870"/>
                        <a:pt x="1916" y="1813"/>
                      </a:cubicBezTo>
                      <a:lnTo>
                        <a:pt x="1921" y="1821"/>
                      </a:lnTo>
                      <a:cubicBezTo>
                        <a:pt x="1956" y="1770"/>
                        <a:pt x="2022" y="1676"/>
                        <a:pt x="2042" y="1637"/>
                      </a:cubicBezTo>
                      <a:cubicBezTo>
                        <a:pt x="2094" y="1553"/>
                        <a:pt x="2167" y="1408"/>
                        <a:pt x="2172" y="1270"/>
                      </a:cubicBezTo>
                      <a:cubicBezTo>
                        <a:pt x="2185" y="1242"/>
                        <a:pt x="2196" y="1214"/>
                        <a:pt x="2206" y="1185"/>
                      </a:cubicBezTo>
                      <a:lnTo>
                        <a:pt x="2204" y="1171"/>
                      </a:lnTo>
                      <a:cubicBezTo>
                        <a:pt x="2205" y="1156"/>
                        <a:pt x="1891" y="1058"/>
                        <a:pt x="1817" y="1179"/>
                      </a:cubicBezTo>
                      <a:lnTo>
                        <a:pt x="1807" y="1177"/>
                      </a:lnTo>
                      <a:cubicBezTo>
                        <a:pt x="1807" y="1184"/>
                        <a:pt x="1808" y="1192"/>
                        <a:pt x="1807" y="1200"/>
                      </a:cubicBezTo>
                      <a:cubicBezTo>
                        <a:pt x="1798" y="1227"/>
                        <a:pt x="1807" y="1241"/>
                        <a:pt x="1798" y="1237"/>
                      </a:cubicBezTo>
                      <a:lnTo>
                        <a:pt x="1805" y="1200"/>
                      </a:lnTo>
                      <a:cubicBezTo>
                        <a:pt x="1798" y="1227"/>
                        <a:pt x="1796" y="1208"/>
                        <a:pt x="1793" y="1197"/>
                      </a:cubicBezTo>
                      <a:cubicBezTo>
                        <a:pt x="1790" y="1208"/>
                        <a:pt x="1787" y="1219"/>
                        <a:pt x="1783" y="1227"/>
                      </a:cubicBezTo>
                      <a:cubicBezTo>
                        <a:pt x="1786" y="1233"/>
                        <a:pt x="1787" y="1224"/>
                        <a:pt x="1790" y="1220"/>
                      </a:cubicBezTo>
                      <a:cubicBezTo>
                        <a:pt x="1790" y="1235"/>
                        <a:pt x="1798" y="1257"/>
                        <a:pt x="1788" y="1274"/>
                      </a:cubicBezTo>
                      <a:cubicBezTo>
                        <a:pt x="1780" y="1301"/>
                        <a:pt x="1773" y="1272"/>
                        <a:pt x="1764" y="1303"/>
                      </a:cubicBezTo>
                      <a:cubicBezTo>
                        <a:pt x="1712" y="1464"/>
                        <a:pt x="1600" y="1595"/>
                        <a:pt x="1459" y="1684"/>
                      </a:cubicBezTo>
                      <a:cubicBezTo>
                        <a:pt x="1454" y="1683"/>
                        <a:pt x="1458" y="1681"/>
                        <a:pt x="1461" y="1677"/>
                      </a:cubicBezTo>
                      <a:cubicBezTo>
                        <a:pt x="1421" y="1707"/>
                        <a:pt x="1380" y="1726"/>
                        <a:pt x="1338" y="1744"/>
                      </a:cubicBezTo>
                      <a:cubicBezTo>
                        <a:pt x="1325" y="1745"/>
                        <a:pt x="1320" y="1741"/>
                        <a:pt x="1315" y="1738"/>
                      </a:cubicBezTo>
                      <a:cubicBezTo>
                        <a:pt x="1328" y="1755"/>
                        <a:pt x="1070" y="1793"/>
                        <a:pt x="1065" y="1775"/>
                      </a:cubicBezTo>
                      <a:lnTo>
                        <a:pt x="1060" y="1791"/>
                      </a:lnTo>
                      <a:cubicBezTo>
                        <a:pt x="1010" y="1787"/>
                        <a:pt x="1048" y="1771"/>
                        <a:pt x="1002" y="1769"/>
                      </a:cubicBezTo>
                      <a:cubicBezTo>
                        <a:pt x="979" y="1792"/>
                        <a:pt x="929" y="1749"/>
                        <a:pt x="910" y="1758"/>
                      </a:cubicBezTo>
                      <a:cubicBezTo>
                        <a:pt x="910" y="1758"/>
                        <a:pt x="890" y="1747"/>
                        <a:pt x="894" y="1741"/>
                      </a:cubicBezTo>
                      <a:cubicBezTo>
                        <a:pt x="883" y="1750"/>
                        <a:pt x="871" y="1736"/>
                        <a:pt x="857" y="1734"/>
                      </a:cubicBezTo>
                      <a:cubicBezTo>
                        <a:pt x="850" y="1736"/>
                        <a:pt x="859" y="1739"/>
                        <a:pt x="861" y="1744"/>
                      </a:cubicBezTo>
                      <a:cubicBezTo>
                        <a:pt x="850" y="1742"/>
                        <a:pt x="840" y="1738"/>
                        <a:pt x="829" y="1734"/>
                      </a:cubicBezTo>
                      <a:cubicBezTo>
                        <a:pt x="819" y="1725"/>
                        <a:pt x="820" y="1717"/>
                        <a:pt x="833" y="1722"/>
                      </a:cubicBezTo>
                      <a:cubicBezTo>
                        <a:pt x="794" y="1705"/>
                        <a:pt x="688" y="1637"/>
                        <a:pt x="611" y="1540"/>
                      </a:cubicBezTo>
                      <a:cubicBezTo>
                        <a:pt x="534" y="1443"/>
                        <a:pt x="493" y="1326"/>
                        <a:pt x="482" y="1283"/>
                      </a:cubicBezTo>
                      <a:cubicBezTo>
                        <a:pt x="476" y="1297"/>
                        <a:pt x="488" y="1322"/>
                        <a:pt x="479" y="1337"/>
                      </a:cubicBezTo>
                      <a:cubicBezTo>
                        <a:pt x="461" y="1317"/>
                        <a:pt x="472" y="1301"/>
                        <a:pt x="460" y="1293"/>
                      </a:cubicBezTo>
                      <a:cubicBezTo>
                        <a:pt x="478" y="1279"/>
                        <a:pt x="452" y="1240"/>
                        <a:pt x="473" y="1218"/>
                      </a:cubicBezTo>
                      <a:lnTo>
                        <a:pt x="459" y="1213"/>
                      </a:lnTo>
                      <a:lnTo>
                        <a:pt x="465" y="1200"/>
                      </a:lnTo>
                      <a:cubicBezTo>
                        <a:pt x="447" y="1096"/>
                        <a:pt x="452" y="1176"/>
                        <a:pt x="459" y="1083"/>
                      </a:cubicBezTo>
                      <a:cubicBezTo>
                        <a:pt x="460" y="1029"/>
                        <a:pt x="448" y="999"/>
                        <a:pt x="462" y="971"/>
                      </a:cubicBezTo>
                      <a:cubicBezTo>
                        <a:pt x="460" y="975"/>
                        <a:pt x="449" y="985"/>
                        <a:pt x="450" y="971"/>
                      </a:cubicBezTo>
                      <a:cubicBezTo>
                        <a:pt x="462" y="971"/>
                        <a:pt x="452" y="931"/>
                        <a:pt x="464" y="927"/>
                      </a:cubicBezTo>
                      <a:cubicBezTo>
                        <a:pt x="467" y="913"/>
                        <a:pt x="485" y="871"/>
                        <a:pt x="465" y="880"/>
                      </a:cubicBezTo>
                      <a:cubicBezTo>
                        <a:pt x="474" y="875"/>
                        <a:pt x="492" y="838"/>
                        <a:pt x="489" y="863"/>
                      </a:cubicBezTo>
                      <a:cubicBezTo>
                        <a:pt x="495" y="851"/>
                        <a:pt x="504" y="840"/>
                        <a:pt x="505" y="829"/>
                      </a:cubicBezTo>
                      <a:lnTo>
                        <a:pt x="493" y="844"/>
                      </a:lnTo>
                      <a:cubicBezTo>
                        <a:pt x="510" y="800"/>
                        <a:pt x="534" y="784"/>
                        <a:pt x="539" y="751"/>
                      </a:cubicBezTo>
                      <a:lnTo>
                        <a:pt x="524" y="763"/>
                      </a:lnTo>
                      <a:cubicBezTo>
                        <a:pt x="537" y="737"/>
                        <a:pt x="552" y="718"/>
                        <a:pt x="571" y="718"/>
                      </a:cubicBezTo>
                      <a:lnTo>
                        <a:pt x="557" y="744"/>
                      </a:lnTo>
                      <a:cubicBezTo>
                        <a:pt x="584" y="706"/>
                        <a:pt x="600" y="684"/>
                        <a:pt x="621" y="650"/>
                      </a:cubicBezTo>
                      <a:lnTo>
                        <a:pt x="612" y="660"/>
                      </a:lnTo>
                      <a:cubicBezTo>
                        <a:pt x="623" y="602"/>
                        <a:pt x="843" y="446"/>
                        <a:pt x="893" y="427"/>
                      </a:cubicBezTo>
                      <a:lnTo>
                        <a:pt x="868" y="423"/>
                      </a:lnTo>
                      <a:cubicBezTo>
                        <a:pt x="880" y="415"/>
                        <a:pt x="893" y="407"/>
                        <a:pt x="906" y="401"/>
                      </a:cubicBezTo>
                      <a:cubicBezTo>
                        <a:pt x="901" y="402"/>
                        <a:pt x="897" y="442"/>
                        <a:pt x="892" y="441"/>
                      </a:cubicBezTo>
                      <a:cubicBezTo>
                        <a:pt x="933" y="427"/>
                        <a:pt x="1069" y="388"/>
                        <a:pt x="1207" y="408"/>
                      </a:cubicBezTo>
                      <a:cubicBezTo>
                        <a:pt x="1344" y="422"/>
                        <a:pt x="1468" y="488"/>
                        <a:pt x="1498" y="516"/>
                      </a:cubicBezTo>
                      <a:cubicBezTo>
                        <a:pt x="1523" y="539"/>
                        <a:pt x="1492" y="537"/>
                        <a:pt x="1492" y="537"/>
                      </a:cubicBezTo>
                      <a:cubicBezTo>
                        <a:pt x="1527" y="554"/>
                        <a:pt x="1513" y="536"/>
                        <a:pt x="1540" y="556"/>
                      </a:cubicBezTo>
                      <a:cubicBezTo>
                        <a:pt x="1546" y="564"/>
                        <a:pt x="1533" y="563"/>
                        <a:pt x="1527" y="561"/>
                      </a:cubicBezTo>
                      <a:cubicBezTo>
                        <a:pt x="1540" y="569"/>
                        <a:pt x="1548" y="580"/>
                        <a:pt x="1553" y="576"/>
                      </a:cubicBezTo>
                      <a:cubicBezTo>
                        <a:pt x="1541" y="562"/>
                        <a:pt x="1556" y="555"/>
                        <a:pt x="1555" y="543"/>
                      </a:cubicBezTo>
                      <a:cubicBezTo>
                        <a:pt x="1567" y="552"/>
                        <a:pt x="1579" y="561"/>
                        <a:pt x="1589" y="572"/>
                      </a:cubicBezTo>
                      <a:lnTo>
                        <a:pt x="1582" y="577"/>
                      </a:lnTo>
                      <a:cubicBezTo>
                        <a:pt x="1588" y="585"/>
                        <a:pt x="1618" y="574"/>
                        <a:pt x="1646" y="610"/>
                      </a:cubicBezTo>
                      <a:cubicBezTo>
                        <a:pt x="1696" y="666"/>
                        <a:pt x="1744" y="733"/>
                        <a:pt x="1775" y="801"/>
                      </a:cubicBezTo>
                      <a:cubicBezTo>
                        <a:pt x="1770" y="802"/>
                        <a:pt x="1760" y="790"/>
                        <a:pt x="1751" y="777"/>
                      </a:cubicBezTo>
                      <a:cubicBezTo>
                        <a:pt x="1755" y="786"/>
                        <a:pt x="1762" y="799"/>
                        <a:pt x="1763" y="809"/>
                      </a:cubicBezTo>
                      <a:cubicBezTo>
                        <a:pt x="1764" y="789"/>
                        <a:pt x="1782" y="834"/>
                        <a:pt x="1780" y="820"/>
                      </a:cubicBezTo>
                      <a:cubicBezTo>
                        <a:pt x="1825" y="861"/>
                        <a:pt x="1826" y="937"/>
                        <a:pt x="1849" y="982"/>
                      </a:cubicBezTo>
                      <a:cubicBezTo>
                        <a:pt x="1870" y="969"/>
                        <a:pt x="2213" y="1057"/>
                        <a:pt x="2235" y="1070"/>
                      </a:cubicBezTo>
                      <a:cubicBezTo>
                        <a:pt x="2236" y="1093"/>
                        <a:pt x="2236" y="1115"/>
                        <a:pt x="2234" y="1122"/>
                      </a:cubicBezTo>
                      <a:cubicBezTo>
                        <a:pt x="2240" y="1117"/>
                        <a:pt x="2241" y="1071"/>
                        <a:pt x="2236" y="1047"/>
                      </a:cubicBezTo>
                      <a:lnTo>
                        <a:pt x="2223" y="1044"/>
                      </a:lnTo>
                      <a:cubicBezTo>
                        <a:pt x="2215" y="990"/>
                        <a:pt x="2231" y="1031"/>
                        <a:pt x="2223" y="977"/>
                      </a:cubicBezTo>
                      <a:cubicBezTo>
                        <a:pt x="2234" y="973"/>
                        <a:pt x="2243" y="1022"/>
                        <a:pt x="2245" y="106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5000" lIns="90000" spcFirstLastPara="1" rIns="90000" wrap="square" tIns="450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55" name="Google Shape;55;p4"/>
            <p:cNvGrpSpPr/>
            <p:nvPr/>
          </p:nvGrpSpPr>
          <p:grpSpPr>
            <a:xfrm>
              <a:off x="8058820" y="96918"/>
              <a:ext cx="1085181" cy="2125330"/>
              <a:chOff x="8058820" y="96918"/>
              <a:chExt cx="1085181" cy="2125330"/>
            </a:xfrm>
          </p:grpSpPr>
          <p:grpSp>
            <p:nvGrpSpPr>
              <p:cNvPr id="56" name="Google Shape;56;p4"/>
              <p:cNvGrpSpPr/>
              <p:nvPr/>
            </p:nvGrpSpPr>
            <p:grpSpPr>
              <a:xfrm flipH="1">
                <a:off x="8058820" y="135275"/>
                <a:ext cx="1085181" cy="2086973"/>
                <a:chOff x="7966995" y="156300"/>
                <a:chExt cx="1085181" cy="2086973"/>
              </a:xfrm>
            </p:grpSpPr>
            <p:pic>
              <p:nvPicPr>
                <p:cNvPr id="57" name="Google Shape;57;p4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 flipH="1" rot="-6591870">
                  <a:off x="8067725" y="1215725"/>
                  <a:ext cx="469349" cy="5436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8" name="Google Shape;58;p4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 rot="6591870">
                  <a:off x="8159550" y="500912"/>
                  <a:ext cx="469349" cy="5436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59" name="Google Shape;59;p4"/>
                <p:cNvGrpSpPr/>
                <p:nvPr/>
              </p:nvGrpSpPr>
              <p:grpSpPr>
                <a:xfrm>
                  <a:off x="8269825" y="2007475"/>
                  <a:ext cx="248800" cy="235798"/>
                  <a:chOff x="559875" y="245025"/>
                  <a:chExt cx="248800" cy="235798"/>
                </a:xfrm>
              </p:grpSpPr>
              <p:sp>
                <p:nvSpPr>
                  <p:cNvPr id="60" name="Google Shape;60;p4"/>
                  <p:cNvSpPr/>
                  <p:nvPr/>
                </p:nvSpPr>
                <p:spPr>
                  <a:xfrm>
                    <a:off x="559875" y="245025"/>
                    <a:ext cx="174355" cy="174231"/>
                  </a:xfrm>
                  <a:custGeom>
                    <a:rect b="b" l="l" r="r" t="t"/>
                    <a:pathLst>
                      <a:path extrusionOk="0" h="8464" w="8470">
                        <a:moveTo>
                          <a:pt x="5447" y="4423"/>
                        </a:moveTo>
                        <a:cubicBezTo>
                          <a:pt x="5164" y="4549"/>
                          <a:pt x="4863" y="4723"/>
                          <a:pt x="4672" y="5001"/>
                        </a:cubicBezTo>
                        <a:cubicBezTo>
                          <a:pt x="4562" y="5128"/>
                          <a:pt x="4502" y="5281"/>
                          <a:pt x="4426" y="5423"/>
                        </a:cubicBezTo>
                        <a:cubicBezTo>
                          <a:pt x="4378" y="5571"/>
                          <a:pt x="4307" y="5720"/>
                          <a:pt x="4280" y="5869"/>
                        </a:cubicBezTo>
                        <a:cubicBezTo>
                          <a:pt x="4270" y="5896"/>
                          <a:pt x="4278" y="5863"/>
                          <a:pt x="4285" y="5828"/>
                        </a:cubicBezTo>
                        <a:cubicBezTo>
                          <a:pt x="4265" y="5909"/>
                          <a:pt x="4247" y="5988"/>
                          <a:pt x="4231" y="6065"/>
                        </a:cubicBezTo>
                        <a:cubicBezTo>
                          <a:pt x="4203" y="5931"/>
                          <a:pt x="4164" y="5773"/>
                          <a:pt x="4104" y="5599"/>
                        </a:cubicBezTo>
                        <a:cubicBezTo>
                          <a:pt x="4047" y="5414"/>
                          <a:pt x="3950" y="5209"/>
                          <a:pt x="3812" y="5016"/>
                        </a:cubicBezTo>
                        <a:cubicBezTo>
                          <a:pt x="3671" y="4825"/>
                          <a:pt x="3478" y="4646"/>
                          <a:pt x="3263" y="4532"/>
                        </a:cubicBezTo>
                        <a:cubicBezTo>
                          <a:pt x="2968" y="4370"/>
                          <a:pt x="2660" y="4277"/>
                          <a:pt x="2378" y="4218"/>
                        </a:cubicBezTo>
                        <a:cubicBezTo>
                          <a:pt x="2489" y="4195"/>
                          <a:pt x="2586" y="4170"/>
                          <a:pt x="2690" y="4138"/>
                        </a:cubicBezTo>
                        <a:lnTo>
                          <a:pt x="2569" y="4161"/>
                        </a:lnTo>
                        <a:cubicBezTo>
                          <a:pt x="2762" y="4122"/>
                          <a:pt x="2922" y="4042"/>
                          <a:pt x="3004" y="4035"/>
                        </a:cubicBezTo>
                        <a:lnTo>
                          <a:pt x="2807" y="4111"/>
                        </a:lnTo>
                        <a:cubicBezTo>
                          <a:pt x="2968" y="4055"/>
                          <a:pt x="3097" y="4009"/>
                          <a:pt x="3213" y="3936"/>
                        </a:cubicBezTo>
                        <a:cubicBezTo>
                          <a:pt x="3334" y="3879"/>
                          <a:pt x="3437" y="3800"/>
                          <a:pt x="3548" y="3697"/>
                        </a:cubicBezTo>
                        <a:lnTo>
                          <a:pt x="3465" y="3765"/>
                        </a:lnTo>
                        <a:cubicBezTo>
                          <a:pt x="3506" y="3729"/>
                          <a:pt x="3560" y="3682"/>
                          <a:pt x="3625" y="3625"/>
                        </a:cubicBezTo>
                        <a:cubicBezTo>
                          <a:pt x="3684" y="3551"/>
                          <a:pt x="3752" y="3465"/>
                          <a:pt x="3827" y="3370"/>
                        </a:cubicBezTo>
                        <a:cubicBezTo>
                          <a:pt x="3884" y="3265"/>
                          <a:pt x="3950" y="3148"/>
                          <a:pt x="4004" y="3024"/>
                        </a:cubicBezTo>
                        <a:cubicBezTo>
                          <a:pt x="4045" y="2897"/>
                          <a:pt x="4100" y="2766"/>
                          <a:pt x="4130" y="2634"/>
                        </a:cubicBezTo>
                        <a:cubicBezTo>
                          <a:pt x="4178" y="2443"/>
                          <a:pt x="4213" y="2253"/>
                          <a:pt x="4237" y="2081"/>
                        </a:cubicBezTo>
                        <a:cubicBezTo>
                          <a:pt x="4274" y="2339"/>
                          <a:pt x="4314" y="2540"/>
                          <a:pt x="4352" y="2646"/>
                        </a:cubicBezTo>
                        <a:cubicBezTo>
                          <a:pt x="4410" y="2861"/>
                          <a:pt x="4343" y="2690"/>
                          <a:pt x="4341" y="2688"/>
                        </a:cubicBezTo>
                        <a:cubicBezTo>
                          <a:pt x="4434" y="2947"/>
                          <a:pt x="4391" y="2796"/>
                          <a:pt x="4469" y="3017"/>
                        </a:cubicBezTo>
                        <a:cubicBezTo>
                          <a:pt x="4489" y="3078"/>
                          <a:pt x="4456" y="3008"/>
                          <a:pt x="4442" y="2975"/>
                        </a:cubicBezTo>
                        <a:cubicBezTo>
                          <a:pt x="4472" y="3073"/>
                          <a:pt x="4528" y="3159"/>
                          <a:pt x="4533" y="3164"/>
                        </a:cubicBezTo>
                        <a:cubicBezTo>
                          <a:pt x="4474" y="3045"/>
                          <a:pt x="4513" y="3089"/>
                          <a:pt x="4497" y="3036"/>
                        </a:cubicBezTo>
                        <a:lnTo>
                          <a:pt x="4641" y="3307"/>
                        </a:lnTo>
                        <a:lnTo>
                          <a:pt x="4627" y="3300"/>
                        </a:lnTo>
                        <a:cubicBezTo>
                          <a:pt x="4641" y="3331"/>
                          <a:pt x="4671" y="3364"/>
                          <a:pt x="4724" y="3418"/>
                        </a:cubicBezTo>
                        <a:cubicBezTo>
                          <a:pt x="4781" y="3466"/>
                          <a:pt x="4831" y="3561"/>
                          <a:pt x="4954" y="3654"/>
                        </a:cubicBezTo>
                        <a:cubicBezTo>
                          <a:pt x="5336" y="3992"/>
                          <a:pt x="5855" y="4118"/>
                          <a:pt x="6309" y="4199"/>
                        </a:cubicBezTo>
                        <a:cubicBezTo>
                          <a:pt x="6300" y="4200"/>
                          <a:pt x="6292" y="4202"/>
                          <a:pt x="6283" y="4203"/>
                        </a:cubicBezTo>
                        <a:cubicBezTo>
                          <a:pt x="6245" y="4199"/>
                          <a:pt x="6197" y="4193"/>
                          <a:pt x="6148" y="4185"/>
                        </a:cubicBezTo>
                        <a:cubicBezTo>
                          <a:pt x="6184" y="4191"/>
                          <a:pt x="6222" y="4198"/>
                          <a:pt x="6266" y="4206"/>
                        </a:cubicBezTo>
                        <a:cubicBezTo>
                          <a:pt x="5994" y="4252"/>
                          <a:pt x="5720" y="4318"/>
                          <a:pt x="5447" y="4423"/>
                        </a:cubicBezTo>
                        <a:moveTo>
                          <a:pt x="1069" y="4393"/>
                        </a:moveTo>
                        <a:cubicBezTo>
                          <a:pt x="1072" y="4392"/>
                          <a:pt x="1075" y="4392"/>
                          <a:pt x="1078" y="4392"/>
                        </a:cubicBezTo>
                        <a:cubicBezTo>
                          <a:pt x="1075" y="4392"/>
                          <a:pt x="1072" y="4392"/>
                          <a:pt x="1069" y="4393"/>
                        </a:cubicBezTo>
                        <a:moveTo>
                          <a:pt x="8124" y="4066"/>
                        </a:moveTo>
                        <a:cubicBezTo>
                          <a:pt x="8138" y="4060"/>
                          <a:pt x="8150" y="4053"/>
                          <a:pt x="8162" y="4047"/>
                        </a:cubicBezTo>
                        <a:cubicBezTo>
                          <a:pt x="8215" y="4045"/>
                          <a:pt x="8272" y="4042"/>
                          <a:pt x="8336" y="4038"/>
                        </a:cubicBezTo>
                        <a:cubicBezTo>
                          <a:pt x="8294" y="4036"/>
                          <a:pt x="8240" y="4037"/>
                          <a:pt x="8178" y="4039"/>
                        </a:cubicBezTo>
                        <a:cubicBezTo>
                          <a:pt x="8222" y="4016"/>
                          <a:pt x="8249" y="3999"/>
                          <a:pt x="8249" y="3994"/>
                        </a:cubicBezTo>
                        <a:cubicBezTo>
                          <a:pt x="8339" y="4001"/>
                          <a:pt x="8419" y="4007"/>
                          <a:pt x="8465" y="4010"/>
                        </a:cubicBezTo>
                        <a:cubicBezTo>
                          <a:pt x="8441" y="4003"/>
                          <a:pt x="8257" y="3989"/>
                          <a:pt x="8159" y="3987"/>
                        </a:cubicBezTo>
                        <a:lnTo>
                          <a:pt x="8141" y="3999"/>
                        </a:lnTo>
                        <a:cubicBezTo>
                          <a:pt x="7916" y="3989"/>
                          <a:pt x="8089" y="3988"/>
                          <a:pt x="7869" y="3975"/>
                        </a:cubicBezTo>
                        <a:cubicBezTo>
                          <a:pt x="7858" y="3964"/>
                          <a:pt x="8060" y="3974"/>
                          <a:pt x="8238" y="3984"/>
                        </a:cubicBezTo>
                        <a:cubicBezTo>
                          <a:pt x="8078" y="3973"/>
                          <a:pt x="7919" y="3955"/>
                          <a:pt x="7853" y="3963"/>
                        </a:cubicBezTo>
                        <a:cubicBezTo>
                          <a:pt x="7703" y="3949"/>
                          <a:pt x="7870" y="3952"/>
                          <a:pt x="7690" y="3934"/>
                        </a:cubicBezTo>
                        <a:cubicBezTo>
                          <a:pt x="7562" y="3927"/>
                          <a:pt x="7392" y="3925"/>
                          <a:pt x="7245" y="3907"/>
                        </a:cubicBezTo>
                        <a:lnTo>
                          <a:pt x="7248" y="3905"/>
                        </a:lnTo>
                        <a:cubicBezTo>
                          <a:pt x="6894" y="3859"/>
                          <a:pt x="6701" y="3870"/>
                          <a:pt x="6387" y="3806"/>
                        </a:cubicBezTo>
                        <a:lnTo>
                          <a:pt x="6422" y="3807"/>
                        </a:lnTo>
                        <a:cubicBezTo>
                          <a:pt x="6308" y="3790"/>
                          <a:pt x="6095" y="3746"/>
                          <a:pt x="5903" y="3694"/>
                        </a:cubicBezTo>
                        <a:cubicBezTo>
                          <a:pt x="5957" y="3709"/>
                          <a:pt x="6004" y="3728"/>
                          <a:pt x="5886" y="3702"/>
                        </a:cubicBezTo>
                        <a:cubicBezTo>
                          <a:pt x="5773" y="3660"/>
                          <a:pt x="5693" y="3630"/>
                          <a:pt x="5615" y="3601"/>
                        </a:cubicBezTo>
                        <a:cubicBezTo>
                          <a:pt x="5537" y="3569"/>
                          <a:pt x="5478" y="3527"/>
                          <a:pt x="5410" y="3489"/>
                        </a:cubicBezTo>
                        <a:cubicBezTo>
                          <a:pt x="5362" y="3472"/>
                          <a:pt x="5323" y="3446"/>
                          <a:pt x="5285" y="3416"/>
                        </a:cubicBezTo>
                        <a:cubicBezTo>
                          <a:pt x="5237" y="3370"/>
                          <a:pt x="5157" y="3329"/>
                          <a:pt x="5101" y="3244"/>
                        </a:cubicBezTo>
                        <a:cubicBezTo>
                          <a:pt x="5069" y="3205"/>
                          <a:pt x="5034" y="3163"/>
                          <a:pt x="4998" y="3119"/>
                        </a:cubicBezTo>
                        <a:cubicBezTo>
                          <a:pt x="4970" y="3067"/>
                          <a:pt x="4940" y="3011"/>
                          <a:pt x="4909" y="2953"/>
                        </a:cubicBezTo>
                        <a:cubicBezTo>
                          <a:pt x="4789" y="2718"/>
                          <a:pt x="4700" y="2396"/>
                          <a:pt x="4646" y="2044"/>
                        </a:cubicBezTo>
                        <a:cubicBezTo>
                          <a:pt x="4532" y="1341"/>
                          <a:pt x="4493" y="547"/>
                          <a:pt x="4455" y="0"/>
                        </a:cubicBezTo>
                        <a:lnTo>
                          <a:pt x="4009" y="0"/>
                        </a:lnTo>
                        <a:cubicBezTo>
                          <a:pt x="3972" y="664"/>
                          <a:pt x="3945" y="1014"/>
                          <a:pt x="3929" y="1219"/>
                        </a:cubicBezTo>
                        <a:lnTo>
                          <a:pt x="3930" y="1186"/>
                        </a:lnTo>
                        <a:cubicBezTo>
                          <a:pt x="3902" y="1504"/>
                          <a:pt x="3867" y="1909"/>
                          <a:pt x="3777" y="2331"/>
                        </a:cubicBezTo>
                        <a:cubicBezTo>
                          <a:pt x="3691" y="2755"/>
                          <a:pt x="3524" y="3188"/>
                          <a:pt x="3180" y="3440"/>
                        </a:cubicBezTo>
                        <a:cubicBezTo>
                          <a:pt x="2840" y="3701"/>
                          <a:pt x="2352" y="3795"/>
                          <a:pt x="1915" y="3860"/>
                        </a:cubicBezTo>
                        <a:cubicBezTo>
                          <a:pt x="1473" y="3926"/>
                          <a:pt x="1059" y="3957"/>
                          <a:pt x="728" y="3985"/>
                        </a:cubicBezTo>
                        <a:cubicBezTo>
                          <a:pt x="584" y="3988"/>
                          <a:pt x="403" y="3997"/>
                          <a:pt x="233" y="4007"/>
                        </a:cubicBezTo>
                        <a:cubicBezTo>
                          <a:pt x="90" y="4001"/>
                          <a:pt x="155" y="4003"/>
                          <a:pt x="25" y="3993"/>
                        </a:cubicBezTo>
                        <a:lnTo>
                          <a:pt x="25" y="4018"/>
                        </a:lnTo>
                        <a:cubicBezTo>
                          <a:pt x="24" y="4018"/>
                          <a:pt x="23" y="4018"/>
                          <a:pt x="22" y="4018"/>
                        </a:cubicBezTo>
                        <a:cubicBezTo>
                          <a:pt x="23" y="4018"/>
                          <a:pt x="24" y="4018"/>
                          <a:pt x="25" y="4018"/>
                        </a:cubicBezTo>
                        <a:lnTo>
                          <a:pt x="25" y="4029"/>
                        </a:lnTo>
                        <a:cubicBezTo>
                          <a:pt x="19" y="4029"/>
                          <a:pt x="14" y="4029"/>
                          <a:pt x="8" y="4030"/>
                        </a:cubicBezTo>
                        <a:cubicBezTo>
                          <a:pt x="4" y="4030"/>
                          <a:pt x="0" y="4030"/>
                          <a:pt x="0" y="4030"/>
                        </a:cubicBezTo>
                        <a:lnTo>
                          <a:pt x="0" y="4436"/>
                        </a:lnTo>
                        <a:cubicBezTo>
                          <a:pt x="8" y="4437"/>
                          <a:pt x="16" y="4437"/>
                          <a:pt x="25" y="4438"/>
                        </a:cubicBezTo>
                        <a:lnTo>
                          <a:pt x="25" y="4473"/>
                        </a:lnTo>
                        <a:cubicBezTo>
                          <a:pt x="73" y="4470"/>
                          <a:pt x="158" y="4466"/>
                          <a:pt x="304" y="4458"/>
                        </a:cubicBezTo>
                        <a:cubicBezTo>
                          <a:pt x="335" y="4456"/>
                          <a:pt x="363" y="4454"/>
                          <a:pt x="391" y="4452"/>
                        </a:cubicBezTo>
                        <a:cubicBezTo>
                          <a:pt x="435" y="4454"/>
                          <a:pt x="521" y="4457"/>
                          <a:pt x="698" y="4467"/>
                        </a:cubicBezTo>
                        <a:cubicBezTo>
                          <a:pt x="888" y="4481"/>
                          <a:pt x="1214" y="4497"/>
                          <a:pt x="1599" y="4542"/>
                        </a:cubicBezTo>
                        <a:cubicBezTo>
                          <a:pt x="1982" y="4586"/>
                          <a:pt x="2436" y="4645"/>
                          <a:pt x="2827" y="4804"/>
                        </a:cubicBezTo>
                        <a:cubicBezTo>
                          <a:pt x="3024" y="4880"/>
                          <a:pt x="3191" y="4992"/>
                          <a:pt x="3332" y="5119"/>
                        </a:cubicBezTo>
                        <a:cubicBezTo>
                          <a:pt x="3393" y="5191"/>
                          <a:pt x="3452" y="5263"/>
                          <a:pt x="3506" y="5335"/>
                        </a:cubicBezTo>
                        <a:cubicBezTo>
                          <a:pt x="3550" y="5417"/>
                          <a:pt x="3592" y="5496"/>
                          <a:pt x="3632" y="5571"/>
                        </a:cubicBezTo>
                        <a:cubicBezTo>
                          <a:pt x="3758" y="5900"/>
                          <a:pt x="3815" y="6196"/>
                          <a:pt x="3839" y="6359"/>
                        </a:cubicBezTo>
                        <a:cubicBezTo>
                          <a:pt x="3915" y="6706"/>
                          <a:pt x="3947" y="7157"/>
                          <a:pt x="3981" y="7511"/>
                        </a:cubicBezTo>
                        <a:lnTo>
                          <a:pt x="3975" y="7476"/>
                        </a:lnTo>
                        <a:cubicBezTo>
                          <a:pt x="3985" y="7568"/>
                          <a:pt x="3999" y="7766"/>
                          <a:pt x="4015" y="8020"/>
                        </a:cubicBezTo>
                        <a:cubicBezTo>
                          <a:pt x="4005" y="8172"/>
                          <a:pt x="3996" y="8317"/>
                          <a:pt x="3990" y="8439"/>
                        </a:cubicBezTo>
                        <a:lnTo>
                          <a:pt x="4039" y="8439"/>
                        </a:lnTo>
                        <a:cubicBezTo>
                          <a:pt x="4039" y="8448"/>
                          <a:pt x="4040" y="8456"/>
                          <a:pt x="4040" y="8464"/>
                        </a:cubicBezTo>
                        <a:lnTo>
                          <a:pt x="4424" y="8464"/>
                        </a:lnTo>
                        <a:cubicBezTo>
                          <a:pt x="4424" y="8456"/>
                          <a:pt x="4424" y="8447"/>
                          <a:pt x="4425" y="8439"/>
                        </a:cubicBezTo>
                        <a:lnTo>
                          <a:pt x="4474" y="8439"/>
                        </a:lnTo>
                        <a:cubicBezTo>
                          <a:pt x="4463" y="8248"/>
                          <a:pt x="4456" y="8117"/>
                          <a:pt x="4455" y="8104"/>
                        </a:cubicBezTo>
                        <a:lnTo>
                          <a:pt x="4446" y="8093"/>
                        </a:lnTo>
                        <a:cubicBezTo>
                          <a:pt x="4490" y="7414"/>
                          <a:pt x="4557" y="6703"/>
                          <a:pt x="4600" y="6479"/>
                        </a:cubicBezTo>
                        <a:lnTo>
                          <a:pt x="4588" y="6537"/>
                        </a:lnTo>
                        <a:cubicBezTo>
                          <a:pt x="4635" y="6159"/>
                          <a:pt x="4651" y="6216"/>
                          <a:pt x="4721" y="5932"/>
                        </a:cubicBezTo>
                        <a:cubicBezTo>
                          <a:pt x="4687" y="5960"/>
                          <a:pt x="4779" y="5662"/>
                          <a:pt x="4822" y="5552"/>
                        </a:cubicBezTo>
                        <a:lnTo>
                          <a:pt x="4823" y="5558"/>
                        </a:lnTo>
                        <a:cubicBezTo>
                          <a:pt x="4872" y="5488"/>
                          <a:pt x="4910" y="5340"/>
                          <a:pt x="5013" y="5228"/>
                        </a:cubicBezTo>
                        <a:cubicBezTo>
                          <a:pt x="5097" y="5099"/>
                          <a:pt x="5230" y="4995"/>
                          <a:pt x="5348" y="4915"/>
                        </a:cubicBezTo>
                        <a:lnTo>
                          <a:pt x="5343" y="4928"/>
                        </a:lnTo>
                        <a:cubicBezTo>
                          <a:pt x="5530" y="4779"/>
                          <a:pt x="5994" y="4657"/>
                          <a:pt x="6174" y="4621"/>
                        </a:cubicBezTo>
                        <a:cubicBezTo>
                          <a:pt x="6588" y="4539"/>
                          <a:pt x="7250" y="4493"/>
                          <a:pt x="7827" y="4443"/>
                        </a:cubicBezTo>
                        <a:lnTo>
                          <a:pt x="8203" y="4446"/>
                        </a:lnTo>
                        <a:lnTo>
                          <a:pt x="8257" y="4440"/>
                        </a:lnTo>
                        <a:cubicBezTo>
                          <a:pt x="8257" y="4440"/>
                          <a:pt x="8815" y="4102"/>
                          <a:pt x="8124" y="406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1" anchor="ctr" bIns="45000" lIns="90000" spcFirstLastPara="1" rIns="90000" wrap="square" tIns="450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8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" name="Google Shape;61;p4"/>
                  <p:cNvSpPr/>
                  <p:nvPr/>
                </p:nvSpPr>
                <p:spPr>
                  <a:xfrm>
                    <a:off x="762462" y="435268"/>
                    <a:ext cx="46213" cy="45555"/>
                  </a:xfrm>
                  <a:custGeom>
                    <a:rect b="b" l="l" r="r" t="t"/>
                    <a:pathLst>
                      <a:path extrusionOk="0" h="2213" w="2245">
                        <a:moveTo>
                          <a:pt x="2245" y="1066"/>
                        </a:moveTo>
                        <a:cubicBezTo>
                          <a:pt x="2245" y="1027"/>
                          <a:pt x="2249" y="986"/>
                          <a:pt x="2234" y="972"/>
                        </a:cubicBezTo>
                        <a:cubicBezTo>
                          <a:pt x="2233" y="934"/>
                          <a:pt x="2247" y="974"/>
                          <a:pt x="2245" y="928"/>
                        </a:cubicBezTo>
                        <a:cubicBezTo>
                          <a:pt x="2238" y="897"/>
                          <a:pt x="2217" y="858"/>
                          <a:pt x="2214" y="821"/>
                        </a:cubicBezTo>
                        <a:lnTo>
                          <a:pt x="2216" y="821"/>
                        </a:lnTo>
                        <a:cubicBezTo>
                          <a:pt x="2201" y="730"/>
                          <a:pt x="2159" y="694"/>
                          <a:pt x="2132" y="617"/>
                        </a:cubicBezTo>
                        <a:lnTo>
                          <a:pt x="2139" y="623"/>
                        </a:lnTo>
                        <a:cubicBezTo>
                          <a:pt x="2133" y="594"/>
                          <a:pt x="2098" y="548"/>
                          <a:pt x="2075" y="500"/>
                        </a:cubicBezTo>
                        <a:cubicBezTo>
                          <a:pt x="2081" y="514"/>
                          <a:pt x="2082" y="529"/>
                          <a:pt x="2064" y="503"/>
                        </a:cubicBezTo>
                        <a:cubicBezTo>
                          <a:pt x="2036" y="449"/>
                          <a:pt x="2006" y="420"/>
                          <a:pt x="1984" y="382"/>
                        </a:cubicBezTo>
                        <a:lnTo>
                          <a:pt x="1948" y="357"/>
                        </a:lnTo>
                        <a:cubicBezTo>
                          <a:pt x="1883" y="278"/>
                          <a:pt x="1679" y="104"/>
                          <a:pt x="1425" y="39"/>
                        </a:cubicBezTo>
                        <a:cubicBezTo>
                          <a:pt x="1175" y="-34"/>
                          <a:pt x="915" y="13"/>
                          <a:pt x="817" y="44"/>
                        </a:cubicBezTo>
                        <a:lnTo>
                          <a:pt x="825" y="40"/>
                        </a:lnTo>
                        <a:cubicBezTo>
                          <a:pt x="673" y="79"/>
                          <a:pt x="448" y="189"/>
                          <a:pt x="289" y="373"/>
                        </a:cubicBezTo>
                        <a:cubicBezTo>
                          <a:pt x="124" y="551"/>
                          <a:pt x="40" y="789"/>
                          <a:pt x="25" y="948"/>
                        </a:cubicBezTo>
                        <a:cubicBezTo>
                          <a:pt x="6" y="996"/>
                          <a:pt x="5" y="1065"/>
                          <a:pt x="0" y="1117"/>
                        </a:cubicBezTo>
                        <a:cubicBezTo>
                          <a:pt x="6" y="1088"/>
                          <a:pt x="13" y="1098"/>
                          <a:pt x="11" y="1120"/>
                        </a:cubicBezTo>
                        <a:cubicBezTo>
                          <a:pt x="19" y="1277"/>
                          <a:pt x="13" y="1132"/>
                          <a:pt x="36" y="1288"/>
                        </a:cubicBezTo>
                        <a:cubicBezTo>
                          <a:pt x="52" y="1376"/>
                          <a:pt x="106" y="1594"/>
                          <a:pt x="238" y="1769"/>
                        </a:cubicBezTo>
                        <a:cubicBezTo>
                          <a:pt x="361" y="1949"/>
                          <a:pt x="549" y="2066"/>
                          <a:pt x="619" y="2105"/>
                        </a:cubicBezTo>
                        <a:cubicBezTo>
                          <a:pt x="702" y="2133"/>
                          <a:pt x="803" y="2176"/>
                          <a:pt x="888" y="2186"/>
                        </a:cubicBezTo>
                        <a:lnTo>
                          <a:pt x="879" y="2187"/>
                        </a:lnTo>
                        <a:cubicBezTo>
                          <a:pt x="923" y="2194"/>
                          <a:pt x="1074" y="2225"/>
                          <a:pt x="1228" y="2208"/>
                        </a:cubicBezTo>
                        <a:cubicBezTo>
                          <a:pt x="1382" y="2196"/>
                          <a:pt x="1531" y="2139"/>
                          <a:pt x="1576" y="2112"/>
                        </a:cubicBezTo>
                        <a:lnTo>
                          <a:pt x="1562" y="2116"/>
                        </a:lnTo>
                        <a:cubicBezTo>
                          <a:pt x="1642" y="2068"/>
                          <a:pt x="1637" y="2088"/>
                          <a:pt x="1703" y="2054"/>
                        </a:cubicBezTo>
                        <a:cubicBezTo>
                          <a:pt x="1687" y="2046"/>
                          <a:pt x="1747" y="1994"/>
                          <a:pt x="1769" y="1974"/>
                        </a:cubicBezTo>
                        <a:lnTo>
                          <a:pt x="1770" y="1978"/>
                        </a:lnTo>
                        <a:cubicBezTo>
                          <a:pt x="1806" y="1949"/>
                          <a:pt x="1871" y="1870"/>
                          <a:pt x="1916" y="1813"/>
                        </a:cubicBezTo>
                        <a:lnTo>
                          <a:pt x="1921" y="1821"/>
                        </a:lnTo>
                        <a:cubicBezTo>
                          <a:pt x="1956" y="1770"/>
                          <a:pt x="2022" y="1676"/>
                          <a:pt x="2042" y="1637"/>
                        </a:cubicBezTo>
                        <a:cubicBezTo>
                          <a:pt x="2094" y="1553"/>
                          <a:pt x="2167" y="1408"/>
                          <a:pt x="2172" y="1270"/>
                        </a:cubicBezTo>
                        <a:cubicBezTo>
                          <a:pt x="2185" y="1242"/>
                          <a:pt x="2196" y="1214"/>
                          <a:pt x="2206" y="1185"/>
                        </a:cubicBezTo>
                        <a:lnTo>
                          <a:pt x="2204" y="1171"/>
                        </a:lnTo>
                        <a:cubicBezTo>
                          <a:pt x="2205" y="1156"/>
                          <a:pt x="1891" y="1058"/>
                          <a:pt x="1817" y="1179"/>
                        </a:cubicBezTo>
                        <a:lnTo>
                          <a:pt x="1807" y="1177"/>
                        </a:lnTo>
                        <a:cubicBezTo>
                          <a:pt x="1807" y="1184"/>
                          <a:pt x="1808" y="1192"/>
                          <a:pt x="1807" y="1200"/>
                        </a:cubicBezTo>
                        <a:cubicBezTo>
                          <a:pt x="1798" y="1227"/>
                          <a:pt x="1807" y="1241"/>
                          <a:pt x="1798" y="1237"/>
                        </a:cubicBezTo>
                        <a:lnTo>
                          <a:pt x="1805" y="1200"/>
                        </a:lnTo>
                        <a:cubicBezTo>
                          <a:pt x="1798" y="1227"/>
                          <a:pt x="1796" y="1208"/>
                          <a:pt x="1793" y="1197"/>
                        </a:cubicBezTo>
                        <a:cubicBezTo>
                          <a:pt x="1790" y="1208"/>
                          <a:pt x="1787" y="1219"/>
                          <a:pt x="1783" y="1227"/>
                        </a:cubicBezTo>
                        <a:cubicBezTo>
                          <a:pt x="1786" y="1233"/>
                          <a:pt x="1787" y="1224"/>
                          <a:pt x="1790" y="1220"/>
                        </a:cubicBezTo>
                        <a:cubicBezTo>
                          <a:pt x="1790" y="1235"/>
                          <a:pt x="1798" y="1257"/>
                          <a:pt x="1788" y="1274"/>
                        </a:cubicBezTo>
                        <a:cubicBezTo>
                          <a:pt x="1780" y="1301"/>
                          <a:pt x="1773" y="1272"/>
                          <a:pt x="1764" y="1303"/>
                        </a:cubicBezTo>
                        <a:cubicBezTo>
                          <a:pt x="1712" y="1464"/>
                          <a:pt x="1600" y="1595"/>
                          <a:pt x="1459" y="1684"/>
                        </a:cubicBezTo>
                        <a:cubicBezTo>
                          <a:pt x="1454" y="1683"/>
                          <a:pt x="1458" y="1681"/>
                          <a:pt x="1461" y="1677"/>
                        </a:cubicBezTo>
                        <a:cubicBezTo>
                          <a:pt x="1421" y="1707"/>
                          <a:pt x="1380" y="1726"/>
                          <a:pt x="1338" y="1744"/>
                        </a:cubicBezTo>
                        <a:cubicBezTo>
                          <a:pt x="1325" y="1745"/>
                          <a:pt x="1320" y="1741"/>
                          <a:pt x="1315" y="1738"/>
                        </a:cubicBezTo>
                        <a:cubicBezTo>
                          <a:pt x="1328" y="1755"/>
                          <a:pt x="1070" y="1793"/>
                          <a:pt x="1065" y="1775"/>
                        </a:cubicBezTo>
                        <a:lnTo>
                          <a:pt x="1060" y="1791"/>
                        </a:lnTo>
                        <a:cubicBezTo>
                          <a:pt x="1010" y="1787"/>
                          <a:pt x="1048" y="1771"/>
                          <a:pt x="1002" y="1769"/>
                        </a:cubicBezTo>
                        <a:cubicBezTo>
                          <a:pt x="979" y="1792"/>
                          <a:pt x="929" y="1749"/>
                          <a:pt x="910" y="1758"/>
                        </a:cubicBezTo>
                        <a:cubicBezTo>
                          <a:pt x="910" y="1758"/>
                          <a:pt x="890" y="1747"/>
                          <a:pt x="894" y="1741"/>
                        </a:cubicBezTo>
                        <a:cubicBezTo>
                          <a:pt x="883" y="1750"/>
                          <a:pt x="871" y="1736"/>
                          <a:pt x="857" y="1734"/>
                        </a:cubicBezTo>
                        <a:cubicBezTo>
                          <a:pt x="850" y="1736"/>
                          <a:pt x="859" y="1739"/>
                          <a:pt x="861" y="1744"/>
                        </a:cubicBezTo>
                        <a:cubicBezTo>
                          <a:pt x="850" y="1742"/>
                          <a:pt x="840" y="1738"/>
                          <a:pt x="829" y="1734"/>
                        </a:cubicBezTo>
                        <a:cubicBezTo>
                          <a:pt x="819" y="1725"/>
                          <a:pt x="820" y="1717"/>
                          <a:pt x="833" y="1722"/>
                        </a:cubicBezTo>
                        <a:cubicBezTo>
                          <a:pt x="794" y="1705"/>
                          <a:pt x="688" y="1637"/>
                          <a:pt x="611" y="1540"/>
                        </a:cubicBezTo>
                        <a:cubicBezTo>
                          <a:pt x="534" y="1443"/>
                          <a:pt x="493" y="1326"/>
                          <a:pt x="482" y="1283"/>
                        </a:cubicBezTo>
                        <a:cubicBezTo>
                          <a:pt x="476" y="1297"/>
                          <a:pt x="488" y="1322"/>
                          <a:pt x="479" y="1337"/>
                        </a:cubicBezTo>
                        <a:cubicBezTo>
                          <a:pt x="461" y="1317"/>
                          <a:pt x="472" y="1301"/>
                          <a:pt x="460" y="1293"/>
                        </a:cubicBezTo>
                        <a:cubicBezTo>
                          <a:pt x="478" y="1279"/>
                          <a:pt x="452" y="1240"/>
                          <a:pt x="473" y="1218"/>
                        </a:cubicBezTo>
                        <a:lnTo>
                          <a:pt x="459" y="1213"/>
                        </a:lnTo>
                        <a:lnTo>
                          <a:pt x="465" y="1200"/>
                        </a:lnTo>
                        <a:cubicBezTo>
                          <a:pt x="447" y="1096"/>
                          <a:pt x="452" y="1176"/>
                          <a:pt x="459" y="1083"/>
                        </a:cubicBezTo>
                        <a:cubicBezTo>
                          <a:pt x="460" y="1029"/>
                          <a:pt x="448" y="999"/>
                          <a:pt x="462" y="971"/>
                        </a:cubicBezTo>
                        <a:cubicBezTo>
                          <a:pt x="460" y="975"/>
                          <a:pt x="449" y="985"/>
                          <a:pt x="450" y="971"/>
                        </a:cubicBezTo>
                        <a:cubicBezTo>
                          <a:pt x="462" y="971"/>
                          <a:pt x="452" y="931"/>
                          <a:pt x="464" y="927"/>
                        </a:cubicBezTo>
                        <a:cubicBezTo>
                          <a:pt x="467" y="913"/>
                          <a:pt x="485" y="871"/>
                          <a:pt x="465" y="880"/>
                        </a:cubicBezTo>
                        <a:cubicBezTo>
                          <a:pt x="474" y="875"/>
                          <a:pt x="492" y="838"/>
                          <a:pt x="489" y="863"/>
                        </a:cubicBezTo>
                        <a:cubicBezTo>
                          <a:pt x="495" y="851"/>
                          <a:pt x="504" y="840"/>
                          <a:pt x="505" y="829"/>
                        </a:cubicBezTo>
                        <a:lnTo>
                          <a:pt x="493" y="844"/>
                        </a:lnTo>
                        <a:cubicBezTo>
                          <a:pt x="510" y="800"/>
                          <a:pt x="534" y="784"/>
                          <a:pt x="539" y="751"/>
                        </a:cubicBezTo>
                        <a:lnTo>
                          <a:pt x="524" y="763"/>
                        </a:lnTo>
                        <a:cubicBezTo>
                          <a:pt x="537" y="737"/>
                          <a:pt x="552" y="718"/>
                          <a:pt x="571" y="718"/>
                        </a:cubicBezTo>
                        <a:lnTo>
                          <a:pt x="557" y="744"/>
                        </a:lnTo>
                        <a:cubicBezTo>
                          <a:pt x="584" y="706"/>
                          <a:pt x="600" y="684"/>
                          <a:pt x="621" y="650"/>
                        </a:cubicBezTo>
                        <a:lnTo>
                          <a:pt x="612" y="660"/>
                        </a:lnTo>
                        <a:cubicBezTo>
                          <a:pt x="623" y="602"/>
                          <a:pt x="843" y="446"/>
                          <a:pt x="893" y="427"/>
                        </a:cubicBezTo>
                        <a:lnTo>
                          <a:pt x="868" y="423"/>
                        </a:lnTo>
                        <a:cubicBezTo>
                          <a:pt x="880" y="415"/>
                          <a:pt x="893" y="407"/>
                          <a:pt x="906" y="401"/>
                        </a:cubicBezTo>
                        <a:cubicBezTo>
                          <a:pt x="901" y="402"/>
                          <a:pt x="897" y="442"/>
                          <a:pt x="892" y="441"/>
                        </a:cubicBezTo>
                        <a:cubicBezTo>
                          <a:pt x="933" y="427"/>
                          <a:pt x="1069" y="388"/>
                          <a:pt x="1207" y="408"/>
                        </a:cubicBezTo>
                        <a:cubicBezTo>
                          <a:pt x="1344" y="422"/>
                          <a:pt x="1468" y="488"/>
                          <a:pt x="1498" y="516"/>
                        </a:cubicBezTo>
                        <a:cubicBezTo>
                          <a:pt x="1523" y="539"/>
                          <a:pt x="1492" y="537"/>
                          <a:pt x="1492" y="537"/>
                        </a:cubicBezTo>
                        <a:cubicBezTo>
                          <a:pt x="1527" y="554"/>
                          <a:pt x="1513" y="536"/>
                          <a:pt x="1540" y="556"/>
                        </a:cubicBezTo>
                        <a:cubicBezTo>
                          <a:pt x="1546" y="564"/>
                          <a:pt x="1533" y="563"/>
                          <a:pt x="1527" y="561"/>
                        </a:cubicBezTo>
                        <a:cubicBezTo>
                          <a:pt x="1540" y="569"/>
                          <a:pt x="1548" y="580"/>
                          <a:pt x="1553" y="576"/>
                        </a:cubicBezTo>
                        <a:cubicBezTo>
                          <a:pt x="1541" y="562"/>
                          <a:pt x="1556" y="555"/>
                          <a:pt x="1555" y="543"/>
                        </a:cubicBezTo>
                        <a:cubicBezTo>
                          <a:pt x="1567" y="552"/>
                          <a:pt x="1579" y="561"/>
                          <a:pt x="1589" y="572"/>
                        </a:cubicBezTo>
                        <a:lnTo>
                          <a:pt x="1582" y="577"/>
                        </a:lnTo>
                        <a:cubicBezTo>
                          <a:pt x="1588" y="585"/>
                          <a:pt x="1618" y="574"/>
                          <a:pt x="1646" y="610"/>
                        </a:cubicBezTo>
                        <a:cubicBezTo>
                          <a:pt x="1696" y="666"/>
                          <a:pt x="1744" y="733"/>
                          <a:pt x="1775" y="801"/>
                        </a:cubicBezTo>
                        <a:cubicBezTo>
                          <a:pt x="1770" y="802"/>
                          <a:pt x="1760" y="790"/>
                          <a:pt x="1751" y="777"/>
                        </a:cubicBezTo>
                        <a:cubicBezTo>
                          <a:pt x="1755" y="786"/>
                          <a:pt x="1762" y="799"/>
                          <a:pt x="1763" y="809"/>
                        </a:cubicBezTo>
                        <a:cubicBezTo>
                          <a:pt x="1764" y="789"/>
                          <a:pt x="1782" y="834"/>
                          <a:pt x="1780" y="820"/>
                        </a:cubicBezTo>
                        <a:cubicBezTo>
                          <a:pt x="1825" y="861"/>
                          <a:pt x="1826" y="937"/>
                          <a:pt x="1849" y="982"/>
                        </a:cubicBezTo>
                        <a:cubicBezTo>
                          <a:pt x="1870" y="969"/>
                          <a:pt x="2213" y="1057"/>
                          <a:pt x="2235" y="1070"/>
                        </a:cubicBezTo>
                        <a:cubicBezTo>
                          <a:pt x="2236" y="1093"/>
                          <a:pt x="2236" y="1115"/>
                          <a:pt x="2234" y="1122"/>
                        </a:cubicBezTo>
                        <a:cubicBezTo>
                          <a:pt x="2240" y="1117"/>
                          <a:pt x="2241" y="1071"/>
                          <a:pt x="2236" y="1047"/>
                        </a:cubicBezTo>
                        <a:lnTo>
                          <a:pt x="2223" y="1044"/>
                        </a:lnTo>
                        <a:cubicBezTo>
                          <a:pt x="2215" y="990"/>
                          <a:pt x="2231" y="1031"/>
                          <a:pt x="2223" y="977"/>
                        </a:cubicBezTo>
                        <a:cubicBezTo>
                          <a:pt x="2234" y="973"/>
                          <a:pt x="2243" y="1022"/>
                          <a:pt x="2245" y="106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1" anchor="ctr" bIns="45000" lIns="90000" spcFirstLastPara="1" rIns="90000" wrap="square" tIns="450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8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2" name="Google Shape;62;p4"/>
                <p:cNvGrpSpPr/>
                <p:nvPr/>
              </p:nvGrpSpPr>
              <p:grpSpPr>
                <a:xfrm>
                  <a:off x="8729637" y="156300"/>
                  <a:ext cx="322538" cy="393923"/>
                  <a:chOff x="243687" y="1619175"/>
                  <a:chExt cx="322538" cy="393923"/>
                </a:xfrm>
              </p:grpSpPr>
              <p:sp>
                <p:nvSpPr>
                  <p:cNvPr id="63" name="Google Shape;63;p4"/>
                  <p:cNvSpPr/>
                  <p:nvPr/>
                </p:nvSpPr>
                <p:spPr>
                  <a:xfrm>
                    <a:off x="317425" y="1619175"/>
                    <a:ext cx="174355" cy="174231"/>
                  </a:xfrm>
                  <a:custGeom>
                    <a:rect b="b" l="l" r="r" t="t"/>
                    <a:pathLst>
                      <a:path extrusionOk="0" h="8464" w="8470">
                        <a:moveTo>
                          <a:pt x="5447" y="4423"/>
                        </a:moveTo>
                        <a:cubicBezTo>
                          <a:pt x="5164" y="4549"/>
                          <a:pt x="4863" y="4723"/>
                          <a:pt x="4672" y="5001"/>
                        </a:cubicBezTo>
                        <a:cubicBezTo>
                          <a:pt x="4562" y="5128"/>
                          <a:pt x="4502" y="5281"/>
                          <a:pt x="4426" y="5423"/>
                        </a:cubicBezTo>
                        <a:cubicBezTo>
                          <a:pt x="4378" y="5571"/>
                          <a:pt x="4307" y="5720"/>
                          <a:pt x="4280" y="5869"/>
                        </a:cubicBezTo>
                        <a:cubicBezTo>
                          <a:pt x="4270" y="5896"/>
                          <a:pt x="4278" y="5863"/>
                          <a:pt x="4285" y="5828"/>
                        </a:cubicBezTo>
                        <a:cubicBezTo>
                          <a:pt x="4265" y="5909"/>
                          <a:pt x="4247" y="5988"/>
                          <a:pt x="4231" y="6065"/>
                        </a:cubicBezTo>
                        <a:cubicBezTo>
                          <a:pt x="4203" y="5931"/>
                          <a:pt x="4164" y="5773"/>
                          <a:pt x="4104" y="5599"/>
                        </a:cubicBezTo>
                        <a:cubicBezTo>
                          <a:pt x="4047" y="5414"/>
                          <a:pt x="3950" y="5209"/>
                          <a:pt x="3812" y="5016"/>
                        </a:cubicBezTo>
                        <a:cubicBezTo>
                          <a:pt x="3671" y="4825"/>
                          <a:pt x="3478" y="4646"/>
                          <a:pt x="3263" y="4532"/>
                        </a:cubicBezTo>
                        <a:cubicBezTo>
                          <a:pt x="2968" y="4370"/>
                          <a:pt x="2660" y="4277"/>
                          <a:pt x="2378" y="4218"/>
                        </a:cubicBezTo>
                        <a:cubicBezTo>
                          <a:pt x="2489" y="4195"/>
                          <a:pt x="2586" y="4170"/>
                          <a:pt x="2690" y="4138"/>
                        </a:cubicBezTo>
                        <a:lnTo>
                          <a:pt x="2569" y="4161"/>
                        </a:lnTo>
                        <a:cubicBezTo>
                          <a:pt x="2762" y="4122"/>
                          <a:pt x="2922" y="4042"/>
                          <a:pt x="3004" y="4035"/>
                        </a:cubicBezTo>
                        <a:lnTo>
                          <a:pt x="2807" y="4111"/>
                        </a:lnTo>
                        <a:cubicBezTo>
                          <a:pt x="2968" y="4055"/>
                          <a:pt x="3097" y="4009"/>
                          <a:pt x="3213" y="3936"/>
                        </a:cubicBezTo>
                        <a:cubicBezTo>
                          <a:pt x="3334" y="3879"/>
                          <a:pt x="3437" y="3800"/>
                          <a:pt x="3548" y="3697"/>
                        </a:cubicBezTo>
                        <a:lnTo>
                          <a:pt x="3465" y="3765"/>
                        </a:lnTo>
                        <a:cubicBezTo>
                          <a:pt x="3506" y="3729"/>
                          <a:pt x="3560" y="3682"/>
                          <a:pt x="3625" y="3625"/>
                        </a:cubicBezTo>
                        <a:cubicBezTo>
                          <a:pt x="3684" y="3551"/>
                          <a:pt x="3752" y="3465"/>
                          <a:pt x="3827" y="3370"/>
                        </a:cubicBezTo>
                        <a:cubicBezTo>
                          <a:pt x="3884" y="3265"/>
                          <a:pt x="3950" y="3148"/>
                          <a:pt x="4004" y="3024"/>
                        </a:cubicBezTo>
                        <a:cubicBezTo>
                          <a:pt x="4045" y="2897"/>
                          <a:pt x="4100" y="2766"/>
                          <a:pt x="4130" y="2634"/>
                        </a:cubicBezTo>
                        <a:cubicBezTo>
                          <a:pt x="4178" y="2443"/>
                          <a:pt x="4213" y="2253"/>
                          <a:pt x="4237" y="2081"/>
                        </a:cubicBezTo>
                        <a:cubicBezTo>
                          <a:pt x="4274" y="2339"/>
                          <a:pt x="4314" y="2540"/>
                          <a:pt x="4352" y="2646"/>
                        </a:cubicBezTo>
                        <a:cubicBezTo>
                          <a:pt x="4410" y="2861"/>
                          <a:pt x="4343" y="2690"/>
                          <a:pt x="4341" y="2688"/>
                        </a:cubicBezTo>
                        <a:cubicBezTo>
                          <a:pt x="4434" y="2947"/>
                          <a:pt x="4391" y="2796"/>
                          <a:pt x="4469" y="3017"/>
                        </a:cubicBezTo>
                        <a:cubicBezTo>
                          <a:pt x="4489" y="3078"/>
                          <a:pt x="4456" y="3008"/>
                          <a:pt x="4442" y="2975"/>
                        </a:cubicBezTo>
                        <a:cubicBezTo>
                          <a:pt x="4472" y="3073"/>
                          <a:pt x="4528" y="3159"/>
                          <a:pt x="4533" y="3164"/>
                        </a:cubicBezTo>
                        <a:cubicBezTo>
                          <a:pt x="4474" y="3045"/>
                          <a:pt x="4513" y="3089"/>
                          <a:pt x="4497" y="3036"/>
                        </a:cubicBezTo>
                        <a:lnTo>
                          <a:pt x="4641" y="3307"/>
                        </a:lnTo>
                        <a:lnTo>
                          <a:pt x="4627" y="3300"/>
                        </a:lnTo>
                        <a:cubicBezTo>
                          <a:pt x="4641" y="3331"/>
                          <a:pt x="4671" y="3364"/>
                          <a:pt x="4724" y="3418"/>
                        </a:cubicBezTo>
                        <a:cubicBezTo>
                          <a:pt x="4781" y="3466"/>
                          <a:pt x="4831" y="3561"/>
                          <a:pt x="4954" y="3654"/>
                        </a:cubicBezTo>
                        <a:cubicBezTo>
                          <a:pt x="5336" y="3992"/>
                          <a:pt x="5855" y="4118"/>
                          <a:pt x="6309" y="4199"/>
                        </a:cubicBezTo>
                        <a:cubicBezTo>
                          <a:pt x="6300" y="4200"/>
                          <a:pt x="6292" y="4202"/>
                          <a:pt x="6283" y="4203"/>
                        </a:cubicBezTo>
                        <a:cubicBezTo>
                          <a:pt x="6245" y="4199"/>
                          <a:pt x="6197" y="4193"/>
                          <a:pt x="6148" y="4185"/>
                        </a:cubicBezTo>
                        <a:cubicBezTo>
                          <a:pt x="6184" y="4191"/>
                          <a:pt x="6222" y="4198"/>
                          <a:pt x="6266" y="4206"/>
                        </a:cubicBezTo>
                        <a:cubicBezTo>
                          <a:pt x="5994" y="4252"/>
                          <a:pt x="5720" y="4318"/>
                          <a:pt x="5447" y="4423"/>
                        </a:cubicBezTo>
                        <a:moveTo>
                          <a:pt x="1069" y="4393"/>
                        </a:moveTo>
                        <a:cubicBezTo>
                          <a:pt x="1072" y="4392"/>
                          <a:pt x="1075" y="4392"/>
                          <a:pt x="1078" y="4392"/>
                        </a:cubicBezTo>
                        <a:cubicBezTo>
                          <a:pt x="1075" y="4392"/>
                          <a:pt x="1072" y="4392"/>
                          <a:pt x="1069" y="4393"/>
                        </a:cubicBezTo>
                        <a:moveTo>
                          <a:pt x="8124" y="4066"/>
                        </a:moveTo>
                        <a:cubicBezTo>
                          <a:pt x="8138" y="4060"/>
                          <a:pt x="8150" y="4053"/>
                          <a:pt x="8162" y="4047"/>
                        </a:cubicBezTo>
                        <a:cubicBezTo>
                          <a:pt x="8215" y="4045"/>
                          <a:pt x="8272" y="4042"/>
                          <a:pt x="8336" y="4038"/>
                        </a:cubicBezTo>
                        <a:cubicBezTo>
                          <a:pt x="8294" y="4036"/>
                          <a:pt x="8240" y="4037"/>
                          <a:pt x="8178" y="4039"/>
                        </a:cubicBezTo>
                        <a:cubicBezTo>
                          <a:pt x="8222" y="4016"/>
                          <a:pt x="8249" y="3999"/>
                          <a:pt x="8249" y="3994"/>
                        </a:cubicBezTo>
                        <a:cubicBezTo>
                          <a:pt x="8339" y="4001"/>
                          <a:pt x="8419" y="4007"/>
                          <a:pt x="8465" y="4010"/>
                        </a:cubicBezTo>
                        <a:cubicBezTo>
                          <a:pt x="8441" y="4003"/>
                          <a:pt x="8257" y="3989"/>
                          <a:pt x="8159" y="3987"/>
                        </a:cubicBezTo>
                        <a:lnTo>
                          <a:pt x="8141" y="3999"/>
                        </a:lnTo>
                        <a:cubicBezTo>
                          <a:pt x="7916" y="3989"/>
                          <a:pt x="8089" y="3988"/>
                          <a:pt x="7869" y="3975"/>
                        </a:cubicBezTo>
                        <a:cubicBezTo>
                          <a:pt x="7858" y="3964"/>
                          <a:pt x="8060" y="3974"/>
                          <a:pt x="8238" y="3984"/>
                        </a:cubicBezTo>
                        <a:cubicBezTo>
                          <a:pt x="8078" y="3973"/>
                          <a:pt x="7919" y="3955"/>
                          <a:pt x="7853" y="3963"/>
                        </a:cubicBezTo>
                        <a:cubicBezTo>
                          <a:pt x="7703" y="3949"/>
                          <a:pt x="7870" y="3952"/>
                          <a:pt x="7690" y="3934"/>
                        </a:cubicBezTo>
                        <a:cubicBezTo>
                          <a:pt x="7562" y="3927"/>
                          <a:pt x="7392" y="3925"/>
                          <a:pt x="7245" y="3907"/>
                        </a:cubicBezTo>
                        <a:lnTo>
                          <a:pt x="7248" y="3905"/>
                        </a:lnTo>
                        <a:cubicBezTo>
                          <a:pt x="6894" y="3859"/>
                          <a:pt x="6701" y="3870"/>
                          <a:pt x="6387" y="3806"/>
                        </a:cubicBezTo>
                        <a:lnTo>
                          <a:pt x="6422" y="3807"/>
                        </a:lnTo>
                        <a:cubicBezTo>
                          <a:pt x="6308" y="3790"/>
                          <a:pt x="6095" y="3746"/>
                          <a:pt x="5903" y="3694"/>
                        </a:cubicBezTo>
                        <a:cubicBezTo>
                          <a:pt x="5957" y="3709"/>
                          <a:pt x="6004" y="3728"/>
                          <a:pt x="5886" y="3702"/>
                        </a:cubicBezTo>
                        <a:cubicBezTo>
                          <a:pt x="5773" y="3660"/>
                          <a:pt x="5693" y="3630"/>
                          <a:pt x="5615" y="3601"/>
                        </a:cubicBezTo>
                        <a:cubicBezTo>
                          <a:pt x="5537" y="3569"/>
                          <a:pt x="5478" y="3527"/>
                          <a:pt x="5410" y="3489"/>
                        </a:cubicBezTo>
                        <a:cubicBezTo>
                          <a:pt x="5362" y="3472"/>
                          <a:pt x="5323" y="3446"/>
                          <a:pt x="5285" y="3416"/>
                        </a:cubicBezTo>
                        <a:cubicBezTo>
                          <a:pt x="5237" y="3370"/>
                          <a:pt x="5157" y="3329"/>
                          <a:pt x="5101" y="3244"/>
                        </a:cubicBezTo>
                        <a:cubicBezTo>
                          <a:pt x="5069" y="3205"/>
                          <a:pt x="5034" y="3163"/>
                          <a:pt x="4998" y="3119"/>
                        </a:cubicBezTo>
                        <a:cubicBezTo>
                          <a:pt x="4970" y="3067"/>
                          <a:pt x="4940" y="3011"/>
                          <a:pt x="4909" y="2953"/>
                        </a:cubicBezTo>
                        <a:cubicBezTo>
                          <a:pt x="4789" y="2718"/>
                          <a:pt x="4700" y="2396"/>
                          <a:pt x="4646" y="2044"/>
                        </a:cubicBezTo>
                        <a:cubicBezTo>
                          <a:pt x="4532" y="1341"/>
                          <a:pt x="4493" y="547"/>
                          <a:pt x="4455" y="0"/>
                        </a:cubicBezTo>
                        <a:lnTo>
                          <a:pt x="4009" y="0"/>
                        </a:lnTo>
                        <a:cubicBezTo>
                          <a:pt x="3972" y="664"/>
                          <a:pt x="3945" y="1014"/>
                          <a:pt x="3929" y="1219"/>
                        </a:cubicBezTo>
                        <a:lnTo>
                          <a:pt x="3930" y="1186"/>
                        </a:lnTo>
                        <a:cubicBezTo>
                          <a:pt x="3902" y="1504"/>
                          <a:pt x="3867" y="1909"/>
                          <a:pt x="3777" y="2331"/>
                        </a:cubicBezTo>
                        <a:cubicBezTo>
                          <a:pt x="3691" y="2755"/>
                          <a:pt x="3524" y="3188"/>
                          <a:pt x="3180" y="3440"/>
                        </a:cubicBezTo>
                        <a:cubicBezTo>
                          <a:pt x="2840" y="3701"/>
                          <a:pt x="2352" y="3795"/>
                          <a:pt x="1915" y="3860"/>
                        </a:cubicBezTo>
                        <a:cubicBezTo>
                          <a:pt x="1473" y="3926"/>
                          <a:pt x="1059" y="3957"/>
                          <a:pt x="728" y="3985"/>
                        </a:cubicBezTo>
                        <a:cubicBezTo>
                          <a:pt x="584" y="3988"/>
                          <a:pt x="403" y="3997"/>
                          <a:pt x="233" y="4007"/>
                        </a:cubicBezTo>
                        <a:cubicBezTo>
                          <a:pt x="90" y="4001"/>
                          <a:pt x="155" y="4003"/>
                          <a:pt x="25" y="3993"/>
                        </a:cubicBezTo>
                        <a:lnTo>
                          <a:pt x="25" y="4018"/>
                        </a:lnTo>
                        <a:cubicBezTo>
                          <a:pt x="24" y="4018"/>
                          <a:pt x="23" y="4018"/>
                          <a:pt x="22" y="4018"/>
                        </a:cubicBezTo>
                        <a:cubicBezTo>
                          <a:pt x="23" y="4018"/>
                          <a:pt x="24" y="4018"/>
                          <a:pt x="25" y="4018"/>
                        </a:cubicBezTo>
                        <a:lnTo>
                          <a:pt x="25" y="4029"/>
                        </a:lnTo>
                        <a:cubicBezTo>
                          <a:pt x="19" y="4029"/>
                          <a:pt x="14" y="4029"/>
                          <a:pt x="8" y="4030"/>
                        </a:cubicBezTo>
                        <a:cubicBezTo>
                          <a:pt x="4" y="4030"/>
                          <a:pt x="0" y="4030"/>
                          <a:pt x="0" y="4030"/>
                        </a:cubicBezTo>
                        <a:lnTo>
                          <a:pt x="0" y="4436"/>
                        </a:lnTo>
                        <a:cubicBezTo>
                          <a:pt x="8" y="4437"/>
                          <a:pt x="16" y="4437"/>
                          <a:pt x="25" y="4438"/>
                        </a:cubicBezTo>
                        <a:lnTo>
                          <a:pt x="25" y="4473"/>
                        </a:lnTo>
                        <a:cubicBezTo>
                          <a:pt x="73" y="4470"/>
                          <a:pt x="158" y="4466"/>
                          <a:pt x="304" y="4458"/>
                        </a:cubicBezTo>
                        <a:cubicBezTo>
                          <a:pt x="335" y="4456"/>
                          <a:pt x="363" y="4454"/>
                          <a:pt x="391" y="4452"/>
                        </a:cubicBezTo>
                        <a:cubicBezTo>
                          <a:pt x="435" y="4454"/>
                          <a:pt x="521" y="4457"/>
                          <a:pt x="698" y="4467"/>
                        </a:cubicBezTo>
                        <a:cubicBezTo>
                          <a:pt x="888" y="4481"/>
                          <a:pt x="1214" y="4497"/>
                          <a:pt x="1599" y="4542"/>
                        </a:cubicBezTo>
                        <a:cubicBezTo>
                          <a:pt x="1982" y="4586"/>
                          <a:pt x="2436" y="4645"/>
                          <a:pt x="2827" y="4804"/>
                        </a:cubicBezTo>
                        <a:cubicBezTo>
                          <a:pt x="3024" y="4880"/>
                          <a:pt x="3191" y="4992"/>
                          <a:pt x="3332" y="5119"/>
                        </a:cubicBezTo>
                        <a:cubicBezTo>
                          <a:pt x="3393" y="5191"/>
                          <a:pt x="3452" y="5263"/>
                          <a:pt x="3506" y="5335"/>
                        </a:cubicBezTo>
                        <a:cubicBezTo>
                          <a:pt x="3550" y="5417"/>
                          <a:pt x="3592" y="5496"/>
                          <a:pt x="3632" y="5571"/>
                        </a:cubicBezTo>
                        <a:cubicBezTo>
                          <a:pt x="3758" y="5900"/>
                          <a:pt x="3815" y="6196"/>
                          <a:pt x="3839" y="6359"/>
                        </a:cubicBezTo>
                        <a:cubicBezTo>
                          <a:pt x="3915" y="6706"/>
                          <a:pt x="3947" y="7157"/>
                          <a:pt x="3981" y="7511"/>
                        </a:cubicBezTo>
                        <a:lnTo>
                          <a:pt x="3975" y="7476"/>
                        </a:lnTo>
                        <a:cubicBezTo>
                          <a:pt x="3985" y="7568"/>
                          <a:pt x="3999" y="7766"/>
                          <a:pt x="4015" y="8020"/>
                        </a:cubicBezTo>
                        <a:cubicBezTo>
                          <a:pt x="4005" y="8172"/>
                          <a:pt x="3996" y="8317"/>
                          <a:pt x="3990" y="8439"/>
                        </a:cubicBezTo>
                        <a:lnTo>
                          <a:pt x="4039" y="8439"/>
                        </a:lnTo>
                        <a:cubicBezTo>
                          <a:pt x="4039" y="8448"/>
                          <a:pt x="4040" y="8456"/>
                          <a:pt x="4040" y="8464"/>
                        </a:cubicBezTo>
                        <a:lnTo>
                          <a:pt x="4424" y="8464"/>
                        </a:lnTo>
                        <a:cubicBezTo>
                          <a:pt x="4424" y="8456"/>
                          <a:pt x="4424" y="8447"/>
                          <a:pt x="4425" y="8439"/>
                        </a:cubicBezTo>
                        <a:lnTo>
                          <a:pt x="4474" y="8439"/>
                        </a:lnTo>
                        <a:cubicBezTo>
                          <a:pt x="4463" y="8248"/>
                          <a:pt x="4456" y="8117"/>
                          <a:pt x="4455" y="8104"/>
                        </a:cubicBezTo>
                        <a:lnTo>
                          <a:pt x="4446" y="8093"/>
                        </a:lnTo>
                        <a:cubicBezTo>
                          <a:pt x="4490" y="7414"/>
                          <a:pt x="4557" y="6703"/>
                          <a:pt x="4600" y="6479"/>
                        </a:cubicBezTo>
                        <a:lnTo>
                          <a:pt x="4588" y="6537"/>
                        </a:lnTo>
                        <a:cubicBezTo>
                          <a:pt x="4635" y="6159"/>
                          <a:pt x="4651" y="6216"/>
                          <a:pt x="4721" y="5932"/>
                        </a:cubicBezTo>
                        <a:cubicBezTo>
                          <a:pt x="4687" y="5960"/>
                          <a:pt x="4779" y="5662"/>
                          <a:pt x="4822" y="5552"/>
                        </a:cubicBezTo>
                        <a:lnTo>
                          <a:pt x="4823" y="5558"/>
                        </a:lnTo>
                        <a:cubicBezTo>
                          <a:pt x="4872" y="5488"/>
                          <a:pt x="4910" y="5340"/>
                          <a:pt x="5013" y="5228"/>
                        </a:cubicBezTo>
                        <a:cubicBezTo>
                          <a:pt x="5097" y="5099"/>
                          <a:pt x="5230" y="4995"/>
                          <a:pt x="5348" y="4915"/>
                        </a:cubicBezTo>
                        <a:lnTo>
                          <a:pt x="5343" y="4928"/>
                        </a:lnTo>
                        <a:cubicBezTo>
                          <a:pt x="5530" y="4779"/>
                          <a:pt x="5994" y="4657"/>
                          <a:pt x="6174" y="4621"/>
                        </a:cubicBezTo>
                        <a:cubicBezTo>
                          <a:pt x="6588" y="4539"/>
                          <a:pt x="7250" y="4493"/>
                          <a:pt x="7827" y="4443"/>
                        </a:cubicBezTo>
                        <a:lnTo>
                          <a:pt x="8203" y="4446"/>
                        </a:lnTo>
                        <a:lnTo>
                          <a:pt x="8257" y="4440"/>
                        </a:lnTo>
                        <a:cubicBezTo>
                          <a:pt x="8257" y="4440"/>
                          <a:pt x="8815" y="4102"/>
                          <a:pt x="8124" y="406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1" anchor="ctr" bIns="45000" lIns="90000" spcFirstLastPara="1" rIns="90000" wrap="square" tIns="450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8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4" name="Google Shape;64;p4"/>
                  <p:cNvSpPr/>
                  <p:nvPr/>
                </p:nvSpPr>
                <p:spPr>
                  <a:xfrm>
                    <a:off x="520012" y="1809418"/>
                    <a:ext cx="46213" cy="45555"/>
                  </a:xfrm>
                  <a:custGeom>
                    <a:rect b="b" l="l" r="r" t="t"/>
                    <a:pathLst>
                      <a:path extrusionOk="0" h="2213" w="2245">
                        <a:moveTo>
                          <a:pt x="2245" y="1066"/>
                        </a:moveTo>
                        <a:cubicBezTo>
                          <a:pt x="2245" y="1027"/>
                          <a:pt x="2249" y="986"/>
                          <a:pt x="2234" y="972"/>
                        </a:cubicBezTo>
                        <a:cubicBezTo>
                          <a:pt x="2233" y="934"/>
                          <a:pt x="2247" y="974"/>
                          <a:pt x="2245" y="928"/>
                        </a:cubicBezTo>
                        <a:cubicBezTo>
                          <a:pt x="2238" y="897"/>
                          <a:pt x="2217" y="858"/>
                          <a:pt x="2214" y="821"/>
                        </a:cubicBezTo>
                        <a:lnTo>
                          <a:pt x="2216" y="821"/>
                        </a:lnTo>
                        <a:cubicBezTo>
                          <a:pt x="2201" y="730"/>
                          <a:pt x="2159" y="694"/>
                          <a:pt x="2132" y="617"/>
                        </a:cubicBezTo>
                        <a:lnTo>
                          <a:pt x="2139" y="623"/>
                        </a:lnTo>
                        <a:cubicBezTo>
                          <a:pt x="2133" y="594"/>
                          <a:pt x="2098" y="548"/>
                          <a:pt x="2075" y="500"/>
                        </a:cubicBezTo>
                        <a:cubicBezTo>
                          <a:pt x="2081" y="514"/>
                          <a:pt x="2082" y="529"/>
                          <a:pt x="2064" y="503"/>
                        </a:cubicBezTo>
                        <a:cubicBezTo>
                          <a:pt x="2036" y="449"/>
                          <a:pt x="2006" y="420"/>
                          <a:pt x="1984" y="382"/>
                        </a:cubicBezTo>
                        <a:lnTo>
                          <a:pt x="1948" y="357"/>
                        </a:lnTo>
                        <a:cubicBezTo>
                          <a:pt x="1883" y="278"/>
                          <a:pt x="1679" y="104"/>
                          <a:pt x="1425" y="39"/>
                        </a:cubicBezTo>
                        <a:cubicBezTo>
                          <a:pt x="1175" y="-34"/>
                          <a:pt x="915" y="13"/>
                          <a:pt x="817" y="44"/>
                        </a:cubicBezTo>
                        <a:lnTo>
                          <a:pt x="825" y="40"/>
                        </a:lnTo>
                        <a:cubicBezTo>
                          <a:pt x="673" y="79"/>
                          <a:pt x="448" y="189"/>
                          <a:pt x="289" y="373"/>
                        </a:cubicBezTo>
                        <a:cubicBezTo>
                          <a:pt x="124" y="551"/>
                          <a:pt x="40" y="789"/>
                          <a:pt x="25" y="948"/>
                        </a:cubicBezTo>
                        <a:cubicBezTo>
                          <a:pt x="6" y="996"/>
                          <a:pt x="5" y="1065"/>
                          <a:pt x="0" y="1117"/>
                        </a:cubicBezTo>
                        <a:cubicBezTo>
                          <a:pt x="6" y="1088"/>
                          <a:pt x="13" y="1098"/>
                          <a:pt x="11" y="1120"/>
                        </a:cubicBezTo>
                        <a:cubicBezTo>
                          <a:pt x="19" y="1277"/>
                          <a:pt x="13" y="1132"/>
                          <a:pt x="36" y="1288"/>
                        </a:cubicBezTo>
                        <a:cubicBezTo>
                          <a:pt x="52" y="1376"/>
                          <a:pt x="106" y="1594"/>
                          <a:pt x="238" y="1769"/>
                        </a:cubicBezTo>
                        <a:cubicBezTo>
                          <a:pt x="361" y="1949"/>
                          <a:pt x="549" y="2066"/>
                          <a:pt x="619" y="2105"/>
                        </a:cubicBezTo>
                        <a:cubicBezTo>
                          <a:pt x="702" y="2133"/>
                          <a:pt x="803" y="2176"/>
                          <a:pt x="888" y="2186"/>
                        </a:cubicBezTo>
                        <a:lnTo>
                          <a:pt x="879" y="2187"/>
                        </a:lnTo>
                        <a:cubicBezTo>
                          <a:pt x="923" y="2194"/>
                          <a:pt x="1074" y="2225"/>
                          <a:pt x="1228" y="2208"/>
                        </a:cubicBezTo>
                        <a:cubicBezTo>
                          <a:pt x="1382" y="2196"/>
                          <a:pt x="1531" y="2139"/>
                          <a:pt x="1576" y="2112"/>
                        </a:cubicBezTo>
                        <a:lnTo>
                          <a:pt x="1562" y="2116"/>
                        </a:lnTo>
                        <a:cubicBezTo>
                          <a:pt x="1642" y="2068"/>
                          <a:pt x="1637" y="2088"/>
                          <a:pt x="1703" y="2054"/>
                        </a:cubicBezTo>
                        <a:cubicBezTo>
                          <a:pt x="1687" y="2046"/>
                          <a:pt x="1747" y="1994"/>
                          <a:pt x="1769" y="1974"/>
                        </a:cubicBezTo>
                        <a:lnTo>
                          <a:pt x="1770" y="1978"/>
                        </a:lnTo>
                        <a:cubicBezTo>
                          <a:pt x="1806" y="1949"/>
                          <a:pt x="1871" y="1870"/>
                          <a:pt x="1916" y="1813"/>
                        </a:cubicBezTo>
                        <a:lnTo>
                          <a:pt x="1921" y="1821"/>
                        </a:lnTo>
                        <a:cubicBezTo>
                          <a:pt x="1956" y="1770"/>
                          <a:pt x="2022" y="1676"/>
                          <a:pt x="2042" y="1637"/>
                        </a:cubicBezTo>
                        <a:cubicBezTo>
                          <a:pt x="2094" y="1553"/>
                          <a:pt x="2167" y="1408"/>
                          <a:pt x="2172" y="1270"/>
                        </a:cubicBezTo>
                        <a:cubicBezTo>
                          <a:pt x="2185" y="1242"/>
                          <a:pt x="2196" y="1214"/>
                          <a:pt x="2206" y="1185"/>
                        </a:cubicBezTo>
                        <a:lnTo>
                          <a:pt x="2204" y="1171"/>
                        </a:lnTo>
                        <a:cubicBezTo>
                          <a:pt x="2205" y="1156"/>
                          <a:pt x="1891" y="1058"/>
                          <a:pt x="1817" y="1179"/>
                        </a:cubicBezTo>
                        <a:lnTo>
                          <a:pt x="1807" y="1177"/>
                        </a:lnTo>
                        <a:cubicBezTo>
                          <a:pt x="1807" y="1184"/>
                          <a:pt x="1808" y="1192"/>
                          <a:pt x="1807" y="1200"/>
                        </a:cubicBezTo>
                        <a:cubicBezTo>
                          <a:pt x="1798" y="1227"/>
                          <a:pt x="1807" y="1241"/>
                          <a:pt x="1798" y="1237"/>
                        </a:cubicBezTo>
                        <a:lnTo>
                          <a:pt x="1805" y="1200"/>
                        </a:lnTo>
                        <a:cubicBezTo>
                          <a:pt x="1798" y="1227"/>
                          <a:pt x="1796" y="1208"/>
                          <a:pt x="1793" y="1197"/>
                        </a:cubicBezTo>
                        <a:cubicBezTo>
                          <a:pt x="1790" y="1208"/>
                          <a:pt x="1787" y="1219"/>
                          <a:pt x="1783" y="1227"/>
                        </a:cubicBezTo>
                        <a:cubicBezTo>
                          <a:pt x="1786" y="1233"/>
                          <a:pt x="1787" y="1224"/>
                          <a:pt x="1790" y="1220"/>
                        </a:cubicBezTo>
                        <a:cubicBezTo>
                          <a:pt x="1790" y="1235"/>
                          <a:pt x="1798" y="1257"/>
                          <a:pt x="1788" y="1274"/>
                        </a:cubicBezTo>
                        <a:cubicBezTo>
                          <a:pt x="1780" y="1301"/>
                          <a:pt x="1773" y="1272"/>
                          <a:pt x="1764" y="1303"/>
                        </a:cubicBezTo>
                        <a:cubicBezTo>
                          <a:pt x="1712" y="1464"/>
                          <a:pt x="1600" y="1595"/>
                          <a:pt x="1459" y="1684"/>
                        </a:cubicBezTo>
                        <a:cubicBezTo>
                          <a:pt x="1454" y="1683"/>
                          <a:pt x="1458" y="1681"/>
                          <a:pt x="1461" y="1677"/>
                        </a:cubicBezTo>
                        <a:cubicBezTo>
                          <a:pt x="1421" y="1707"/>
                          <a:pt x="1380" y="1726"/>
                          <a:pt x="1338" y="1744"/>
                        </a:cubicBezTo>
                        <a:cubicBezTo>
                          <a:pt x="1325" y="1745"/>
                          <a:pt x="1320" y="1741"/>
                          <a:pt x="1315" y="1738"/>
                        </a:cubicBezTo>
                        <a:cubicBezTo>
                          <a:pt x="1328" y="1755"/>
                          <a:pt x="1070" y="1793"/>
                          <a:pt x="1065" y="1775"/>
                        </a:cubicBezTo>
                        <a:lnTo>
                          <a:pt x="1060" y="1791"/>
                        </a:lnTo>
                        <a:cubicBezTo>
                          <a:pt x="1010" y="1787"/>
                          <a:pt x="1048" y="1771"/>
                          <a:pt x="1002" y="1769"/>
                        </a:cubicBezTo>
                        <a:cubicBezTo>
                          <a:pt x="979" y="1792"/>
                          <a:pt x="929" y="1749"/>
                          <a:pt x="910" y="1758"/>
                        </a:cubicBezTo>
                        <a:cubicBezTo>
                          <a:pt x="910" y="1758"/>
                          <a:pt x="890" y="1747"/>
                          <a:pt x="894" y="1741"/>
                        </a:cubicBezTo>
                        <a:cubicBezTo>
                          <a:pt x="883" y="1750"/>
                          <a:pt x="871" y="1736"/>
                          <a:pt x="857" y="1734"/>
                        </a:cubicBezTo>
                        <a:cubicBezTo>
                          <a:pt x="850" y="1736"/>
                          <a:pt x="859" y="1739"/>
                          <a:pt x="861" y="1744"/>
                        </a:cubicBezTo>
                        <a:cubicBezTo>
                          <a:pt x="850" y="1742"/>
                          <a:pt x="840" y="1738"/>
                          <a:pt x="829" y="1734"/>
                        </a:cubicBezTo>
                        <a:cubicBezTo>
                          <a:pt x="819" y="1725"/>
                          <a:pt x="820" y="1717"/>
                          <a:pt x="833" y="1722"/>
                        </a:cubicBezTo>
                        <a:cubicBezTo>
                          <a:pt x="794" y="1705"/>
                          <a:pt x="688" y="1637"/>
                          <a:pt x="611" y="1540"/>
                        </a:cubicBezTo>
                        <a:cubicBezTo>
                          <a:pt x="534" y="1443"/>
                          <a:pt x="493" y="1326"/>
                          <a:pt x="482" y="1283"/>
                        </a:cubicBezTo>
                        <a:cubicBezTo>
                          <a:pt x="476" y="1297"/>
                          <a:pt x="488" y="1322"/>
                          <a:pt x="479" y="1337"/>
                        </a:cubicBezTo>
                        <a:cubicBezTo>
                          <a:pt x="461" y="1317"/>
                          <a:pt x="472" y="1301"/>
                          <a:pt x="460" y="1293"/>
                        </a:cubicBezTo>
                        <a:cubicBezTo>
                          <a:pt x="478" y="1279"/>
                          <a:pt x="452" y="1240"/>
                          <a:pt x="473" y="1218"/>
                        </a:cubicBezTo>
                        <a:lnTo>
                          <a:pt x="459" y="1213"/>
                        </a:lnTo>
                        <a:lnTo>
                          <a:pt x="465" y="1200"/>
                        </a:lnTo>
                        <a:cubicBezTo>
                          <a:pt x="447" y="1096"/>
                          <a:pt x="452" y="1176"/>
                          <a:pt x="459" y="1083"/>
                        </a:cubicBezTo>
                        <a:cubicBezTo>
                          <a:pt x="460" y="1029"/>
                          <a:pt x="448" y="999"/>
                          <a:pt x="462" y="971"/>
                        </a:cubicBezTo>
                        <a:cubicBezTo>
                          <a:pt x="460" y="975"/>
                          <a:pt x="449" y="985"/>
                          <a:pt x="450" y="971"/>
                        </a:cubicBezTo>
                        <a:cubicBezTo>
                          <a:pt x="462" y="971"/>
                          <a:pt x="452" y="931"/>
                          <a:pt x="464" y="927"/>
                        </a:cubicBezTo>
                        <a:cubicBezTo>
                          <a:pt x="467" y="913"/>
                          <a:pt x="485" y="871"/>
                          <a:pt x="465" y="880"/>
                        </a:cubicBezTo>
                        <a:cubicBezTo>
                          <a:pt x="474" y="875"/>
                          <a:pt x="492" y="838"/>
                          <a:pt x="489" y="863"/>
                        </a:cubicBezTo>
                        <a:cubicBezTo>
                          <a:pt x="495" y="851"/>
                          <a:pt x="504" y="840"/>
                          <a:pt x="505" y="829"/>
                        </a:cubicBezTo>
                        <a:lnTo>
                          <a:pt x="493" y="844"/>
                        </a:lnTo>
                        <a:cubicBezTo>
                          <a:pt x="510" y="800"/>
                          <a:pt x="534" y="784"/>
                          <a:pt x="539" y="751"/>
                        </a:cubicBezTo>
                        <a:lnTo>
                          <a:pt x="524" y="763"/>
                        </a:lnTo>
                        <a:cubicBezTo>
                          <a:pt x="537" y="737"/>
                          <a:pt x="552" y="718"/>
                          <a:pt x="571" y="718"/>
                        </a:cubicBezTo>
                        <a:lnTo>
                          <a:pt x="557" y="744"/>
                        </a:lnTo>
                        <a:cubicBezTo>
                          <a:pt x="584" y="706"/>
                          <a:pt x="600" y="684"/>
                          <a:pt x="621" y="650"/>
                        </a:cubicBezTo>
                        <a:lnTo>
                          <a:pt x="612" y="660"/>
                        </a:lnTo>
                        <a:cubicBezTo>
                          <a:pt x="623" y="602"/>
                          <a:pt x="843" y="446"/>
                          <a:pt x="893" y="427"/>
                        </a:cubicBezTo>
                        <a:lnTo>
                          <a:pt x="868" y="423"/>
                        </a:lnTo>
                        <a:cubicBezTo>
                          <a:pt x="880" y="415"/>
                          <a:pt x="893" y="407"/>
                          <a:pt x="906" y="401"/>
                        </a:cubicBezTo>
                        <a:cubicBezTo>
                          <a:pt x="901" y="402"/>
                          <a:pt x="897" y="442"/>
                          <a:pt x="892" y="441"/>
                        </a:cubicBezTo>
                        <a:cubicBezTo>
                          <a:pt x="933" y="427"/>
                          <a:pt x="1069" y="388"/>
                          <a:pt x="1207" y="408"/>
                        </a:cubicBezTo>
                        <a:cubicBezTo>
                          <a:pt x="1344" y="422"/>
                          <a:pt x="1468" y="488"/>
                          <a:pt x="1498" y="516"/>
                        </a:cubicBezTo>
                        <a:cubicBezTo>
                          <a:pt x="1523" y="539"/>
                          <a:pt x="1492" y="537"/>
                          <a:pt x="1492" y="537"/>
                        </a:cubicBezTo>
                        <a:cubicBezTo>
                          <a:pt x="1527" y="554"/>
                          <a:pt x="1513" y="536"/>
                          <a:pt x="1540" y="556"/>
                        </a:cubicBezTo>
                        <a:cubicBezTo>
                          <a:pt x="1546" y="564"/>
                          <a:pt x="1533" y="563"/>
                          <a:pt x="1527" y="561"/>
                        </a:cubicBezTo>
                        <a:cubicBezTo>
                          <a:pt x="1540" y="569"/>
                          <a:pt x="1548" y="580"/>
                          <a:pt x="1553" y="576"/>
                        </a:cubicBezTo>
                        <a:cubicBezTo>
                          <a:pt x="1541" y="562"/>
                          <a:pt x="1556" y="555"/>
                          <a:pt x="1555" y="543"/>
                        </a:cubicBezTo>
                        <a:cubicBezTo>
                          <a:pt x="1567" y="552"/>
                          <a:pt x="1579" y="561"/>
                          <a:pt x="1589" y="572"/>
                        </a:cubicBezTo>
                        <a:lnTo>
                          <a:pt x="1582" y="577"/>
                        </a:lnTo>
                        <a:cubicBezTo>
                          <a:pt x="1588" y="585"/>
                          <a:pt x="1618" y="574"/>
                          <a:pt x="1646" y="610"/>
                        </a:cubicBezTo>
                        <a:cubicBezTo>
                          <a:pt x="1696" y="666"/>
                          <a:pt x="1744" y="733"/>
                          <a:pt x="1775" y="801"/>
                        </a:cubicBezTo>
                        <a:cubicBezTo>
                          <a:pt x="1770" y="802"/>
                          <a:pt x="1760" y="790"/>
                          <a:pt x="1751" y="777"/>
                        </a:cubicBezTo>
                        <a:cubicBezTo>
                          <a:pt x="1755" y="786"/>
                          <a:pt x="1762" y="799"/>
                          <a:pt x="1763" y="809"/>
                        </a:cubicBezTo>
                        <a:cubicBezTo>
                          <a:pt x="1764" y="789"/>
                          <a:pt x="1782" y="834"/>
                          <a:pt x="1780" y="820"/>
                        </a:cubicBezTo>
                        <a:cubicBezTo>
                          <a:pt x="1825" y="861"/>
                          <a:pt x="1826" y="937"/>
                          <a:pt x="1849" y="982"/>
                        </a:cubicBezTo>
                        <a:cubicBezTo>
                          <a:pt x="1870" y="969"/>
                          <a:pt x="2213" y="1057"/>
                          <a:pt x="2235" y="1070"/>
                        </a:cubicBezTo>
                        <a:cubicBezTo>
                          <a:pt x="2236" y="1093"/>
                          <a:pt x="2236" y="1115"/>
                          <a:pt x="2234" y="1122"/>
                        </a:cubicBezTo>
                        <a:cubicBezTo>
                          <a:pt x="2240" y="1117"/>
                          <a:pt x="2241" y="1071"/>
                          <a:pt x="2236" y="1047"/>
                        </a:cubicBezTo>
                        <a:lnTo>
                          <a:pt x="2223" y="1044"/>
                        </a:lnTo>
                        <a:cubicBezTo>
                          <a:pt x="2215" y="990"/>
                          <a:pt x="2231" y="1031"/>
                          <a:pt x="2223" y="977"/>
                        </a:cubicBezTo>
                        <a:cubicBezTo>
                          <a:pt x="2234" y="973"/>
                          <a:pt x="2243" y="1022"/>
                          <a:pt x="2245" y="106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1" anchor="ctr" bIns="45000" lIns="90000" spcFirstLastPara="1" rIns="90000" wrap="square" tIns="450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8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5" name="Google Shape;65;p4"/>
                  <p:cNvSpPr/>
                  <p:nvPr/>
                </p:nvSpPr>
                <p:spPr>
                  <a:xfrm>
                    <a:off x="243687" y="1967543"/>
                    <a:ext cx="46213" cy="45555"/>
                  </a:xfrm>
                  <a:custGeom>
                    <a:rect b="b" l="l" r="r" t="t"/>
                    <a:pathLst>
                      <a:path extrusionOk="0" h="2213" w="2245">
                        <a:moveTo>
                          <a:pt x="2245" y="1066"/>
                        </a:moveTo>
                        <a:cubicBezTo>
                          <a:pt x="2245" y="1027"/>
                          <a:pt x="2249" y="986"/>
                          <a:pt x="2234" y="972"/>
                        </a:cubicBezTo>
                        <a:cubicBezTo>
                          <a:pt x="2233" y="934"/>
                          <a:pt x="2247" y="974"/>
                          <a:pt x="2245" y="928"/>
                        </a:cubicBezTo>
                        <a:cubicBezTo>
                          <a:pt x="2238" y="897"/>
                          <a:pt x="2217" y="858"/>
                          <a:pt x="2214" y="821"/>
                        </a:cubicBezTo>
                        <a:lnTo>
                          <a:pt x="2216" y="821"/>
                        </a:lnTo>
                        <a:cubicBezTo>
                          <a:pt x="2201" y="730"/>
                          <a:pt x="2159" y="694"/>
                          <a:pt x="2132" y="617"/>
                        </a:cubicBezTo>
                        <a:lnTo>
                          <a:pt x="2139" y="623"/>
                        </a:lnTo>
                        <a:cubicBezTo>
                          <a:pt x="2133" y="594"/>
                          <a:pt x="2098" y="548"/>
                          <a:pt x="2075" y="500"/>
                        </a:cubicBezTo>
                        <a:cubicBezTo>
                          <a:pt x="2081" y="514"/>
                          <a:pt x="2082" y="529"/>
                          <a:pt x="2064" y="503"/>
                        </a:cubicBezTo>
                        <a:cubicBezTo>
                          <a:pt x="2036" y="449"/>
                          <a:pt x="2006" y="420"/>
                          <a:pt x="1984" y="382"/>
                        </a:cubicBezTo>
                        <a:lnTo>
                          <a:pt x="1948" y="357"/>
                        </a:lnTo>
                        <a:cubicBezTo>
                          <a:pt x="1883" y="278"/>
                          <a:pt x="1679" y="104"/>
                          <a:pt x="1425" y="39"/>
                        </a:cubicBezTo>
                        <a:cubicBezTo>
                          <a:pt x="1175" y="-34"/>
                          <a:pt x="915" y="13"/>
                          <a:pt x="817" y="44"/>
                        </a:cubicBezTo>
                        <a:lnTo>
                          <a:pt x="825" y="40"/>
                        </a:lnTo>
                        <a:cubicBezTo>
                          <a:pt x="673" y="79"/>
                          <a:pt x="448" y="189"/>
                          <a:pt x="289" y="373"/>
                        </a:cubicBezTo>
                        <a:cubicBezTo>
                          <a:pt x="124" y="551"/>
                          <a:pt x="40" y="789"/>
                          <a:pt x="25" y="948"/>
                        </a:cubicBezTo>
                        <a:cubicBezTo>
                          <a:pt x="6" y="996"/>
                          <a:pt x="5" y="1065"/>
                          <a:pt x="0" y="1117"/>
                        </a:cubicBezTo>
                        <a:cubicBezTo>
                          <a:pt x="6" y="1088"/>
                          <a:pt x="13" y="1098"/>
                          <a:pt x="11" y="1120"/>
                        </a:cubicBezTo>
                        <a:cubicBezTo>
                          <a:pt x="19" y="1277"/>
                          <a:pt x="13" y="1132"/>
                          <a:pt x="36" y="1288"/>
                        </a:cubicBezTo>
                        <a:cubicBezTo>
                          <a:pt x="52" y="1376"/>
                          <a:pt x="106" y="1594"/>
                          <a:pt x="238" y="1769"/>
                        </a:cubicBezTo>
                        <a:cubicBezTo>
                          <a:pt x="361" y="1949"/>
                          <a:pt x="549" y="2066"/>
                          <a:pt x="619" y="2105"/>
                        </a:cubicBezTo>
                        <a:cubicBezTo>
                          <a:pt x="702" y="2133"/>
                          <a:pt x="803" y="2176"/>
                          <a:pt x="888" y="2186"/>
                        </a:cubicBezTo>
                        <a:lnTo>
                          <a:pt x="879" y="2187"/>
                        </a:lnTo>
                        <a:cubicBezTo>
                          <a:pt x="923" y="2194"/>
                          <a:pt x="1074" y="2225"/>
                          <a:pt x="1228" y="2208"/>
                        </a:cubicBezTo>
                        <a:cubicBezTo>
                          <a:pt x="1382" y="2196"/>
                          <a:pt x="1531" y="2139"/>
                          <a:pt x="1576" y="2112"/>
                        </a:cubicBezTo>
                        <a:lnTo>
                          <a:pt x="1562" y="2116"/>
                        </a:lnTo>
                        <a:cubicBezTo>
                          <a:pt x="1642" y="2068"/>
                          <a:pt x="1637" y="2088"/>
                          <a:pt x="1703" y="2054"/>
                        </a:cubicBezTo>
                        <a:cubicBezTo>
                          <a:pt x="1687" y="2046"/>
                          <a:pt x="1747" y="1994"/>
                          <a:pt x="1769" y="1974"/>
                        </a:cubicBezTo>
                        <a:lnTo>
                          <a:pt x="1770" y="1978"/>
                        </a:lnTo>
                        <a:cubicBezTo>
                          <a:pt x="1806" y="1949"/>
                          <a:pt x="1871" y="1870"/>
                          <a:pt x="1916" y="1813"/>
                        </a:cubicBezTo>
                        <a:lnTo>
                          <a:pt x="1921" y="1821"/>
                        </a:lnTo>
                        <a:cubicBezTo>
                          <a:pt x="1956" y="1770"/>
                          <a:pt x="2022" y="1676"/>
                          <a:pt x="2042" y="1637"/>
                        </a:cubicBezTo>
                        <a:cubicBezTo>
                          <a:pt x="2094" y="1553"/>
                          <a:pt x="2167" y="1408"/>
                          <a:pt x="2172" y="1270"/>
                        </a:cubicBezTo>
                        <a:cubicBezTo>
                          <a:pt x="2185" y="1242"/>
                          <a:pt x="2196" y="1214"/>
                          <a:pt x="2206" y="1185"/>
                        </a:cubicBezTo>
                        <a:lnTo>
                          <a:pt x="2204" y="1171"/>
                        </a:lnTo>
                        <a:cubicBezTo>
                          <a:pt x="2205" y="1156"/>
                          <a:pt x="1891" y="1058"/>
                          <a:pt x="1817" y="1179"/>
                        </a:cubicBezTo>
                        <a:lnTo>
                          <a:pt x="1807" y="1177"/>
                        </a:lnTo>
                        <a:cubicBezTo>
                          <a:pt x="1807" y="1184"/>
                          <a:pt x="1808" y="1192"/>
                          <a:pt x="1807" y="1200"/>
                        </a:cubicBezTo>
                        <a:cubicBezTo>
                          <a:pt x="1798" y="1227"/>
                          <a:pt x="1807" y="1241"/>
                          <a:pt x="1798" y="1237"/>
                        </a:cubicBezTo>
                        <a:lnTo>
                          <a:pt x="1805" y="1200"/>
                        </a:lnTo>
                        <a:cubicBezTo>
                          <a:pt x="1798" y="1227"/>
                          <a:pt x="1796" y="1208"/>
                          <a:pt x="1793" y="1197"/>
                        </a:cubicBezTo>
                        <a:cubicBezTo>
                          <a:pt x="1790" y="1208"/>
                          <a:pt x="1787" y="1219"/>
                          <a:pt x="1783" y="1227"/>
                        </a:cubicBezTo>
                        <a:cubicBezTo>
                          <a:pt x="1786" y="1233"/>
                          <a:pt x="1787" y="1224"/>
                          <a:pt x="1790" y="1220"/>
                        </a:cubicBezTo>
                        <a:cubicBezTo>
                          <a:pt x="1790" y="1235"/>
                          <a:pt x="1798" y="1257"/>
                          <a:pt x="1788" y="1274"/>
                        </a:cubicBezTo>
                        <a:cubicBezTo>
                          <a:pt x="1780" y="1301"/>
                          <a:pt x="1773" y="1272"/>
                          <a:pt x="1764" y="1303"/>
                        </a:cubicBezTo>
                        <a:cubicBezTo>
                          <a:pt x="1712" y="1464"/>
                          <a:pt x="1600" y="1595"/>
                          <a:pt x="1459" y="1684"/>
                        </a:cubicBezTo>
                        <a:cubicBezTo>
                          <a:pt x="1454" y="1683"/>
                          <a:pt x="1458" y="1681"/>
                          <a:pt x="1461" y="1677"/>
                        </a:cubicBezTo>
                        <a:cubicBezTo>
                          <a:pt x="1421" y="1707"/>
                          <a:pt x="1380" y="1726"/>
                          <a:pt x="1338" y="1744"/>
                        </a:cubicBezTo>
                        <a:cubicBezTo>
                          <a:pt x="1325" y="1745"/>
                          <a:pt x="1320" y="1741"/>
                          <a:pt x="1315" y="1738"/>
                        </a:cubicBezTo>
                        <a:cubicBezTo>
                          <a:pt x="1328" y="1755"/>
                          <a:pt x="1070" y="1793"/>
                          <a:pt x="1065" y="1775"/>
                        </a:cubicBezTo>
                        <a:lnTo>
                          <a:pt x="1060" y="1791"/>
                        </a:lnTo>
                        <a:cubicBezTo>
                          <a:pt x="1010" y="1787"/>
                          <a:pt x="1048" y="1771"/>
                          <a:pt x="1002" y="1769"/>
                        </a:cubicBezTo>
                        <a:cubicBezTo>
                          <a:pt x="979" y="1792"/>
                          <a:pt x="929" y="1749"/>
                          <a:pt x="910" y="1758"/>
                        </a:cubicBezTo>
                        <a:cubicBezTo>
                          <a:pt x="910" y="1758"/>
                          <a:pt x="890" y="1747"/>
                          <a:pt x="894" y="1741"/>
                        </a:cubicBezTo>
                        <a:cubicBezTo>
                          <a:pt x="883" y="1750"/>
                          <a:pt x="871" y="1736"/>
                          <a:pt x="857" y="1734"/>
                        </a:cubicBezTo>
                        <a:cubicBezTo>
                          <a:pt x="850" y="1736"/>
                          <a:pt x="859" y="1739"/>
                          <a:pt x="861" y="1744"/>
                        </a:cubicBezTo>
                        <a:cubicBezTo>
                          <a:pt x="850" y="1742"/>
                          <a:pt x="840" y="1738"/>
                          <a:pt x="829" y="1734"/>
                        </a:cubicBezTo>
                        <a:cubicBezTo>
                          <a:pt x="819" y="1725"/>
                          <a:pt x="820" y="1717"/>
                          <a:pt x="833" y="1722"/>
                        </a:cubicBezTo>
                        <a:cubicBezTo>
                          <a:pt x="794" y="1705"/>
                          <a:pt x="688" y="1637"/>
                          <a:pt x="611" y="1540"/>
                        </a:cubicBezTo>
                        <a:cubicBezTo>
                          <a:pt x="534" y="1443"/>
                          <a:pt x="493" y="1326"/>
                          <a:pt x="482" y="1283"/>
                        </a:cubicBezTo>
                        <a:cubicBezTo>
                          <a:pt x="476" y="1297"/>
                          <a:pt x="488" y="1322"/>
                          <a:pt x="479" y="1337"/>
                        </a:cubicBezTo>
                        <a:cubicBezTo>
                          <a:pt x="461" y="1317"/>
                          <a:pt x="472" y="1301"/>
                          <a:pt x="460" y="1293"/>
                        </a:cubicBezTo>
                        <a:cubicBezTo>
                          <a:pt x="478" y="1279"/>
                          <a:pt x="452" y="1240"/>
                          <a:pt x="473" y="1218"/>
                        </a:cubicBezTo>
                        <a:lnTo>
                          <a:pt x="459" y="1213"/>
                        </a:lnTo>
                        <a:lnTo>
                          <a:pt x="465" y="1200"/>
                        </a:lnTo>
                        <a:cubicBezTo>
                          <a:pt x="447" y="1096"/>
                          <a:pt x="452" y="1176"/>
                          <a:pt x="459" y="1083"/>
                        </a:cubicBezTo>
                        <a:cubicBezTo>
                          <a:pt x="460" y="1029"/>
                          <a:pt x="448" y="999"/>
                          <a:pt x="462" y="971"/>
                        </a:cubicBezTo>
                        <a:cubicBezTo>
                          <a:pt x="460" y="975"/>
                          <a:pt x="449" y="985"/>
                          <a:pt x="450" y="971"/>
                        </a:cubicBezTo>
                        <a:cubicBezTo>
                          <a:pt x="462" y="971"/>
                          <a:pt x="452" y="931"/>
                          <a:pt x="464" y="927"/>
                        </a:cubicBezTo>
                        <a:cubicBezTo>
                          <a:pt x="467" y="913"/>
                          <a:pt x="485" y="871"/>
                          <a:pt x="465" y="880"/>
                        </a:cubicBezTo>
                        <a:cubicBezTo>
                          <a:pt x="474" y="875"/>
                          <a:pt x="492" y="838"/>
                          <a:pt x="489" y="863"/>
                        </a:cubicBezTo>
                        <a:cubicBezTo>
                          <a:pt x="495" y="851"/>
                          <a:pt x="504" y="840"/>
                          <a:pt x="505" y="829"/>
                        </a:cubicBezTo>
                        <a:lnTo>
                          <a:pt x="493" y="844"/>
                        </a:lnTo>
                        <a:cubicBezTo>
                          <a:pt x="510" y="800"/>
                          <a:pt x="534" y="784"/>
                          <a:pt x="539" y="751"/>
                        </a:cubicBezTo>
                        <a:lnTo>
                          <a:pt x="524" y="763"/>
                        </a:lnTo>
                        <a:cubicBezTo>
                          <a:pt x="537" y="737"/>
                          <a:pt x="552" y="718"/>
                          <a:pt x="571" y="718"/>
                        </a:cubicBezTo>
                        <a:lnTo>
                          <a:pt x="557" y="744"/>
                        </a:lnTo>
                        <a:cubicBezTo>
                          <a:pt x="584" y="706"/>
                          <a:pt x="600" y="684"/>
                          <a:pt x="621" y="650"/>
                        </a:cubicBezTo>
                        <a:lnTo>
                          <a:pt x="612" y="660"/>
                        </a:lnTo>
                        <a:cubicBezTo>
                          <a:pt x="623" y="602"/>
                          <a:pt x="843" y="446"/>
                          <a:pt x="893" y="427"/>
                        </a:cubicBezTo>
                        <a:lnTo>
                          <a:pt x="868" y="423"/>
                        </a:lnTo>
                        <a:cubicBezTo>
                          <a:pt x="880" y="415"/>
                          <a:pt x="893" y="407"/>
                          <a:pt x="906" y="401"/>
                        </a:cubicBezTo>
                        <a:cubicBezTo>
                          <a:pt x="901" y="402"/>
                          <a:pt x="897" y="442"/>
                          <a:pt x="892" y="441"/>
                        </a:cubicBezTo>
                        <a:cubicBezTo>
                          <a:pt x="933" y="427"/>
                          <a:pt x="1069" y="388"/>
                          <a:pt x="1207" y="408"/>
                        </a:cubicBezTo>
                        <a:cubicBezTo>
                          <a:pt x="1344" y="422"/>
                          <a:pt x="1468" y="488"/>
                          <a:pt x="1498" y="516"/>
                        </a:cubicBezTo>
                        <a:cubicBezTo>
                          <a:pt x="1523" y="539"/>
                          <a:pt x="1492" y="537"/>
                          <a:pt x="1492" y="537"/>
                        </a:cubicBezTo>
                        <a:cubicBezTo>
                          <a:pt x="1527" y="554"/>
                          <a:pt x="1513" y="536"/>
                          <a:pt x="1540" y="556"/>
                        </a:cubicBezTo>
                        <a:cubicBezTo>
                          <a:pt x="1546" y="564"/>
                          <a:pt x="1533" y="563"/>
                          <a:pt x="1527" y="561"/>
                        </a:cubicBezTo>
                        <a:cubicBezTo>
                          <a:pt x="1540" y="569"/>
                          <a:pt x="1548" y="580"/>
                          <a:pt x="1553" y="576"/>
                        </a:cubicBezTo>
                        <a:cubicBezTo>
                          <a:pt x="1541" y="562"/>
                          <a:pt x="1556" y="555"/>
                          <a:pt x="1555" y="543"/>
                        </a:cubicBezTo>
                        <a:cubicBezTo>
                          <a:pt x="1567" y="552"/>
                          <a:pt x="1579" y="561"/>
                          <a:pt x="1589" y="572"/>
                        </a:cubicBezTo>
                        <a:lnTo>
                          <a:pt x="1582" y="577"/>
                        </a:lnTo>
                        <a:cubicBezTo>
                          <a:pt x="1588" y="585"/>
                          <a:pt x="1618" y="574"/>
                          <a:pt x="1646" y="610"/>
                        </a:cubicBezTo>
                        <a:cubicBezTo>
                          <a:pt x="1696" y="666"/>
                          <a:pt x="1744" y="733"/>
                          <a:pt x="1775" y="801"/>
                        </a:cubicBezTo>
                        <a:cubicBezTo>
                          <a:pt x="1770" y="802"/>
                          <a:pt x="1760" y="790"/>
                          <a:pt x="1751" y="777"/>
                        </a:cubicBezTo>
                        <a:cubicBezTo>
                          <a:pt x="1755" y="786"/>
                          <a:pt x="1762" y="799"/>
                          <a:pt x="1763" y="809"/>
                        </a:cubicBezTo>
                        <a:cubicBezTo>
                          <a:pt x="1764" y="789"/>
                          <a:pt x="1782" y="834"/>
                          <a:pt x="1780" y="820"/>
                        </a:cubicBezTo>
                        <a:cubicBezTo>
                          <a:pt x="1825" y="861"/>
                          <a:pt x="1826" y="937"/>
                          <a:pt x="1849" y="982"/>
                        </a:cubicBezTo>
                        <a:cubicBezTo>
                          <a:pt x="1870" y="969"/>
                          <a:pt x="2213" y="1057"/>
                          <a:pt x="2235" y="1070"/>
                        </a:cubicBezTo>
                        <a:cubicBezTo>
                          <a:pt x="2236" y="1093"/>
                          <a:pt x="2236" y="1115"/>
                          <a:pt x="2234" y="1122"/>
                        </a:cubicBezTo>
                        <a:cubicBezTo>
                          <a:pt x="2240" y="1117"/>
                          <a:pt x="2241" y="1071"/>
                          <a:pt x="2236" y="1047"/>
                        </a:cubicBezTo>
                        <a:lnTo>
                          <a:pt x="2223" y="1044"/>
                        </a:lnTo>
                        <a:cubicBezTo>
                          <a:pt x="2215" y="990"/>
                          <a:pt x="2231" y="1031"/>
                          <a:pt x="2223" y="977"/>
                        </a:cubicBezTo>
                        <a:cubicBezTo>
                          <a:pt x="2234" y="973"/>
                          <a:pt x="2243" y="1022"/>
                          <a:pt x="2245" y="106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1" anchor="ctr" bIns="45000" lIns="90000" spcFirstLastPara="1" rIns="90000" wrap="square" tIns="450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8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66" name="Google Shape;66;p4"/>
              <p:cNvSpPr/>
              <p:nvPr/>
            </p:nvSpPr>
            <p:spPr>
              <a:xfrm flipH="1">
                <a:off x="8933141" y="135275"/>
                <a:ext cx="174355" cy="174231"/>
              </a:xfrm>
              <a:custGeom>
                <a:rect b="b" l="l" r="r" t="t"/>
                <a:pathLst>
                  <a:path extrusionOk="0" h="8464" w="8470">
                    <a:moveTo>
                      <a:pt x="5447" y="4423"/>
                    </a:moveTo>
                    <a:cubicBezTo>
                      <a:pt x="5164" y="4549"/>
                      <a:pt x="4863" y="4723"/>
                      <a:pt x="4672" y="5001"/>
                    </a:cubicBezTo>
                    <a:cubicBezTo>
                      <a:pt x="4562" y="5128"/>
                      <a:pt x="4502" y="5281"/>
                      <a:pt x="4426" y="5423"/>
                    </a:cubicBezTo>
                    <a:cubicBezTo>
                      <a:pt x="4378" y="5571"/>
                      <a:pt x="4307" y="5720"/>
                      <a:pt x="4280" y="5869"/>
                    </a:cubicBezTo>
                    <a:cubicBezTo>
                      <a:pt x="4270" y="5896"/>
                      <a:pt x="4278" y="5863"/>
                      <a:pt x="4285" y="5828"/>
                    </a:cubicBezTo>
                    <a:cubicBezTo>
                      <a:pt x="4265" y="5909"/>
                      <a:pt x="4247" y="5988"/>
                      <a:pt x="4231" y="6065"/>
                    </a:cubicBezTo>
                    <a:cubicBezTo>
                      <a:pt x="4203" y="5931"/>
                      <a:pt x="4164" y="5773"/>
                      <a:pt x="4104" y="5599"/>
                    </a:cubicBezTo>
                    <a:cubicBezTo>
                      <a:pt x="4047" y="5414"/>
                      <a:pt x="3950" y="5209"/>
                      <a:pt x="3812" y="5016"/>
                    </a:cubicBezTo>
                    <a:cubicBezTo>
                      <a:pt x="3671" y="4825"/>
                      <a:pt x="3478" y="4646"/>
                      <a:pt x="3263" y="4532"/>
                    </a:cubicBezTo>
                    <a:cubicBezTo>
                      <a:pt x="2968" y="4370"/>
                      <a:pt x="2660" y="4277"/>
                      <a:pt x="2378" y="4218"/>
                    </a:cubicBezTo>
                    <a:cubicBezTo>
                      <a:pt x="2489" y="4195"/>
                      <a:pt x="2586" y="4170"/>
                      <a:pt x="2690" y="4138"/>
                    </a:cubicBezTo>
                    <a:lnTo>
                      <a:pt x="2569" y="4161"/>
                    </a:lnTo>
                    <a:cubicBezTo>
                      <a:pt x="2762" y="4122"/>
                      <a:pt x="2922" y="4042"/>
                      <a:pt x="3004" y="4035"/>
                    </a:cubicBezTo>
                    <a:lnTo>
                      <a:pt x="2807" y="4111"/>
                    </a:lnTo>
                    <a:cubicBezTo>
                      <a:pt x="2968" y="4055"/>
                      <a:pt x="3097" y="4009"/>
                      <a:pt x="3213" y="3936"/>
                    </a:cubicBezTo>
                    <a:cubicBezTo>
                      <a:pt x="3334" y="3879"/>
                      <a:pt x="3437" y="3800"/>
                      <a:pt x="3548" y="3697"/>
                    </a:cubicBezTo>
                    <a:lnTo>
                      <a:pt x="3465" y="3765"/>
                    </a:lnTo>
                    <a:cubicBezTo>
                      <a:pt x="3506" y="3729"/>
                      <a:pt x="3560" y="3682"/>
                      <a:pt x="3625" y="3625"/>
                    </a:cubicBezTo>
                    <a:cubicBezTo>
                      <a:pt x="3684" y="3551"/>
                      <a:pt x="3752" y="3465"/>
                      <a:pt x="3827" y="3370"/>
                    </a:cubicBezTo>
                    <a:cubicBezTo>
                      <a:pt x="3884" y="3265"/>
                      <a:pt x="3950" y="3148"/>
                      <a:pt x="4004" y="3024"/>
                    </a:cubicBezTo>
                    <a:cubicBezTo>
                      <a:pt x="4045" y="2897"/>
                      <a:pt x="4100" y="2766"/>
                      <a:pt x="4130" y="2634"/>
                    </a:cubicBezTo>
                    <a:cubicBezTo>
                      <a:pt x="4178" y="2443"/>
                      <a:pt x="4213" y="2253"/>
                      <a:pt x="4237" y="2081"/>
                    </a:cubicBezTo>
                    <a:cubicBezTo>
                      <a:pt x="4274" y="2339"/>
                      <a:pt x="4314" y="2540"/>
                      <a:pt x="4352" y="2646"/>
                    </a:cubicBezTo>
                    <a:cubicBezTo>
                      <a:pt x="4410" y="2861"/>
                      <a:pt x="4343" y="2690"/>
                      <a:pt x="4341" y="2688"/>
                    </a:cubicBezTo>
                    <a:cubicBezTo>
                      <a:pt x="4434" y="2947"/>
                      <a:pt x="4391" y="2796"/>
                      <a:pt x="4469" y="3017"/>
                    </a:cubicBezTo>
                    <a:cubicBezTo>
                      <a:pt x="4489" y="3078"/>
                      <a:pt x="4456" y="3008"/>
                      <a:pt x="4442" y="2975"/>
                    </a:cubicBezTo>
                    <a:cubicBezTo>
                      <a:pt x="4472" y="3073"/>
                      <a:pt x="4528" y="3159"/>
                      <a:pt x="4533" y="3164"/>
                    </a:cubicBezTo>
                    <a:cubicBezTo>
                      <a:pt x="4474" y="3045"/>
                      <a:pt x="4513" y="3089"/>
                      <a:pt x="4497" y="3036"/>
                    </a:cubicBezTo>
                    <a:lnTo>
                      <a:pt x="4641" y="3307"/>
                    </a:lnTo>
                    <a:lnTo>
                      <a:pt x="4627" y="3300"/>
                    </a:lnTo>
                    <a:cubicBezTo>
                      <a:pt x="4641" y="3331"/>
                      <a:pt x="4671" y="3364"/>
                      <a:pt x="4724" y="3418"/>
                    </a:cubicBezTo>
                    <a:cubicBezTo>
                      <a:pt x="4781" y="3466"/>
                      <a:pt x="4831" y="3561"/>
                      <a:pt x="4954" y="3654"/>
                    </a:cubicBezTo>
                    <a:cubicBezTo>
                      <a:pt x="5336" y="3992"/>
                      <a:pt x="5855" y="4118"/>
                      <a:pt x="6309" y="4199"/>
                    </a:cubicBezTo>
                    <a:cubicBezTo>
                      <a:pt x="6300" y="4200"/>
                      <a:pt x="6292" y="4202"/>
                      <a:pt x="6283" y="4203"/>
                    </a:cubicBezTo>
                    <a:cubicBezTo>
                      <a:pt x="6245" y="4199"/>
                      <a:pt x="6197" y="4193"/>
                      <a:pt x="6148" y="4185"/>
                    </a:cubicBezTo>
                    <a:cubicBezTo>
                      <a:pt x="6184" y="4191"/>
                      <a:pt x="6222" y="4198"/>
                      <a:pt x="6266" y="4206"/>
                    </a:cubicBezTo>
                    <a:cubicBezTo>
                      <a:pt x="5994" y="4252"/>
                      <a:pt x="5720" y="4318"/>
                      <a:pt x="5447" y="4423"/>
                    </a:cubicBezTo>
                    <a:moveTo>
                      <a:pt x="1069" y="4393"/>
                    </a:moveTo>
                    <a:cubicBezTo>
                      <a:pt x="1072" y="4392"/>
                      <a:pt x="1075" y="4392"/>
                      <a:pt x="1078" y="4392"/>
                    </a:cubicBezTo>
                    <a:cubicBezTo>
                      <a:pt x="1075" y="4392"/>
                      <a:pt x="1072" y="4392"/>
                      <a:pt x="1069" y="4393"/>
                    </a:cubicBezTo>
                    <a:moveTo>
                      <a:pt x="8124" y="4066"/>
                    </a:moveTo>
                    <a:cubicBezTo>
                      <a:pt x="8138" y="4060"/>
                      <a:pt x="8150" y="4053"/>
                      <a:pt x="8162" y="4047"/>
                    </a:cubicBezTo>
                    <a:cubicBezTo>
                      <a:pt x="8215" y="4045"/>
                      <a:pt x="8272" y="4042"/>
                      <a:pt x="8336" y="4038"/>
                    </a:cubicBezTo>
                    <a:cubicBezTo>
                      <a:pt x="8294" y="4036"/>
                      <a:pt x="8240" y="4037"/>
                      <a:pt x="8178" y="4039"/>
                    </a:cubicBezTo>
                    <a:cubicBezTo>
                      <a:pt x="8222" y="4016"/>
                      <a:pt x="8249" y="3999"/>
                      <a:pt x="8249" y="3994"/>
                    </a:cubicBezTo>
                    <a:cubicBezTo>
                      <a:pt x="8339" y="4001"/>
                      <a:pt x="8419" y="4007"/>
                      <a:pt x="8465" y="4010"/>
                    </a:cubicBezTo>
                    <a:cubicBezTo>
                      <a:pt x="8441" y="4003"/>
                      <a:pt x="8257" y="3989"/>
                      <a:pt x="8159" y="3987"/>
                    </a:cubicBezTo>
                    <a:lnTo>
                      <a:pt x="8141" y="3999"/>
                    </a:lnTo>
                    <a:cubicBezTo>
                      <a:pt x="7916" y="3989"/>
                      <a:pt x="8089" y="3988"/>
                      <a:pt x="7869" y="3975"/>
                    </a:cubicBezTo>
                    <a:cubicBezTo>
                      <a:pt x="7858" y="3964"/>
                      <a:pt x="8060" y="3974"/>
                      <a:pt x="8238" y="3984"/>
                    </a:cubicBezTo>
                    <a:cubicBezTo>
                      <a:pt x="8078" y="3973"/>
                      <a:pt x="7919" y="3955"/>
                      <a:pt x="7853" y="3963"/>
                    </a:cubicBezTo>
                    <a:cubicBezTo>
                      <a:pt x="7703" y="3949"/>
                      <a:pt x="7870" y="3952"/>
                      <a:pt x="7690" y="3934"/>
                    </a:cubicBezTo>
                    <a:cubicBezTo>
                      <a:pt x="7562" y="3927"/>
                      <a:pt x="7392" y="3925"/>
                      <a:pt x="7245" y="3907"/>
                    </a:cubicBezTo>
                    <a:lnTo>
                      <a:pt x="7248" y="3905"/>
                    </a:lnTo>
                    <a:cubicBezTo>
                      <a:pt x="6894" y="3859"/>
                      <a:pt x="6701" y="3870"/>
                      <a:pt x="6387" y="3806"/>
                    </a:cubicBezTo>
                    <a:lnTo>
                      <a:pt x="6422" y="3807"/>
                    </a:lnTo>
                    <a:cubicBezTo>
                      <a:pt x="6308" y="3790"/>
                      <a:pt x="6095" y="3746"/>
                      <a:pt x="5903" y="3694"/>
                    </a:cubicBezTo>
                    <a:cubicBezTo>
                      <a:pt x="5957" y="3709"/>
                      <a:pt x="6004" y="3728"/>
                      <a:pt x="5886" y="3702"/>
                    </a:cubicBezTo>
                    <a:cubicBezTo>
                      <a:pt x="5773" y="3660"/>
                      <a:pt x="5693" y="3630"/>
                      <a:pt x="5615" y="3601"/>
                    </a:cubicBezTo>
                    <a:cubicBezTo>
                      <a:pt x="5537" y="3569"/>
                      <a:pt x="5478" y="3527"/>
                      <a:pt x="5410" y="3489"/>
                    </a:cubicBezTo>
                    <a:cubicBezTo>
                      <a:pt x="5362" y="3472"/>
                      <a:pt x="5323" y="3446"/>
                      <a:pt x="5285" y="3416"/>
                    </a:cubicBezTo>
                    <a:cubicBezTo>
                      <a:pt x="5237" y="3370"/>
                      <a:pt x="5157" y="3329"/>
                      <a:pt x="5101" y="3244"/>
                    </a:cubicBezTo>
                    <a:cubicBezTo>
                      <a:pt x="5069" y="3205"/>
                      <a:pt x="5034" y="3163"/>
                      <a:pt x="4998" y="3119"/>
                    </a:cubicBezTo>
                    <a:cubicBezTo>
                      <a:pt x="4970" y="3067"/>
                      <a:pt x="4940" y="3011"/>
                      <a:pt x="4909" y="2953"/>
                    </a:cubicBezTo>
                    <a:cubicBezTo>
                      <a:pt x="4789" y="2718"/>
                      <a:pt x="4700" y="2396"/>
                      <a:pt x="4646" y="2044"/>
                    </a:cubicBezTo>
                    <a:cubicBezTo>
                      <a:pt x="4532" y="1341"/>
                      <a:pt x="4493" y="547"/>
                      <a:pt x="4455" y="0"/>
                    </a:cubicBezTo>
                    <a:lnTo>
                      <a:pt x="4009" y="0"/>
                    </a:lnTo>
                    <a:cubicBezTo>
                      <a:pt x="3972" y="664"/>
                      <a:pt x="3945" y="1014"/>
                      <a:pt x="3929" y="1219"/>
                    </a:cubicBezTo>
                    <a:lnTo>
                      <a:pt x="3930" y="1186"/>
                    </a:lnTo>
                    <a:cubicBezTo>
                      <a:pt x="3902" y="1504"/>
                      <a:pt x="3867" y="1909"/>
                      <a:pt x="3777" y="2331"/>
                    </a:cubicBezTo>
                    <a:cubicBezTo>
                      <a:pt x="3691" y="2755"/>
                      <a:pt x="3524" y="3188"/>
                      <a:pt x="3180" y="3440"/>
                    </a:cubicBezTo>
                    <a:cubicBezTo>
                      <a:pt x="2840" y="3701"/>
                      <a:pt x="2352" y="3795"/>
                      <a:pt x="1915" y="3860"/>
                    </a:cubicBezTo>
                    <a:cubicBezTo>
                      <a:pt x="1473" y="3926"/>
                      <a:pt x="1059" y="3957"/>
                      <a:pt x="728" y="3985"/>
                    </a:cubicBezTo>
                    <a:cubicBezTo>
                      <a:pt x="584" y="3988"/>
                      <a:pt x="403" y="3997"/>
                      <a:pt x="233" y="4007"/>
                    </a:cubicBezTo>
                    <a:cubicBezTo>
                      <a:pt x="90" y="4001"/>
                      <a:pt x="155" y="4003"/>
                      <a:pt x="25" y="3993"/>
                    </a:cubicBezTo>
                    <a:lnTo>
                      <a:pt x="25" y="4018"/>
                    </a:lnTo>
                    <a:cubicBezTo>
                      <a:pt x="24" y="4018"/>
                      <a:pt x="23" y="4018"/>
                      <a:pt x="22" y="4018"/>
                    </a:cubicBezTo>
                    <a:cubicBezTo>
                      <a:pt x="23" y="4018"/>
                      <a:pt x="24" y="4018"/>
                      <a:pt x="25" y="4018"/>
                    </a:cubicBezTo>
                    <a:lnTo>
                      <a:pt x="25" y="4029"/>
                    </a:lnTo>
                    <a:cubicBezTo>
                      <a:pt x="19" y="4029"/>
                      <a:pt x="14" y="4029"/>
                      <a:pt x="8" y="4030"/>
                    </a:cubicBezTo>
                    <a:cubicBezTo>
                      <a:pt x="4" y="4030"/>
                      <a:pt x="0" y="4030"/>
                      <a:pt x="0" y="4030"/>
                    </a:cubicBezTo>
                    <a:lnTo>
                      <a:pt x="0" y="4436"/>
                    </a:lnTo>
                    <a:cubicBezTo>
                      <a:pt x="8" y="4437"/>
                      <a:pt x="16" y="4437"/>
                      <a:pt x="25" y="4438"/>
                    </a:cubicBezTo>
                    <a:lnTo>
                      <a:pt x="25" y="4473"/>
                    </a:lnTo>
                    <a:cubicBezTo>
                      <a:pt x="73" y="4470"/>
                      <a:pt x="158" y="4466"/>
                      <a:pt x="304" y="4458"/>
                    </a:cubicBezTo>
                    <a:cubicBezTo>
                      <a:pt x="335" y="4456"/>
                      <a:pt x="363" y="4454"/>
                      <a:pt x="391" y="4452"/>
                    </a:cubicBezTo>
                    <a:cubicBezTo>
                      <a:pt x="435" y="4454"/>
                      <a:pt x="521" y="4457"/>
                      <a:pt x="698" y="4467"/>
                    </a:cubicBezTo>
                    <a:cubicBezTo>
                      <a:pt x="888" y="4481"/>
                      <a:pt x="1214" y="4497"/>
                      <a:pt x="1599" y="4542"/>
                    </a:cubicBezTo>
                    <a:cubicBezTo>
                      <a:pt x="1982" y="4586"/>
                      <a:pt x="2436" y="4645"/>
                      <a:pt x="2827" y="4804"/>
                    </a:cubicBezTo>
                    <a:cubicBezTo>
                      <a:pt x="3024" y="4880"/>
                      <a:pt x="3191" y="4992"/>
                      <a:pt x="3332" y="5119"/>
                    </a:cubicBezTo>
                    <a:cubicBezTo>
                      <a:pt x="3393" y="5191"/>
                      <a:pt x="3452" y="5263"/>
                      <a:pt x="3506" y="5335"/>
                    </a:cubicBezTo>
                    <a:cubicBezTo>
                      <a:pt x="3550" y="5417"/>
                      <a:pt x="3592" y="5496"/>
                      <a:pt x="3632" y="5571"/>
                    </a:cubicBezTo>
                    <a:cubicBezTo>
                      <a:pt x="3758" y="5900"/>
                      <a:pt x="3815" y="6196"/>
                      <a:pt x="3839" y="6359"/>
                    </a:cubicBezTo>
                    <a:cubicBezTo>
                      <a:pt x="3915" y="6706"/>
                      <a:pt x="3947" y="7157"/>
                      <a:pt x="3981" y="7511"/>
                    </a:cubicBezTo>
                    <a:lnTo>
                      <a:pt x="3975" y="7476"/>
                    </a:lnTo>
                    <a:cubicBezTo>
                      <a:pt x="3985" y="7568"/>
                      <a:pt x="3999" y="7766"/>
                      <a:pt x="4015" y="8020"/>
                    </a:cubicBezTo>
                    <a:cubicBezTo>
                      <a:pt x="4005" y="8172"/>
                      <a:pt x="3996" y="8317"/>
                      <a:pt x="3990" y="8439"/>
                    </a:cubicBezTo>
                    <a:lnTo>
                      <a:pt x="4039" y="8439"/>
                    </a:lnTo>
                    <a:cubicBezTo>
                      <a:pt x="4039" y="8448"/>
                      <a:pt x="4040" y="8456"/>
                      <a:pt x="4040" y="8464"/>
                    </a:cubicBezTo>
                    <a:lnTo>
                      <a:pt x="4424" y="8464"/>
                    </a:lnTo>
                    <a:cubicBezTo>
                      <a:pt x="4424" y="8456"/>
                      <a:pt x="4424" y="8447"/>
                      <a:pt x="4425" y="8439"/>
                    </a:cubicBezTo>
                    <a:lnTo>
                      <a:pt x="4474" y="8439"/>
                    </a:lnTo>
                    <a:cubicBezTo>
                      <a:pt x="4463" y="8248"/>
                      <a:pt x="4456" y="8117"/>
                      <a:pt x="4455" y="8104"/>
                    </a:cubicBezTo>
                    <a:lnTo>
                      <a:pt x="4446" y="8093"/>
                    </a:lnTo>
                    <a:cubicBezTo>
                      <a:pt x="4490" y="7414"/>
                      <a:pt x="4557" y="6703"/>
                      <a:pt x="4600" y="6479"/>
                    </a:cubicBezTo>
                    <a:lnTo>
                      <a:pt x="4588" y="6537"/>
                    </a:lnTo>
                    <a:cubicBezTo>
                      <a:pt x="4635" y="6159"/>
                      <a:pt x="4651" y="6216"/>
                      <a:pt x="4721" y="5932"/>
                    </a:cubicBezTo>
                    <a:cubicBezTo>
                      <a:pt x="4687" y="5960"/>
                      <a:pt x="4779" y="5662"/>
                      <a:pt x="4822" y="5552"/>
                    </a:cubicBezTo>
                    <a:lnTo>
                      <a:pt x="4823" y="5558"/>
                    </a:lnTo>
                    <a:cubicBezTo>
                      <a:pt x="4872" y="5488"/>
                      <a:pt x="4910" y="5340"/>
                      <a:pt x="5013" y="5228"/>
                    </a:cubicBezTo>
                    <a:cubicBezTo>
                      <a:pt x="5097" y="5099"/>
                      <a:pt x="5230" y="4995"/>
                      <a:pt x="5348" y="4915"/>
                    </a:cubicBezTo>
                    <a:lnTo>
                      <a:pt x="5343" y="4928"/>
                    </a:lnTo>
                    <a:cubicBezTo>
                      <a:pt x="5530" y="4779"/>
                      <a:pt x="5994" y="4657"/>
                      <a:pt x="6174" y="4621"/>
                    </a:cubicBezTo>
                    <a:cubicBezTo>
                      <a:pt x="6588" y="4539"/>
                      <a:pt x="7250" y="4493"/>
                      <a:pt x="7827" y="4443"/>
                    </a:cubicBezTo>
                    <a:lnTo>
                      <a:pt x="8203" y="4446"/>
                    </a:lnTo>
                    <a:lnTo>
                      <a:pt x="8257" y="4440"/>
                    </a:lnTo>
                    <a:cubicBezTo>
                      <a:pt x="8257" y="4440"/>
                      <a:pt x="8815" y="4102"/>
                      <a:pt x="8124" y="4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4"/>
              <p:cNvSpPr/>
              <p:nvPr/>
            </p:nvSpPr>
            <p:spPr>
              <a:xfrm flipH="1">
                <a:off x="8897020" y="96918"/>
                <a:ext cx="46213" cy="45555"/>
              </a:xfrm>
              <a:custGeom>
                <a:rect b="b" l="l" r="r" t="t"/>
                <a:pathLst>
                  <a:path extrusionOk="0" h="2213" w="2245">
                    <a:moveTo>
                      <a:pt x="2245" y="1066"/>
                    </a:moveTo>
                    <a:cubicBezTo>
                      <a:pt x="2245" y="1027"/>
                      <a:pt x="2249" y="986"/>
                      <a:pt x="2234" y="972"/>
                    </a:cubicBezTo>
                    <a:cubicBezTo>
                      <a:pt x="2233" y="934"/>
                      <a:pt x="2247" y="974"/>
                      <a:pt x="2245" y="928"/>
                    </a:cubicBezTo>
                    <a:cubicBezTo>
                      <a:pt x="2238" y="897"/>
                      <a:pt x="2217" y="858"/>
                      <a:pt x="2214" y="821"/>
                    </a:cubicBezTo>
                    <a:lnTo>
                      <a:pt x="2216" y="821"/>
                    </a:lnTo>
                    <a:cubicBezTo>
                      <a:pt x="2201" y="730"/>
                      <a:pt x="2159" y="694"/>
                      <a:pt x="2132" y="617"/>
                    </a:cubicBezTo>
                    <a:lnTo>
                      <a:pt x="2139" y="623"/>
                    </a:lnTo>
                    <a:cubicBezTo>
                      <a:pt x="2133" y="594"/>
                      <a:pt x="2098" y="548"/>
                      <a:pt x="2075" y="500"/>
                    </a:cubicBezTo>
                    <a:cubicBezTo>
                      <a:pt x="2081" y="514"/>
                      <a:pt x="2082" y="529"/>
                      <a:pt x="2064" y="503"/>
                    </a:cubicBezTo>
                    <a:cubicBezTo>
                      <a:pt x="2036" y="449"/>
                      <a:pt x="2006" y="420"/>
                      <a:pt x="1984" y="382"/>
                    </a:cubicBezTo>
                    <a:lnTo>
                      <a:pt x="1948" y="357"/>
                    </a:lnTo>
                    <a:cubicBezTo>
                      <a:pt x="1883" y="278"/>
                      <a:pt x="1679" y="104"/>
                      <a:pt x="1425" y="39"/>
                    </a:cubicBezTo>
                    <a:cubicBezTo>
                      <a:pt x="1175" y="-34"/>
                      <a:pt x="915" y="13"/>
                      <a:pt x="817" y="44"/>
                    </a:cubicBezTo>
                    <a:lnTo>
                      <a:pt x="825" y="40"/>
                    </a:lnTo>
                    <a:cubicBezTo>
                      <a:pt x="673" y="79"/>
                      <a:pt x="448" y="189"/>
                      <a:pt x="289" y="373"/>
                    </a:cubicBezTo>
                    <a:cubicBezTo>
                      <a:pt x="124" y="551"/>
                      <a:pt x="40" y="789"/>
                      <a:pt x="25" y="948"/>
                    </a:cubicBezTo>
                    <a:cubicBezTo>
                      <a:pt x="6" y="996"/>
                      <a:pt x="5" y="1065"/>
                      <a:pt x="0" y="1117"/>
                    </a:cubicBezTo>
                    <a:cubicBezTo>
                      <a:pt x="6" y="1088"/>
                      <a:pt x="13" y="1098"/>
                      <a:pt x="11" y="1120"/>
                    </a:cubicBezTo>
                    <a:cubicBezTo>
                      <a:pt x="19" y="1277"/>
                      <a:pt x="13" y="1132"/>
                      <a:pt x="36" y="1288"/>
                    </a:cubicBezTo>
                    <a:cubicBezTo>
                      <a:pt x="52" y="1376"/>
                      <a:pt x="106" y="1594"/>
                      <a:pt x="238" y="1769"/>
                    </a:cubicBezTo>
                    <a:cubicBezTo>
                      <a:pt x="361" y="1949"/>
                      <a:pt x="549" y="2066"/>
                      <a:pt x="619" y="2105"/>
                    </a:cubicBezTo>
                    <a:cubicBezTo>
                      <a:pt x="702" y="2133"/>
                      <a:pt x="803" y="2176"/>
                      <a:pt x="888" y="2186"/>
                    </a:cubicBezTo>
                    <a:lnTo>
                      <a:pt x="879" y="2187"/>
                    </a:lnTo>
                    <a:cubicBezTo>
                      <a:pt x="923" y="2194"/>
                      <a:pt x="1074" y="2225"/>
                      <a:pt x="1228" y="2208"/>
                    </a:cubicBezTo>
                    <a:cubicBezTo>
                      <a:pt x="1382" y="2196"/>
                      <a:pt x="1531" y="2139"/>
                      <a:pt x="1576" y="2112"/>
                    </a:cubicBezTo>
                    <a:lnTo>
                      <a:pt x="1562" y="2116"/>
                    </a:lnTo>
                    <a:cubicBezTo>
                      <a:pt x="1642" y="2068"/>
                      <a:pt x="1637" y="2088"/>
                      <a:pt x="1703" y="2054"/>
                    </a:cubicBezTo>
                    <a:cubicBezTo>
                      <a:pt x="1687" y="2046"/>
                      <a:pt x="1747" y="1994"/>
                      <a:pt x="1769" y="1974"/>
                    </a:cubicBezTo>
                    <a:lnTo>
                      <a:pt x="1770" y="1978"/>
                    </a:lnTo>
                    <a:cubicBezTo>
                      <a:pt x="1806" y="1949"/>
                      <a:pt x="1871" y="1870"/>
                      <a:pt x="1916" y="1813"/>
                    </a:cubicBezTo>
                    <a:lnTo>
                      <a:pt x="1921" y="1821"/>
                    </a:lnTo>
                    <a:cubicBezTo>
                      <a:pt x="1956" y="1770"/>
                      <a:pt x="2022" y="1676"/>
                      <a:pt x="2042" y="1637"/>
                    </a:cubicBezTo>
                    <a:cubicBezTo>
                      <a:pt x="2094" y="1553"/>
                      <a:pt x="2167" y="1408"/>
                      <a:pt x="2172" y="1270"/>
                    </a:cubicBezTo>
                    <a:cubicBezTo>
                      <a:pt x="2185" y="1242"/>
                      <a:pt x="2196" y="1214"/>
                      <a:pt x="2206" y="1185"/>
                    </a:cubicBezTo>
                    <a:lnTo>
                      <a:pt x="2204" y="1171"/>
                    </a:lnTo>
                    <a:cubicBezTo>
                      <a:pt x="2205" y="1156"/>
                      <a:pt x="1891" y="1058"/>
                      <a:pt x="1817" y="1179"/>
                    </a:cubicBezTo>
                    <a:lnTo>
                      <a:pt x="1807" y="1177"/>
                    </a:lnTo>
                    <a:cubicBezTo>
                      <a:pt x="1807" y="1184"/>
                      <a:pt x="1808" y="1192"/>
                      <a:pt x="1807" y="1200"/>
                    </a:cubicBezTo>
                    <a:cubicBezTo>
                      <a:pt x="1798" y="1227"/>
                      <a:pt x="1807" y="1241"/>
                      <a:pt x="1798" y="1237"/>
                    </a:cubicBezTo>
                    <a:lnTo>
                      <a:pt x="1805" y="1200"/>
                    </a:lnTo>
                    <a:cubicBezTo>
                      <a:pt x="1798" y="1227"/>
                      <a:pt x="1796" y="1208"/>
                      <a:pt x="1793" y="1197"/>
                    </a:cubicBezTo>
                    <a:cubicBezTo>
                      <a:pt x="1790" y="1208"/>
                      <a:pt x="1787" y="1219"/>
                      <a:pt x="1783" y="1227"/>
                    </a:cubicBezTo>
                    <a:cubicBezTo>
                      <a:pt x="1786" y="1233"/>
                      <a:pt x="1787" y="1224"/>
                      <a:pt x="1790" y="1220"/>
                    </a:cubicBezTo>
                    <a:cubicBezTo>
                      <a:pt x="1790" y="1235"/>
                      <a:pt x="1798" y="1257"/>
                      <a:pt x="1788" y="1274"/>
                    </a:cubicBezTo>
                    <a:cubicBezTo>
                      <a:pt x="1780" y="1301"/>
                      <a:pt x="1773" y="1272"/>
                      <a:pt x="1764" y="1303"/>
                    </a:cubicBezTo>
                    <a:cubicBezTo>
                      <a:pt x="1712" y="1464"/>
                      <a:pt x="1600" y="1595"/>
                      <a:pt x="1459" y="1684"/>
                    </a:cubicBezTo>
                    <a:cubicBezTo>
                      <a:pt x="1454" y="1683"/>
                      <a:pt x="1458" y="1681"/>
                      <a:pt x="1461" y="1677"/>
                    </a:cubicBezTo>
                    <a:cubicBezTo>
                      <a:pt x="1421" y="1707"/>
                      <a:pt x="1380" y="1726"/>
                      <a:pt x="1338" y="1744"/>
                    </a:cubicBezTo>
                    <a:cubicBezTo>
                      <a:pt x="1325" y="1745"/>
                      <a:pt x="1320" y="1741"/>
                      <a:pt x="1315" y="1738"/>
                    </a:cubicBezTo>
                    <a:cubicBezTo>
                      <a:pt x="1328" y="1755"/>
                      <a:pt x="1070" y="1793"/>
                      <a:pt x="1065" y="1775"/>
                    </a:cubicBezTo>
                    <a:lnTo>
                      <a:pt x="1060" y="1791"/>
                    </a:lnTo>
                    <a:cubicBezTo>
                      <a:pt x="1010" y="1787"/>
                      <a:pt x="1048" y="1771"/>
                      <a:pt x="1002" y="1769"/>
                    </a:cubicBezTo>
                    <a:cubicBezTo>
                      <a:pt x="979" y="1792"/>
                      <a:pt x="929" y="1749"/>
                      <a:pt x="910" y="1758"/>
                    </a:cubicBezTo>
                    <a:cubicBezTo>
                      <a:pt x="910" y="1758"/>
                      <a:pt x="890" y="1747"/>
                      <a:pt x="894" y="1741"/>
                    </a:cubicBezTo>
                    <a:cubicBezTo>
                      <a:pt x="883" y="1750"/>
                      <a:pt x="871" y="1736"/>
                      <a:pt x="857" y="1734"/>
                    </a:cubicBezTo>
                    <a:cubicBezTo>
                      <a:pt x="850" y="1736"/>
                      <a:pt x="859" y="1739"/>
                      <a:pt x="861" y="1744"/>
                    </a:cubicBezTo>
                    <a:cubicBezTo>
                      <a:pt x="850" y="1742"/>
                      <a:pt x="840" y="1738"/>
                      <a:pt x="829" y="1734"/>
                    </a:cubicBezTo>
                    <a:cubicBezTo>
                      <a:pt x="819" y="1725"/>
                      <a:pt x="820" y="1717"/>
                      <a:pt x="833" y="1722"/>
                    </a:cubicBezTo>
                    <a:cubicBezTo>
                      <a:pt x="794" y="1705"/>
                      <a:pt x="688" y="1637"/>
                      <a:pt x="611" y="1540"/>
                    </a:cubicBezTo>
                    <a:cubicBezTo>
                      <a:pt x="534" y="1443"/>
                      <a:pt x="493" y="1326"/>
                      <a:pt x="482" y="1283"/>
                    </a:cubicBezTo>
                    <a:cubicBezTo>
                      <a:pt x="476" y="1297"/>
                      <a:pt x="488" y="1322"/>
                      <a:pt x="479" y="1337"/>
                    </a:cubicBezTo>
                    <a:cubicBezTo>
                      <a:pt x="461" y="1317"/>
                      <a:pt x="472" y="1301"/>
                      <a:pt x="460" y="1293"/>
                    </a:cubicBezTo>
                    <a:cubicBezTo>
                      <a:pt x="478" y="1279"/>
                      <a:pt x="452" y="1240"/>
                      <a:pt x="473" y="1218"/>
                    </a:cubicBezTo>
                    <a:lnTo>
                      <a:pt x="459" y="1213"/>
                    </a:lnTo>
                    <a:lnTo>
                      <a:pt x="465" y="1200"/>
                    </a:lnTo>
                    <a:cubicBezTo>
                      <a:pt x="447" y="1096"/>
                      <a:pt x="452" y="1176"/>
                      <a:pt x="459" y="1083"/>
                    </a:cubicBezTo>
                    <a:cubicBezTo>
                      <a:pt x="460" y="1029"/>
                      <a:pt x="448" y="999"/>
                      <a:pt x="462" y="971"/>
                    </a:cubicBezTo>
                    <a:cubicBezTo>
                      <a:pt x="460" y="975"/>
                      <a:pt x="449" y="985"/>
                      <a:pt x="450" y="971"/>
                    </a:cubicBezTo>
                    <a:cubicBezTo>
                      <a:pt x="462" y="971"/>
                      <a:pt x="452" y="931"/>
                      <a:pt x="464" y="927"/>
                    </a:cubicBezTo>
                    <a:cubicBezTo>
                      <a:pt x="467" y="913"/>
                      <a:pt x="485" y="871"/>
                      <a:pt x="465" y="880"/>
                    </a:cubicBezTo>
                    <a:cubicBezTo>
                      <a:pt x="474" y="875"/>
                      <a:pt x="492" y="838"/>
                      <a:pt x="489" y="863"/>
                    </a:cubicBezTo>
                    <a:cubicBezTo>
                      <a:pt x="495" y="851"/>
                      <a:pt x="504" y="840"/>
                      <a:pt x="505" y="829"/>
                    </a:cubicBezTo>
                    <a:lnTo>
                      <a:pt x="493" y="844"/>
                    </a:lnTo>
                    <a:cubicBezTo>
                      <a:pt x="510" y="800"/>
                      <a:pt x="534" y="784"/>
                      <a:pt x="539" y="751"/>
                    </a:cubicBezTo>
                    <a:lnTo>
                      <a:pt x="524" y="763"/>
                    </a:lnTo>
                    <a:cubicBezTo>
                      <a:pt x="537" y="737"/>
                      <a:pt x="552" y="718"/>
                      <a:pt x="571" y="718"/>
                    </a:cubicBezTo>
                    <a:lnTo>
                      <a:pt x="557" y="744"/>
                    </a:lnTo>
                    <a:cubicBezTo>
                      <a:pt x="584" y="706"/>
                      <a:pt x="600" y="684"/>
                      <a:pt x="621" y="650"/>
                    </a:cubicBezTo>
                    <a:lnTo>
                      <a:pt x="612" y="660"/>
                    </a:lnTo>
                    <a:cubicBezTo>
                      <a:pt x="623" y="602"/>
                      <a:pt x="843" y="446"/>
                      <a:pt x="893" y="427"/>
                    </a:cubicBezTo>
                    <a:lnTo>
                      <a:pt x="868" y="423"/>
                    </a:lnTo>
                    <a:cubicBezTo>
                      <a:pt x="880" y="415"/>
                      <a:pt x="893" y="407"/>
                      <a:pt x="906" y="401"/>
                    </a:cubicBezTo>
                    <a:cubicBezTo>
                      <a:pt x="901" y="402"/>
                      <a:pt x="897" y="442"/>
                      <a:pt x="892" y="441"/>
                    </a:cubicBezTo>
                    <a:cubicBezTo>
                      <a:pt x="933" y="427"/>
                      <a:pt x="1069" y="388"/>
                      <a:pt x="1207" y="408"/>
                    </a:cubicBezTo>
                    <a:cubicBezTo>
                      <a:pt x="1344" y="422"/>
                      <a:pt x="1468" y="488"/>
                      <a:pt x="1498" y="516"/>
                    </a:cubicBezTo>
                    <a:cubicBezTo>
                      <a:pt x="1523" y="539"/>
                      <a:pt x="1492" y="537"/>
                      <a:pt x="1492" y="537"/>
                    </a:cubicBezTo>
                    <a:cubicBezTo>
                      <a:pt x="1527" y="554"/>
                      <a:pt x="1513" y="536"/>
                      <a:pt x="1540" y="556"/>
                    </a:cubicBezTo>
                    <a:cubicBezTo>
                      <a:pt x="1546" y="564"/>
                      <a:pt x="1533" y="563"/>
                      <a:pt x="1527" y="561"/>
                    </a:cubicBezTo>
                    <a:cubicBezTo>
                      <a:pt x="1540" y="569"/>
                      <a:pt x="1548" y="580"/>
                      <a:pt x="1553" y="576"/>
                    </a:cubicBezTo>
                    <a:cubicBezTo>
                      <a:pt x="1541" y="562"/>
                      <a:pt x="1556" y="555"/>
                      <a:pt x="1555" y="543"/>
                    </a:cubicBezTo>
                    <a:cubicBezTo>
                      <a:pt x="1567" y="552"/>
                      <a:pt x="1579" y="561"/>
                      <a:pt x="1589" y="572"/>
                    </a:cubicBezTo>
                    <a:lnTo>
                      <a:pt x="1582" y="577"/>
                    </a:lnTo>
                    <a:cubicBezTo>
                      <a:pt x="1588" y="585"/>
                      <a:pt x="1618" y="574"/>
                      <a:pt x="1646" y="610"/>
                    </a:cubicBezTo>
                    <a:cubicBezTo>
                      <a:pt x="1696" y="666"/>
                      <a:pt x="1744" y="733"/>
                      <a:pt x="1775" y="801"/>
                    </a:cubicBezTo>
                    <a:cubicBezTo>
                      <a:pt x="1770" y="802"/>
                      <a:pt x="1760" y="790"/>
                      <a:pt x="1751" y="777"/>
                    </a:cubicBezTo>
                    <a:cubicBezTo>
                      <a:pt x="1755" y="786"/>
                      <a:pt x="1762" y="799"/>
                      <a:pt x="1763" y="809"/>
                    </a:cubicBezTo>
                    <a:cubicBezTo>
                      <a:pt x="1764" y="789"/>
                      <a:pt x="1782" y="834"/>
                      <a:pt x="1780" y="820"/>
                    </a:cubicBezTo>
                    <a:cubicBezTo>
                      <a:pt x="1825" y="861"/>
                      <a:pt x="1826" y="937"/>
                      <a:pt x="1849" y="982"/>
                    </a:cubicBezTo>
                    <a:cubicBezTo>
                      <a:pt x="1870" y="969"/>
                      <a:pt x="2213" y="1057"/>
                      <a:pt x="2235" y="1070"/>
                    </a:cubicBezTo>
                    <a:cubicBezTo>
                      <a:pt x="2236" y="1093"/>
                      <a:pt x="2236" y="1115"/>
                      <a:pt x="2234" y="1122"/>
                    </a:cubicBezTo>
                    <a:cubicBezTo>
                      <a:pt x="2240" y="1117"/>
                      <a:pt x="2241" y="1071"/>
                      <a:pt x="2236" y="1047"/>
                    </a:cubicBezTo>
                    <a:lnTo>
                      <a:pt x="2223" y="1044"/>
                    </a:lnTo>
                    <a:cubicBezTo>
                      <a:pt x="2215" y="990"/>
                      <a:pt x="2231" y="1031"/>
                      <a:pt x="2223" y="977"/>
                    </a:cubicBezTo>
                    <a:cubicBezTo>
                      <a:pt x="2234" y="973"/>
                      <a:pt x="2243" y="1022"/>
                      <a:pt x="2245" y="1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5"/>
          <p:cNvPicPr preferRelativeResize="0"/>
          <p:nvPr/>
        </p:nvPicPr>
        <p:blipFill rotWithShape="1">
          <a:blip r:embed="rId2">
            <a:alphaModFix amt="39000"/>
          </a:blip>
          <a:srcRect b="0" l="19627" r="0" t="-210"/>
          <a:stretch/>
        </p:blipFill>
        <p:spPr>
          <a:xfrm rot="5400000">
            <a:off x="1981963" y="-2005538"/>
            <a:ext cx="5190649" cy="91545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5"/>
          <p:cNvSpPr txBox="1"/>
          <p:nvPr>
            <p:ph idx="1" type="subTitle"/>
          </p:nvPr>
        </p:nvSpPr>
        <p:spPr>
          <a:xfrm>
            <a:off x="1290750" y="2596597"/>
            <a:ext cx="2907600" cy="42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latin typeface="Petit Formal Script"/>
                <a:ea typeface="Petit Formal Script"/>
                <a:cs typeface="Petit Formal Script"/>
                <a:sym typeface="Petit Formal Scrip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1" name="Google Shape;71;p5"/>
          <p:cNvSpPr txBox="1"/>
          <p:nvPr>
            <p:ph idx="2" type="subTitle"/>
          </p:nvPr>
        </p:nvSpPr>
        <p:spPr>
          <a:xfrm>
            <a:off x="4945625" y="2596597"/>
            <a:ext cx="2907600" cy="42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latin typeface="Petit Formal Script"/>
                <a:ea typeface="Petit Formal Script"/>
                <a:cs typeface="Petit Formal Script"/>
                <a:sym typeface="Petit Formal Scrip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2" name="Google Shape;72;p5"/>
          <p:cNvSpPr txBox="1"/>
          <p:nvPr>
            <p:ph idx="3" type="subTitle"/>
          </p:nvPr>
        </p:nvSpPr>
        <p:spPr>
          <a:xfrm>
            <a:off x="1290750" y="2962399"/>
            <a:ext cx="2907600" cy="11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"/>
          <p:cNvSpPr txBox="1"/>
          <p:nvPr>
            <p:ph idx="4" type="subTitle"/>
          </p:nvPr>
        </p:nvSpPr>
        <p:spPr>
          <a:xfrm>
            <a:off x="4945625" y="2962399"/>
            <a:ext cx="2907600" cy="11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5" name="Google Shape;75;p5"/>
          <p:cNvSpPr/>
          <p:nvPr/>
        </p:nvSpPr>
        <p:spPr>
          <a:xfrm>
            <a:off x="-3525" y="4859525"/>
            <a:ext cx="9144000" cy="284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grpSp>
        <p:nvGrpSpPr>
          <p:cNvPr id="76" name="Google Shape;76;p5"/>
          <p:cNvGrpSpPr/>
          <p:nvPr/>
        </p:nvGrpSpPr>
        <p:grpSpPr>
          <a:xfrm>
            <a:off x="-105587" y="96918"/>
            <a:ext cx="9249588" cy="2885513"/>
            <a:chOff x="-105587" y="96918"/>
            <a:chExt cx="9249588" cy="2885513"/>
          </a:xfrm>
        </p:grpSpPr>
        <p:grpSp>
          <p:nvGrpSpPr>
            <p:cNvPr id="77" name="Google Shape;77;p5"/>
            <p:cNvGrpSpPr/>
            <p:nvPr/>
          </p:nvGrpSpPr>
          <p:grpSpPr>
            <a:xfrm flipH="1" rot="5400000">
              <a:off x="-465277" y="1628603"/>
              <a:ext cx="1713517" cy="994138"/>
              <a:chOff x="7206425" y="3871110"/>
              <a:chExt cx="2060010" cy="1195165"/>
            </a:xfrm>
          </p:grpSpPr>
          <p:pic>
            <p:nvPicPr>
              <p:cNvPr id="78" name="Google Shape;78;p5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7206425" y="3871110"/>
                <a:ext cx="1664149" cy="119516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79" name="Google Shape;79;p5"/>
              <p:cNvGrpSpPr/>
              <p:nvPr/>
            </p:nvGrpSpPr>
            <p:grpSpPr>
              <a:xfrm>
                <a:off x="9017635" y="4478319"/>
                <a:ext cx="248800" cy="235798"/>
                <a:chOff x="1307660" y="1186894"/>
                <a:chExt cx="248800" cy="235798"/>
              </a:xfrm>
            </p:grpSpPr>
            <p:sp>
              <p:nvSpPr>
                <p:cNvPr id="80" name="Google Shape;80;p5"/>
                <p:cNvSpPr/>
                <p:nvPr/>
              </p:nvSpPr>
              <p:spPr>
                <a:xfrm>
                  <a:off x="1307660" y="1186894"/>
                  <a:ext cx="174355" cy="174231"/>
                </a:xfrm>
                <a:custGeom>
                  <a:rect b="b" l="l" r="r" t="t"/>
                  <a:pathLst>
                    <a:path extrusionOk="0" h="8464" w="8470">
                      <a:moveTo>
                        <a:pt x="5447" y="4423"/>
                      </a:moveTo>
                      <a:cubicBezTo>
                        <a:pt x="5164" y="4549"/>
                        <a:pt x="4863" y="4723"/>
                        <a:pt x="4672" y="5001"/>
                      </a:cubicBezTo>
                      <a:cubicBezTo>
                        <a:pt x="4562" y="5128"/>
                        <a:pt x="4502" y="5281"/>
                        <a:pt x="4426" y="5423"/>
                      </a:cubicBezTo>
                      <a:cubicBezTo>
                        <a:pt x="4378" y="5571"/>
                        <a:pt x="4307" y="5720"/>
                        <a:pt x="4280" y="5869"/>
                      </a:cubicBezTo>
                      <a:cubicBezTo>
                        <a:pt x="4270" y="5896"/>
                        <a:pt x="4278" y="5863"/>
                        <a:pt x="4285" y="5828"/>
                      </a:cubicBezTo>
                      <a:cubicBezTo>
                        <a:pt x="4265" y="5909"/>
                        <a:pt x="4247" y="5988"/>
                        <a:pt x="4231" y="6065"/>
                      </a:cubicBezTo>
                      <a:cubicBezTo>
                        <a:pt x="4203" y="5931"/>
                        <a:pt x="4164" y="5773"/>
                        <a:pt x="4104" y="5599"/>
                      </a:cubicBezTo>
                      <a:cubicBezTo>
                        <a:pt x="4047" y="5414"/>
                        <a:pt x="3950" y="5209"/>
                        <a:pt x="3812" y="5016"/>
                      </a:cubicBezTo>
                      <a:cubicBezTo>
                        <a:pt x="3671" y="4825"/>
                        <a:pt x="3478" y="4646"/>
                        <a:pt x="3263" y="4532"/>
                      </a:cubicBezTo>
                      <a:cubicBezTo>
                        <a:pt x="2968" y="4370"/>
                        <a:pt x="2660" y="4277"/>
                        <a:pt x="2378" y="4218"/>
                      </a:cubicBezTo>
                      <a:cubicBezTo>
                        <a:pt x="2489" y="4195"/>
                        <a:pt x="2586" y="4170"/>
                        <a:pt x="2690" y="4138"/>
                      </a:cubicBezTo>
                      <a:lnTo>
                        <a:pt x="2569" y="4161"/>
                      </a:lnTo>
                      <a:cubicBezTo>
                        <a:pt x="2762" y="4122"/>
                        <a:pt x="2922" y="4042"/>
                        <a:pt x="3004" y="4035"/>
                      </a:cubicBezTo>
                      <a:lnTo>
                        <a:pt x="2807" y="4111"/>
                      </a:lnTo>
                      <a:cubicBezTo>
                        <a:pt x="2968" y="4055"/>
                        <a:pt x="3097" y="4009"/>
                        <a:pt x="3213" y="3936"/>
                      </a:cubicBezTo>
                      <a:cubicBezTo>
                        <a:pt x="3334" y="3879"/>
                        <a:pt x="3437" y="3800"/>
                        <a:pt x="3548" y="3697"/>
                      </a:cubicBezTo>
                      <a:lnTo>
                        <a:pt x="3465" y="3765"/>
                      </a:lnTo>
                      <a:cubicBezTo>
                        <a:pt x="3506" y="3729"/>
                        <a:pt x="3560" y="3682"/>
                        <a:pt x="3625" y="3625"/>
                      </a:cubicBezTo>
                      <a:cubicBezTo>
                        <a:pt x="3684" y="3551"/>
                        <a:pt x="3752" y="3465"/>
                        <a:pt x="3827" y="3370"/>
                      </a:cubicBezTo>
                      <a:cubicBezTo>
                        <a:pt x="3884" y="3265"/>
                        <a:pt x="3950" y="3148"/>
                        <a:pt x="4004" y="3024"/>
                      </a:cubicBezTo>
                      <a:cubicBezTo>
                        <a:pt x="4045" y="2897"/>
                        <a:pt x="4100" y="2766"/>
                        <a:pt x="4130" y="2634"/>
                      </a:cubicBezTo>
                      <a:cubicBezTo>
                        <a:pt x="4178" y="2443"/>
                        <a:pt x="4213" y="2253"/>
                        <a:pt x="4237" y="2081"/>
                      </a:cubicBezTo>
                      <a:cubicBezTo>
                        <a:pt x="4274" y="2339"/>
                        <a:pt x="4314" y="2540"/>
                        <a:pt x="4352" y="2646"/>
                      </a:cubicBezTo>
                      <a:cubicBezTo>
                        <a:pt x="4410" y="2861"/>
                        <a:pt x="4343" y="2690"/>
                        <a:pt x="4341" y="2688"/>
                      </a:cubicBezTo>
                      <a:cubicBezTo>
                        <a:pt x="4434" y="2947"/>
                        <a:pt x="4391" y="2796"/>
                        <a:pt x="4469" y="3017"/>
                      </a:cubicBezTo>
                      <a:cubicBezTo>
                        <a:pt x="4489" y="3078"/>
                        <a:pt x="4456" y="3008"/>
                        <a:pt x="4442" y="2975"/>
                      </a:cubicBezTo>
                      <a:cubicBezTo>
                        <a:pt x="4472" y="3073"/>
                        <a:pt x="4528" y="3159"/>
                        <a:pt x="4533" y="3164"/>
                      </a:cubicBezTo>
                      <a:cubicBezTo>
                        <a:pt x="4474" y="3045"/>
                        <a:pt x="4513" y="3089"/>
                        <a:pt x="4497" y="3036"/>
                      </a:cubicBezTo>
                      <a:lnTo>
                        <a:pt x="4641" y="3307"/>
                      </a:lnTo>
                      <a:lnTo>
                        <a:pt x="4627" y="3300"/>
                      </a:lnTo>
                      <a:cubicBezTo>
                        <a:pt x="4641" y="3331"/>
                        <a:pt x="4671" y="3364"/>
                        <a:pt x="4724" y="3418"/>
                      </a:cubicBezTo>
                      <a:cubicBezTo>
                        <a:pt x="4781" y="3466"/>
                        <a:pt x="4831" y="3561"/>
                        <a:pt x="4954" y="3654"/>
                      </a:cubicBezTo>
                      <a:cubicBezTo>
                        <a:pt x="5336" y="3992"/>
                        <a:pt x="5855" y="4118"/>
                        <a:pt x="6309" y="4199"/>
                      </a:cubicBezTo>
                      <a:cubicBezTo>
                        <a:pt x="6300" y="4200"/>
                        <a:pt x="6292" y="4202"/>
                        <a:pt x="6283" y="4203"/>
                      </a:cubicBezTo>
                      <a:cubicBezTo>
                        <a:pt x="6245" y="4199"/>
                        <a:pt x="6197" y="4193"/>
                        <a:pt x="6148" y="4185"/>
                      </a:cubicBezTo>
                      <a:cubicBezTo>
                        <a:pt x="6184" y="4191"/>
                        <a:pt x="6222" y="4198"/>
                        <a:pt x="6266" y="4206"/>
                      </a:cubicBezTo>
                      <a:cubicBezTo>
                        <a:pt x="5994" y="4252"/>
                        <a:pt x="5720" y="4318"/>
                        <a:pt x="5447" y="4423"/>
                      </a:cubicBezTo>
                      <a:moveTo>
                        <a:pt x="1069" y="4393"/>
                      </a:moveTo>
                      <a:cubicBezTo>
                        <a:pt x="1072" y="4392"/>
                        <a:pt x="1075" y="4392"/>
                        <a:pt x="1078" y="4392"/>
                      </a:cubicBezTo>
                      <a:cubicBezTo>
                        <a:pt x="1075" y="4392"/>
                        <a:pt x="1072" y="4392"/>
                        <a:pt x="1069" y="4393"/>
                      </a:cubicBezTo>
                      <a:moveTo>
                        <a:pt x="8124" y="4066"/>
                      </a:moveTo>
                      <a:cubicBezTo>
                        <a:pt x="8138" y="4060"/>
                        <a:pt x="8150" y="4053"/>
                        <a:pt x="8162" y="4047"/>
                      </a:cubicBezTo>
                      <a:cubicBezTo>
                        <a:pt x="8215" y="4045"/>
                        <a:pt x="8272" y="4042"/>
                        <a:pt x="8336" y="4038"/>
                      </a:cubicBezTo>
                      <a:cubicBezTo>
                        <a:pt x="8294" y="4036"/>
                        <a:pt x="8240" y="4037"/>
                        <a:pt x="8178" y="4039"/>
                      </a:cubicBezTo>
                      <a:cubicBezTo>
                        <a:pt x="8222" y="4016"/>
                        <a:pt x="8249" y="3999"/>
                        <a:pt x="8249" y="3994"/>
                      </a:cubicBezTo>
                      <a:cubicBezTo>
                        <a:pt x="8339" y="4001"/>
                        <a:pt x="8419" y="4007"/>
                        <a:pt x="8465" y="4010"/>
                      </a:cubicBezTo>
                      <a:cubicBezTo>
                        <a:pt x="8441" y="4003"/>
                        <a:pt x="8257" y="3989"/>
                        <a:pt x="8159" y="3987"/>
                      </a:cubicBezTo>
                      <a:lnTo>
                        <a:pt x="8141" y="3999"/>
                      </a:lnTo>
                      <a:cubicBezTo>
                        <a:pt x="7916" y="3989"/>
                        <a:pt x="8089" y="3988"/>
                        <a:pt x="7869" y="3975"/>
                      </a:cubicBezTo>
                      <a:cubicBezTo>
                        <a:pt x="7858" y="3964"/>
                        <a:pt x="8060" y="3974"/>
                        <a:pt x="8238" y="3984"/>
                      </a:cubicBezTo>
                      <a:cubicBezTo>
                        <a:pt x="8078" y="3973"/>
                        <a:pt x="7919" y="3955"/>
                        <a:pt x="7853" y="3963"/>
                      </a:cubicBezTo>
                      <a:cubicBezTo>
                        <a:pt x="7703" y="3949"/>
                        <a:pt x="7870" y="3952"/>
                        <a:pt x="7690" y="3934"/>
                      </a:cubicBezTo>
                      <a:cubicBezTo>
                        <a:pt x="7562" y="3927"/>
                        <a:pt x="7392" y="3925"/>
                        <a:pt x="7245" y="3907"/>
                      </a:cubicBezTo>
                      <a:lnTo>
                        <a:pt x="7248" y="3905"/>
                      </a:lnTo>
                      <a:cubicBezTo>
                        <a:pt x="6894" y="3859"/>
                        <a:pt x="6701" y="3870"/>
                        <a:pt x="6387" y="3806"/>
                      </a:cubicBezTo>
                      <a:lnTo>
                        <a:pt x="6422" y="3807"/>
                      </a:lnTo>
                      <a:cubicBezTo>
                        <a:pt x="6308" y="3790"/>
                        <a:pt x="6095" y="3746"/>
                        <a:pt x="5903" y="3694"/>
                      </a:cubicBezTo>
                      <a:cubicBezTo>
                        <a:pt x="5957" y="3709"/>
                        <a:pt x="6004" y="3728"/>
                        <a:pt x="5886" y="3702"/>
                      </a:cubicBezTo>
                      <a:cubicBezTo>
                        <a:pt x="5773" y="3660"/>
                        <a:pt x="5693" y="3630"/>
                        <a:pt x="5615" y="3601"/>
                      </a:cubicBezTo>
                      <a:cubicBezTo>
                        <a:pt x="5537" y="3569"/>
                        <a:pt x="5478" y="3527"/>
                        <a:pt x="5410" y="3489"/>
                      </a:cubicBezTo>
                      <a:cubicBezTo>
                        <a:pt x="5362" y="3472"/>
                        <a:pt x="5323" y="3446"/>
                        <a:pt x="5285" y="3416"/>
                      </a:cubicBezTo>
                      <a:cubicBezTo>
                        <a:pt x="5237" y="3370"/>
                        <a:pt x="5157" y="3329"/>
                        <a:pt x="5101" y="3244"/>
                      </a:cubicBezTo>
                      <a:cubicBezTo>
                        <a:pt x="5069" y="3205"/>
                        <a:pt x="5034" y="3163"/>
                        <a:pt x="4998" y="3119"/>
                      </a:cubicBezTo>
                      <a:cubicBezTo>
                        <a:pt x="4970" y="3067"/>
                        <a:pt x="4940" y="3011"/>
                        <a:pt x="4909" y="2953"/>
                      </a:cubicBezTo>
                      <a:cubicBezTo>
                        <a:pt x="4789" y="2718"/>
                        <a:pt x="4700" y="2396"/>
                        <a:pt x="4646" y="2044"/>
                      </a:cubicBezTo>
                      <a:cubicBezTo>
                        <a:pt x="4532" y="1341"/>
                        <a:pt x="4493" y="547"/>
                        <a:pt x="4455" y="0"/>
                      </a:cubicBezTo>
                      <a:lnTo>
                        <a:pt x="4009" y="0"/>
                      </a:lnTo>
                      <a:cubicBezTo>
                        <a:pt x="3972" y="664"/>
                        <a:pt x="3945" y="1014"/>
                        <a:pt x="3929" y="1219"/>
                      </a:cubicBezTo>
                      <a:lnTo>
                        <a:pt x="3930" y="1186"/>
                      </a:lnTo>
                      <a:cubicBezTo>
                        <a:pt x="3902" y="1504"/>
                        <a:pt x="3867" y="1909"/>
                        <a:pt x="3777" y="2331"/>
                      </a:cubicBezTo>
                      <a:cubicBezTo>
                        <a:pt x="3691" y="2755"/>
                        <a:pt x="3524" y="3188"/>
                        <a:pt x="3180" y="3440"/>
                      </a:cubicBezTo>
                      <a:cubicBezTo>
                        <a:pt x="2840" y="3701"/>
                        <a:pt x="2352" y="3795"/>
                        <a:pt x="1915" y="3860"/>
                      </a:cubicBezTo>
                      <a:cubicBezTo>
                        <a:pt x="1473" y="3926"/>
                        <a:pt x="1059" y="3957"/>
                        <a:pt x="728" y="3985"/>
                      </a:cubicBezTo>
                      <a:cubicBezTo>
                        <a:pt x="584" y="3988"/>
                        <a:pt x="403" y="3997"/>
                        <a:pt x="233" y="4007"/>
                      </a:cubicBezTo>
                      <a:cubicBezTo>
                        <a:pt x="90" y="4001"/>
                        <a:pt x="155" y="4003"/>
                        <a:pt x="25" y="3993"/>
                      </a:cubicBezTo>
                      <a:lnTo>
                        <a:pt x="25" y="4018"/>
                      </a:lnTo>
                      <a:cubicBezTo>
                        <a:pt x="24" y="4018"/>
                        <a:pt x="23" y="4018"/>
                        <a:pt x="22" y="4018"/>
                      </a:cubicBezTo>
                      <a:cubicBezTo>
                        <a:pt x="23" y="4018"/>
                        <a:pt x="24" y="4018"/>
                        <a:pt x="25" y="4018"/>
                      </a:cubicBezTo>
                      <a:lnTo>
                        <a:pt x="25" y="4029"/>
                      </a:lnTo>
                      <a:cubicBezTo>
                        <a:pt x="19" y="4029"/>
                        <a:pt x="14" y="4029"/>
                        <a:pt x="8" y="4030"/>
                      </a:cubicBezTo>
                      <a:cubicBezTo>
                        <a:pt x="4" y="4030"/>
                        <a:pt x="0" y="4030"/>
                        <a:pt x="0" y="4030"/>
                      </a:cubicBezTo>
                      <a:lnTo>
                        <a:pt x="0" y="4436"/>
                      </a:lnTo>
                      <a:cubicBezTo>
                        <a:pt x="8" y="4437"/>
                        <a:pt x="16" y="4437"/>
                        <a:pt x="25" y="4438"/>
                      </a:cubicBezTo>
                      <a:lnTo>
                        <a:pt x="25" y="4473"/>
                      </a:lnTo>
                      <a:cubicBezTo>
                        <a:pt x="73" y="4470"/>
                        <a:pt x="158" y="4466"/>
                        <a:pt x="304" y="4458"/>
                      </a:cubicBezTo>
                      <a:cubicBezTo>
                        <a:pt x="335" y="4456"/>
                        <a:pt x="363" y="4454"/>
                        <a:pt x="391" y="4452"/>
                      </a:cubicBezTo>
                      <a:cubicBezTo>
                        <a:pt x="435" y="4454"/>
                        <a:pt x="521" y="4457"/>
                        <a:pt x="698" y="4467"/>
                      </a:cubicBezTo>
                      <a:cubicBezTo>
                        <a:pt x="888" y="4481"/>
                        <a:pt x="1214" y="4497"/>
                        <a:pt x="1599" y="4542"/>
                      </a:cubicBezTo>
                      <a:cubicBezTo>
                        <a:pt x="1982" y="4586"/>
                        <a:pt x="2436" y="4645"/>
                        <a:pt x="2827" y="4804"/>
                      </a:cubicBezTo>
                      <a:cubicBezTo>
                        <a:pt x="3024" y="4880"/>
                        <a:pt x="3191" y="4992"/>
                        <a:pt x="3332" y="5119"/>
                      </a:cubicBezTo>
                      <a:cubicBezTo>
                        <a:pt x="3393" y="5191"/>
                        <a:pt x="3452" y="5263"/>
                        <a:pt x="3506" y="5335"/>
                      </a:cubicBezTo>
                      <a:cubicBezTo>
                        <a:pt x="3550" y="5417"/>
                        <a:pt x="3592" y="5496"/>
                        <a:pt x="3632" y="5571"/>
                      </a:cubicBezTo>
                      <a:cubicBezTo>
                        <a:pt x="3758" y="5900"/>
                        <a:pt x="3815" y="6196"/>
                        <a:pt x="3839" y="6359"/>
                      </a:cubicBezTo>
                      <a:cubicBezTo>
                        <a:pt x="3915" y="6706"/>
                        <a:pt x="3947" y="7157"/>
                        <a:pt x="3981" y="7511"/>
                      </a:cubicBezTo>
                      <a:lnTo>
                        <a:pt x="3975" y="7476"/>
                      </a:lnTo>
                      <a:cubicBezTo>
                        <a:pt x="3985" y="7568"/>
                        <a:pt x="3999" y="7766"/>
                        <a:pt x="4015" y="8020"/>
                      </a:cubicBezTo>
                      <a:cubicBezTo>
                        <a:pt x="4005" y="8172"/>
                        <a:pt x="3996" y="8317"/>
                        <a:pt x="3990" y="8439"/>
                      </a:cubicBezTo>
                      <a:lnTo>
                        <a:pt x="4039" y="8439"/>
                      </a:lnTo>
                      <a:cubicBezTo>
                        <a:pt x="4039" y="8448"/>
                        <a:pt x="4040" y="8456"/>
                        <a:pt x="4040" y="8464"/>
                      </a:cubicBezTo>
                      <a:lnTo>
                        <a:pt x="4424" y="8464"/>
                      </a:lnTo>
                      <a:cubicBezTo>
                        <a:pt x="4424" y="8456"/>
                        <a:pt x="4424" y="8447"/>
                        <a:pt x="4425" y="8439"/>
                      </a:cubicBezTo>
                      <a:lnTo>
                        <a:pt x="4474" y="8439"/>
                      </a:lnTo>
                      <a:cubicBezTo>
                        <a:pt x="4463" y="8248"/>
                        <a:pt x="4456" y="8117"/>
                        <a:pt x="4455" y="8104"/>
                      </a:cubicBezTo>
                      <a:lnTo>
                        <a:pt x="4446" y="8093"/>
                      </a:lnTo>
                      <a:cubicBezTo>
                        <a:pt x="4490" y="7414"/>
                        <a:pt x="4557" y="6703"/>
                        <a:pt x="4600" y="6479"/>
                      </a:cubicBezTo>
                      <a:lnTo>
                        <a:pt x="4588" y="6537"/>
                      </a:lnTo>
                      <a:cubicBezTo>
                        <a:pt x="4635" y="6159"/>
                        <a:pt x="4651" y="6216"/>
                        <a:pt x="4721" y="5932"/>
                      </a:cubicBezTo>
                      <a:cubicBezTo>
                        <a:pt x="4687" y="5960"/>
                        <a:pt x="4779" y="5662"/>
                        <a:pt x="4822" y="5552"/>
                      </a:cubicBezTo>
                      <a:lnTo>
                        <a:pt x="4823" y="5558"/>
                      </a:lnTo>
                      <a:cubicBezTo>
                        <a:pt x="4872" y="5488"/>
                        <a:pt x="4910" y="5340"/>
                        <a:pt x="5013" y="5228"/>
                      </a:cubicBezTo>
                      <a:cubicBezTo>
                        <a:pt x="5097" y="5099"/>
                        <a:pt x="5230" y="4995"/>
                        <a:pt x="5348" y="4915"/>
                      </a:cubicBezTo>
                      <a:lnTo>
                        <a:pt x="5343" y="4928"/>
                      </a:lnTo>
                      <a:cubicBezTo>
                        <a:pt x="5530" y="4779"/>
                        <a:pt x="5994" y="4657"/>
                        <a:pt x="6174" y="4621"/>
                      </a:cubicBezTo>
                      <a:cubicBezTo>
                        <a:pt x="6588" y="4539"/>
                        <a:pt x="7250" y="4493"/>
                        <a:pt x="7827" y="4443"/>
                      </a:cubicBezTo>
                      <a:lnTo>
                        <a:pt x="8203" y="4446"/>
                      </a:lnTo>
                      <a:lnTo>
                        <a:pt x="8257" y="4440"/>
                      </a:lnTo>
                      <a:cubicBezTo>
                        <a:pt x="8257" y="4440"/>
                        <a:pt x="8815" y="4102"/>
                        <a:pt x="8124" y="406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5000" lIns="90000" spcFirstLastPara="1" rIns="90000" wrap="square" tIns="450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" name="Google Shape;81;p5"/>
                <p:cNvSpPr/>
                <p:nvPr/>
              </p:nvSpPr>
              <p:spPr>
                <a:xfrm>
                  <a:off x="1510247" y="1377138"/>
                  <a:ext cx="46213" cy="45555"/>
                </a:xfrm>
                <a:custGeom>
                  <a:rect b="b" l="l" r="r" t="t"/>
                  <a:pathLst>
                    <a:path extrusionOk="0" h="2213" w="2245">
                      <a:moveTo>
                        <a:pt x="2245" y="1066"/>
                      </a:moveTo>
                      <a:cubicBezTo>
                        <a:pt x="2245" y="1027"/>
                        <a:pt x="2249" y="986"/>
                        <a:pt x="2234" y="972"/>
                      </a:cubicBezTo>
                      <a:cubicBezTo>
                        <a:pt x="2233" y="934"/>
                        <a:pt x="2247" y="974"/>
                        <a:pt x="2245" y="928"/>
                      </a:cubicBezTo>
                      <a:cubicBezTo>
                        <a:pt x="2238" y="897"/>
                        <a:pt x="2217" y="858"/>
                        <a:pt x="2214" y="821"/>
                      </a:cubicBezTo>
                      <a:lnTo>
                        <a:pt x="2216" y="821"/>
                      </a:lnTo>
                      <a:cubicBezTo>
                        <a:pt x="2201" y="730"/>
                        <a:pt x="2159" y="694"/>
                        <a:pt x="2132" y="617"/>
                      </a:cubicBezTo>
                      <a:lnTo>
                        <a:pt x="2139" y="623"/>
                      </a:lnTo>
                      <a:cubicBezTo>
                        <a:pt x="2133" y="594"/>
                        <a:pt x="2098" y="548"/>
                        <a:pt x="2075" y="500"/>
                      </a:cubicBezTo>
                      <a:cubicBezTo>
                        <a:pt x="2081" y="514"/>
                        <a:pt x="2082" y="529"/>
                        <a:pt x="2064" y="503"/>
                      </a:cubicBezTo>
                      <a:cubicBezTo>
                        <a:pt x="2036" y="449"/>
                        <a:pt x="2006" y="420"/>
                        <a:pt x="1984" y="382"/>
                      </a:cubicBezTo>
                      <a:lnTo>
                        <a:pt x="1948" y="357"/>
                      </a:lnTo>
                      <a:cubicBezTo>
                        <a:pt x="1883" y="278"/>
                        <a:pt x="1679" y="104"/>
                        <a:pt x="1425" y="39"/>
                      </a:cubicBezTo>
                      <a:cubicBezTo>
                        <a:pt x="1175" y="-34"/>
                        <a:pt x="915" y="13"/>
                        <a:pt x="817" y="44"/>
                      </a:cubicBezTo>
                      <a:lnTo>
                        <a:pt x="825" y="40"/>
                      </a:lnTo>
                      <a:cubicBezTo>
                        <a:pt x="673" y="79"/>
                        <a:pt x="448" y="189"/>
                        <a:pt x="289" y="373"/>
                      </a:cubicBezTo>
                      <a:cubicBezTo>
                        <a:pt x="124" y="551"/>
                        <a:pt x="40" y="789"/>
                        <a:pt x="25" y="948"/>
                      </a:cubicBezTo>
                      <a:cubicBezTo>
                        <a:pt x="6" y="996"/>
                        <a:pt x="5" y="1065"/>
                        <a:pt x="0" y="1117"/>
                      </a:cubicBezTo>
                      <a:cubicBezTo>
                        <a:pt x="6" y="1088"/>
                        <a:pt x="13" y="1098"/>
                        <a:pt x="11" y="1120"/>
                      </a:cubicBezTo>
                      <a:cubicBezTo>
                        <a:pt x="19" y="1277"/>
                        <a:pt x="13" y="1132"/>
                        <a:pt x="36" y="1288"/>
                      </a:cubicBezTo>
                      <a:cubicBezTo>
                        <a:pt x="52" y="1376"/>
                        <a:pt x="106" y="1594"/>
                        <a:pt x="238" y="1769"/>
                      </a:cubicBezTo>
                      <a:cubicBezTo>
                        <a:pt x="361" y="1949"/>
                        <a:pt x="549" y="2066"/>
                        <a:pt x="619" y="2105"/>
                      </a:cubicBezTo>
                      <a:cubicBezTo>
                        <a:pt x="702" y="2133"/>
                        <a:pt x="803" y="2176"/>
                        <a:pt x="888" y="2186"/>
                      </a:cubicBezTo>
                      <a:lnTo>
                        <a:pt x="879" y="2187"/>
                      </a:lnTo>
                      <a:cubicBezTo>
                        <a:pt x="923" y="2194"/>
                        <a:pt x="1074" y="2225"/>
                        <a:pt x="1228" y="2208"/>
                      </a:cubicBezTo>
                      <a:cubicBezTo>
                        <a:pt x="1382" y="2196"/>
                        <a:pt x="1531" y="2139"/>
                        <a:pt x="1576" y="2112"/>
                      </a:cubicBezTo>
                      <a:lnTo>
                        <a:pt x="1562" y="2116"/>
                      </a:lnTo>
                      <a:cubicBezTo>
                        <a:pt x="1642" y="2068"/>
                        <a:pt x="1637" y="2088"/>
                        <a:pt x="1703" y="2054"/>
                      </a:cubicBezTo>
                      <a:cubicBezTo>
                        <a:pt x="1687" y="2046"/>
                        <a:pt x="1747" y="1994"/>
                        <a:pt x="1769" y="1974"/>
                      </a:cubicBezTo>
                      <a:lnTo>
                        <a:pt x="1770" y="1978"/>
                      </a:lnTo>
                      <a:cubicBezTo>
                        <a:pt x="1806" y="1949"/>
                        <a:pt x="1871" y="1870"/>
                        <a:pt x="1916" y="1813"/>
                      </a:cubicBezTo>
                      <a:lnTo>
                        <a:pt x="1921" y="1821"/>
                      </a:lnTo>
                      <a:cubicBezTo>
                        <a:pt x="1956" y="1770"/>
                        <a:pt x="2022" y="1676"/>
                        <a:pt x="2042" y="1637"/>
                      </a:cubicBezTo>
                      <a:cubicBezTo>
                        <a:pt x="2094" y="1553"/>
                        <a:pt x="2167" y="1408"/>
                        <a:pt x="2172" y="1270"/>
                      </a:cubicBezTo>
                      <a:cubicBezTo>
                        <a:pt x="2185" y="1242"/>
                        <a:pt x="2196" y="1214"/>
                        <a:pt x="2206" y="1185"/>
                      </a:cubicBezTo>
                      <a:lnTo>
                        <a:pt x="2204" y="1171"/>
                      </a:lnTo>
                      <a:cubicBezTo>
                        <a:pt x="2205" y="1156"/>
                        <a:pt x="1891" y="1058"/>
                        <a:pt x="1817" y="1179"/>
                      </a:cubicBezTo>
                      <a:lnTo>
                        <a:pt x="1807" y="1177"/>
                      </a:lnTo>
                      <a:cubicBezTo>
                        <a:pt x="1807" y="1184"/>
                        <a:pt x="1808" y="1192"/>
                        <a:pt x="1807" y="1200"/>
                      </a:cubicBezTo>
                      <a:cubicBezTo>
                        <a:pt x="1798" y="1227"/>
                        <a:pt x="1807" y="1241"/>
                        <a:pt x="1798" y="1237"/>
                      </a:cubicBezTo>
                      <a:lnTo>
                        <a:pt x="1805" y="1200"/>
                      </a:lnTo>
                      <a:cubicBezTo>
                        <a:pt x="1798" y="1227"/>
                        <a:pt x="1796" y="1208"/>
                        <a:pt x="1793" y="1197"/>
                      </a:cubicBezTo>
                      <a:cubicBezTo>
                        <a:pt x="1790" y="1208"/>
                        <a:pt x="1787" y="1219"/>
                        <a:pt x="1783" y="1227"/>
                      </a:cubicBezTo>
                      <a:cubicBezTo>
                        <a:pt x="1786" y="1233"/>
                        <a:pt x="1787" y="1224"/>
                        <a:pt x="1790" y="1220"/>
                      </a:cubicBezTo>
                      <a:cubicBezTo>
                        <a:pt x="1790" y="1235"/>
                        <a:pt x="1798" y="1257"/>
                        <a:pt x="1788" y="1274"/>
                      </a:cubicBezTo>
                      <a:cubicBezTo>
                        <a:pt x="1780" y="1301"/>
                        <a:pt x="1773" y="1272"/>
                        <a:pt x="1764" y="1303"/>
                      </a:cubicBezTo>
                      <a:cubicBezTo>
                        <a:pt x="1712" y="1464"/>
                        <a:pt x="1600" y="1595"/>
                        <a:pt x="1459" y="1684"/>
                      </a:cubicBezTo>
                      <a:cubicBezTo>
                        <a:pt x="1454" y="1683"/>
                        <a:pt x="1458" y="1681"/>
                        <a:pt x="1461" y="1677"/>
                      </a:cubicBezTo>
                      <a:cubicBezTo>
                        <a:pt x="1421" y="1707"/>
                        <a:pt x="1380" y="1726"/>
                        <a:pt x="1338" y="1744"/>
                      </a:cubicBezTo>
                      <a:cubicBezTo>
                        <a:pt x="1325" y="1745"/>
                        <a:pt x="1320" y="1741"/>
                        <a:pt x="1315" y="1738"/>
                      </a:cubicBezTo>
                      <a:cubicBezTo>
                        <a:pt x="1328" y="1755"/>
                        <a:pt x="1070" y="1793"/>
                        <a:pt x="1065" y="1775"/>
                      </a:cubicBezTo>
                      <a:lnTo>
                        <a:pt x="1060" y="1791"/>
                      </a:lnTo>
                      <a:cubicBezTo>
                        <a:pt x="1010" y="1787"/>
                        <a:pt x="1048" y="1771"/>
                        <a:pt x="1002" y="1769"/>
                      </a:cubicBezTo>
                      <a:cubicBezTo>
                        <a:pt x="979" y="1792"/>
                        <a:pt x="929" y="1749"/>
                        <a:pt x="910" y="1758"/>
                      </a:cubicBezTo>
                      <a:cubicBezTo>
                        <a:pt x="910" y="1758"/>
                        <a:pt x="890" y="1747"/>
                        <a:pt x="894" y="1741"/>
                      </a:cubicBezTo>
                      <a:cubicBezTo>
                        <a:pt x="883" y="1750"/>
                        <a:pt x="871" y="1736"/>
                        <a:pt x="857" y="1734"/>
                      </a:cubicBezTo>
                      <a:cubicBezTo>
                        <a:pt x="850" y="1736"/>
                        <a:pt x="859" y="1739"/>
                        <a:pt x="861" y="1744"/>
                      </a:cubicBezTo>
                      <a:cubicBezTo>
                        <a:pt x="850" y="1742"/>
                        <a:pt x="840" y="1738"/>
                        <a:pt x="829" y="1734"/>
                      </a:cubicBezTo>
                      <a:cubicBezTo>
                        <a:pt x="819" y="1725"/>
                        <a:pt x="820" y="1717"/>
                        <a:pt x="833" y="1722"/>
                      </a:cubicBezTo>
                      <a:cubicBezTo>
                        <a:pt x="794" y="1705"/>
                        <a:pt x="688" y="1637"/>
                        <a:pt x="611" y="1540"/>
                      </a:cubicBezTo>
                      <a:cubicBezTo>
                        <a:pt x="534" y="1443"/>
                        <a:pt x="493" y="1326"/>
                        <a:pt x="482" y="1283"/>
                      </a:cubicBezTo>
                      <a:cubicBezTo>
                        <a:pt x="476" y="1297"/>
                        <a:pt x="488" y="1322"/>
                        <a:pt x="479" y="1337"/>
                      </a:cubicBezTo>
                      <a:cubicBezTo>
                        <a:pt x="461" y="1317"/>
                        <a:pt x="472" y="1301"/>
                        <a:pt x="460" y="1293"/>
                      </a:cubicBezTo>
                      <a:cubicBezTo>
                        <a:pt x="478" y="1279"/>
                        <a:pt x="452" y="1240"/>
                        <a:pt x="473" y="1218"/>
                      </a:cubicBezTo>
                      <a:lnTo>
                        <a:pt x="459" y="1213"/>
                      </a:lnTo>
                      <a:lnTo>
                        <a:pt x="465" y="1200"/>
                      </a:lnTo>
                      <a:cubicBezTo>
                        <a:pt x="447" y="1096"/>
                        <a:pt x="452" y="1176"/>
                        <a:pt x="459" y="1083"/>
                      </a:cubicBezTo>
                      <a:cubicBezTo>
                        <a:pt x="460" y="1029"/>
                        <a:pt x="448" y="999"/>
                        <a:pt x="462" y="971"/>
                      </a:cubicBezTo>
                      <a:cubicBezTo>
                        <a:pt x="460" y="975"/>
                        <a:pt x="449" y="985"/>
                        <a:pt x="450" y="971"/>
                      </a:cubicBezTo>
                      <a:cubicBezTo>
                        <a:pt x="462" y="971"/>
                        <a:pt x="452" y="931"/>
                        <a:pt x="464" y="927"/>
                      </a:cubicBezTo>
                      <a:cubicBezTo>
                        <a:pt x="467" y="913"/>
                        <a:pt x="485" y="871"/>
                        <a:pt x="465" y="880"/>
                      </a:cubicBezTo>
                      <a:cubicBezTo>
                        <a:pt x="474" y="875"/>
                        <a:pt x="492" y="838"/>
                        <a:pt x="489" y="863"/>
                      </a:cubicBezTo>
                      <a:cubicBezTo>
                        <a:pt x="495" y="851"/>
                        <a:pt x="504" y="840"/>
                        <a:pt x="505" y="829"/>
                      </a:cubicBezTo>
                      <a:lnTo>
                        <a:pt x="493" y="844"/>
                      </a:lnTo>
                      <a:cubicBezTo>
                        <a:pt x="510" y="800"/>
                        <a:pt x="534" y="784"/>
                        <a:pt x="539" y="751"/>
                      </a:cubicBezTo>
                      <a:lnTo>
                        <a:pt x="524" y="763"/>
                      </a:lnTo>
                      <a:cubicBezTo>
                        <a:pt x="537" y="737"/>
                        <a:pt x="552" y="718"/>
                        <a:pt x="571" y="718"/>
                      </a:cubicBezTo>
                      <a:lnTo>
                        <a:pt x="557" y="744"/>
                      </a:lnTo>
                      <a:cubicBezTo>
                        <a:pt x="584" y="706"/>
                        <a:pt x="600" y="684"/>
                        <a:pt x="621" y="650"/>
                      </a:cubicBezTo>
                      <a:lnTo>
                        <a:pt x="612" y="660"/>
                      </a:lnTo>
                      <a:cubicBezTo>
                        <a:pt x="623" y="602"/>
                        <a:pt x="843" y="446"/>
                        <a:pt x="893" y="427"/>
                      </a:cubicBezTo>
                      <a:lnTo>
                        <a:pt x="868" y="423"/>
                      </a:lnTo>
                      <a:cubicBezTo>
                        <a:pt x="880" y="415"/>
                        <a:pt x="893" y="407"/>
                        <a:pt x="906" y="401"/>
                      </a:cubicBezTo>
                      <a:cubicBezTo>
                        <a:pt x="901" y="402"/>
                        <a:pt x="897" y="442"/>
                        <a:pt x="892" y="441"/>
                      </a:cubicBezTo>
                      <a:cubicBezTo>
                        <a:pt x="933" y="427"/>
                        <a:pt x="1069" y="388"/>
                        <a:pt x="1207" y="408"/>
                      </a:cubicBezTo>
                      <a:cubicBezTo>
                        <a:pt x="1344" y="422"/>
                        <a:pt x="1468" y="488"/>
                        <a:pt x="1498" y="516"/>
                      </a:cubicBezTo>
                      <a:cubicBezTo>
                        <a:pt x="1523" y="539"/>
                        <a:pt x="1492" y="537"/>
                        <a:pt x="1492" y="537"/>
                      </a:cubicBezTo>
                      <a:cubicBezTo>
                        <a:pt x="1527" y="554"/>
                        <a:pt x="1513" y="536"/>
                        <a:pt x="1540" y="556"/>
                      </a:cubicBezTo>
                      <a:cubicBezTo>
                        <a:pt x="1546" y="564"/>
                        <a:pt x="1533" y="563"/>
                        <a:pt x="1527" y="561"/>
                      </a:cubicBezTo>
                      <a:cubicBezTo>
                        <a:pt x="1540" y="569"/>
                        <a:pt x="1548" y="580"/>
                        <a:pt x="1553" y="576"/>
                      </a:cubicBezTo>
                      <a:cubicBezTo>
                        <a:pt x="1541" y="562"/>
                        <a:pt x="1556" y="555"/>
                        <a:pt x="1555" y="543"/>
                      </a:cubicBezTo>
                      <a:cubicBezTo>
                        <a:pt x="1567" y="552"/>
                        <a:pt x="1579" y="561"/>
                        <a:pt x="1589" y="572"/>
                      </a:cubicBezTo>
                      <a:lnTo>
                        <a:pt x="1582" y="577"/>
                      </a:lnTo>
                      <a:cubicBezTo>
                        <a:pt x="1588" y="585"/>
                        <a:pt x="1618" y="574"/>
                        <a:pt x="1646" y="610"/>
                      </a:cubicBezTo>
                      <a:cubicBezTo>
                        <a:pt x="1696" y="666"/>
                        <a:pt x="1744" y="733"/>
                        <a:pt x="1775" y="801"/>
                      </a:cubicBezTo>
                      <a:cubicBezTo>
                        <a:pt x="1770" y="802"/>
                        <a:pt x="1760" y="790"/>
                        <a:pt x="1751" y="777"/>
                      </a:cubicBezTo>
                      <a:cubicBezTo>
                        <a:pt x="1755" y="786"/>
                        <a:pt x="1762" y="799"/>
                        <a:pt x="1763" y="809"/>
                      </a:cubicBezTo>
                      <a:cubicBezTo>
                        <a:pt x="1764" y="789"/>
                        <a:pt x="1782" y="834"/>
                        <a:pt x="1780" y="820"/>
                      </a:cubicBezTo>
                      <a:cubicBezTo>
                        <a:pt x="1825" y="861"/>
                        <a:pt x="1826" y="937"/>
                        <a:pt x="1849" y="982"/>
                      </a:cubicBezTo>
                      <a:cubicBezTo>
                        <a:pt x="1870" y="969"/>
                        <a:pt x="2213" y="1057"/>
                        <a:pt x="2235" y="1070"/>
                      </a:cubicBezTo>
                      <a:cubicBezTo>
                        <a:pt x="2236" y="1093"/>
                        <a:pt x="2236" y="1115"/>
                        <a:pt x="2234" y="1122"/>
                      </a:cubicBezTo>
                      <a:cubicBezTo>
                        <a:pt x="2240" y="1117"/>
                        <a:pt x="2241" y="1071"/>
                        <a:pt x="2236" y="1047"/>
                      </a:cubicBezTo>
                      <a:lnTo>
                        <a:pt x="2223" y="1044"/>
                      </a:lnTo>
                      <a:cubicBezTo>
                        <a:pt x="2215" y="990"/>
                        <a:pt x="2231" y="1031"/>
                        <a:pt x="2223" y="977"/>
                      </a:cubicBezTo>
                      <a:cubicBezTo>
                        <a:pt x="2234" y="973"/>
                        <a:pt x="2243" y="1022"/>
                        <a:pt x="2245" y="106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5000" lIns="90000" spcFirstLastPara="1" rIns="90000" wrap="square" tIns="450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82" name="Google Shape;82;p5"/>
            <p:cNvGrpSpPr/>
            <p:nvPr/>
          </p:nvGrpSpPr>
          <p:grpSpPr>
            <a:xfrm>
              <a:off x="8058820" y="96918"/>
              <a:ext cx="1085181" cy="2125330"/>
              <a:chOff x="8058820" y="96918"/>
              <a:chExt cx="1085181" cy="2125330"/>
            </a:xfrm>
          </p:grpSpPr>
          <p:grpSp>
            <p:nvGrpSpPr>
              <p:cNvPr id="83" name="Google Shape;83;p5"/>
              <p:cNvGrpSpPr/>
              <p:nvPr/>
            </p:nvGrpSpPr>
            <p:grpSpPr>
              <a:xfrm flipH="1">
                <a:off x="8058820" y="135275"/>
                <a:ext cx="1085181" cy="2086973"/>
                <a:chOff x="7966995" y="156300"/>
                <a:chExt cx="1085181" cy="2086973"/>
              </a:xfrm>
            </p:grpSpPr>
            <p:pic>
              <p:nvPicPr>
                <p:cNvPr id="84" name="Google Shape;84;p5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 flipH="1" rot="-6591870">
                  <a:off x="8067725" y="1215725"/>
                  <a:ext cx="469349" cy="5436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5" name="Google Shape;85;p5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 rot="6591870">
                  <a:off x="8159550" y="500912"/>
                  <a:ext cx="469349" cy="5436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86" name="Google Shape;86;p5"/>
                <p:cNvGrpSpPr/>
                <p:nvPr/>
              </p:nvGrpSpPr>
              <p:grpSpPr>
                <a:xfrm>
                  <a:off x="8269825" y="2007475"/>
                  <a:ext cx="248800" cy="235798"/>
                  <a:chOff x="559875" y="245025"/>
                  <a:chExt cx="248800" cy="235798"/>
                </a:xfrm>
              </p:grpSpPr>
              <p:sp>
                <p:nvSpPr>
                  <p:cNvPr id="87" name="Google Shape;87;p5"/>
                  <p:cNvSpPr/>
                  <p:nvPr/>
                </p:nvSpPr>
                <p:spPr>
                  <a:xfrm>
                    <a:off x="559875" y="245025"/>
                    <a:ext cx="174355" cy="174231"/>
                  </a:xfrm>
                  <a:custGeom>
                    <a:rect b="b" l="l" r="r" t="t"/>
                    <a:pathLst>
                      <a:path extrusionOk="0" h="8464" w="8470">
                        <a:moveTo>
                          <a:pt x="5447" y="4423"/>
                        </a:moveTo>
                        <a:cubicBezTo>
                          <a:pt x="5164" y="4549"/>
                          <a:pt x="4863" y="4723"/>
                          <a:pt x="4672" y="5001"/>
                        </a:cubicBezTo>
                        <a:cubicBezTo>
                          <a:pt x="4562" y="5128"/>
                          <a:pt x="4502" y="5281"/>
                          <a:pt x="4426" y="5423"/>
                        </a:cubicBezTo>
                        <a:cubicBezTo>
                          <a:pt x="4378" y="5571"/>
                          <a:pt x="4307" y="5720"/>
                          <a:pt x="4280" y="5869"/>
                        </a:cubicBezTo>
                        <a:cubicBezTo>
                          <a:pt x="4270" y="5896"/>
                          <a:pt x="4278" y="5863"/>
                          <a:pt x="4285" y="5828"/>
                        </a:cubicBezTo>
                        <a:cubicBezTo>
                          <a:pt x="4265" y="5909"/>
                          <a:pt x="4247" y="5988"/>
                          <a:pt x="4231" y="6065"/>
                        </a:cubicBezTo>
                        <a:cubicBezTo>
                          <a:pt x="4203" y="5931"/>
                          <a:pt x="4164" y="5773"/>
                          <a:pt x="4104" y="5599"/>
                        </a:cubicBezTo>
                        <a:cubicBezTo>
                          <a:pt x="4047" y="5414"/>
                          <a:pt x="3950" y="5209"/>
                          <a:pt x="3812" y="5016"/>
                        </a:cubicBezTo>
                        <a:cubicBezTo>
                          <a:pt x="3671" y="4825"/>
                          <a:pt x="3478" y="4646"/>
                          <a:pt x="3263" y="4532"/>
                        </a:cubicBezTo>
                        <a:cubicBezTo>
                          <a:pt x="2968" y="4370"/>
                          <a:pt x="2660" y="4277"/>
                          <a:pt x="2378" y="4218"/>
                        </a:cubicBezTo>
                        <a:cubicBezTo>
                          <a:pt x="2489" y="4195"/>
                          <a:pt x="2586" y="4170"/>
                          <a:pt x="2690" y="4138"/>
                        </a:cubicBezTo>
                        <a:lnTo>
                          <a:pt x="2569" y="4161"/>
                        </a:lnTo>
                        <a:cubicBezTo>
                          <a:pt x="2762" y="4122"/>
                          <a:pt x="2922" y="4042"/>
                          <a:pt x="3004" y="4035"/>
                        </a:cubicBezTo>
                        <a:lnTo>
                          <a:pt x="2807" y="4111"/>
                        </a:lnTo>
                        <a:cubicBezTo>
                          <a:pt x="2968" y="4055"/>
                          <a:pt x="3097" y="4009"/>
                          <a:pt x="3213" y="3936"/>
                        </a:cubicBezTo>
                        <a:cubicBezTo>
                          <a:pt x="3334" y="3879"/>
                          <a:pt x="3437" y="3800"/>
                          <a:pt x="3548" y="3697"/>
                        </a:cubicBezTo>
                        <a:lnTo>
                          <a:pt x="3465" y="3765"/>
                        </a:lnTo>
                        <a:cubicBezTo>
                          <a:pt x="3506" y="3729"/>
                          <a:pt x="3560" y="3682"/>
                          <a:pt x="3625" y="3625"/>
                        </a:cubicBezTo>
                        <a:cubicBezTo>
                          <a:pt x="3684" y="3551"/>
                          <a:pt x="3752" y="3465"/>
                          <a:pt x="3827" y="3370"/>
                        </a:cubicBezTo>
                        <a:cubicBezTo>
                          <a:pt x="3884" y="3265"/>
                          <a:pt x="3950" y="3148"/>
                          <a:pt x="4004" y="3024"/>
                        </a:cubicBezTo>
                        <a:cubicBezTo>
                          <a:pt x="4045" y="2897"/>
                          <a:pt x="4100" y="2766"/>
                          <a:pt x="4130" y="2634"/>
                        </a:cubicBezTo>
                        <a:cubicBezTo>
                          <a:pt x="4178" y="2443"/>
                          <a:pt x="4213" y="2253"/>
                          <a:pt x="4237" y="2081"/>
                        </a:cubicBezTo>
                        <a:cubicBezTo>
                          <a:pt x="4274" y="2339"/>
                          <a:pt x="4314" y="2540"/>
                          <a:pt x="4352" y="2646"/>
                        </a:cubicBezTo>
                        <a:cubicBezTo>
                          <a:pt x="4410" y="2861"/>
                          <a:pt x="4343" y="2690"/>
                          <a:pt x="4341" y="2688"/>
                        </a:cubicBezTo>
                        <a:cubicBezTo>
                          <a:pt x="4434" y="2947"/>
                          <a:pt x="4391" y="2796"/>
                          <a:pt x="4469" y="3017"/>
                        </a:cubicBezTo>
                        <a:cubicBezTo>
                          <a:pt x="4489" y="3078"/>
                          <a:pt x="4456" y="3008"/>
                          <a:pt x="4442" y="2975"/>
                        </a:cubicBezTo>
                        <a:cubicBezTo>
                          <a:pt x="4472" y="3073"/>
                          <a:pt x="4528" y="3159"/>
                          <a:pt x="4533" y="3164"/>
                        </a:cubicBezTo>
                        <a:cubicBezTo>
                          <a:pt x="4474" y="3045"/>
                          <a:pt x="4513" y="3089"/>
                          <a:pt x="4497" y="3036"/>
                        </a:cubicBezTo>
                        <a:lnTo>
                          <a:pt x="4641" y="3307"/>
                        </a:lnTo>
                        <a:lnTo>
                          <a:pt x="4627" y="3300"/>
                        </a:lnTo>
                        <a:cubicBezTo>
                          <a:pt x="4641" y="3331"/>
                          <a:pt x="4671" y="3364"/>
                          <a:pt x="4724" y="3418"/>
                        </a:cubicBezTo>
                        <a:cubicBezTo>
                          <a:pt x="4781" y="3466"/>
                          <a:pt x="4831" y="3561"/>
                          <a:pt x="4954" y="3654"/>
                        </a:cubicBezTo>
                        <a:cubicBezTo>
                          <a:pt x="5336" y="3992"/>
                          <a:pt x="5855" y="4118"/>
                          <a:pt x="6309" y="4199"/>
                        </a:cubicBezTo>
                        <a:cubicBezTo>
                          <a:pt x="6300" y="4200"/>
                          <a:pt x="6292" y="4202"/>
                          <a:pt x="6283" y="4203"/>
                        </a:cubicBezTo>
                        <a:cubicBezTo>
                          <a:pt x="6245" y="4199"/>
                          <a:pt x="6197" y="4193"/>
                          <a:pt x="6148" y="4185"/>
                        </a:cubicBezTo>
                        <a:cubicBezTo>
                          <a:pt x="6184" y="4191"/>
                          <a:pt x="6222" y="4198"/>
                          <a:pt x="6266" y="4206"/>
                        </a:cubicBezTo>
                        <a:cubicBezTo>
                          <a:pt x="5994" y="4252"/>
                          <a:pt x="5720" y="4318"/>
                          <a:pt x="5447" y="4423"/>
                        </a:cubicBezTo>
                        <a:moveTo>
                          <a:pt x="1069" y="4393"/>
                        </a:moveTo>
                        <a:cubicBezTo>
                          <a:pt x="1072" y="4392"/>
                          <a:pt x="1075" y="4392"/>
                          <a:pt x="1078" y="4392"/>
                        </a:cubicBezTo>
                        <a:cubicBezTo>
                          <a:pt x="1075" y="4392"/>
                          <a:pt x="1072" y="4392"/>
                          <a:pt x="1069" y="4393"/>
                        </a:cubicBezTo>
                        <a:moveTo>
                          <a:pt x="8124" y="4066"/>
                        </a:moveTo>
                        <a:cubicBezTo>
                          <a:pt x="8138" y="4060"/>
                          <a:pt x="8150" y="4053"/>
                          <a:pt x="8162" y="4047"/>
                        </a:cubicBezTo>
                        <a:cubicBezTo>
                          <a:pt x="8215" y="4045"/>
                          <a:pt x="8272" y="4042"/>
                          <a:pt x="8336" y="4038"/>
                        </a:cubicBezTo>
                        <a:cubicBezTo>
                          <a:pt x="8294" y="4036"/>
                          <a:pt x="8240" y="4037"/>
                          <a:pt x="8178" y="4039"/>
                        </a:cubicBezTo>
                        <a:cubicBezTo>
                          <a:pt x="8222" y="4016"/>
                          <a:pt x="8249" y="3999"/>
                          <a:pt x="8249" y="3994"/>
                        </a:cubicBezTo>
                        <a:cubicBezTo>
                          <a:pt x="8339" y="4001"/>
                          <a:pt x="8419" y="4007"/>
                          <a:pt x="8465" y="4010"/>
                        </a:cubicBezTo>
                        <a:cubicBezTo>
                          <a:pt x="8441" y="4003"/>
                          <a:pt x="8257" y="3989"/>
                          <a:pt x="8159" y="3987"/>
                        </a:cubicBezTo>
                        <a:lnTo>
                          <a:pt x="8141" y="3999"/>
                        </a:lnTo>
                        <a:cubicBezTo>
                          <a:pt x="7916" y="3989"/>
                          <a:pt x="8089" y="3988"/>
                          <a:pt x="7869" y="3975"/>
                        </a:cubicBezTo>
                        <a:cubicBezTo>
                          <a:pt x="7858" y="3964"/>
                          <a:pt x="8060" y="3974"/>
                          <a:pt x="8238" y="3984"/>
                        </a:cubicBezTo>
                        <a:cubicBezTo>
                          <a:pt x="8078" y="3973"/>
                          <a:pt x="7919" y="3955"/>
                          <a:pt x="7853" y="3963"/>
                        </a:cubicBezTo>
                        <a:cubicBezTo>
                          <a:pt x="7703" y="3949"/>
                          <a:pt x="7870" y="3952"/>
                          <a:pt x="7690" y="3934"/>
                        </a:cubicBezTo>
                        <a:cubicBezTo>
                          <a:pt x="7562" y="3927"/>
                          <a:pt x="7392" y="3925"/>
                          <a:pt x="7245" y="3907"/>
                        </a:cubicBezTo>
                        <a:lnTo>
                          <a:pt x="7248" y="3905"/>
                        </a:lnTo>
                        <a:cubicBezTo>
                          <a:pt x="6894" y="3859"/>
                          <a:pt x="6701" y="3870"/>
                          <a:pt x="6387" y="3806"/>
                        </a:cubicBezTo>
                        <a:lnTo>
                          <a:pt x="6422" y="3807"/>
                        </a:lnTo>
                        <a:cubicBezTo>
                          <a:pt x="6308" y="3790"/>
                          <a:pt x="6095" y="3746"/>
                          <a:pt x="5903" y="3694"/>
                        </a:cubicBezTo>
                        <a:cubicBezTo>
                          <a:pt x="5957" y="3709"/>
                          <a:pt x="6004" y="3728"/>
                          <a:pt x="5886" y="3702"/>
                        </a:cubicBezTo>
                        <a:cubicBezTo>
                          <a:pt x="5773" y="3660"/>
                          <a:pt x="5693" y="3630"/>
                          <a:pt x="5615" y="3601"/>
                        </a:cubicBezTo>
                        <a:cubicBezTo>
                          <a:pt x="5537" y="3569"/>
                          <a:pt x="5478" y="3527"/>
                          <a:pt x="5410" y="3489"/>
                        </a:cubicBezTo>
                        <a:cubicBezTo>
                          <a:pt x="5362" y="3472"/>
                          <a:pt x="5323" y="3446"/>
                          <a:pt x="5285" y="3416"/>
                        </a:cubicBezTo>
                        <a:cubicBezTo>
                          <a:pt x="5237" y="3370"/>
                          <a:pt x="5157" y="3329"/>
                          <a:pt x="5101" y="3244"/>
                        </a:cubicBezTo>
                        <a:cubicBezTo>
                          <a:pt x="5069" y="3205"/>
                          <a:pt x="5034" y="3163"/>
                          <a:pt x="4998" y="3119"/>
                        </a:cubicBezTo>
                        <a:cubicBezTo>
                          <a:pt x="4970" y="3067"/>
                          <a:pt x="4940" y="3011"/>
                          <a:pt x="4909" y="2953"/>
                        </a:cubicBezTo>
                        <a:cubicBezTo>
                          <a:pt x="4789" y="2718"/>
                          <a:pt x="4700" y="2396"/>
                          <a:pt x="4646" y="2044"/>
                        </a:cubicBezTo>
                        <a:cubicBezTo>
                          <a:pt x="4532" y="1341"/>
                          <a:pt x="4493" y="547"/>
                          <a:pt x="4455" y="0"/>
                        </a:cubicBezTo>
                        <a:lnTo>
                          <a:pt x="4009" y="0"/>
                        </a:lnTo>
                        <a:cubicBezTo>
                          <a:pt x="3972" y="664"/>
                          <a:pt x="3945" y="1014"/>
                          <a:pt x="3929" y="1219"/>
                        </a:cubicBezTo>
                        <a:lnTo>
                          <a:pt x="3930" y="1186"/>
                        </a:lnTo>
                        <a:cubicBezTo>
                          <a:pt x="3902" y="1504"/>
                          <a:pt x="3867" y="1909"/>
                          <a:pt x="3777" y="2331"/>
                        </a:cubicBezTo>
                        <a:cubicBezTo>
                          <a:pt x="3691" y="2755"/>
                          <a:pt x="3524" y="3188"/>
                          <a:pt x="3180" y="3440"/>
                        </a:cubicBezTo>
                        <a:cubicBezTo>
                          <a:pt x="2840" y="3701"/>
                          <a:pt x="2352" y="3795"/>
                          <a:pt x="1915" y="3860"/>
                        </a:cubicBezTo>
                        <a:cubicBezTo>
                          <a:pt x="1473" y="3926"/>
                          <a:pt x="1059" y="3957"/>
                          <a:pt x="728" y="3985"/>
                        </a:cubicBezTo>
                        <a:cubicBezTo>
                          <a:pt x="584" y="3988"/>
                          <a:pt x="403" y="3997"/>
                          <a:pt x="233" y="4007"/>
                        </a:cubicBezTo>
                        <a:cubicBezTo>
                          <a:pt x="90" y="4001"/>
                          <a:pt x="155" y="4003"/>
                          <a:pt x="25" y="3993"/>
                        </a:cubicBezTo>
                        <a:lnTo>
                          <a:pt x="25" y="4018"/>
                        </a:lnTo>
                        <a:cubicBezTo>
                          <a:pt x="24" y="4018"/>
                          <a:pt x="23" y="4018"/>
                          <a:pt x="22" y="4018"/>
                        </a:cubicBezTo>
                        <a:cubicBezTo>
                          <a:pt x="23" y="4018"/>
                          <a:pt x="24" y="4018"/>
                          <a:pt x="25" y="4018"/>
                        </a:cubicBezTo>
                        <a:lnTo>
                          <a:pt x="25" y="4029"/>
                        </a:lnTo>
                        <a:cubicBezTo>
                          <a:pt x="19" y="4029"/>
                          <a:pt x="14" y="4029"/>
                          <a:pt x="8" y="4030"/>
                        </a:cubicBezTo>
                        <a:cubicBezTo>
                          <a:pt x="4" y="4030"/>
                          <a:pt x="0" y="4030"/>
                          <a:pt x="0" y="4030"/>
                        </a:cubicBezTo>
                        <a:lnTo>
                          <a:pt x="0" y="4436"/>
                        </a:lnTo>
                        <a:cubicBezTo>
                          <a:pt x="8" y="4437"/>
                          <a:pt x="16" y="4437"/>
                          <a:pt x="25" y="4438"/>
                        </a:cubicBezTo>
                        <a:lnTo>
                          <a:pt x="25" y="4473"/>
                        </a:lnTo>
                        <a:cubicBezTo>
                          <a:pt x="73" y="4470"/>
                          <a:pt x="158" y="4466"/>
                          <a:pt x="304" y="4458"/>
                        </a:cubicBezTo>
                        <a:cubicBezTo>
                          <a:pt x="335" y="4456"/>
                          <a:pt x="363" y="4454"/>
                          <a:pt x="391" y="4452"/>
                        </a:cubicBezTo>
                        <a:cubicBezTo>
                          <a:pt x="435" y="4454"/>
                          <a:pt x="521" y="4457"/>
                          <a:pt x="698" y="4467"/>
                        </a:cubicBezTo>
                        <a:cubicBezTo>
                          <a:pt x="888" y="4481"/>
                          <a:pt x="1214" y="4497"/>
                          <a:pt x="1599" y="4542"/>
                        </a:cubicBezTo>
                        <a:cubicBezTo>
                          <a:pt x="1982" y="4586"/>
                          <a:pt x="2436" y="4645"/>
                          <a:pt x="2827" y="4804"/>
                        </a:cubicBezTo>
                        <a:cubicBezTo>
                          <a:pt x="3024" y="4880"/>
                          <a:pt x="3191" y="4992"/>
                          <a:pt x="3332" y="5119"/>
                        </a:cubicBezTo>
                        <a:cubicBezTo>
                          <a:pt x="3393" y="5191"/>
                          <a:pt x="3452" y="5263"/>
                          <a:pt x="3506" y="5335"/>
                        </a:cubicBezTo>
                        <a:cubicBezTo>
                          <a:pt x="3550" y="5417"/>
                          <a:pt x="3592" y="5496"/>
                          <a:pt x="3632" y="5571"/>
                        </a:cubicBezTo>
                        <a:cubicBezTo>
                          <a:pt x="3758" y="5900"/>
                          <a:pt x="3815" y="6196"/>
                          <a:pt x="3839" y="6359"/>
                        </a:cubicBezTo>
                        <a:cubicBezTo>
                          <a:pt x="3915" y="6706"/>
                          <a:pt x="3947" y="7157"/>
                          <a:pt x="3981" y="7511"/>
                        </a:cubicBezTo>
                        <a:lnTo>
                          <a:pt x="3975" y="7476"/>
                        </a:lnTo>
                        <a:cubicBezTo>
                          <a:pt x="3985" y="7568"/>
                          <a:pt x="3999" y="7766"/>
                          <a:pt x="4015" y="8020"/>
                        </a:cubicBezTo>
                        <a:cubicBezTo>
                          <a:pt x="4005" y="8172"/>
                          <a:pt x="3996" y="8317"/>
                          <a:pt x="3990" y="8439"/>
                        </a:cubicBezTo>
                        <a:lnTo>
                          <a:pt x="4039" y="8439"/>
                        </a:lnTo>
                        <a:cubicBezTo>
                          <a:pt x="4039" y="8448"/>
                          <a:pt x="4040" y="8456"/>
                          <a:pt x="4040" y="8464"/>
                        </a:cubicBezTo>
                        <a:lnTo>
                          <a:pt x="4424" y="8464"/>
                        </a:lnTo>
                        <a:cubicBezTo>
                          <a:pt x="4424" y="8456"/>
                          <a:pt x="4424" y="8447"/>
                          <a:pt x="4425" y="8439"/>
                        </a:cubicBezTo>
                        <a:lnTo>
                          <a:pt x="4474" y="8439"/>
                        </a:lnTo>
                        <a:cubicBezTo>
                          <a:pt x="4463" y="8248"/>
                          <a:pt x="4456" y="8117"/>
                          <a:pt x="4455" y="8104"/>
                        </a:cubicBezTo>
                        <a:lnTo>
                          <a:pt x="4446" y="8093"/>
                        </a:lnTo>
                        <a:cubicBezTo>
                          <a:pt x="4490" y="7414"/>
                          <a:pt x="4557" y="6703"/>
                          <a:pt x="4600" y="6479"/>
                        </a:cubicBezTo>
                        <a:lnTo>
                          <a:pt x="4588" y="6537"/>
                        </a:lnTo>
                        <a:cubicBezTo>
                          <a:pt x="4635" y="6159"/>
                          <a:pt x="4651" y="6216"/>
                          <a:pt x="4721" y="5932"/>
                        </a:cubicBezTo>
                        <a:cubicBezTo>
                          <a:pt x="4687" y="5960"/>
                          <a:pt x="4779" y="5662"/>
                          <a:pt x="4822" y="5552"/>
                        </a:cubicBezTo>
                        <a:lnTo>
                          <a:pt x="4823" y="5558"/>
                        </a:lnTo>
                        <a:cubicBezTo>
                          <a:pt x="4872" y="5488"/>
                          <a:pt x="4910" y="5340"/>
                          <a:pt x="5013" y="5228"/>
                        </a:cubicBezTo>
                        <a:cubicBezTo>
                          <a:pt x="5097" y="5099"/>
                          <a:pt x="5230" y="4995"/>
                          <a:pt x="5348" y="4915"/>
                        </a:cubicBezTo>
                        <a:lnTo>
                          <a:pt x="5343" y="4928"/>
                        </a:lnTo>
                        <a:cubicBezTo>
                          <a:pt x="5530" y="4779"/>
                          <a:pt x="5994" y="4657"/>
                          <a:pt x="6174" y="4621"/>
                        </a:cubicBezTo>
                        <a:cubicBezTo>
                          <a:pt x="6588" y="4539"/>
                          <a:pt x="7250" y="4493"/>
                          <a:pt x="7827" y="4443"/>
                        </a:cubicBezTo>
                        <a:lnTo>
                          <a:pt x="8203" y="4446"/>
                        </a:lnTo>
                        <a:lnTo>
                          <a:pt x="8257" y="4440"/>
                        </a:lnTo>
                        <a:cubicBezTo>
                          <a:pt x="8257" y="4440"/>
                          <a:pt x="8815" y="4102"/>
                          <a:pt x="8124" y="406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1" anchor="ctr" bIns="45000" lIns="90000" spcFirstLastPara="1" rIns="90000" wrap="square" tIns="450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8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8" name="Google Shape;88;p5"/>
                  <p:cNvSpPr/>
                  <p:nvPr/>
                </p:nvSpPr>
                <p:spPr>
                  <a:xfrm>
                    <a:off x="762462" y="435268"/>
                    <a:ext cx="46213" cy="45555"/>
                  </a:xfrm>
                  <a:custGeom>
                    <a:rect b="b" l="l" r="r" t="t"/>
                    <a:pathLst>
                      <a:path extrusionOk="0" h="2213" w="2245">
                        <a:moveTo>
                          <a:pt x="2245" y="1066"/>
                        </a:moveTo>
                        <a:cubicBezTo>
                          <a:pt x="2245" y="1027"/>
                          <a:pt x="2249" y="986"/>
                          <a:pt x="2234" y="972"/>
                        </a:cubicBezTo>
                        <a:cubicBezTo>
                          <a:pt x="2233" y="934"/>
                          <a:pt x="2247" y="974"/>
                          <a:pt x="2245" y="928"/>
                        </a:cubicBezTo>
                        <a:cubicBezTo>
                          <a:pt x="2238" y="897"/>
                          <a:pt x="2217" y="858"/>
                          <a:pt x="2214" y="821"/>
                        </a:cubicBezTo>
                        <a:lnTo>
                          <a:pt x="2216" y="821"/>
                        </a:lnTo>
                        <a:cubicBezTo>
                          <a:pt x="2201" y="730"/>
                          <a:pt x="2159" y="694"/>
                          <a:pt x="2132" y="617"/>
                        </a:cubicBezTo>
                        <a:lnTo>
                          <a:pt x="2139" y="623"/>
                        </a:lnTo>
                        <a:cubicBezTo>
                          <a:pt x="2133" y="594"/>
                          <a:pt x="2098" y="548"/>
                          <a:pt x="2075" y="500"/>
                        </a:cubicBezTo>
                        <a:cubicBezTo>
                          <a:pt x="2081" y="514"/>
                          <a:pt x="2082" y="529"/>
                          <a:pt x="2064" y="503"/>
                        </a:cubicBezTo>
                        <a:cubicBezTo>
                          <a:pt x="2036" y="449"/>
                          <a:pt x="2006" y="420"/>
                          <a:pt x="1984" y="382"/>
                        </a:cubicBezTo>
                        <a:lnTo>
                          <a:pt x="1948" y="357"/>
                        </a:lnTo>
                        <a:cubicBezTo>
                          <a:pt x="1883" y="278"/>
                          <a:pt x="1679" y="104"/>
                          <a:pt x="1425" y="39"/>
                        </a:cubicBezTo>
                        <a:cubicBezTo>
                          <a:pt x="1175" y="-34"/>
                          <a:pt x="915" y="13"/>
                          <a:pt x="817" y="44"/>
                        </a:cubicBezTo>
                        <a:lnTo>
                          <a:pt x="825" y="40"/>
                        </a:lnTo>
                        <a:cubicBezTo>
                          <a:pt x="673" y="79"/>
                          <a:pt x="448" y="189"/>
                          <a:pt x="289" y="373"/>
                        </a:cubicBezTo>
                        <a:cubicBezTo>
                          <a:pt x="124" y="551"/>
                          <a:pt x="40" y="789"/>
                          <a:pt x="25" y="948"/>
                        </a:cubicBezTo>
                        <a:cubicBezTo>
                          <a:pt x="6" y="996"/>
                          <a:pt x="5" y="1065"/>
                          <a:pt x="0" y="1117"/>
                        </a:cubicBezTo>
                        <a:cubicBezTo>
                          <a:pt x="6" y="1088"/>
                          <a:pt x="13" y="1098"/>
                          <a:pt x="11" y="1120"/>
                        </a:cubicBezTo>
                        <a:cubicBezTo>
                          <a:pt x="19" y="1277"/>
                          <a:pt x="13" y="1132"/>
                          <a:pt x="36" y="1288"/>
                        </a:cubicBezTo>
                        <a:cubicBezTo>
                          <a:pt x="52" y="1376"/>
                          <a:pt x="106" y="1594"/>
                          <a:pt x="238" y="1769"/>
                        </a:cubicBezTo>
                        <a:cubicBezTo>
                          <a:pt x="361" y="1949"/>
                          <a:pt x="549" y="2066"/>
                          <a:pt x="619" y="2105"/>
                        </a:cubicBezTo>
                        <a:cubicBezTo>
                          <a:pt x="702" y="2133"/>
                          <a:pt x="803" y="2176"/>
                          <a:pt x="888" y="2186"/>
                        </a:cubicBezTo>
                        <a:lnTo>
                          <a:pt x="879" y="2187"/>
                        </a:lnTo>
                        <a:cubicBezTo>
                          <a:pt x="923" y="2194"/>
                          <a:pt x="1074" y="2225"/>
                          <a:pt x="1228" y="2208"/>
                        </a:cubicBezTo>
                        <a:cubicBezTo>
                          <a:pt x="1382" y="2196"/>
                          <a:pt x="1531" y="2139"/>
                          <a:pt x="1576" y="2112"/>
                        </a:cubicBezTo>
                        <a:lnTo>
                          <a:pt x="1562" y="2116"/>
                        </a:lnTo>
                        <a:cubicBezTo>
                          <a:pt x="1642" y="2068"/>
                          <a:pt x="1637" y="2088"/>
                          <a:pt x="1703" y="2054"/>
                        </a:cubicBezTo>
                        <a:cubicBezTo>
                          <a:pt x="1687" y="2046"/>
                          <a:pt x="1747" y="1994"/>
                          <a:pt x="1769" y="1974"/>
                        </a:cubicBezTo>
                        <a:lnTo>
                          <a:pt x="1770" y="1978"/>
                        </a:lnTo>
                        <a:cubicBezTo>
                          <a:pt x="1806" y="1949"/>
                          <a:pt x="1871" y="1870"/>
                          <a:pt x="1916" y="1813"/>
                        </a:cubicBezTo>
                        <a:lnTo>
                          <a:pt x="1921" y="1821"/>
                        </a:lnTo>
                        <a:cubicBezTo>
                          <a:pt x="1956" y="1770"/>
                          <a:pt x="2022" y="1676"/>
                          <a:pt x="2042" y="1637"/>
                        </a:cubicBezTo>
                        <a:cubicBezTo>
                          <a:pt x="2094" y="1553"/>
                          <a:pt x="2167" y="1408"/>
                          <a:pt x="2172" y="1270"/>
                        </a:cubicBezTo>
                        <a:cubicBezTo>
                          <a:pt x="2185" y="1242"/>
                          <a:pt x="2196" y="1214"/>
                          <a:pt x="2206" y="1185"/>
                        </a:cubicBezTo>
                        <a:lnTo>
                          <a:pt x="2204" y="1171"/>
                        </a:lnTo>
                        <a:cubicBezTo>
                          <a:pt x="2205" y="1156"/>
                          <a:pt x="1891" y="1058"/>
                          <a:pt x="1817" y="1179"/>
                        </a:cubicBezTo>
                        <a:lnTo>
                          <a:pt x="1807" y="1177"/>
                        </a:lnTo>
                        <a:cubicBezTo>
                          <a:pt x="1807" y="1184"/>
                          <a:pt x="1808" y="1192"/>
                          <a:pt x="1807" y="1200"/>
                        </a:cubicBezTo>
                        <a:cubicBezTo>
                          <a:pt x="1798" y="1227"/>
                          <a:pt x="1807" y="1241"/>
                          <a:pt x="1798" y="1237"/>
                        </a:cubicBezTo>
                        <a:lnTo>
                          <a:pt x="1805" y="1200"/>
                        </a:lnTo>
                        <a:cubicBezTo>
                          <a:pt x="1798" y="1227"/>
                          <a:pt x="1796" y="1208"/>
                          <a:pt x="1793" y="1197"/>
                        </a:cubicBezTo>
                        <a:cubicBezTo>
                          <a:pt x="1790" y="1208"/>
                          <a:pt x="1787" y="1219"/>
                          <a:pt x="1783" y="1227"/>
                        </a:cubicBezTo>
                        <a:cubicBezTo>
                          <a:pt x="1786" y="1233"/>
                          <a:pt x="1787" y="1224"/>
                          <a:pt x="1790" y="1220"/>
                        </a:cubicBezTo>
                        <a:cubicBezTo>
                          <a:pt x="1790" y="1235"/>
                          <a:pt x="1798" y="1257"/>
                          <a:pt x="1788" y="1274"/>
                        </a:cubicBezTo>
                        <a:cubicBezTo>
                          <a:pt x="1780" y="1301"/>
                          <a:pt x="1773" y="1272"/>
                          <a:pt x="1764" y="1303"/>
                        </a:cubicBezTo>
                        <a:cubicBezTo>
                          <a:pt x="1712" y="1464"/>
                          <a:pt x="1600" y="1595"/>
                          <a:pt x="1459" y="1684"/>
                        </a:cubicBezTo>
                        <a:cubicBezTo>
                          <a:pt x="1454" y="1683"/>
                          <a:pt x="1458" y="1681"/>
                          <a:pt x="1461" y="1677"/>
                        </a:cubicBezTo>
                        <a:cubicBezTo>
                          <a:pt x="1421" y="1707"/>
                          <a:pt x="1380" y="1726"/>
                          <a:pt x="1338" y="1744"/>
                        </a:cubicBezTo>
                        <a:cubicBezTo>
                          <a:pt x="1325" y="1745"/>
                          <a:pt x="1320" y="1741"/>
                          <a:pt x="1315" y="1738"/>
                        </a:cubicBezTo>
                        <a:cubicBezTo>
                          <a:pt x="1328" y="1755"/>
                          <a:pt x="1070" y="1793"/>
                          <a:pt x="1065" y="1775"/>
                        </a:cubicBezTo>
                        <a:lnTo>
                          <a:pt x="1060" y="1791"/>
                        </a:lnTo>
                        <a:cubicBezTo>
                          <a:pt x="1010" y="1787"/>
                          <a:pt x="1048" y="1771"/>
                          <a:pt x="1002" y="1769"/>
                        </a:cubicBezTo>
                        <a:cubicBezTo>
                          <a:pt x="979" y="1792"/>
                          <a:pt x="929" y="1749"/>
                          <a:pt x="910" y="1758"/>
                        </a:cubicBezTo>
                        <a:cubicBezTo>
                          <a:pt x="910" y="1758"/>
                          <a:pt x="890" y="1747"/>
                          <a:pt x="894" y="1741"/>
                        </a:cubicBezTo>
                        <a:cubicBezTo>
                          <a:pt x="883" y="1750"/>
                          <a:pt x="871" y="1736"/>
                          <a:pt x="857" y="1734"/>
                        </a:cubicBezTo>
                        <a:cubicBezTo>
                          <a:pt x="850" y="1736"/>
                          <a:pt x="859" y="1739"/>
                          <a:pt x="861" y="1744"/>
                        </a:cubicBezTo>
                        <a:cubicBezTo>
                          <a:pt x="850" y="1742"/>
                          <a:pt x="840" y="1738"/>
                          <a:pt x="829" y="1734"/>
                        </a:cubicBezTo>
                        <a:cubicBezTo>
                          <a:pt x="819" y="1725"/>
                          <a:pt x="820" y="1717"/>
                          <a:pt x="833" y="1722"/>
                        </a:cubicBezTo>
                        <a:cubicBezTo>
                          <a:pt x="794" y="1705"/>
                          <a:pt x="688" y="1637"/>
                          <a:pt x="611" y="1540"/>
                        </a:cubicBezTo>
                        <a:cubicBezTo>
                          <a:pt x="534" y="1443"/>
                          <a:pt x="493" y="1326"/>
                          <a:pt x="482" y="1283"/>
                        </a:cubicBezTo>
                        <a:cubicBezTo>
                          <a:pt x="476" y="1297"/>
                          <a:pt x="488" y="1322"/>
                          <a:pt x="479" y="1337"/>
                        </a:cubicBezTo>
                        <a:cubicBezTo>
                          <a:pt x="461" y="1317"/>
                          <a:pt x="472" y="1301"/>
                          <a:pt x="460" y="1293"/>
                        </a:cubicBezTo>
                        <a:cubicBezTo>
                          <a:pt x="478" y="1279"/>
                          <a:pt x="452" y="1240"/>
                          <a:pt x="473" y="1218"/>
                        </a:cubicBezTo>
                        <a:lnTo>
                          <a:pt x="459" y="1213"/>
                        </a:lnTo>
                        <a:lnTo>
                          <a:pt x="465" y="1200"/>
                        </a:lnTo>
                        <a:cubicBezTo>
                          <a:pt x="447" y="1096"/>
                          <a:pt x="452" y="1176"/>
                          <a:pt x="459" y="1083"/>
                        </a:cubicBezTo>
                        <a:cubicBezTo>
                          <a:pt x="460" y="1029"/>
                          <a:pt x="448" y="999"/>
                          <a:pt x="462" y="971"/>
                        </a:cubicBezTo>
                        <a:cubicBezTo>
                          <a:pt x="460" y="975"/>
                          <a:pt x="449" y="985"/>
                          <a:pt x="450" y="971"/>
                        </a:cubicBezTo>
                        <a:cubicBezTo>
                          <a:pt x="462" y="971"/>
                          <a:pt x="452" y="931"/>
                          <a:pt x="464" y="927"/>
                        </a:cubicBezTo>
                        <a:cubicBezTo>
                          <a:pt x="467" y="913"/>
                          <a:pt x="485" y="871"/>
                          <a:pt x="465" y="880"/>
                        </a:cubicBezTo>
                        <a:cubicBezTo>
                          <a:pt x="474" y="875"/>
                          <a:pt x="492" y="838"/>
                          <a:pt x="489" y="863"/>
                        </a:cubicBezTo>
                        <a:cubicBezTo>
                          <a:pt x="495" y="851"/>
                          <a:pt x="504" y="840"/>
                          <a:pt x="505" y="829"/>
                        </a:cubicBezTo>
                        <a:lnTo>
                          <a:pt x="493" y="844"/>
                        </a:lnTo>
                        <a:cubicBezTo>
                          <a:pt x="510" y="800"/>
                          <a:pt x="534" y="784"/>
                          <a:pt x="539" y="751"/>
                        </a:cubicBezTo>
                        <a:lnTo>
                          <a:pt x="524" y="763"/>
                        </a:lnTo>
                        <a:cubicBezTo>
                          <a:pt x="537" y="737"/>
                          <a:pt x="552" y="718"/>
                          <a:pt x="571" y="718"/>
                        </a:cubicBezTo>
                        <a:lnTo>
                          <a:pt x="557" y="744"/>
                        </a:lnTo>
                        <a:cubicBezTo>
                          <a:pt x="584" y="706"/>
                          <a:pt x="600" y="684"/>
                          <a:pt x="621" y="650"/>
                        </a:cubicBezTo>
                        <a:lnTo>
                          <a:pt x="612" y="660"/>
                        </a:lnTo>
                        <a:cubicBezTo>
                          <a:pt x="623" y="602"/>
                          <a:pt x="843" y="446"/>
                          <a:pt x="893" y="427"/>
                        </a:cubicBezTo>
                        <a:lnTo>
                          <a:pt x="868" y="423"/>
                        </a:lnTo>
                        <a:cubicBezTo>
                          <a:pt x="880" y="415"/>
                          <a:pt x="893" y="407"/>
                          <a:pt x="906" y="401"/>
                        </a:cubicBezTo>
                        <a:cubicBezTo>
                          <a:pt x="901" y="402"/>
                          <a:pt x="897" y="442"/>
                          <a:pt x="892" y="441"/>
                        </a:cubicBezTo>
                        <a:cubicBezTo>
                          <a:pt x="933" y="427"/>
                          <a:pt x="1069" y="388"/>
                          <a:pt x="1207" y="408"/>
                        </a:cubicBezTo>
                        <a:cubicBezTo>
                          <a:pt x="1344" y="422"/>
                          <a:pt x="1468" y="488"/>
                          <a:pt x="1498" y="516"/>
                        </a:cubicBezTo>
                        <a:cubicBezTo>
                          <a:pt x="1523" y="539"/>
                          <a:pt x="1492" y="537"/>
                          <a:pt x="1492" y="537"/>
                        </a:cubicBezTo>
                        <a:cubicBezTo>
                          <a:pt x="1527" y="554"/>
                          <a:pt x="1513" y="536"/>
                          <a:pt x="1540" y="556"/>
                        </a:cubicBezTo>
                        <a:cubicBezTo>
                          <a:pt x="1546" y="564"/>
                          <a:pt x="1533" y="563"/>
                          <a:pt x="1527" y="561"/>
                        </a:cubicBezTo>
                        <a:cubicBezTo>
                          <a:pt x="1540" y="569"/>
                          <a:pt x="1548" y="580"/>
                          <a:pt x="1553" y="576"/>
                        </a:cubicBezTo>
                        <a:cubicBezTo>
                          <a:pt x="1541" y="562"/>
                          <a:pt x="1556" y="555"/>
                          <a:pt x="1555" y="543"/>
                        </a:cubicBezTo>
                        <a:cubicBezTo>
                          <a:pt x="1567" y="552"/>
                          <a:pt x="1579" y="561"/>
                          <a:pt x="1589" y="572"/>
                        </a:cubicBezTo>
                        <a:lnTo>
                          <a:pt x="1582" y="577"/>
                        </a:lnTo>
                        <a:cubicBezTo>
                          <a:pt x="1588" y="585"/>
                          <a:pt x="1618" y="574"/>
                          <a:pt x="1646" y="610"/>
                        </a:cubicBezTo>
                        <a:cubicBezTo>
                          <a:pt x="1696" y="666"/>
                          <a:pt x="1744" y="733"/>
                          <a:pt x="1775" y="801"/>
                        </a:cubicBezTo>
                        <a:cubicBezTo>
                          <a:pt x="1770" y="802"/>
                          <a:pt x="1760" y="790"/>
                          <a:pt x="1751" y="777"/>
                        </a:cubicBezTo>
                        <a:cubicBezTo>
                          <a:pt x="1755" y="786"/>
                          <a:pt x="1762" y="799"/>
                          <a:pt x="1763" y="809"/>
                        </a:cubicBezTo>
                        <a:cubicBezTo>
                          <a:pt x="1764" y="789"/>
                          <a:pt x="1782" y="834"/>
                          <a:pt x="1780" y="820"/>
                        </a:cubicBezTo>
                        <a:cubicBezTo>
                          <a:pt x="1825" y="861"/>
                          <a:pt x="1826" y="937"/>
                          <a:pt x="1849" y="982"/>
                        </a:cubicBezTo>
                        <a:cubicBezTo>
                          <a:pt x="1870" y="969"/>
                          <a:pt x="2213" y="1057"/>
                          <a:pt x="2235" y="1070"/>
                        </a:cubicBezTo>
                        <a:cubicBezTo>
                          <a:pt x="2236" y="1093"/>
                          <a:pt x="2236" y="1115"/>
                          <a:pt x="2234" y="1122"/>
                        </a:cubicBezTo>
                        <a:cubicBezTo>
                          <a:pt x="2240" y="1117"/>
                          <a:pt x="2241" y="1071"/>
                          <a:pt x="2236" y="1047"/>
                        </a:cubicBezTo>
                        <a:lnTo>
                          <a:pt x="2223" y="1044"/>
                        </a:lnTo>
                        <a:cubicBezTo>
                          <a:pt x="2215" y="990"/>
                          <a:pt x="2231" y="1031"/>
                          <a:pt x="2223" y="977"/>
                        </a:cubicBezTo>
                        <a:cubicBezTo>
                          <a:pt x="2234" y="973"/>
                          <a:pt x="2243" y="1022"/>
                          <a:pt x="2245" y="106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1" anchor="ctr" bIns="45000" lIns="90000" spcFirstLastPara="1" rIns="90000" wrap="square" tIns="450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8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89" name="Google Shape;89;p5"/>
                <p:cNvGrpSpPr/>
                <p:nvPr/>
              </p:nvGrpSpPr>
              <p:grpSpPr>
                <a:xfrm>
                  <a:off x="8729637" y="156300"/>
                  <a:ext cx="322538" cy="393923"/>
                  <a:chOff x="243687" y="1619175"/>
                  <a:chExt cx="322538" cy="393923"/>
                </a:xfrm>
              </p:grpSpPr>
              <p:sp>
                <p:nvSpPr>
                  <p:cNvPr id="90" name="Google Shape;90;p5"/>
                  <p:cNvSpPr/>
                  <p:nvPr/>
                </p:nvSpPr>
                <p:spPr>
                  <a:xfrm>
                    <a:off x="317425" y="1619175"/>
                    <a:ext cx="174355" cy="174231"/>
                  </a:xfrm>
                  <a:custGeom>
                    <a:rect b="b" l="l" r="r" t="t"/>
                    <a:pathLst>
                      <a:path extrusionOk="0" h="8464" w="8470">
                        <a:moveTo>
                          <a:pt x="5447" y="4423"/>
                        </a:moveTo>
                        <a:cubicBezTo>
                          <a:pt x="5164" y="4549"/>
                          <a:pt x="4863" y="4723"/>
                          <a:pt x="4672" y="5001"/>
                        </a:cubicBezTo>
                        <a:cubicBezTo>
                          <a:pt x="4562" y="5128"/>
                          <a:pt x="4502" y="5281"/>
                          <a:pt x="4426" y="5423"/>
                        </a:cubicBezTo>
                        <a:cubicBezTo>
                          <a:pt x="4378" y="5571"/>
                          <a:pt x="4307" y="5720"/>
                          <a:pt x="4280" y="5869"/>
                        </a:cubicBezTo>
                        <a:cubicBezTo>
                          <a:pt x="4270" y="5896"/>
                          <a:pt x="4278" y="5863"/>
                          <a:pt x="4285" y="5828"/>
                        </a:cubicBezTo>
                        <a:cubicBezTo>
                          <a:pt x="4265" y="5909"/>
                          <a:pt x="4247" y="5988"/>
                          <a:pt x="4231" y="6065"/>
                        </a:cubicBezTo>
                        <a:cubicBezTo>
                          <a:pt x="4203" y="5931"/>
                          <a:pt x="4164" y="5773"/>
                          <a:pt x="4104" y="5599"/>
                        </a:cubicBezTo>
                        <a:cubicBezTo>
                          <a:pt x="4047" y="5414"/>
                          <a:pt x="3950" y="5209"/>
                          <a:pt x="3812" y="5016"/>
                        </a:cubicBezTo>
                        <a:cubicBezTo>
                          <a:pt x="3671" y="4825"/>
                          <a:pt x="3478" y="4646"/>
                          <a:pt x="3263" y="4532"/>
                        </a:cubicBezTo>
                        <a:cubicBezTo>
                          <a:pt x="2968" y="4370"/>
                          <a:pt x="2660" y="4277"/>
                          <a:pt x="2378" y="4218"/>
                        </a:cubicBezTo>
                        <a:cubicBezTo>
                          <a:pt x="2489" y="4195"/>
                          <a:pt x="2586" y="4170"/>
                          <a:pt x="2690" y="4138"/>
                        </a:cubicBezTo>
                        <a:lnTo>
                          <a:pt x="2569" y="4161"/>
                        </a:lnTo>
                        <a:cubicBezTo>
                          <a:pt x="2762" y="4122"/>
                          <a:pt x="2922" y="4042"/>
                          <a:pt x="3004" y="4035"/>
                        </a:cubicBezTo>
                        <a:lnTo>
                          <a:pt x="2807" y="4111"/>
                        </a:lnTo>
                        <a:cubicBezTo>
                          <a:pt x="2968" y="4055"/>
                          <a:pt x="3097" y="4009"/>
                          <a:pt x="3213" y="3936"/>
                        </a:cubicBezTo>
                        <a:cubicBezTo>
                          <a:pt x="3334" y="3879"/>
                          <a:pt x="3437" y="3800"/>
                          <a:pt x="3548" y="3697"/>
                        </a:cubicBezTo>
                        <a:lnTo>
                          <a:pt x="3465" y="3765"/>
                        </a:lnTo>
                        <a:cubicBezTo>
                          <a:pt x="3506" y="3729"/>
                          <a:pt x="3560" y="3682"/>
                          <a:pt x="3625" y="3625"/>
                        </a:cubicBezTo>
                        <a:cubicBezTo>
                          <a:pt x="3684" y="3551"/>
                          <a:pt x="3752" y="3465"/>
                          <a:pt x="3827" y="3370"/>
                        </a:cubicBezTo>
                        <a:cubicBezTo>
                          <a:pt x="3884" y="3265"/>
                          <a:pt x="3950" y="3148"/>
                          <a:pt x="4004" y="3024"/>
                        </a:cubicBezTo>
                        <a:cubicBezTo>
                          <a:pt x="4045" y="2897"/>
                          <a:pt x="4100" y="2766"/>
                          <a:pt x="4130" y="2634"/>
                        </a:cubicBezTo>
                        <a:cubicBezTo>
                          <a:pt x="4178" y="2443"/>
                          <a:pt x="4213" y="2253"/>
                          <a:pt x="4237" y="2081"/>
                        </a:cubicBezTo>
                        <a:cubicBezTo>
                          <a:pt x="4274" y="2339"/>
                          <a:pt x="4314" y="2540"/>
                          <a:pt x="4352" y="2646"/>
                        </a:cubicBezTo>
                        <a:cubicBezTo>
                          <a:pt x="4410" y="2861"/>
                          <a:pt x="4343" y="2690"/>
                          <a:pt x="4341" y="2688"/>
                        </a:cubicBezTo>
                        <a:cubicBezTo>
                          <a:pt x="4434" y="2947"/>
                          <a:pt x="4391" y="2796"/>
                          <a:pt x="4469" y="3017"/>
                        </a:cubicBezTo>
                        <a:cubicBezTo>
                          <a:pt x="4489" y="3078"/>
                          <a:pt x="4456" y="3008"/>
                          <a:pt x="4442" y="2975"/>
                        </a:cubicBezTo>
                        <a:cubicBezTo>
                          <a:pt x="4472" y="3073"/>
                          <a:pt x="4528" y="3159"/>
                          <a:pt x="4533" y="3164"/>
                        </a:cubicBezTo>
                        <a:cubicBezTo>
                          <a:pt x="4474" y="3045"/>
                          <a:pt x="4513" y="3089"/>
                          <a:pt x="4497" y="3036"/>
                        </a:cubicBezTo>
                        <a:lnTo>
                          <a:pt x="4641" y="3307"/>
                        </a:lnTo>
                        <a:lnTo>
                          <a:pt x="4627" y="3300"/>
                        </a:lnTo>
                        <a:cubicBezTo>
                          <a:pt x="4641" y="3331"/>
                          <a:pt x="4671" y="3364"/>
                          <a:pt x="4724" y="3418"/>
                        </a:cubicBezTo>
                        <a:cubicBezTo>
                          <a:pt x="4781" y="3466"/>
                          <a:pt x="4831" y="3561"/>
                          <a:pt x="4954" y="3654"/>
                        </a:cubicBezTo>
                        <a:cubicBezTo>
                          <a:pt x="5336" y="3992"/>
                          <a:pt x="5855" y="4118"/>
                          <a:pt x="6309" y="4199"/>
                        </a:cubicBezTo>
                        <a:cubicBezTo>
                          <a:pt x="6300" y="4200"/>
                          <a:pt x="6292" y="4202"/>
                          <a:pt x="6283" y="4203"/>
                        </a:cubicBezTo>
                        <a:cubicBezTo>
                          <a:pt x="6245" y="4199"/>
                          <a:pt x="6197" y="4193"/>
                          <a:pt x="6148" y="4185"/>
                        </a:cubicBezTo>
                        <a:cubicBezTo>
                          <a:pt x="6184" y="4191"/>
                          <a:pt x="6222" y="4198"/>
                          <a:pt x="6266" y="4206"/>
                        </a:cubicBezTo>
                        <a:cubicBezTo>
                          <a:pt x="5994" y="4252"/>
                          <a:pt x="5720" y="4318"/>
                          <a:pt x="5447" y="4423"/>
                        </a:cubicBezTo>
                        <a:moveTo>
                          <a:pt x="1069" y="4393"/>
                        </a:moveTo>
                        <a:cubicBezTo>
                          <a:pt x="1072" y="4392"/>
                          <a:pt x="1075" y="4392"/>
                          <a:pt x="1078" y="4392"/>
                        </a:cubicBezTo>
                        <a:cubicBezTo>
                          <a:pt x="1075" y="4392"/>
                          <a:pt x="1072" y="4392"/>
                          <a:pt x="1069" y="4393"/>
                        </a:cubicBezTo>
                        <a:moveTo>
                          <a:pt x="8124" y="4066"/>
                        </a:moveTo>
                        <a:cubicBezTo>
                          <a:pt x="8138" y="4060"/>
                          <a:pt x="8150" y="4053"/>
                          <a:pt x="8162" y="4047"/>
                        </a:cubicBezTo>
                        <a:cubicBezTo>
                          <a:pt x="8215" y="4045"/>
                          <a:pt x="8272" y="4042"/>
                          <a:pt x="8336" y="4038"/>
                        </a:cubicBezTo>
                        <a:cubicBezTo>
                          <a:pt x="8294" y="4036"/>
                          <a:pt x="8240" y="4037"/>
                          <a:pt x="8178" y="4039"/>
                        </a:cubicBezTo>
                        <a:cubicBezTo>
                          <a:pt x="8222" y="4016"/>
                          <a:pt x="8249" y="3999"/>
                          <a:pt x="8249" y="3994"/>
                        </a:cubicBezTo>
                        <a:cubicBezTo>
                          <a:pt x="8339" y="4001"/>
                          <a:pt x="8419" y="4007"/>
                          <a:pt x="8465" y="4010"/>
                        </a:cubicBezTo>
                        <a:cubicBezTo>
                          <a:pt x="8441" y="4003"/>
                          <a:pt x="8257" y="3989"/>
                          <a:pt x="8159" y="3987"/>
                        </a:cubicBezTo>
                        <a:lnTo>
                          <a:pt x="8141" y="3999"/>
                        </a:lnTo>
                        <a:cubicBezTo>
                          <a:pt x="7916" y="3989"/>
                          <a:pt x="8089" y="3988"/>
                          <a:pt x="7869" y="3975"/>
                        </a:cubicBezTo>
                        <a:cubicBezTo>
                          <a:pt x="7858" y="3964"/>
                          <a:pt x="8060" y="3974"/>
                          <a:pt x="8238" y="3984"/>
                        </a:cubicBezTo>
                        <a:cubicBezTo>
                          <a:pt x="8078" y="3973"/>
                          <a:pt x="7919" y="3955"/>
                          <a:pt x="7853" y="3963"/>
                        </a:cubicBezTo>
                        <a:cubicBezTo>
                          <a:pt x="7703" y="3949"/>
                          <a:pt x="7870" y="3952"/>
                          <a:pt x="7690" y="3934"/>
                        </a:cubicBezTo>
                        <a:cubicBezTo>
                          <a:pt x="7562" y="3927"/>
                          <a:pt x="7392" y="3925"/>
                          <a:pt x="7245" y="3907"/>
                        </a:cubicBezTo>
                        <a:lnTo>
                          <a:pt x="7248" y="3905"/>
                        </a:lnTo>
                        <a:cubicBezTo>
                          <a:pt x="6894" y="3859"/>
                          <a:pt x="6701" y="3870"/>
                          <a:pt x="6387" y="3806"/>
                        </a:cubicBezTo>
                        <a:lnTo>
                          <a:pt x="6422" y="3807"/>
                        </a:lnTo>
                        <a:cubicBezTo>
                          <a:pt x="6308" y="3790"/>
                          <a:pt x="6095" y="3746"/>
                          <a:pt x="5903" y="3694"/>
                        </a:cubicBezTo>
                        <a:cubicBezTo>
                          <a:pt x="5957" y="3709"/>
                          <a:pt x="6004" y="3728"/>
                          <a:pt x="5886" y="3702"/>
                        </a:cubicBezTo>
                        <a:cubicBezTo>
                          <a:pt x="5773" y="3660"/>
                          <a:pt x="5693" y="3630"/>
                          <a:pt x="5615" y="3601"/>
                        </a:cubicBezTo>
                        <a:cubicBezTo>
                          <a:pt x="5537" y="3569"/>
                          <a:pt x="5478" y="3527"/>
                          <a:pt x="5410" y="3489"/>
                        </a:cubicBezTo>
                        <a:cubicBezTo>
                          <a:pt x="5362" y="3472"/>
                          <a:pt x="5323" y="3446"/>
                          <a:pt x="5285" y="3416"/>
                        </a:cubicBezTo>
                        <a:cubicBezTo>
                          <a:pt x="5237" y="3370"/>
                          <a:pt x="5157" y="3329"/>
                          <a:pt x="5101" y="3244"/>
                        </a:cubicBezTo>
                        <a:cubicBezTo>
                          <a:pt x="5069" y="3205"/>
                          <a:pt x="5034" y="3163"/>
                          <a:pt x="4998" y="3119"/>
                        </a:cubicBezTo>
                        <a:cubicBezTo>
                          <a:pt x="4970" y="3067"/>
                          <a:pt x="4940" y="3011"/>
                          <a:pt x="4909" y="2953"/>
                        </a:cubicBezTo>
                        <a:cubicBezTo>
                          <a:pt x="4789" y="2718"/>
                          <a:pt x="4700" y="2396"/>
                          <a:pt x="4646" y="2044"/>
                        </a:cubicBezTo>
                        <a:cubicBezTo>
                          <a:pt x="4532" y="1341"/>
                          <a:pt x="4493" y="547"/>
                          <a:pt x="4455" y="0"/>
                        </a:cubicBezTo>
                        <a:lnTo>
                          <a:pt x="4009" y="0"/>
                        </a:lnTo>
                        <a:cubicBezTo>
                          <a:pt x="3972" y="664"/>
                          <a:pt x="3945" y="1014"/>
                          <a:pt x="3929" y="1219"/>
                        </a:cubicBezTo>
                        <a:lnTo>
                          <a:pt x="3930" y="1186"/>
                        </a:lnTo>
                        <a:cubicBezTo>
                          <a:pt x="3902" y="1504"/>
                          <a:pt x="3867" y="1909"/>
                          <a:pt x="3777" y="2331"/>
                        </a:cubicBezTo>
                        <a:cubicBezTo>
                          <a:pt x="3691" y="2755"/>
                          <a:pt x="3524" y="3188"/>
                          <a:pt x="3180" y="3440"/>
                        </a:cubicBezTo>
                        <a:cubicBezTo>
                          <a:pt x="2840" y="3701"/>
                          <a:pt x="2352" y="3795"/>
                          <a:pt x="1915" y="3860"/>
                        </a:cubicBezTo>
                        <a:cubicBezTo>
                          <a:pt x="1473" y="3926"/>
                          <a:pt x="1059" y="3957"/>
                          <a:pt x="728" y="3985"/>
                        </a:cubicBezTo>
                        <a:cubicBezTo>
                          <a:pt x="584" y="3988"/>
                          <a:pt x="403" y="3997"/>
                          <a:pt x="233" y="4007"/>
                        </a:cubicBezTo>
                        <a:cubicBezTo>
                          <a:pt x="90" y="4001"/>
                          <a:pt x="155" y="4003"/>
                          <a:pt x="25" y="3993"/>
                        </a:cubicBezTo>
                        <a:lnTo>
                          <a:pt x="25" y="4018"/>
                        </a:lnTo>
                        <a:cubicBezTo>
                          <a:pt x="24" y="4018"/>
                          <a:pt x="23" y="4018"/>
                          <a:pt x="22" y="4018"/>
                        </a:cubicBezTo>
                        <a:cubicBezTo>
                          <a:pt x="23" y="4018"/>
                          <a:pt x="24" y="4018"/>
                          <a:pt x="25" y="4018"/>
                        </a:cubicBezTo>
                        <a:lnTo>
                          <a:pt x="25" y="4029"/>
                        </a:lnTo>
                        <a:cubicBezTo>
                          <a:pt x="19" y="4029"/>
                          <a:pt x="14" y="4029"/>
                          <a:pt x="8" y="4030"/>
                        </a:cubicBezTo>
                        <a:cubicBezTo>
                          <a:pt x="4" y="4030"/>
                          <a:pt x="0" y="4030"/>
                          <a:pt x="0" y="4030"/>
                        </a:cubicBezTo>
                        <a:lnTo>
                          <a:pt x="0" y="4436"/>
                        </a:lnTo>
                        <a:cubicBezTo>
                          <a:pt x="8" y="4437"/>
                          <a:pt x="16" y="4437"/>
                          <a:pt x="25" y="4438"/>
                        </a:cubicBezTo>
                        <a:lnTo>
                          <a:pt x="25" y="4473"/>
                        </a:lnTo>
                        <a:cubicBezTo>
                          <a:pt x="73" y="4470"/>
                          <a:pt x="158" y="4466"/>
                          <a:pt x="304" y="4458"/>
                        </a:cubicBezTo>
                        <a:cubicBezTo>
                          <a:pt x="335" y="4456"/>
                          <a:pt x="363" y="4454"/>
                          <a:pt x="391" y="4452"/>
                        </a:cubicBezTo>
                        <a:cubicBezTo>
                          <a:pt x="435" y="4454"/>
                          <a:pt x="521" y="4457"/>
                          <a:pt x="698" y="4467"/>
                        </a:cubicBezTo>
                        <a:cubicBezTo>
                          <a:pt x="888" y="4481"/>
                          <a:pt x="1214" y="4497"/>
                          <a:pt x="1599" y="4542"/>
                        </a:cubicBezTo>
                        <a:cubicBezTo>
                          <a:pt x="1982" y="4586"/>
                          <a:pt x="2436" y="4645"/>
                          <a:pt x="2827" y="4804"/>
                        </a:cubicBezTo>
                        <a:cubicBezTo>
                          <a:pt x="3024" y="4880"/>
                          <a:pt x="3191" y="4992"/>
                          <a:pt x="3332" y="5119"/>
                        </a:cubicBezTo>
                        <a:cubicBezTo>
                          <a:pt x="3393" y="5191"/>
                          <a:pt x="3452" y="5263"/>
                          <a:pt x="3506" y="5335"/>
                        </a:cubicBezTo>
                        <a:cubicBezTo>
                          <a:pt x="3550" y="5417"/>
                          <a:pt x="3592" y="5496"/>
                          <a:pt x="3632" y="5571"/>
                        </a:cubicBezTo>
                        <a:cubicBezTo>
                          <a:pt x="3758" y="5900"/>
                          <a:pt x="3815" y="6196"/>
                          <a:pt x="3839" y="6359"/>
                        </a:cubicBezTo>
                        <a:cubicBezTo>
                          <a:pt x="3915" y="6706"/>
                          <a:pt x="3947" y="7157"/>
                          <a:pt x="3981" y="7511"/>
                        </a:cubicBezTo>
                        <a:lnTo>
                          <a:pt x="3975" y="7476"/>
                        </a:lnTo>
                        <a:cubicBezTo>
                          <a:pt x="3985" y="7568"/>
                          <a:pt x="3999" y="7766"/>
                          <a:pt x="4015" y="8020"/>
                        </a:cubicBezTo>
                        <a:cubicBezTo>
                          <a:pt x="4005" y="8172"/>
                          <a:pt x="3996" y="8317"/>
                          <a:pt x="3990" y="8439"/>
                        </a:cubicBezTo>
                        <a:lnTo>
                          <a:pt x="4039" y="8439"/>
                        </a:lnTo>
                        <a:cubicBezTo>
                          <a:pt x="4039" y="8448"/>
                          <a:pt x="4040" y="8456"/>
                          <a:pt x="4040" y="8464"/>
                        </a:cubicBezTo>
                        <a:lnTo>
                          <a:pt x="4424" y="8464"/>
                        </a:lnTo>
                        <a:cubicBezTo>
                          <a:pt x="4424" y="8456"/>
                          <a:pt x="4424" y="8447"/>
                          <a:pt x="4425" y="8439"/>
                        </a:cubicBezTo>
                        <a:lnTo>
                          <a:pt x="4474" y="8439"/>
                        </a:lnTo>
                        <a:cubicBezTo>
                          <a:pt x="4463" y="8248"/>
                          <a:pt x="4456" y="8117"/>
                          <a:pt x="4455" y="8104"/>
                        </a:cubicBezTo>
                        <a:lnTo>
                          <a:pt x="4446" y="8093"/>
                        </a:lnTo>
                        <a:cubicBezTo>
                          <a:pt x="4490" y="7414"/>
                          <a:pt x="4557" y="6703"/>
                          <a:pt x="4600" y="6479"/>
                        </a:cubicBezTo>
                        <a:lnTo>
                          <a:pt x="4588" y="6537"/>
                        </a:lnTo>
                        <a:cubicBezTo>
                          <a:pt x="4635" y="6159"/>
                          <a:pt x="4651" y="6216"/>
                          <a:pt x="4721" y="5932"/>
                        </a:cubicBezTo>
                        <a:cubicBezTo>
                          <a:pt x="4687" y="5960"/>
                          <a:pt x="4779" y="5662"/>
                          <a:pt x="4822" y="5552"/>
                        </a:cubicBezTo>
                        <a:lnTo>
                          <a:pt x="4823" y="5558"/>
                        </a:lnTo>
                        <a:cubicBezTo>
                          <a:pt x="4872" y="5488"/>
                          <a:pt x="4910" y="5340"/>
                          <a:pt x="5013" y="5228"/>
                        </a:cubicBezTo>
                        <a:cubicBezTo>
                          <a:pt x="5097" y="5099"/>
                          <a:pt x="5230" y="4995"/>
                          <a:pt x="5348" y="4915"/>
                        </a:cubicBezTo>
                        <a:lnTo>
                          <a:pt x="5343" y="4928"/>
                        </a:lnTo>
                        <a:cubicBezTo>
                          <a:pt x="5530" y="4779"/>
                          <a:pt x="5994" y="4657"/>
                          <a:pt x="6174" y="4621"/>
                        </a:cubicBezTo>
                        <a:cubicBezTo>
                          <a:pt x="6588" y="4539"/>
                          <a:pt x="7250" y="4493"/>
                          <a:pt x="7827" y="4443"/>
                        </a:cubicBezTo>
                        <a:lnTo>
                          <a:pt x="8203" y="4446"/>
                        </a:lnTo>
                        <a:lnTo>
                          <a:pt x="8257" y="4440"/>
                        </a:lnTo>
                        <a:cubicBezTo>
                          <a:pt x="8257" y="4440"/>
                          <a:pt x="8815" y="4102"/>
                          <a:pt x="8124" y="406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1" anchor="ctr" bIns="45000" lIns="90000" spcFirstLastPara="1" rIns="90000" wrap="square" tIns="450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8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1" name="Google Shape;91;p5"/>
                  <p:cNvSpPr/>
                  <p:nvPr/>
                </p:nvSpPr>
                <p:spPr>
                  <a:xfrm>
                    <a:off x="520012" y="1809418"/>
                    <a:ext cx="46213" cy="45555"/>
                  </a:xfrm>
                  <a:custGeom>
                    <a:rect b="b" l="l" r="r" t="t"/>
                    <a:pathLst>
                      <a:path extrusionOk="0" h="2213" w="2245">
                        <a:moveTo>
                          <a:pt x="2245" y="1066"/>
                        </a:moveTo>
                        <a:cubicBezTo>
                          <a:pt x="2245" y="1027"/>
                          <a:pt x="2249" y="986"/>
                          <a:pt x="2234" y="972"/>
                        </a:cubicBezTo>
                        <a:cubicBezTo>
                          <a:pt x="2233" y="934"/>
                          <a:pt x="2247" y="974"/>
                          <a:pt x="2245" y="928"/>
                        </a:cubicBezTo>
                        <a:cubicBezTo>
                          <a:pt x="2238" y="897"/>
                          <a:pt x="2217" y="858"/>
                          <a:pt x="2214" y="821"/>
                        </a:cubicBezTo>
                        <a:lnTo>
                          <a:pt x="2216" y="821"/>
                        </a:lnTo>
                        <a:cubicBezTo>
                          <a:pt x="2201" y="730"/>
                          <a:pt x="2159" y="694"/>
                          <a:pt x="2132" y="617"/>
                        </a:cubicBezTo>
                        <a:lnTo>
                          <a:pt x="2139" y="623"/>
                        </a:lnTo>
                        <a:cubicBezTo>
                          <a:pt x="2133" y="594"/>
                          <a:pt x="2098" y="548"/>
                          <a:pt x="2075" y="500"/>
                        </a:cubicBezTo>
                        <a:cubicBezTo>
                          <a:pt x="2081" y="514"/>
                          <a:pt x="2082" y="529"/>
                          <a:pt x="2064" y="503"/>
                        </a:cubicBezTo>
                        <a:cubicBezTo>
                          <a:pt x="2036" y="449"/>
                          <a:pt x="2006" y="420"/>
                          <a:pt x="1984" y="382"/>
                        </a:cubicBezTo>
                        <a:lnTo>
                          <a:pt x="1948" y="357"/>
                        </a:lnTo>
                        <a:cubicBezTo>
                          <a:pt x="1883" y="278"/>
                          <a:pt x="1679" y="104"/>
                          <a:pt x="1425" y="39"/>
                        </a:cubicBezTo>
                        <a:cubicBezTo>
                          <a:pt x="1175" y="-34"/>
                          <a:pt x="915" y="13"/>
                          <a:pt x="817" y="44"/>
                        </a:cubicBezTo>
                        <a:lnTo>
                          <a:pt x="825" y="40"/>
                        </a:lnTo>
                        <a:cubicBezTo>
                          <a:pt x="673" y="79"/>
                          <a:pt x="448" y="189"/>
                          <a:pt x="289" y="373"/>
                        </a:cubicBezTo>
                        <a:cubicBezTo>
                          <a:pt x="124" y="551"/>
                          <a:pt x="40" y="789"/>
                          <a:pt x="25" y="948"/>
                        </a:cubicBezTo>
                        <a:cubicBezTo>
                          <a:pt x="6" y="996"/>
                          <a:pt x="5" y="1065"/>
                          <a:pt x="0" y="1117"/>
                        </a:cubicBezTo>
                        <a:cubicBezTo>
                          <a:pt x="6" y="1088"/>
                          <a:pt x="13" y="1098"/>
                          <a:pt x="11" y="1120"/>
                        </a:cubicBezTo>
                        <a:cubicBezTo>
                          <a:pt x="19" y="1277"/>
                          <a:pt x="13" y="1132"/>
                          <a:pt x="36" y="1288"/>
                        </a:cubicBezTo>
                        <a:cubicBezTo>
                          <a:pt x="52" y="1376"/>
                          <a:pt x="106" y="1594"/>
                          <a:pt x="238" y="1769"/>
                        </a:cubicBezTo>
                        <a:cubicBezTo>
                          <a:pt x="361" y="1949"/>
                          <a:pt x="549" y="2066"/>
                          <a:pt x="619" y="2105"/>
                        </a:cubicBezTo>
                        <a:cubicBezTo>
                          <a:pt x="702" y="2133"/>
                          <a:pt x="803" y="2176"/>
                          <a:pt x="888" y="2186"/>
                        </a:cubicBezTo>
                        <a:lnTo>
                          <a:pt x="879" y="2187"/>
                        </a:lnTo>
                        <a:cubicBezTo>
                          <a:pt x="923" y="2194"/>
                          <a:pt x="1074" y="2225"/>
                          <a:pt x="1228" y="2208"/>
                        </a:cubicBezTo>
                        <a:cubicBezTo>
                          <a:pt x="1382" y="2196"/>
                          <a:pt x="1531" y="2139"/>
                          <a:pt x="1576" y="2112"/>
                        </a:cubicBezTo>
                        <a:lnTo>
                          <a:pt x="1562" y="2116"/>
                        </a:lnTo>
                        <a:cubicBezTo>
                          <a:pt x="1642" y="2068"/>
                          <a:pt x="1637" y="2088"/>
                          <a:pt x="1703" y="2054"/>
                        </a:cubicBezTo>
                        <a:cubicBezTo>
                          <a:pt x="1687" y="2046"/>
                          <a:pt x="1747" y="1994"/>
                          <a:pt x="1769" y="1974"/>
                        </a:cubicBezTo>
                        <a:lnTo>
                          <a:pt x="1770" y="1978"/>
                        </a:lnTo>
                        <a:cubicBezTo>
                          <a:pt x="1806" y="1949"/>
                          <a:pt x="1871" y="1870"/>
                          <a:pt x="1916" y="1813"/>
                        </a:cubicBezTo>
                        <a:lnTo>
                          <a:pt x="1921" y="1821"/>
                        </a:lnTo>
                        <a:cubicBezTo>
                          <a:pt x="1956" y="1770"/>
                          <a:pt x="2022" y="1676"/>
                          <a:pt x="2042" y="1637"/>
                        </a:cubicBezTo>
                        <a:cubicBezTo>
                          <a:pt x="2094" y="1553"/>
                          <a:pt x="2167" y="1408"/>
                          <a:pt x="2172" y="1270"/>
                        </a:cubicBezTo>
                        <a:cubicBezTo>
                          <a:pt x="2185" y="1242"/>
                          <a:pt x="2196" y="1214"/>
                          <a:pt x="2206" y="1185"/>
                        </a:cubicBezTo>
                        <a:lnTo>
                          <a:pt x="2204" y="1171"/>
                        </a:lnTo>
                        <a:cubicBezTo>
                          <a:pt x="2205" y="1156"/>
                          <a:pt x="1891" y="1058"/>
                          <a:pt x="1817" y="1179"/>
                        </a:cubicBezTo>
                        <a:lnTo>
                          <a:pt x="1807" y="1177"/>
                        </a:lnTo>
                        <a:cubicBezTo>
                          <a:pt x="1807" y="1184"/>
                          <a:pt x="1808" y="1192"/>
                          <a:pt x="1807" y="1200"/>
                        </a:cubicBezTo>
                        <a:cubicBezTo>
                          <a:pt x="1798" y="1227"/>
                          <a:pt x="1807" y="1241"/>
                          <a:pt x="1798" y="1237"/>
                        </a:cubicBezTo>
                        <a:lnTo>
                          <a:pt x="1805" y="1200"/>
                        </a:lnTo>
                        <a:cubicBezTo>
                          <a:pt x="1798" y="1227"/>
                          <a:pt x="1796" y="1208"/>
                          <a:pt x="1793" y="1197"/>
                        </a:cubicBezTo>
                        <a:cubicBezTo>
                          <a:pt x="1790" y="1208"/>
                          <a:pt x="1787" y="1219"/>
                          <a:pt x="1783" y="1227"/>
                        </a:cubicBezTo>
                        <a:cubicBezTo>
                          <a:pt x="1786" y="1233"/>
                          <a:pt x="1787" y="1224"/>
                          <a:pt x="1790" y="1220"/>
                        </a:cubicBezTo>
                        <a:cubicBezTo>
                          <a:pt x="1790" y="1235"/>
                          <a:pt x="1798" y="1257"/>
                          <a:pt x="1788" y="1274"/>
                        </a:cubicBezTo>
                        <a:cubicBezTo>
                          <a:pt x="1780" y="1301"/>
                          <a:pt x="1773" y="1272"/>
                          <a:pt x="1764" y="1303"/>
                        </a:cubicBezTo>
                        <a:cubicBezTo>
                          <a:pt x="1712" y="1464"/>
                          <a:pt x="1600" y="1595"/>
                          <a:pt x="1459" y="1684"/>
                        </a:cubicBezTo>
                        <a:cubicBezTo>
                          <a:pt x="1454" y="1683"/>
                          <a:pt x="1458" y="1681"/>
                          <a:pt x="1461" y="1677"/>
                        </a:cubicBezTo>
                        <a:cubicBezTo>
                          <a:pt x="1421" y="1707"/>
                          <a:pt x="1380" y="1726"/>
                          <a:pt x="1338" y="1744"/>
                        </a:cubicBezTo>
                        <a:cubicBezTo>
                          <a:pt x="1325" y="1745"/>
                          <a:pt x="1320" y="1741"/>
                          <a:pt x="1315" y="1738"/>
                        </a:cubicBezTo>
                        <a:cubicBezTo>
                          <a:pt x="1328" y="1755"/>
                          <a:pt x="1070" y="1793"/>
                          <a:pt x="1065" y="1775"/>
                        </a:cubicBezTo>
                        <a:lnTo>
                          <a:pt x="1060" y="1791"/>
                        </a:lnTo>
                        <a:cubicBezTo>
                          <a:pt x="1010" y="1787"/>
                          <a:pt x="1048" y="1771"/>
                          <a:pt x="1002" y="1769"/>
                        </a:cubicBezTo>
                        <a:cubicBezTo>
                          <a:pt x="979" y="1792"/>
                          <a:pt x="929" y="1749"/>
                          <a:pt x="910" y="1758"/>
                        </a:cubicBezTo>
                        <a:cubicBezTo>
                          <a:pt x="910" y="1758"/>
                          <a:pt x="890" y="1747"/>
                          <a:pt x="894" y="1741"/>
                        </a:cubicBezTo>
                        <a:cubicBezTo>
                          <a:pt x="883" y="1750"/>
                          <a:pt x="871" y="1736"/>
                          <a:pt x="857" y="1734"/>
                        </a:cubicBezTo>
                        <a:cubicBezTo>
                          <a:pt x="850" y="1736"/>
                          <a:pt x="859" y="1739"/>
                          <a:pt x="861" y="1744"/>
                        </a:cubicBezTo>
                        <a:cubicBezTo>
                          <a:pt x="850" y="1742"/>
                          <a:pt x="840" y="1738"/>
                          <a:pt x="829" y="1734"/>
                        </a:cubicBezTo>
                        <a:cubicBezTo>
                          <a:pt x="819" y="1725"/>
                          <a:pt x="820" y="1717"/>
                          <a:pt x="833" y="1722"/>
                        </a:cubicBezTo>
                        <a:cubicBezTo>
                          <a:pt x="794" y="1705"/>
                          <a:pt x="688" y="1637"/>
                          <a:pt x="611" y="1540"/>
                        </a:cubicBezTo>
                        <a:cubicBezTo>
                          <a:pt x="534" y="1443"/>
                          <a:pt x="493" y="1326"/>
                          <a:pt x="482" y="1283"/>
                        </a:cubicBezTo>
                        <a:cubicBezTo>
                          <a:pt x="476" y="1297"/>
                          <a:pt x="488" y="1322"/>
                          <a:pt x="479" y="1337"/>
                        </a:cubicBezTo>
                        <a:cubicBezTo>
                          <a:pt x="461" y="1317"/>
                          <a:pt x="472" y="1301"/>
                          <a:pt x="460" y="1293"/>
                        </a:cubicBezTo>
                        <a:cubicBezTo>
                          <a:pt x="478" y="1279"/>
                          <a:pt x="452" y="1240"/>
                          <a:pt x="473" y="1218"/>
                        </a:cubicBezTo>
                        <a:lnTo>
                          <a:pt x="459" y="1213"/>
                        </a:lnTo>
                        <a:lnTo>
                          <a:pt x="465" y="1200"/>
                        </a:lnTo>
                        <a:cubicBezTo>
                          <a:pt x="447" y="1096"/>
                          <a:pt x="452" y="1176"/>
                          <a:pt x="459" y="1083"/>
                        </a:cubicBezTo>
                        <a:cubicBezTo>
                          <a:pt x="460" y="1029"/>
                          <a:pt x="448" y="999"/>
                          <a:pt x="462" y="971"/>
                        </a:cubicBezTo>
                        <a:cubicBezTo>
                          <a:pt x="460" y="975"/>
                          <a:pt x="449" y="985"/>
                          <a:pt x="450" y="971"/>
                        </a:cubicBezTo>
                        <a:cubicBezTo>
                          <a:pt x="462" y="971"/>
                          <a:pt x="452" y="931"/>
                          <a:pt x="464" y="927"/>
                        </a:cubicBezTo>
                        <a:cubicBezTo>
                          <a:pt x="467" y="913"/>
                          <a:pt x="485" y="871"/>
                          <a:pt x="465" y="880"/>
                        </a:cubicBezTo>
                        <a:cubicBezTo>
                          <a:pt x="474" y="875"/>
                          <a:pt x="492" y="838"/>
                          <a:pt x="489" y="863"/>
                        </a:cubicBezTo>
                        <a:cubicBezTo>
                          <a:pt x="495" y="851"/>
                          <a:pt x="504" y="840"/>
                          <a:pt x="505" y="829"/>
                        </a:cubicBezTo>
                        <a:lnTo>
                          <a:pt x="493" y="844"/>
                        </a:lnTo>
                        <a:cubicBezTo>
                          <a:pt x="510" y="800"/>
                          <a:pt x="534" y="784"/>
                          <a:pt x="539" y="751"/>
                        </a:cubicBezTo>
                        <a:lnTo>
                          <a:pt x="524" y="763"/>
                        </a:lnTo>
                        <a:cubicBezTo>
                          <a:pt x="537" y="737"/>
                          <a:pt x="552" y="718"/>
                          <a:pt x="571" y="718"/>
                        </a:cubicBezTo>
                        <a:lnTo>
                          <a:pt x="557" y="744"/>
                        </a:lnTo>
                        <a:cubicBezTo>
                          <a:pt x="584" y="706"/>
                          <a:pt x="600" y="684"/>
                          <a:pt x="621" y="650"/>
                        </a:cubicBezTo>
                        <a:lnTo>
                          <a:pt x="612" y="660"/>
                        </a:lnTo>
                        <a:cubicBezTo>
                          <a:pt x="623" y="602"/>
                          <a:pt x="843" y="446"/>
                          <a:pt x="893" y="427"/>
                        </a:cubicBezTo>
                        <a:lnTo>
                          <a:pt x="868" y="423"/>
                        </a:lnTo>
                        <a:cubicBezTo>
                          <a:pt x="880" y="415"/>
                          <a:pt x="893" y="407"/>
                          <a:pt x="906" y="401"/>
                        </a:cubicBezTo>
                        <a:cubicBezTo>
                          <a:pt x="901" y="402"/>
                          <a:pt x="897" y="442"/>
                          <a:pt x="892" y="441"/>
                        </a:cubicBezTo>
                        <a:cubicBezTo>
                          <a:pt x="933" y="427"/>
                          <a:pt x="1069" y="388"/>
                          <a:pt x="1207" y="408"/>
                        </a:cubicBezTo>
                        <a:cubicBezTo>
                          <a:pt x="1344" y="422"/>
                          <a:pt x="1468" y="488"/>
                          <a:pt x="1498" y="516"/>
                        </a:cubicBezTo>
                        <a:cubicBezTo>
                          <a:pt x="1523" y="539"/>
                          <a:pt x="1492" y="537"/>
                          <a:pt x="1492" y="537"/>
                        </a:cubicBezTo>
                        <a:cubicBezTo>
                          <a:pt x="1527" y="554"/>
                          <a:pt x="1513" y="536"/>
                          <a:pt x="1540" y="556"/>
                        </a:cubicBezTo>
                        <a:cubicBezTo>
                          <a:pt x="1546" y="564"/>
                          <a:pt x="1533" y="563"/>
                          <a:pt x="1527" y="561"/>
                        </a:cubicBezTo>
                        <a:cubicBezTo>
                          <a:pt x="1540" y="569"/>
                          <a:pt x="1548" y="580"/>
                          <a:pt x="1553" y="576"/>
                        </a:cubicBezTo>
                        <a:cubicBezTo>
                          <a:pt x="1541" y="562"/>
                          <a:pt x="1556" y="555"/>
                          <a:pt x="1555" y="543"/>
                        </a:cubicBezTo>
                        <a:cubicBezTo>
                          <a:pt x="1567" y="552"/>
                          <a:pt x="1579" y="561"/>
                          <a:pt x="1589" y="572"/>
                        </a:cubicBezTo>
                        <a:lnTo>
                          <a:pt x="1582" y="577"/>
                        </a:lnTo>
                        <a:cubicBezTo>
                          <a:pt x="1588" y="585"/>
                          <a:pt x="1618" y="574"/>
                          <a:pt x="1646" y="610"/>
                        </a:cubicBezTo>
                        <a:cubicBezTo>
                          <a:pt x="1696" y="666"/>
                          <a:pt x="1744" y="733"/>
                          <a:pt x="1775" y="801"/>
                        </a:cubicBezTo>
                        <a:cubicBezTo>
                          <a:pt x="1770" y="802"/>
                          <a:pt x="1760" y="790"/>
                          <a:pt x="1751" y="777"/>
                        </a:cubicBezTo>
                        <a:cubicBezTo>
                          <a:pt x="1755" y="786"/>
                          <a:pt x="1762" y="799"/>
                          <a:pt x="1763" y="809"/>
                        </a:cubicBezTo>
                        <a:cubicBezTo>
                          <a:pt x="1764" y="789"/>
                          <a:pt x="1782" y="834"/>
                          <a:pt x="1780" y="820"/>
                        </a:cubicBezTo>
                        <a:cubicBezTo>
                          <a:pt x="1825" y="861"/>
                          <a:pt x="1826" y="937"/>
                          <a:pt x="1849" y="982"/>
                        </a:cubicBezTo>
                        <a:cubicBezTo>
                          <a:pt x="1870" y="969"/>
                          <a:pt x="2213" y="1057"/>
                          <a:pt x="2235" y="1070"/>
                        </a:cubicBezTo>
                        <a:cubicBezTo>
                          <a:pt x="2236" y="1093"/>
                          <a:pt x="2236" y="1115"/>
                          <a:pt x="2234" y="1122"/>
                        </a:cubicBezTo>
                        <a:cubicBezTo>
                          <a:pt x="2240" y="1117"/>
                          <a:pt x="2241" y="1071"/>
                          <a:pt x="2236" y="1047"/>
                        </a:cubicBezTo>
                        <a:lnTo>
                          <a:pt x="2223" y="1044"/>
                        </a:lnTo>
                        <a:cubicBezTo>
                          <a:pt x="2215" y="990"/>
                          <a:pt x="2231" y="1031"/>
                          <a:pt x="2223" y="977"/>
                        </a:cubicBezTo>
                        <a:cubicBezTo>
                          <a:pt x="2234" y="973"/>
                          <a:pt x="2243" y="1022"/>
                          <a:pt x="2245" y="106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1" anchor="ctr" bIns="45000" lIns="90000" spcFirstLastPara="1" rIns="90000" wrap="square" tIns="450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8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" name="Google Shape;92;p5"/>
                  <p:cNvSpPr/>
                  <p:nvPr/>
                </p:nvSpPr>
                <p:spPr>
                  <a:xfrm>
                    <a:off x="243687" y="1967543"/>
                    <a:ext cx="46213" cy="45555"/>
                  </a:xfrm>
                  <a:custGeom>
                    <a:rect b="b" l="l" r="r" t="t"/>
                    <a:pathLst>
                      <a:path extrusionOk="0" h="2213" w="2245">
                        <a:moveTo>
                          <a:pt x="2245" y="1066"/>
                        </a:moveTo>
                        <a:cubicBezTo>
                          <a:pt x="2245" y="1027"/>
                          <a:pt x="2249" y="986"/>
                          <a:pt x="2234" y="972"/>
                        </a:cubicBezTo>
                        <a:cubicBezTo>
                          <a:pt x="2233" y="934"/>
                          <a:pt x="2247" y="974"/>
                          <a:pt x="2245" y="928"/>
                        </a:cubicBezTo>
                        <a:cubicBezTo>
                          <a:pt x="2238" y="897"/>
                          <a:pt x="2217" y="858"/>
                          <a:pt x="2214" y="821"/>
                        </a:cubicBezTo>
                        <a:lnTo>
                          <a:pt x="2216" y="821"/>
                        </a:lnTo>
                        <a:cubicBezTo>
                          <a:pt x="2201" y="730"/>
                          <a:pt x="2159" y="694"/>
                          <a:pt x="2132" y="617"/>
                        </a:cubicBezTo>
                        <a:lnTo>
                          <a:pt x="2139" y="623"/>
                        </a:lnTo>
                        <a:cubicBezTo>
                          <a:pt x="2133" y="594"/>
                          <a:pt x="2098" y="548"/>
                          <a:pt x="2075" y="500"/>
                        </a:cubicBezTo>
                        <a:cubicBezTo>
                          <a:pt x="2081" y="514"/>
                          <a:pt x="2082" y="529"/>
                          <a:pt x="2064" y="503"/>
                        </a:cubicBezTo>
                        <a:cubicBezTo>
                          <a:pt x="2036" y="449"/>
                          <a:pt x="2006" y="420"/>
                          <a:pt x="1984" y="382"/>
                        </a:cubicBezTo>
                        <a:lnTo>
                          <a:pt x="1948" y="357"/>
                        </a:lnTo>
                        <a:cubicBezTo>
                          <a:pt x="1883" y="278"/>
                          <a:pt x="1679" y="104"/>
                          <a:pt x="1425" y="39"/>
                        </a:cubicBezTo>
                        <a:cubicBezTo>
                          <a:pt x="1175" y="-34"/>
                          <a:pt x="915" y="13"/>
                          <a:pt x="817" y="44"/>
                        </a:cubicBezTo>
                        <a:lnTo>
                          <a:pt x="825" y="40"/>
                        </a:lnTo>
                        <a:cubicBezTo>
                          <a:pt x="673" y="79"/>
                          <a:pt x="448" y="189"/>
                          <a:pt x="289" y="373"/>
                        </a:cubicBezTo>
                        <a:cubicBezTo>
                          <a:pt x="124" y="551"/>
                          <a:pt x="40" y="789"/>
                          <a:pt x="25" y="948"/>
                        </a:cubicBezTo>
                        <a:cubicBezTo>
                          <a:pt x="6" y="996"/>
                          <a:pt x="5" y="1065"/>
                          <a:pt x="0" y="1117"/>
                        </a:cubicBezTo>
                        <a:cubicBezTo>
                          <a:pt x="6" y="1088"/>
                          <a:pt x="13" y="1098"/>
                          <a:pt x="11" y="1120"/>
                        </a:cubicBezTo>
                        <a:cubicBezTo>
                          <a:pt x="19" y="1277"/>
                          <a:pt x="13" y="1132"/>
                          <a:pt x="36" y="1288"/>
                        </a:cubicBezTo>
                        <a:cubicBezTo>
                          <a:pt x="52" y="1376"/>
                          <a:pt x="106" y="1594"/>
                          <a:pt x="238" y="1769"/>
                        </a:cubicBezTo>
                        <a:cubicBezTo>
                          <a:pt x="361" y="1949"/>
                          <a:pt x="549" y="2066"/>
                          <a:pt x="619" y="2105"/>
                        </a:cubicBezTo>
                        <a:cubicBezTo>
                          <a:pt x="702" y="2133"/>
                          <a:pt x="803" y="2176"/>
                          <a:pt x="888" y="2186"/>
                        </a:cubicBezTo>
                        <a:lnTo>
                          <a:pt x="879" y="2187"/>
                        </a:lnTo>
                        <a:cubicBezTo>
                          <a:pt x="923" y="2194"/>
                          <a:pt x="1074" y="2225"/>
                          <a:pt x="1228" y="2208"/>
                        </a:cubicBezTo>
                        <a:cubicBezTo>
                          <a:pt x="1382" y="2196"/>
                          <a:pt x="1531" y="2139"/>
                          <a:pt x="1576" y="2112"/>
                        </a:cubicBezTo>
                        <a:lnTo>
                          <a:pt x="1562" y="2116"/>
                        </a:lnTo>
                        <a:cubicBezTo>
                          <a:pt x="1642" y="2068"/>
                          <a:pt x="1637" y="2088"/>
                          <a:pt x="1703" y="2054"/>
                        </a:cubicBezTo>
                        <a:cubicBezTo>
                          <a:pt x="1687" y="2046"/>
                          <a:pt x="1747" y="1994"/>
                          <a:pt x="1769" y="1974"/>
                        </a:cubicBezTo>
                        <a:lnTo>
                          <a:pt x="1770" y="1978"/>
                        </a:lnTo>
                        <a:cubicBezTo>
                          <a:pt x="1806" y="1949"/>
                          <a:pt x="1871" y="1870"/>
                          <a:pt x="1916" y="1813"/>
                        </a:cubicBezTo>
                        <a:lnTo>
                          <a:pt x="1921" y="1821"/>
                        </a:lnTo>
                        <a:cubicBezTo>
                          <a:pt x="1956" y="1770"/>
                          <a:pt x="2022" y="1676"/>
                          <a:pt x="2042" y="1637"/>
                        </a:cubicBezTo>
                        <a:cubicBezTo>
                          <a:pt x="2094" y="1553"/>
                          <a:pt x="2167" y="1408"/>
                          <a:pt x="2172" y="1270"/>
                        </a:cubicBezTo>
                        <a:cubicBezTo>
                          <a:pt x="2185" y="1242"/>
                          <a:pt x="2196" y="1214"/>
                          <a:pt x="2206" y="1185"/>
                        </a:cubicBezTo>
                        <a:lnTo>
                          <a:pt x="2204" y="1171"/>
                        </a:lnTo>
                        <a:cubicBezTo>
                          <a:pt x="2205" y="1156"/>
                          <a:pt x="1891" y="1058"/>
                          <a:pt x="1817" y="1179"/>
                        </a:cubicBezTo>
                        <a:lnTo>
                          <a:pt x="1807" y="1177"/>
                        </a:lnTo>
                        <a:cubicBezTo>
                          <a:pt x="1807" y="1184"/>
                          <a:pt x="1808" y="1192"/>
                          <a:pt x="1807" y="1200"/>
                        </a:cubicBezTo>
                        <a:cubicBezTo>
                          <a:pt x="1798" y="1227"/>
                          <a:pt x="1807" y="1241"/>
                          <a:pt x="1798" y="1237"/>
                        </a:cubicBezTo>
                        <a:lnTo>
                          <a:pt x="1805" y="1200"/>
                        </a:lnTo>
                        <a:cubicBezTo>
                          <a:pt x="1798" y="1227"/>
                          <a:pt x="1796" y="1208"/>
                          <a:pt x="1793" y="1197"/>
                        </a:cubicBezTo>
                        <a:cubicBezTo>
                          <a:pt x="1790" y="1208"/>
                          <a:pt x="1787" y="1219"/>
                          <a:pt x="1783" y="1227"/>
                        </a:cubicBezTo>
                        <a:cubicBezTo>
                          <a:pt x="1786" y="1233"/>
                          <a:pt x="1787" y="1224"/>
                          <a:pt x="1790" y="1220"/>
                        </a:cubicBezTo>
                        <a:cubicBezTo>
                          <a:pt x="1790" y="1235"/>
                          <a:pt x="1798" y="1257"/>
                          <a:pt x="1788" y="1274"/>
                        </a:cubicBezTo>
                        <a:cubicBezTo>
                          <a:pt x="1780" y="1301"/>
                          <a:pt x="1773" y="1272"/>
                          <a:pt x="1764" y="1303"/>
                        </a:cubicBezTo>
                        <a:cubicBezTo>
                          <a:pt x="1712" y="1464"/>
                          <a:pt x="1600" y="1595"/>
                          <a:pt x="1459" y="1684"/>
                        </a:cubicBezTo>
                        <a:cubicBezTo>
                          <a:pt x="1454" y="1683"/>
                          <a:pt x="1458" y="1681"/>
                          <a:pt x="1461" y="1677"/>
                        </a:cubicBezTo>
                        <a:cubicBezTo>
                          <a:pt x="1421" y="1707"/>
                          <a:pt x="1380" y="1726"/>
                          <a:pt x="1338" y="1744"/>
                        </a:cubicBezTo>
                        <a:cubicBezTo>
                          <a:pt x="1325" y="1745"/>
                          <a:pt x="1320" y="1741"/>
                          <a:pt x="1315" y="1738"/>
                        </a:cubicBezTo>
                        <a:cubicBezTo>
                          <a:pt x="1328" y="1755"/>
                          <a:pt x="1070" y="1793"/>
                          <a:pt x="1065" y="1775"/>
                        </a:cubicBezTo>
                        <a:lnTo>
                          <a:pt x="1060" y="1791"/>
                        </a:lnTo>
                        <a:cubicBezTo>
                          <a:pt x="1010" y="1787"/>
                          <a:pt x="1048" y="1771"/>
                          <a:pt x="1002" y="1769"/>
                        </a:cubicBezTo>
                        <a:cubicBezTo>
                          <a:pt x="979" y="1792"/>
                          <a:pt x="929" y="1749"/>
                          <a:pt x="910" y="1758"/>
                        </a:cubicBezTo>
                        <a:cubicBezTo>
                          <a:pt x="910" y="1758"/>
                          <a:pt x="890" y="1747"/>
                          <a:pt x="894" y="1741"/>
                        </a:cubicBezTo>
                        <a:cubicBezTo>
                          <a:pt x="883" y="1750"/>
                          <a:pt x="871" y="1736"/>
                          <a:pt x="857" y="1734"/>
                        </a:cubicBezTo>
                        <a:cubicBezTo>
                          <a:pt x="850" y="1736"/>
                          <a:pt x="859" y="1739"/>
                          <a:pt x="861" y="1744"/>
                        </a:cubicBezTo>
                        <a:cubicBezTo>
                          <a:pt x="850" y="1742"/>
                          <a:pt x="840" y="1738"/>
                          <a:pt x="829" y="1734"/>
                        </a:cubicBezTo>
                        <a:cubicBezTo>
                          <a:pt x="819" y="1725"/>
                          <a:pt x="820" y="1717"/>
                          <a:pt x="833" y="1722"/>
                        </a:cubicBezTo>
                        <a:cubicBezTo>
                          <a:pt x="794" y="1705"/>
                          <a:pt x="688" y="1637"/>
                          <a:pt x="611" y="1540"/>
                        </a:cubicBezTo>
                        <a:cubicBezTo>
                          <a:pt x="534" y="1443"/>
                          <a:pt x="493" y="1326"/>
                          <a:pt x="482" y="1283"/>
                        </a:cubicBezTo>
                        <a:cubicBezTo>
                          <a:pt x="476" y="1297"/>
                          <a:pt x="488" y="1322"/>
                          <a:pt x="479" y="1337"/>
                        </a:cubicBezTo>
                        <a:cubicBezTo>
                          <a:pt x="461" y="1317"/>
                          <a:pt x="472" y="1301"/>
                          <a:pt x="460" y="1293"/>
                        </a:cubicBezTo>
                        <a:cubicBezTo>
                          <a:pt x="478" y="1279"/>
                          <a:pt x="452" y="1240"/>
                          <a:pt x="473" y="1218"/>
                        </a:cubicBezTo>
                        <a:lnTo>
                          <a:pt x="459" y="1213"/>
                        </a:lnTo>
                        <a:lnTo>
                          <a:pt x="465" y="1200"/>
                        </a:lnTo>
                        <a:cubicBezTo>
                          <a:pt x="447" y="1096"/>
                          <a:pt x="452" y="1176"/>
                          <a:pt x="459" y="1083"/>
                        </a:cubicBezTo>
                        <a:cubicBezTo>
                          <a:pt x="460" y="1029"/>
                          <a:pt x="448" y="999"/>
                          <a:pt x="462" y="971"/>
                        </a:cubicBezTo>
                        <a:cubicBezTo>
                          <a:pt x="460" y="975"/>
                          <a:pt x="449" y="985"/>
                          <a:pt x="450" y="971"/>
                        </a:cubicBezTo>
                        <a:cubicBezTo>
                          <a:pt x="462" y="971"/>
                          <a:pt x="452" y="931"/>
                          <a:pt x="464" y="927"/>
                        </a:cubicBezTo>
                        <a:cubicBezTo>
                          <a:pt x="467" y="913"/>
                          <a:pt x="485" y="871"/>
                          <a:pt x="465" y="880"/>
                        </a:cubicBezTo>
                        <a:cubicBezTo>
                          <a:pt x="474" y="875"/>
                          <a:pt x="492" y="838"/>
                          <a:pt x="489" y="863"/>
                        </a:cubicBezTo>
                        <a:cubicBezTo>
                          <a:pt x="495" y="851"/>
                          <a:pt x="504" y="840"/>
                          <a:pt x="505" y="829"/>
                        </a:cubicBezTo>
                        <a:lnTo>
                          <a:pt x="493" y="844"/>
                        </a:lnTo>
                        <a:cubicBezTo>
                          <a:pt x="510" y="800"/>
                          <a:pt x="534" y="784"/>
                          <a:pt x="539" y="751"/>
                        </a:cubicBezTo>
                        <a:lnTo>
                          <a:pt x="524" y="763"/>
                        </a:lnTo>
                        <a:cubicBezTo>
                          <a:pt x="537" y="737"/>
                          <a:pt x="552" y="718"/>
                          <a:pt x="571" y="718"/>
                        </a:cubicBezTo>
                        <a:lnTo>
                          <a:pt x="557" y="744"/>
                        </a:lnTo>
                        <a:cubicBezTo>
                          <a:pt x="584" y="706"/>
                          <a:pt x="600" y="684"/>
                          <a:pt x="621" y="650"/>
                        </a:cubicBezTo>
                        <a:lnTo>
                          <a:pt x="612" y="660"/>
                        </a:lnTo>
                        <a:cubicBezTo>
                          <a:pt x="623" y="602"/>
                          <a:pt x="843" y="446"/>
                          <a:pt x="893" y="427"/>
                        </a:cubicBezTo>
                        <a:lnTo>
                          <a:pt x="868" y="423"/>
                        </a:lnTo>
                        <a:cubicBezTo>
                          <a:pt x="880" y="415"/>
                          <a:pt x="893" y="407"/>
                          <a:pt x="906" y="401"/>
                        </a:cubicBezTo>
                        <a:cubicBezTo>
                          <a:pt x="901" y="402"/>
                          <a:pt x="897" y="442"/>
                          <a:pt x="892" y="441"/>
                        </a:cubicBezTo>
                        <a:cubicBezTo>
                          <a:pt x="933" y="427"/>
                          <a:pt x="1069" y="388"/>
                          <a:pt x="1207" y="408"/>
                        </a:cubicBezTo>
                        <a:cubicBezTo>
                          <a:pt x="1344" y="422"/>
                          <a:pt x="1468" y="488"/>
                          <a:pt x="1498" y="516"/>
                        </a:cubicBezTo>
                        <a:cubicBezTo>
                          <a:pt x="1523" y="539"/>
                          <a:pt x="1492" y="537"/>
                          <a:pt x="1492" y="537"/>
                        </a:cubicBezTo>
                        <a:cubicBezTo>
                          <a:pt x="1527" y="554"/>
                          <a:pt x="1513" y="536"/>
                          <a:pt x="1540" y="556"/>
                        </a:cubicBezTo>
                        <a:cubicBezTo>
                          <a:pt x="1546" y="564"/>
                          <a:pt x="1533" y="563"/>
                          <a:pt x="1527" y="561"/>
                        </a:cubicBezTo>
                        <a:cubicBezTo>
                          <a:pt x="1540" y="569"/>
                          <a:pt x="1548" y="580"/>
                          <a:pt x="1553" y="576"/>
                        </a:cubicBezTo>
                        <a:cubicBezTo>
                          <a:pt x="1541" y="562"/>
                          <a:pt x="1556" y="555"/>
                          <a:pt x="1555" y="543"/>
                        </a:cubicBezTo>
                        <a:cubicBezTo>
                          <a:pt x="1567" y="552"/>
                          <a:pt x="1579" y="561"/>
                          <a:pt x="1589" y="572"/>
                        </a:cubicBezTo>
                        <a:lnTo>
                          <a:pt x="1582" y="577"/>
                        </a:lnTo>
                        <a:cubicBezTo>
                          <a:pt x="1588" y="585"/>
                          <a:pt x="1618" y="574"/>
                          <a:pt x="1646" y="610"/>
                        </a:cubicBezTo>
                        <a:cubicBezTo>
                          <a:pt x="1696" y="666"/>
                          <a:pt x="1744" y="733"/>
                          <a:pt x="1775" y="801"/>
                        </a:cubicBezTo>
                        <a:cubicBezTo>
                          <a:pt x="1770" y="802"/>
                          <a:pt x="1760" y="790"/>
                          <a:pt x="1751" y="777"/>
                        </a:cubicBezTo>
                        <a:cubicBezTo>
                          <a:pt x="1755" y="786"/>
                          <a:pt x="1762" y="799"/>
                          <a:pt x="1763" y="809"/>
                        </a:cubicBezTo>
                        <a:cubicBezTo>
                          <a:pt x="1764" y="789"/>
                          <a:pt x="1782" y="834"/>
                          <a:pt x="1780" y="820"/>
                        </a:cubicBezTo>
                        <a:cubicBezTo>
                          <a:pt x="1825" y="861"/>
                          <a:pt x="1826" y="937"/>
                          <a:pt x="1849" y="982"/>
                        </a:cubicBezTo>
                        <a:cubicBezTo>
                          <a:pt x="1870" y="969"/>
                          <a:pt x="2213" y="1057"/>
                          <a:pt x="2235" y="1070"/>
                        </a:cubicBezTo>
                        <a:cubicBezTo>
                          <a:pt x="2236" y="1093"/>
                          <a:pt x="2236" y="1115"/>
                          <a:pt x="2234" y="1122"/>
                        </a:cubicBezTo>
                        <a:cubicBezTo>
                          <a:pt x="2240" y="1117"/>
                          <a:pt x="2241" y="1071"/>
                          <a:pt x="2236" y="1047"/>
                        </a:cubicBezTo>
                        <a:lnTo>
                          <a:pt x="2223" y="1044"/>
                        </a:lnTo>
                        <a:cubicBezTo>
                          <a:pt x="2215" y="990"/>
                          <a:pt x="2231" y="1031"/>
                          <a:pt x="2223" y="977"/>
                        </a:cubicBezTo>
                        <a:cubicBezTo>
                          <a:pt x="2234" y="973"/>
                          <a:pt x="2243" y="1022"/>
                          <a:pt x="2245" y="106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1" anchor="ctr" bIns="45000" lIns="90000" spcFirstLastPara="1" rIns="90000" wrap="square" tIns="450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8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93" name="Google Shape;93;p5"/>
              <p:cNvSpPr/>
              <p:nvPr/>
            </p:nvSpPr>
            <p:spPr>
              <a:xfrm flipH="1">
                <a:off x="8933141" y="135275"/>
                <a:ext cx="174355" cy="174231"/>
              </a:xfrm>
              <a:custGeom>
                <a:rect b="b" l="l" r="r" t="t"/>
                <a:pathLst>
                  <a:path extrusionOk="0" h="8464" w="8470">
                    <a:moveTo>
                      <a:pt x="5447" y="4423"/>
                    </a:moveTo>
                    <a:cubicBezTo>
                      <a:pt x="5164" y="4549"/>
                      <a:pt x="4863" y="4723"/>
                      <a:pt x="4672" y="5001"/>
                    </a:cubicBezTo>
                    <a:cubicBezTo>
                      <a:pt x="4562" y="5128"/>
                      <a:pt x="4502" y="5281"/>
                      <a:pt x="4426" y="5423"/>
                    </a:cubicBezTo>
                    <a:cubicBezTo>
                      <a:pt x="4378" y="5571"/>
                      <a:pt x="4307" y="5720"/>
                      <a:pt x="4280" y="5869"/>
                    </a:cubicBezTo>
                    <a:cubicBezTo>
                      <a:pt x="4270" y="5896"/>
                      <a:pt x="4278" y="5863"/>
                      <a:pt x="4285" y="5828"/>
                    </a:cubicBezTo>
                    <a:cubicBezTo>
                      <a:pt x="4265" y="5909"/>
                      <a:pt x="4247" y="5988"/>
                      <a:pt x="4231" y="6065"/>
                    </a:cubicBezTo>
                    <a:cubicBezTo>
                      <a:pt x="4203" y="5931"/>
                      <a:pt x="4164" y="5773"/>
                      <a:pt x="4104" y="5599"/>
                    </a:cubicBezTo>
                    <a:cubicBezTo>
                      <a:pt x="4047" y="5414"/>
                      <a:pt x="3950" y="5209"/>
                      <a:pt x="3812" y="5016"/>
                    </a:cubicBezTo>
                    <a:cubicBezTo>
                      <a:pt x="3671" y="4825"/>
                      <a:pt x="3478" y="4646"/>
                      <a:pt x="3263" y="4532"/>
                    </a:cubicBezTo>
                    <a:cubicBezTo>
                      <a:pt x="2968" y="4370"/>
                      <a:pt x="2660" y="4277"/>
                      <a:pt x="2378" y="4218"/>
                    </a:cubicBezTo>
                    <a:cubicBezTo>
                      <a:pt x="2489" y="4195"/>
                      <a:pt x="2586" y="4170"/>
                      <a:pt x="2690" y="4138"/>
                    </a:cubicBezTo>
                    <a:lnTo>
                      <a:pt x="2569" y="4161"/>
                    </a:lnTo>
                    <a:cubicBezTo>
                      <a:pt x="2762" y="4122"/>
                      <a:pt x="2922" y="4042"/>
                      <a:pt x="3004" y="4035"/>
                    </a:cubicBezTo>
                    <a:lnTo>
                      <a:pt x="2807" y="4111"/>
                    </a:lnTo>
                    <a:cubicBezTo>
                      <a:pt x="2968" y="4055"/>
                      <a:pt x="3097" y="4009"/>
                      <a:pt x="3213" y="3936"/>
                    </a:cubicBezTo>
                    <a:cubicBezTo>
                      <a:pt x="3334" y="3879"/>
                      <a:pt x="3437" y="3800"/>
                      <a:pt x="3548" y="3697"/>
                    </a:cubicBezTo>
                    <a:lnTo>
                      <a:pt x="3465" y="3765"/>
                    </a:lnTo>
                    <a:cubicBezTo>
                      <a:pt x="3506" y="3729"/>
                      <a:pt x="3560" y="3682"/>
                      <a:pt x="3625" y="3625"/>
                    </a:cubicBezTo>
                    <a:cubicBezTo>
                      <a:pt x="3684" y="3551"/>
                      <a:pt x="3752" y="3465"/>
                      <a:pt x="3827" y="3370"/>
                    </a:cubicBezTo>
                    <a:cubicBezTo>
                      <a:pt x="3884" y="3265"/>
                      <a:pt x="3950" y="3148"/>
                      <a:pt x="4004" y="3024"/>
                    </a:cubicBezTo>
                    <a:cubicBezTo>
                      <a:pt x="4045" y="2897"/>
                      <a:pt x="4100" y="2766"/>
                      <a:pt x="4130" y="2634"/>
                    </a:cubicBezTo>
                    <a:cubicBezTo>
                      <a:pt x="4178" y="2443"/>
                      <a:pt x="4213" y="2253"/>
                      <a:pt x="4237" y="2081"/>
                    </a:cubicBezTo>
                    <a:cubicBezTo>
                      <a:pt x="4274" y="2339"/>
                      <a:pt x="4314" y="2540"/>
                      <a:pt x="4352" y="2646"/>
                    </a:cubicBezTo>
                    <a:cubicBezTo>
                      <a:pt x="4410" y="2861"/>
                      <a:pt x="4343" y="2690"/>
                      <a:pt x="4341" y="2688"/>
                    </a:cubicBezTo>
                    <a:cubicBezTo>
                      <a:pt x="4434" y="2947"/>
                      <a:pt x="4391" y="2796"/>
                      <a:pt x="4469" y="3017"/>
                    </a:cubicBezTo>
                    <a:cubicBezTo>
                      <a:pt x="4489" y="3078"/>
                      <a:pt x="4456" y="3008"/>
                      <a:pt x="4442" y="2975"/>
                    </a:cubicBezTo>
                    <a:cubicBezTo>
                      <a:pt x="4472" y="3073"/>
                      <a:pt x="4528" y="3159"/>
                      <a:pt x="4533" y="3164"/>
                    </a:cubicBezTo>
                    <a:cubicBezTo>
                      <a:pt x="4474" y="3045"/>
                      <a:pt x="4513" y="3089"/>
                      <a:pt x="4497" y="3036"/>
                    </a:cubicBezTo>
                    <a:lnTo>
                      <a:pt x="4641" y="3307"/>
                    </a:lnTo>
                    <a:lnTo>
                      <a:pt x="4627" y="3300"/>
                    </a:lnTo>
                    <a:cubicBezTo>
                      <a:pt x="4641" y="3331"/>
                      <a:pt x="4671" y="3364"/>
                      <a:pt x="4724" y="3418"/>
                    </a:cubicBezTo>
                    <a:cubicBezTo>
                      <a:pt x="4781" y="3466"/>
                      <a:pt x="4831" y="3561"/>
                      <a:pt x="4954" y="3654"/>
                    </a:cubicBezTo>
                    <a:cubicBezTo>
                      <a:pt x="5336" y="3992"/>
                      <a:pt x="5855" y="4118"/>
                      <a:pt x="6309" y="4199"/>
                    </a:cubicBezTo>
                    <a:cubicBezTo>
                      <a:pt x="6300" y="4200"/>
                      <a:pt x="6292" y="4202"/>
                      <a:pt x="6283" y="4203"/>
                    </a:cubicBezTo>
                    <a:cubicBezTo>
                      <a:pt x="6245" y="4199"/>
                      <a:pt x="6197" y="4193"/>
                      <a:pt x="6148" y="4185"/>
                    </a:cubicBezTo>
                    <a:cubicBezTo>
                      <a:pt x="6184" y="4191"/>
                      <a:pt x="6222" y="4198"/>
                      <a:pt x="6266" y="4206"/>
                    </a:cubicBezTo>
                    <a:cubicBezTo>
                      <a:pt x="5994" y="4252"/>
                      <a:pt x="5720" y="4318"/>
                      <a:pt x="5447" y="4423"/>
                    </a:cubicBezTo>
                    <a:moveTo>
                      <a:pt x="1069" y="4393"/>
                    </a:moveTo>
                    <a:cubicBezTo>
                      <a:pt x="1072" y="4392"/>
                      <a:pt x="1075" y="4392"/>
                      <a:pt x="1078" y="4392"/>
                    </a:cubicBezTo>
                    <a:cubicBezTo>
                      <a:pt x="1075" y="4392"/>
                      <a:pt x="1072" y="4392"/>
                      <a:pt x="1069" y="4393"/>
                    </a:cubicBezTo>
                    <a:moveTo>
                      <a:pt x="8124" y="4066"/>
                    </a:moveTo>
                    <a:cubicBezTo>
                      <a:pt x="8138" y="4060"/>
                      <a:pt x="8150" y="4053"/>
                      <a:pt x="8162" y="4047"/>
                    </a:cubicBezTo>
                    <a:cubicBezTo>
                      <a:pt x="8215" y="4045"/>
                      <a:pt x="8272" y="4042"/>
                      <a:pt x="8336" y="4038"/>
                    </a:cubicBezTo>
                    <a:cubicBezTo>
                      <a:pt x="8294" y="4036"/>
                      <a:pt x="8240" y="4037"/>
                      <a:pt x="8178" y="4039"/>
                    </a:cubicBezTo>
                    <a:cubicBezTo>
                      <a:pt x="8222" y="4016"/>
                      <a:pt x="8249" y="3999"/>
                      <a:pt x="8249" y="3994"/>
                    </a:cubicBezTo>
                    <a:cubicBezTo>
                      <a:pt x="8339" y="4001"/>
                      <a:pt x="8419" y="4007"/>
                      <a:pt x="8465" y="4010"/>
                    </a:cubicBezTo>
                    <a:cubicBezTo>
                      <a:pt x="8441" y="4003"/>
                      <a:pt x="8257" y="3989"/>
                      <a:pt x="8159" y="3987"/>
                    </a:cubicBezTo>
                    <a:lnTo>
                      <a:pt x="8141" y="3999"/>
                    </a:lnTo>
                    <a:cubicBezTo>
                      <a:pt x="7916" y="3989"/>
                      <a:pt x="8089" y="3988"/>
                      <a:pt x="7869" y="3975"/>
                    </a:cubicBezTo>
                    <a:cubicBezTo>
                      <a:pt x="7858" y="3964"/>
                      <a:pt x="8060" y="3974"/>
                      <a:pt x="8238" y="3984"/>
                    </a:cubicBezTo>
                    <a:cubicBezTo>
                      <a:pt x="8078" y="3973"/>
                      <a:pt x="7919" y="3955"/>
                      <a:pt x="7853" y="3963"/>
                    </a:cubicBezTo>
                    <a:cubicBezTo>
                      <a:pt x="7703" y="3949"/>
                      <a:pt x="7870" y="3952"/>
                      <a:pt x="7690" y="3934"/>
                    </a:cubicBezTo>
                    <a:cubicBezTo>
                      <a:pt x="7562" y="3927"/>
                      <a:pt x="7392" y="3925"/>
                      <a:pt x="7245" y="3907"/>
                    </a:cubicBezTo>
                    <a:lnTo>
                      <a:pt x="7248" y="3905"/>
                    </a:lnTo>
                    <a:cubicBezTo>
                      <a:pt x="6894" y="3859"/>
                      <a:pt x="6701" y="3870"/>
                      <a:pt x="6387" y="3806"/>
                    </a:cubicBezTo>
                    <a:lnTo>
                      <a:pt x="6422" y="3807"/>
                    </a:lnTo>
                    <a:cubicBezTo>
                      <a:pt x="6308" y="3790"/>
                      <a:pt x="6095" y="3746"/>
                      <a:pt x="5903" y="3694"/>
                    </a:cubicBezTo>
                    <a:cubicBezTo>
                      <a:pt x="5957" y="3709"/>
                      <a:pt x="6004" y="3728"/>
                      <a:pt x="5886" y="3702"/>
                    </a:cubicBezTo>
                    <a:cubicBezTo>
                      <a:pt x="5773" y="3660"/>
                      <a:pt x="5693" y="3630"/>
                      <a:pt x="5615" y="3601"/>
                    </a:cubicBezTo>
                    <a:cubicBezTo>
                      <a:pt x="5537" y="3569"/>
                      <a:pt x="5478" y="3527"/>
                      <a:pt x="5410" y="3489"/>
                    </a:cubicBezTo>
                    <a:cubicBezTo>
                      <a:pt x="5362" y="3472"/>
                      <a:pt x="5323" y="3446"/>
                      <a:pt x="5285" y="3416"/>
                    </a:cubicBezTo>
                    <a:cubicBezTo>
                      <a:pt x="5237" y="3370"/>
                      <a:pt x="5157" y="3329"/>
                      <a:pt x="5101" y="3244"/>
                    </a:cubicBezTo>
                    <a:cubicBezTo>
                      <a:pt x="5069" y="3205"/>
                      <a:pt x="5034" y="3163"/>
                      <a:pt x="4998" y="3119"/>
                    </a:cubicBezTo>
                    <a:cubicBezTo>
                      <a:pt x="4970" y="3067"/>
                      <a:pt x="4940" y="3011"/>
                      <a:pt x="4909" y="2953"/>
                    </a:cubicBezTo>
                    <a:cubicBezTo>
                      <a:pt x="4789" y="2718"/>
                      <a:pt x="4700" y="2396"/>
                      <a:pt x="4646" y="2044"/>
                    </a:cubicBezTo>
                    <a:cubicBezTo>
                      <a:pt x="4532" y="1341"/>
                      <a:pt x="4493" y="547"/>
                      <a:pt x="4455" y="0"/>
                    </a:cubicBezTo>
                    <a:lnTo>
                      <a:pt x="4009" y="0"/>
                    </a:lnTo>
                    <a:cubicBezTo>
                      <a:pt x="3972" y="664"/>
                      <a:pt x="3945" y="1014"/>
                      <a:pt x="3929" y="1219"/>
                    </a:cubicBezTo>
                    <a:lnTo>
                      <a:pt x="3930" y="1186"/>
                    </a:lnTo>
                    <a:cubicBezTo>
                      <a:pt x="3902" y="1504"/>
                      <a:pt x="3867" y="1909"/>
                      <a:pt x="3777" y="2331"/>
                    </a:cubicBezTo>
                    <a:cubicBezTo>
                      <a:pt x="3691" y="2755"/>
                      <a:pt x="3524" y="3188"/>
                      <a:pt x="3180" y="3440"/>
                    </a:cubicBezTo>
                    <a:cubicBezTo>
                      <a:pt x="2840" y="3701"/>
                      <a:pt x="2352" y="3795"/>
                      <a:pt x="1915" y="3860"/>
                    </a:cubicBezTo>
                    <a:cubicBezTo>
                      <a:pt x="1473" y="3926"/>
                      <a:pt x="1059" y="3957"/>
                      <a:pt x="728" y="3985"/>
                    </a:cubicBezTo>
                    <a:cubicBezTo>
                      <a:pt x="584" y="3988"/>
                      <a:pt x="403" y="3997"/>
                      <a:pt x="233" y="4007"/>
                    </a:cubicBezTo>
                    <a:cubicBezTo>
                      <a:pt x="90" y="4001"/>
                      <a:pt x="155" y="4003"/>
                      <a:pt x="25" y="3993"/>
                    </a:cubicBezTo>
                    <a:lnTo>
                      <a:pt x="25" y="4018"/>
                    </a:lnTo>
                    <a:cubicBezTo>
                      <a:pt x="24" y="4018"/>
                      <a:pt x="23" y="4018"/>
                      <a:pt x="22" y="4018"/>
                    </a:cubicBezTo>
                    <a:cubicBezTo>
                      <a:pt x="23" y="4018"/>
                      <a:pt x="24" y="4018"/>
                      <a:pt x="25" y="4018"/>
                    </a:cubicBezTo>
                    <a:lnTo>
                      <a:pt x="25" y="4029"/>
                    </a:lnTo>
                    <a:cubicBezTo>
                      <a:pt x="19" y="4029"/>
                      <a:pt x="14" y="4029"/>
                      <a:pt x="8" y="4030"/>
                    </a:cubicBezTo>
                    <a:cubicBezTo>
                      <a:pt x="4" y="4030"/>
                      <a:pt x="0" y="4030"/>
                      <a:pt x="0" y="4030"/>
                    </a:cubicBezTo>
                    <a:lnTo>
                      <a:pt x="0" y="4436"/>
                    </a:lnTo>
                    <a:cubicBezTo>
                      <a:pt x="8" y="4437"/>
                      <a:pt x="16" y="4437"/>
                      <a:pt x="25" y="4438"/>
                    </a:cubicBezTo>
                    <a:lnTo>
                      <a:pt x="25" y="4473"/>
                    </a:lnTo>
                    <a:cubicBezTo>
                      <a:pt x="73" y="4470"/>
                      <a:pt x="158" y="4466"/>
                      <a:pt x="304" y="4458"/>
                    </a:cubicBezTo>
                    <a:cubicBezTo>
                      <a:pt x="335" y="4456"/>
                      <a:pt x="363" y="4454"/>
                      <a:pt x="391" y="4452"/>
                    </a:cubicBezTo>
                    <a:cubicBezTo>
                      <a:pt x="435" y="4454"/>
                      <a:pt x="521" y="4457"/>
                      <a:pt x="698" y="4467"/>
                    </a:cubicBezTo>
                    <a:cubicBezTo>
                      <a:pt x="888" y="4481"/>
                      <a:pt x="1214" y="4497"/>
                      <a:pt x="1599" y="4542"/>
                    </a:cubicBezTo>
                    <a:cubicBezTo>
                      <a:pt x="1982" y="4586"/>
                      <a:pt x="2436" y="4645"/>
                      <a:pt x="2827" y="4804"/>
                    </a:cubicBezTo>
                    <a:cubicBezTo>
                      <a:pt x="3024" y="4880"/>
                      <a:pt x="3191" y="4992"/>
                      <a:pt x="3332" y="5119"/>
                    </a:cubicBezTo>
                    <a:cubicBezTo>
                      <a:pt x="3393" y="5191"/>
                      <a:pt x="3452" y="5263"/>
                      <a:pt x="3506" y="5335"/>
                    </a:cubicBezTo>
                    <a:cubicBezTo>
                      <a:pt x="3550" y="5417"/>
                      <a:pt x="3592" y="5496"/>
                      <a:pt x="3632" y="5571"/>
                    </a:cubicBezTo>
                    <a:cubicBezTo>
                      <a:pt x="3758" y="5900"/>
                      <a:pt x="3815" y="6196"/>
                      <a:pt x="3839" y="6359"/>
                    </a:cubicBezTo>
                    <a:cubicBezTo>
                      <a:pt x="3915" y="6706"/>
                      <a:pt x="3947" y="7157"/>
                      <a:pt x="3981" y="7511"/>
                    </a:cubicBezTo>
                    <a:lnTo>
                      <a:pt x="3975" y="7476"/>
                    </a:lnTo>
                    <a:cubicBezTo>
                      <a:pt x="3985" y="7568"/>
                      <a:pt x="3999" y="7766"/>
                      <a:pt x="4015" y="8020"/>
                    </a:cubicBezTo>
                    <a:cubicBezTo>
                      <a:pt x="4005" y="8172"/>
                      <a:pt x="3996" y="8317"/>
                      <a:pt x="3990" y="8439"/>
                    </a:cubicBezTo>
                    <a:lnTo>
                      <a:pt x="4039" y="8439"/>
                    </a:lnTo>
                    <a:cubicBezTo>
                      <a:pt x="4039" y="8448"/>
                      <a:pt x="4040" y="8456"/>
                      <a:pt x="4040" y="8464"/>
                    </a:cubicBezTo>
                    <a:lnTo>
                      <a:pt x="4424" y="8464"/>
                    </a:lnTo>
                    <a:cubicBezTo>
                      <a:pt x="4424" y="8456"/>
                      <a:pt x="4424" y="8447"/>
                      <a:pt x="4425" y="8439"/>
                    </a:cubicBezTo>
                    <a:lnTo>
                      <a:pt x="4474" y="8439"/>
                    </a:lnTo>
                    <a:cubicBezTo>
                      <a:pt x="4463" y="8248"/>
                      <a:pt x="4456" y="8117"/>
                      <a:pt x="4455" y="8104"/>
                    </a:cubicBezTo>
                    <a:lnTo>
                      <a:pt x="4446" y="8093"/>
                    </a:lnTo>
                    <a:cubicBezTo>
                      <a:pt x="4490" y="7414"/>
                      <a:pt x="4557" y="6703"/>
                      <a:pt x="4600" y="6479"/>
                    </a:cubicBezTo>
                    <a:lnTo>
                      <a:pt x="4588" y="6537"/>
                    </a:lnTo>
                    <a:cubicBezTo>
                      <a:pt x="4635" y="6159"/>
                      <a:pt x="4651" y="6216"/>
                      <a:pt x="4721" y="5932"/>
                    </a:cubicBezTo>
                    <a:cubicBezTo>
                      <a:pt x="4687" y="5960"/>
                      <a:pt x="4779" y="5662"/>
                      <a:pt x="4822" y="5552"/>
                    </a:cubicBezTo>
                    <a:lnTo>
                      <a:pt x="4823" y="5558"/>
                    </a:lnTo>
                    <a:cubicBezTo>
                      <a:pt x="4872" y="5488"/>
                      <a:pt x="4910" y="5340"/>
                      <a:pt x="5013" y="5228"/>
                    </a:cubicBezTo>
                    <a:cubicBezTo>
                      <a:pt x="5097" y="5099"/>
                      <a:pt x="5230" y="4995"/>
                      <a:pt x="5348" y="4915"/>
                    </a:cubicBezTo>
                    <a:lnTo>
                      <a:pt x="5343" y="4928"/>
                    </a:lnTo>
                    <a:cubicBezTo>
                      <a:pt x="5530" y="4779"/>
                      <a:pt x="5994" y="4657"/>
                      <a:pt x="6174" y="4621"/>
                    </a:cubicBezTo>
                    <a:cubicBezTo>
                      <a:pt x="6588" y="4539"/>
                      <a:pt x="7250" y="4493"/>
                      <a:pt x="7827" y="4443"/>
                    </a:cubicBezTo>
                    <a:lnTo>
                      <a:pt x="8203" y="4446"/>
                    </a:lnTo>
                    <a:lnTo>
                      <a:pt x="8257" y="4440"/>
                    </a:lnTo>
                    <a:cubicBezTo>
                      <a:pt x="8257" y="4440"/>
                      <a:pt x="8815" y="4102"/>
                      <a:pt x="8124" y="4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 flipH="1">
                <a:off x="8897020" y="96918"/>
                <a:ext cx="46213" cy="45555"/>
              </a:xfrm>
              <a:custGeom>
                <a:rect b="b" l="l" r="r" t="t"/>
                <a:pathLst>
                  <a:path extrusionOk="0" h="2213" w="2245">
                    <a:moveTo>
                      <a:pt x="2245" y="1066"/>
                    </a:moveTo>
                    <a:cubicBezTo>
                      <a:pt x="2245" y="1027"/>
                      <a:pt x="2249" y="986"/>
                      <a:pt x="2234" y="972"/>
                    </a:cubicBezTo>
                    <a:cubicBezTo>
                      <a:pt x="2233" y="934"/>
                      <a:pt x="2247" y="974"/>
                      <a:pt x="2245" y="928"/>
                    </a:cubicBezTo>
                    <a:cubicBezTo>
                      <a:pt x="2238" y="897"/>
                      <a:pt x="2217" y="858"/>
                      <a:pt x="2214" y="821"/>
                    </a:cubicBezTo>
                    <a:lnTo>
                      <a:pt x="2216" y="821"/>
                    </a:lnTo>
                    <a:cubicBezTo>
                      <a:pt x="2201" y="730"/>
                      <a:pt x="2159" y="694"/>
                      <a:pt x="2132" y="617"/>
                    </a:cubicBezTo>
                    <a:lnTo>
                      <a:pt x="2139" y="623"/>
                    </a:lnTo>
                    <a:cubicBezTo>
                      <a:pt x="2133" y="594"/>
                      <a:pt x="2098" y="548"/>
                      <a:pt x="2075" y="500"/>
                    </a:cubicBezTo>
                    <a:cubicBezTo>
                      <a:pt x="2081" y="514"/>
                      <a:pt x="2082" y="529"/>
                      <a:pt x="2064" y="503"/>
                    </a:cubicBezTo>
                    <a:cubicBezTo>
                      <a:pt x="2036" y="449"/>
                      <a:pt x="2006" y="420"/>
                      <a:pt x="1984" y="382"/>
                    </a:cubicBezTo>
                    <a:lnTo>
                      <a:pt x="1948" y="357"/>
                    </a:lnTo>
                    <a:cubicBezTo>
                      <a:pt x="1883" y="278"/>
                      <a:pt x="1679" y="104"/>
                      <a:pt x="1425" y="39"/>
                    </a:cubicBezTo>
                    <a:cubicBezTo>
                      <a:pt x="1175" y="-34"/>
                      <a:pt x="915" y="13"/>
                      <a:pt x="817" y="44"/>
                    </a:cubicBezTo>
                    <a:lnTo>
                      <a:pt x="825" y="40"/>
                    </a:lnTo>
                    <a:cubicBezTo>
                      <a:pt x="673" y="79"/>
                      <a:pt x="448" y="189"/>
                      <a:pt x="289" y="373"/>
                    </a:cubicBezTo>
                    <a:cubicBezTo>
                      <a:pt x="124" y="551"/>
                      <a:pt x="40" y="789"/>
                      <a:pt x="25" y="948"/>
                    </a:cubicBezTo>
                    <a:cubicBezTo>
                      <a:pt x="6" y="996"/>
                      <a:pt x="5" y="1065"/>
                      <a:pt x="0" y="1117"/>
                    </a:cubicBezTo>
                    <a:cubicBezTo>
                      <a:pt x="6" y="1088"/>
                      <a:pt x="13" y="1098"/>
                      <a:pt x="11" y="1120"/>
                    </a:cubicBezTo>
                    <a:cubicBezTo>
                      <a:pt x="19" y="1277"/>
                      <a:pt x="13" y="1132"/>
                      <a:pt x="36" y="1288"/>
                    </a:cubicBezTo>
                    <a:cubicBezTo>
                      <a:pt x="52" y="1376"/>
                      <a:pt x="106" y="1594"/>
                      <a:pt x="238" y="1769"/>
                    </a:cubicBezTo>
                    <a:cubicBezTo>
                      <a:pt x="361" y="1949"/>
                      <a:pt x="549" y="2066"/>
                      <a:pt x="619" y="2105"/>
                    </a:cubicBezTo>
                    <a:cubicBezTo>
                      <a:pt x="702" y="2133"/>
                      <a:pt x="803" y="2176"/>
                      <a:pt x="888" y="2186"/>
                    </a:cubicBezTo>
                    <a:lnTo>
                      <a:pt x="879" y="2187"/>
                    </a:lnTo>
                    <a:cubicBezTo>
                      <a:pt x="923" y="2194"/>
                      <a:pt x="1074" y="2225"/>
                      <a:pt x="1228" y="2208"/>
                    </a:cubicBezTo>
                    <a:cubicBezTo>
                      <a:pt x="1382" y="2196"/>
                      <a:pt x="1531" y="2139"/>
                      <a:pt x="1576" y="2112"/>
                    </a:cubicBezTo>
                    <a:lnTo>
                      <a:pt x="1562" y="2116"/>
                    </a:lnTo>
                    <a:cubicBezTo>
                      <a:pt x="1642" y="2068"/>
                      <a:pt x="1637" y="2088"/>
                      <a:pt x="1703" y="2054"/>
                    </a:cubicBezTo>
                    <a:cubicBezTo>
                      <a:pt x="1687" y="2046"/>
                      <a:pt x="1747" y="1994"/>
                      <a:pt x="1769" y="1974"/>
                    </a:cubicBezTo>
                    <a:lnTo>
                      <a:pt x="1770" y="1978"/>
                    </a:lnTo>
                    <a:cubicBezTo>
                      <a:pt x="1806" y="1949"/>
                      <a:pt x="1871" y="1870"/>
                      <a:pt x="1916" y="1813"/>
                    </a:cubicBezTo>
                    <a:lnTo>
                      <a:pt x="1921" y="1821"/>
                    </a:lnTo>
                    <a:cubicBezTo>
                      <a:pt x="1956" y="1770"/>
                      <a:pt x="2022" y="1676"/>
                      <a:pt x="2042" y="1637"/>
                    </a:cubicBezTo>
                    <a:cubicBezTo>
                      <a:pt x="2094" y="1553"/>
                      <a:pt x="2167" y="1408"/>
                      <a:pt x="2172" y="1270"/>
                    </a:cubicBezTo>
                    <a:cubicBezTo>
                      <a:pt x="2185" y="1242"/>
                      <a:pt x="2196" y="1214"/>
                      <a:pt x="2206" y="1185"/>
                    </a:cubicBezTo>
                    <a:lnTo>
                      <a:pt x="2204" y="1171"/>
                    </a:lnTo>
                    <a:cubicBezTo>
                      <a:pt x="2205" y="1156"/>
                      <a:pt x="1891" y="1058"/>
                      <a:pt x="1817" y="1179"/>
                    </a:cubicBezTo>
                    <a:lnTo>
                      <a:pt x="1807" y="1177"/>
                    </a:lnTo>
                    <a:cubicBezTo>
                      <a:pt x="1807" y="1184"/>
                      <a:pt x="1808" y="1192"/>
                      <a:pt x="1807" y="1200"/>
                    </a:cubicBezTo>
                    <a:cubicBezTo>
                      <a:pt x="1798" y="1227"/>
                      <a:pt x="1807" y="1241"/>
                      <a:pt x="1798" y="1237"/>
                    </a:cubicBezTo>
                    <a:lnTo>
                      <a:pt x="1805" y="1200"/>
                    </a:lnTo>
                    <a:cubicBezTo>
                      <a:pt x="1798" y="1227"/>
                      <a:pt x="1796" y="1208"/>
                      <a:pt x="1793" y="1197"/>
                    </a:cubicBezTo>
                    <a:cubicBezTo>
                      <a:pt x="1790" y="1208"/>
                      <a:pt x="1787" y="1219"/>
                      <a:pt x="1783" y="1227"/>
                    </a:cubicBezTo>
                    <a:cubicBezTo>
                      <a:pt x="1786" y="1233"/>
                      <a:pt x="1787" y="1224"/>
                      <a:pt x="1790" y="1220"/>
                    </a:cubicBezTo>
                    <a:cubicBezTo>
                      <a:pt x="1790" y="1235"/>
                      <a:pt x="1798" y="1257"/>
                      <a:pt x="1788" y="1274"/>
                    </a:cubicBezTo>
                    <a:cubicBezTo>
                      <a:pt x="1780" y="1301"/>
                      <a:pt x="1773" y="1272"/>
                      <a:pt x="1764" y="1303"/>
                    </a:cubicBezTo>
                    <a:cubicBezTo>
                      <a:pt x="1712" y="1464"/>
                      <a:pt x="1600" y="1595"/>
                      <a:pt x="1459" y="1684"/>
                    </a:cubicBezTo>
                    <a:cubicBezTo>
                      <a:pt x="1454" y="1683"/>
                      <a:pt x="1458" y="1681"/>
                      <a:pt x="1461" y="1677"/>
                    </a:cubicBezTo>
                    <a:cubicBezTo>
                      <a:pt x="1421" y="1707"/>
                      <a:pt x="1380" y="1726"/>
                      <a:pt x="1338" y="1744"/>
                    </a:cubicBezTo>
                    <a:cubicBezTo>
                      <a:pt x="1325" y="1745"/>
                      <a:pt x="1320" y="1741"/>
                      <a:pt x="1315" y="1738"/>
                    </a:cubicBezTo>
                    <a:cubicBezTo>
                      <a:pt x="1328" y="1755"/>
                      <a:pt x="1070" y="1793"/>
                      <a:pt x="1065" y="1775"/>
                    </a:cubicBezTo>
                    <a:lnTo>
                      <a:pt x="1060" y="1791"/>
                    </a:lnTo>
                    <a:cubicBezTo>
                      <a:pt x="1010" y="1787"/>
                      <a:pt x="1048" y="1771"/>
                      <a:pt x="1002" y="1769"/>
                    </a:cubicBezTo>
                    <a:cubicBezTo>
                      <a:pt x="979" y="1792"/>
                      <a:pt x="929" y="1749"/>
                      <a:pt x="910" y="1758"/>
                    </a:cubicBezTo>
                    <a:cubicBezTo>
                      <a:pt x="910" y="1758"/>
                      <a:pt x="890" y="1747"/>
                      <a:pt x="894" y="1741"/>
                    </a:cubicBezTo>
                    <a:cubicBezTo>
                      <a:pt x="883" y="1750"/>
                      <a:pt x="871" y="1736"/>
                      <a:pt x="857" y="1734"/>
                    </a:cubicBezTo>
                    <a:cubicBezTo>
                      <a:pt x="850" y="1736"/>
                      <a:pt x="859" y="1739"/>
                      <a:pt x="861" y="1744"/>
                    </a:cubicBezTo>
                    <a:cubicBezTo>
                      <a:pt x="850" y="1742"/>
                      <a:pt x="840" y="1738"/>
                      <a:pt x="829" y="1734"/>
                    </a:cubicBezTo>
                    <a:cubicBezTo>
                      <a:pt x="819" y="1725"/>
                      <a:pt x="820" y="1717"/>
                      <a:pt x="833" y="1722"/>
                    </a:cubicBezTo>
                    <a:cubicBezTo>
                      <a:pt x="794" y="1705"/>
                      <a:pt x="688" y="1637"/>
                      <a:pt x="611" y="1540"/>
                    </a:cubicBezTo>
                    <a:cubicBezTo>
                      <a:pt x="534" y="1443"/>
                      <a:pt x="493" y="1326"/>
                      <a:pt x="482" y="1283"/>
                    </a:cubicBezTo>
                    <a:cubicBezTo>
                      <a:pt x="476" y="1297"/>
                      <a:pt x="488" y="1322"/>
                      <a:pt x="479" y="1337"/>
                    </a:cubicBezTo>
                    <a:cubicBezTo>
                      <a:pt x="461" y="1317"/>
                      <a:pt x="472" y="1301"/>
                      <a:pt x="460" y="1293"/>
                    </a:cubicBezTo>
                    <a:cubicBezTo>
                      <a:pt x="478" y="1279"/>
                      <a:pt x="452" y="1240"/>
                      <a:pt x="473" y="1218"/>
                    </a:cubicBezTo>
                    <a:lnTo>
                      <a:pt x="459" y="1213"/>
                    </a:lnTo>
                    <a:lnTo>
                      <a:pt x="465" y="1200"/>
                    </a:lnTo>
                    <a:cubicBezTo>
                      <a:pt x="447" y="1096"/>
                      <a:pt x="452" y="1176"/>
                      <a:pt x="459" y="1083"/>
                    </a:cubicBezTo>
                    <a:cubicBezTo>
                      <a:pt x="460" y="1029"/>
                      <a:pt x="448" y="999"/>
                      <a:pt x="462" y="971"/>
                    </a:cubicBezTo>
                    <a:cubicBezTo>
                      <a:pt x="460" y="975"/>
                      <a:pt x="449" y="985"/>
                      <a:pt x="450" y="971"/>
                    </a:cubicBezTo>
                    <a:cubicBezTo>
                      <a:pt x="462" y="971"/>
                      <a:pt x="452" y="931"/>
                      <a:pt x="464" y="927"/>
                    </a:cubicBezTo>
                    <a:cubicBezTo>
                      <a:pt x="467" y="913"/>
                      <a:pt x="485" y="871"/>
                      <a:pt x="465" y="880"/>
                    </a:cubicBezTo>
                    <a:cubicBezTo>
                      <a:pt x="474" y="875"/>
                      <a:pt x="492" y="838"/>
                      <a:pt x="489" y="863"/>
                    </a:cubicBezTo>
                    <a:cubicBezTo>
                      <a:pt x="495" y="851"/>
                      <a:pt x="504" y="840"/>
                      <a:pt x="505" y="829"/>
                    </a:cubicBezTo>
                    <a:lnTo>
                      <a:pt x="493" y="844"/>
                    </a:lnTo>
                    <a:cubicBezTo>
                      <a:pt x="510" y="800"/>
                      <a:pt x="534" y="784"/>
                      <a:pt x="539" y="751"/>
                    </a:cubicBezTo>
                    <a:lnTo>
                      <a:pt x="524" y="763"/>
                    </a:lnTo>
                    <a:cubicBezTo>
                      <a:pt x="537" y="737"/>
                      <a:pt x="552" y="718"/>
                      <a:pt x="571" y="718"/>
                    </a:cubicBezTo>
                    <a:lnTo>
                      <a:pt x="557" y="744"/>
                    </a:lnTo>
                    <a:cubicBezTo>
                      <a:pt x="584" y="706"/>
                      <a:pt x="600" y="684"/>
                      <a:pt x="621" y="650"/>
                    </a:cubicBezTo>
                    <a:lnTo>
                      <a:pt x="612" y="660"/>
                    </a:lnTo>
                    <a:cubicBezTo>
                      <a:pt x="623" y="602"/>
                      <a:pt x="843" y="446"/>
                      <a:pt x="893" y="427"/>
                    </a:cubicBezTo>
                    <a:lnTo>
                      <a:pt x="868" y="423"/>
                    </a:lnTo>
                    <a:cubicBezTo>
                      <a:pt x="880" y="415"/>
                      <a:pt x="893" y="407"/>
                      <a:pt x="906" y="401"/>
                    </a:cubicBezTo>
                    <a:cubicBezTo>
                      <a:pt x="901" y="402"/>
                      <a:pt x="897" y="442"/>
                      <a:pt x="892" y="441"/>
                    </a:cubicBezTo>
                    <a:cubicBezTo>
                      <a:pt x="933" y="427"/>
                      <a:pt x="1069" y="388"/>
                      <a:pt x="1207" y="408"/>
                    </a:cubicBezTo>
                    <a:cubicBezTo>
                      <a:pt x="1344" y="422"/>
                      <a:pt x="1468" y="488"/>
                      <a:pt x="1498" y="516"/>
                    </a:cubicBezTo>
                    <a:cubicBezTo>
                      <a:pt x="1523" y="539"/>
                      <a:pt x="1492" y="537"/>
                      <a:pt x="1492" y="537"/>
                    </a:cubicBezTo>
                    <a:cubicBezTo>
                      <a:pt x="1527" y="554"/>
                      <a:pt x="1513" y="536"/>
                      <a:pt x="1540" y="556"/>
                    </a:cubicBezTo>
                    <a:cubicBezTo>
                      <a:pt x="1546" y="564"/>
                      <a:pt x="1533" y="563"/>
                      <a:pt x="1527" y="561"/>
                    </a:cubicBezTo>
                    <a:cubicBezTo>
                      <a:pt x="1540" y="569"/>
                      <a:pt x="1548" y="580"/>
                      <a:pt x="1553" y="576"/>
                    </a:cubicBezTo>
                    <a:cubicBezTo>
                      <a:pt x="1541" y="562"/>
                      <a:pt x="1556" y="555"/>
                      <a:pt x="1555" y="543"/>
                    </a:cubicBezTo>
                    <a:cubicBezTo>
                      <a:pt x="1567" y="552"/>
                      <a:pt x="1579" y="561"/>
                      <a:pt x="1589" y="572"/>
                    </a:cubicBezTo>
                    <a:lnTo>
                      <a:pt x="1582" y="577"/>
                    </a:lnTo>
                    <a:cubicBezTo>
                      <a:pt x="1588" y="585"/>
                      <a:pt x="1618" y="574"/>
                      <a:pt x="1646" y="610"/>
                    </a:cubicBezTo>
                    <a:cubicBezTo>
                      <a:pt x="1696" y="666"/>
                      <a:pt x="1744" y="733"/>
                      <a:pt x="1775" y="801"/>
                    </a:cubicBezTo>
                    <a:cubicBezTo>
                      <a:pt x="1770" y="802"/>
                      <a:pt x="1760" y="790"/>
                      <a:pt x="1751" y="777"/>
                    </a:cubicBezTo>
                    <a:cubicBezTo>
                      <a:pt x="1755" y="786"/>
                      <a:pt x="1762" y="799"/>
                      <a:pt x="1763" y="809"/>
                    </a:cubicBezTo>
                    <a:cubicBezTo>
                      <a:pt x="1764" y="789"/>
                      <a:pt x="1782" y="834"/>
                      <a:pt x="1780" y="820"/>
                    </a:cubicBezTo>
                    <a:cubicBezTo>
                      <a:pt x="1825" y="861"/>
                      <a:pt x="1826" y="937"/>
                      <a:pt x="1849" y="982"/>
                    </a:cubicBezTo>
                    <a:cubicBezTo>
                      <a:pt x="1870" y="969"/>
                      <a:pt x="2213" y="1057"/>
                      <a:pt x="2235" y="1070"/>
                    </a:cubicBezTo>
                    <a:cubicBezTo>
                      <a:pt x="2236" y="1093"/>
                      <a:pt x="2236" y="1115"/>
                      <a:pt x="2234" y="1122"/>
                    </a:cubicBezTo>
                    <a:cubicBezTo>
                      <a:pt x="2240" y="1117"/>
                      <a:pt x="2241" y="1071"/>
                      <a:pt x="2236" y="1047"/>
                    </a:cubicBezTo>
                    <a:lnTo>
                      <a:pt x="2223" y="1044"/>
                    </a:lnTo>
                    <a:cubicBezTo>
                      <a:pt x="2215" y="990"/>
                      <a:pt x="2231" y="1031"/>
                      <a:pt x="2223" y="977"/>
                    </a:cubicBezTo>
                    <a:cubicBezTo>
                      <a:pt x="2234" y="973"/>
                      <a:pt x="2243" y="1022"/>
                      <a:pt x="2245" y="1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6"/>
          <p:cNvPicPr preferRelativeResize="0"/>
          <p:nvPr/>
        </p:nvPicPr>
        <p:blipFill rotWithShape="1">
          <a:blip r:embed="rId2">
            <a:alphaModFix amt="39000"/>
          </a:blip>
          <a:srcRect b="0" l="19627" r="0" t="-210"/>
          <a:stretch/>
        </p:blipFill>
        <p:spPr>
          <a:xfrm rot="5400000">
            <a:off x="1981963" y="-2005538"/>
            <a:ext cx="5190649" cy="91545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8" name="Google Shape;98;p6"/>
          <p:cNvSpPr/>
          <p:nvPr/>
        </p:nvSpPr>
        <p:spPr>
          <a:xfrm>
            <a:off x="-3525" y="4859525"/>
            <a:ext cx="9144000" cy="284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grpSp>
        <p:nvGrpSpPr>
          <p:cNvPr id="99" name="Google Shape;99;p6"/>
          <p:cNvGrpSpPr/>
          <p:nvPr/>
        </p:nvGrpSpPr>
        <p:grpSpPr>
          <a:xfrm>
            <a:off x="-229075" y="21400"/>
            <a:ext cx="9281251" cy="2156048"/>
            <a:chOff x="-229075" y="21400"/>
            <a:chExt cx="9281251" cy="2156048"/>
          </a:xfrm>
        </p:grpSpPr>
        <p:pic>
          <p:nvPicPr>
            <p:cNvPr id="100" name="Google Shape;100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5649">
              <a:off x="-133764" y="230344"/>
              <a:ext cx="1480777" cy="8495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 rot="-6591870">
              <a:off x="8159550" y="1256225"/>
              <a:ext cx="469349" cy="543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6591870">
              <a:off x="8414575" y="677875"/>
              <a:ext cx="469349" cy="543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3" name="Google Shape;103;p6"/>
            <p:cNvGrpSpPr/>
            <p:nvPr/>
          </p:nvGrpSpPr>
          <p:grpSpPr>
            <a:xfrm>
              <a:off x="8651175" y="1941650"/>
              <a:ext cx="248800" cy="235798"/>
              <a:chOff x="941225" y="179200"/>
              <a:chExt cx="248800" cy="235798"/>
            </a:xfrm>
          </p:grpSpPr>
          <p:sp>
            <p:nvSpPr>
              <p:cNvPr id="104" name="Google Shape;104;p6"/>
              <p:cNvSpPr/>
              <p:nvPr/>
            </p:nvSpPr>
            <p:spPr>
              <a:xfrm>
                <a:off x="941225" y="179200"/>
                <a:ext cx="174355" cy="174231"/>
              </a:xfrm>
              <a:custGeom>
                <a:rect b="b" l="l" r="r" t="t"/>
                <a:pathLst>
                  <a:path extrusionOk="0" h="8464" w="8470">
                    <a:moveTo>
                      <a:pt x="5447" y="4423"/>
                    </a:moveTo>
                    <a:cubicBezTo>
                      <a:pt x="5164" y="4549"/>
                      <a:pt x="4863" y="4723"/>
                      <a:pt x="4672" y="5001"/>
                    </a:cubicBezTo>
                    <a:cubicBezTo>
                      <a:pt x="4562" y="5128"/>
                      <a:pt x="4502" y="5281"/>
                      <a:pt x="4426" y="5423"/>
                    </a:cubicBezTo>
                    <a:cubicBezTo>
                      <a:pt x="4378" y="5571"/>
                      <a:pt x="4307" y="5720"/>
                      <a:pt x="4280" y="5869"/>
                    </a:cubicBezTo>
                    <a:cubicBezTo>
                      <a:pt x="4270" y="5896"/>
                      <a:pt x="4278" y="5863"/>
                      <a:pt x="4285" y="5828"/>
                    </a:cubicBezTo>
                    <a:cubicBezTo>
                      <a:pt x="4265" y="5909"/>
                      <a:pt x="4247" y="5988"/>
                      <a:pt x="4231" y="6065"/>
                    </a:cubicBezTo>
                    <a:cubicBezTo>
                      <a:pt x="4203" y="5931"/>
                      <a:pt x="4164" y="5773"/>
                      <a:pt x="4104" y="5599"/>
                    </a:cubicBezTo>
                    <a:cubicBezTo>
                      <a:pt x="4047" y="5414"/>
                      <a:pt x="3950" y="5209"/>
                      <a:pt x="3812" y="5016"/>
                    </a:cubicBezTo>
                    <a:cubicBezTo>
                      <a:pt x="3671" y="4825"/>
                      <a:pt x="3478" y="4646"/>
                      <a:pt x="3263" y="4532"/>
                    </a:cubicBezTo>
                    <a:cubicBezTo>
                      <a:pt x="2968" y="4370"/>
                      <a:pt x="2660" y="4277"/>
                      <a:pt x="2378" y="4218"/>
                    </a:cubicBezTo>
                    <a:cubicBezTo>
                      <a:pt x="2489" y="4195"/>
                      <a:pt x="2586" y="4170"/>
                      <a:pt x="2690" y="4138"/>
                    </a:cubicBezTo>
                    <a:lnTo>
                      <a:pt x="2569" y="4161"/>
                    </a:lnTo>
                    <a:cubicBezTo>
                      <a:pt x="2762" y="4122"/>
                      <a:pt x="2922" y="4042"/>
                      <a:pt x="3004" y="4035"/>
                    </a:cubicBezTo>
                    <a:lnTo>
                      <a:pt x="2807" y="4111"/>
                    </a:lnTo>
                    <a:cubicBezTo>
                      <a:pt x="2968" y="4055"/>
                      <a:pt x="3097" y="4009"/>
                      <a:pt x="3213" y="3936"/>
                    </a:cubicBezTo>
                    <a:cubicBezTo>
                      <a:pt x="3334" y="3879"/>
                      <a:pt x="3437" y="3800"/>
                      <a:pt x="3548" y="3697"/>
                    </a:cubicBezTo>
                    <a:lnTo>
                      <a:pt x="3465" y="3765"/>
                    </a:lnTo>
                    <a:cubicBezTo>
                      <a:pt x="3506" y="3729"/>
                      <a:pt x="3560" y="3682"/>
                      <a:pt x="3625" y="3625"/>
                    </a:cubicBezTo>
                    <a:cubicBezTo>
                      <a:pt x="3684" y="3551"/>
                      <a:pt x="3752" y="3465"/>
                      <a:pt x="3827" y="3370"/>
                    </a:cubicBezTo>
                    <a:cubicBezTo>
                      <a:pt x="3884" y="3265"/>
                      <a:pt x="3950" y="3148"/>
                      <a:pt x="4004" y="3024"/>
                    </a:cubicBezTo>
                    <a:cubicBezTo>
                      <a:pt x="4045" y="2897"/>
                      <a:pt x="4100" y="2766"/>
                      <a:pt x="4130" y="2634"/>
                    </a:cubicBezTo>
                    <a:cubicBezTo>
                      <a:pt x="4178" y="2443"/>
                      <a:pt x="4213" y="2253"/>
                      <a:pt x="4237" y="2081"/>
                    </a:cubicBezTo>
                    <a:cubicBezTo>
                      <a:pt x="4274" y="2339"/>
                      <a:pt x="4314" y="2540"/>
                      <a:pt x="4352" y="2646"/>
                    </a:cubicBezTo>
                    <a:cubicBezTo>
                      <a:pt x="4410" y="2861"/>
                      <a:pt x="4343" y="2690"/>
                      <a:pt x="4341" y="2688"/>
                    </a:cubicBezTo>
                    <a:cubicBezTo>
                      <a:pt x="4434" y="2947"/>
                      <a:pt x="4391" y="2796"/>
                      <a:pt x="4469" y="3017"/>
                    </a:cubicBezTo>
                    <a:cubicBezTo>
                      <a:pt x="4489" y="3078"/>
                      <a:pt x="4456" y="3008"/>
                      <a:pt x="4442" y="2975"/>
                    </a:cubicBezTo>
                    <a:cubicBezTo>
                      <a:pt x="4472" y="3073"/>
                      <a:pt x="4528" y="3159"/>
                      <a:pt x="4533" y="3164"/>
                    </a:cubicBezTo>
                    <a:cubicBezTo>
                      <a:pt x="4474" y="3045"/>
                      <a:pt x="4513" y="3089"/>
                      <a:pt x="4497" y="3036"/>
                    </a:cubicBezTo>
                    <a:lnTo>
                      <a:pt x="4641" y="3307"/>
                    </a:lnTo>
                    <a:lnTo>
                      <a:pt x="4627" y="3300"/>
                    </a:lnTo>
                    <a:cubicBezTo>
                      <a:pt x="4641" y="3331"/>
                      <a:pt x="4671" y="3364"/>
                      <a:pt x="4724" y="3418"/>
                    </a:cubicBezTo>
                    <a:cubicBezTo>
                      <a:pt x="4781" y="3466"/>
                      <a:pt x="4831" y="3561"/>
                      <a:pt x="4954" y="3654"/>
                    </a:cubicBezTo>
                    <a:cubicBezTo>
                      <a:pt x="5336" y="3992"/>
                      <a:pt x="5855" y="4118"/>
                      <a:pt x="6309" y="4199"/>
                    </a:cubicBezTo>
                    <a:cubicBezTo>
                      <a:pt x="6300" y="4200"/>
                      <a:pt x="6292" y="4202"/>
                      <a:pt x="6283" y="4203"/>
                    </a:cubicBezTo>
                    <a:cubicBezTo>
                      <a:pt x="6245" y="4199"/>
                      <a:pt x="6197" y="4193"/>
                      <a:pt x="6148" y="4185"/>
                    </a:cubicBezTo>
                    <a:cubicBezTo>
                      <a:pt x="6184" y="4191"/>
                      <a:pt x="6222" y="4198"/>
                      <a:pt x="6266" y="4206"/>
                    </a:cubicBezTo>
                    <a:cubicBezTo>
                      <a:pt x="5994" y="4252"/>
                      <a:pt x="5720" y="4318"/>
                      <a:pt x="5447" y="4423"/>
                    </a:cubicBezTo>
                    <a:moveTo>
                      <a:pt x="1069" y="4393"/>
                    </a:moveTo>
                    <a:cubicBezTo>
                      <a:pt x="1072" y="4392"/>
                      <a:pt x="1075" y="4392"/>
                      <a:pt x="1078" y="4392"/>
                    </a:cubicBezTo>
                    <a:cubicBezTo>
                      <a:pt x="1075" y="4392"/>
                      <a:pt x="1072" y="4392"/>
                      <a:pt x="1069" y="4393"/>
                    </a:cubicBezTo>
                    <a:moveTo>
                      <a:pt x="8124" y="4066"/>
                    </a:moveTo>
                    <a:cubicBezTo>
                      <a:pt x="8138" y="4060"/>
                      <a:pt x="8150" y="4053"/>
                      <a:pt x="8162" y="4047"/>
                    </a:cubicBezTo>
                    <a:cubicBezTo>
                      <a:pt x="8215" y="4045"/>
                      <a:pt x="8272" y="4042"/>
                      <a:pt x="8336" y="4038"/>
                    </a:cubicBezTo>
                    <a:cubicBezTo>
                      <a:pt x="8294" y="4036"/>
                      <a:pt x="8240" y="4037"/>
                      <a:pt x="8178" y="4039"/>
                    </a:cubicBezTo>
                    <a:cubicBezTo>
                      <a:pt x="8222" y="4016"/>
                      <a:pt x="8249" y="3999"/>
                      <a:pt x="8249" y="3994"/>
                    </a:cubicBezTo>
                    <a:cubicBezTo>
                      <a:pt x="8339" y="4001"/>
                      <a:pt x="8419" y="4007"/>
                      <a:pt x="8465" y="4010"/>
                    </a:cubicBezTo>
                    <a:cubicBezTo>
                      <a:pt x="8441" y="4003"/>
                      <a:pt x="8257" y="3989"/>
                      <a:pt x="8159" y="3987"/>
                    </a:cubicBezTo>
                    <a:lnTo>
                      <a:pt x="8141" y="3999"/>
                    </a:lnTo>
                    <a:cubicBezTo>
                      <a:pt x="7916" y="3989"/>
                      <a:pt x="8089" y="3988"/>
                      <a:pt x="7869" y="3975"/>
                    </a:cubicBezTo>
                    <a:cubicBezTo>
                      <a:pt x="7858" y="3964"/>
                      <a:pt x="8060" y="3974"/>
                      <a:pt x="8238" y="3984"/>
                    </a:cubicBezTo>
                    <a:cubicBezTo>
                      <a:pt x="8078" y="3973"/>
                      <a:pt x="7919" y="3955"/>
                      <a:pt x="7853" y="3963"/>
                    </a:cubicBezTo>
                    <a:cubicBezTo>
                      <a:pt x="7703" y="3949"/>
                      <a:pt x="7870" y="3952"/>
                      <a:pt x="7690" y="3934"/>
                    </a:cubicBezTo>
                    <a:cubicBezTo>
                      <a:pt x="7562" y="3927"/>
                      <a:pt x="7392" y="3925"/>
                      <a:pt x="7245" y="3907"/>
                    </a:cubicBezTo>
                    <a:lnTo>
                      <a:pt x="7248" y="3905"/>
                    </a:lnTo>
                    <a:cubicBezTo>
                      <a:pt x="6894" y="3859"/>
                      <a:pt x="6701" y="3870"/>
                      <a:pt x="6387" y="3806"/>
                    </a:cubicBezTo>
                    <a:lnTo>
                      <a:pt x="6422" y="3807"/>
                    </a:lnTo>
                    <a:cubicBezTo>
                      <a:pt x="6308" y="3790"/>
                      <a:pt x="6095" y="3746"/>
                      <a:pt x="5903" y="3694"/>
                    </a:cubicBezTo>
                    <a:cubicBezTo>
                      <a:pt x="5957" y="3709"/>
                      <a:pt x="6004" y="3728"/>
                      <a:pt x="5886" y="3702"/>
                    </a:cubicBezTo>
                    <a:cubicBezTo>
                      <a:pt x="5773" y="3660"/>
                      <a:pt x="5693" y="3630"/>
                      <a:pt x="5615" y="3601"/>
                    </a:cubicBezTo>
                    <a:cubicBezTo>
                      <a:pt x="5537" y="3569"/>
                      <a:pt x="5478" y="3527"/>
                      <a:pt x="5410" y="3489"/>
                    </a:cubicBezTo>
                    <a:cubicBezTo>
                      <a:pt x="5362" y="3472"/>
                      <a:pt x="5323" y="3446"/>
                      <a:pt x="5285" y="3416"/>
                    </a:cubicBezTo>
                    <a:cubicBezTo>
                      <a:pt x="5237" y="3370"/>
                      <a:pt x="5157" y="3329"/>
                      <a:pt x="5101" y="3244"/>
                    </a:cubicBezTo>
                    <a:cubicBezTo>
                      <a:pt x="5069" y="3205"/>
                      <a:pt x="5034" y="3163"/>
                      <a:pt x="4998" y="3119"/>
                    </a:cubicBezTo>
                    <a:cubicBezTo>
                      <a:pt x="4970" y="3067"/>
                      <a:pt x="4940" y="3011"/>
                      <a:pt x="4909" y="2953"/>
                    </a:cubicBezTo>
                    <a:cubicBezTo>
                      <a:pt x="4789" y="2718"/>
                      <a:pt x="4700" y="2396"/>
                      <a:pt x="4646" y="2044"/>
                    </a:cubicBezTo>
                    <a:cubicBezTo>
                      <a:pt x="4532" y="1341"/>
                      <a:pt x="4493" y="547"/>
                      <a:pt x="4455" y="0"/>
                    </a:cubicBezTo>
                    <a:lnTo>
                      <a:pt x="4009" y="0"/>
                    </a:lnTo>
                    <a:cubicBezTo>
                      <a:pt x="3972" y="664"/>
                      <a:pt x="3945" y="1014"/>
                      <a:pt x="3929" y="1219"/>
                    </a:cubicBezTo>
                    <a:lnTo>
                      <a:pt x="3930" y="1186"/>
                    </a:lnTo>
                    <a:cubicBezTo>
                      <a:pt x="3902" y="1504"/>
                      <a:pt x="3867" y="1909"/>
                      <a:pt x="3777" y="2331"/>
                    </a:cubicBezTo>
                    <a:cubicBezTo>
                      <a:pt x="3691" y="2755"/>
                      <a:pt x="3524" y="3188"/>
                      <a:pt x="3180" y="3440"/>
                    </a:cubicBezTo>
                    <a:cubicBezTo>
                      <a:pt x="2840" y="3701"/>
                      <a:pt x="2352" y="3795"/>
                      <a:pt x="1915" y="3860"/>
                    </a:cubicBezTo>
                    <a:cubicBezTo>
                      <a:pt x="1473" y="3926"/>
                      <a:pt x="1059" y="3957"/>
                      <a:pt x="728" y="3985"/>
                    </a:cubicBezTo>
                    <a:cubicBezTo>
                      <a:pt x="584" y="3988"/>
                      <a:pt x="403" y="3997"/>
                      <a:pt x="233" y="4007"/>
                    </a:cubicBezTo>
                    <a:cubicBezTo>
                      <a:pt x="90" y="4001"/>
                      <a:pt x="155" y="4003"/>
                      <a:pt x="25" y="3993"/>
                    </a:cubicBezTo>
                    <a:lnTo>
                      <a:pt x="25" y="4018"/>
                    </a:lnTo>
                    <a:cubicBezTo>
                      <a:pt x="24" y="4018"/>
                      <a:pt x="23" y="4018"/>
                      <a:pt x="22" y="4018"/>
                    </a:cubicBezTo>
                    <a:cubicBezTo>
                      <a:pt x="23" y="4018"/>
                      <a:pt x="24" y="4018"/>
                      <a:pt x="25" y="4018"/>
                    </a:cubicBezTo>
                    <a:lnTo>
                      <a:pt x="25" y="4029"/>
                    </a:lnTo>
                    <a:cubicBezTo>
                      <a:pt x="19" y="4029"/>
                      <a:pt x="14" y="4029"/>
                      <a:pt x="8" y="4030"/>
                    </a:cubicBezTo>
                    <a:cubicBezTo>
                      <a:pt x="4" y="4030"/>
                      <a:pt x="0" y="4030"/>
                      <a:pt x="0" y="4030"/>
                    </a:cubicBezTo>
                    <a:lnTo>
                      <a:pt x="0" y="4436"/>
                    </a:lnTo>
                    <a:cubicBezTo>
                      <a:pt x="8" y="4437"/>
                      <a:pt x="16" y="4437"/>
                      <a:pt x="25" y="4438"/>
                    </a:cubicBezTo>
                    <a:lnTo>
                      <a:pt x="25" y="4473"/>
                    </a:lnTo>
                    <a:cubicBezTo>
                      <a:pt x="73" y="4470"/>
                      <a:pt x="158" y="4466"/>
                      <a:pt x="304" y="4458"/>
                    </a:cubicBezTo>
                    <a:cubicBezTo>
                      <a:pt x="335" y="4456"/>
                      <a:pt x="363" y="4454"/>
                      <a:pt x="391" y="4452"/>
                    </a:cubicBezTo>
                    <a:cubicBezTo>
                      <a:pt x="435" y="4454"/>
                      <a:pt x="521" y="4457"/>
                      <a:pt x="698" y="4467"/>
                    </a:cubicBezTo>
                    <a:cubicBezTo>
                      <a:pt x="888" y="4481"/>
                      <a:pt x="1214" y="4497"/>
                      <a:pt x="1599" y="4542"/>
                    </a:cubicBezTo>
                    <a:cubicBezTo>
                      <a:pt x="1982" y="4586"/>
                      <a:pt x="2436" y="4645"/>
                      <a:pt x="2827" y="4804"/>
                    </a:cubicBezTo>
                    <a:cubicBezTo>
                      <a:pt x="3024" y="4880"/>
                      <a:pt x="3191" y="4992"/>
                      <a:pt x="3332" y="5119"/>
                    </a:cubicBezTo>
                    <a:cubicBezTo>
                      <a:pt x="3393" y="5191"/>
                      <a:pt x="3452" y="5263"/>
                      <a:pt x="3506" y="5335"/>
                    </a:cubicBezTo>
                    <a:cubicBezTo>
                      <a:pt x="3550" y="5417"/>
                      <a:pt x="3592" y="5496"/>
                      <a:pt x="3632" y="5571"/>
                    </a:cubicBezTo>
                    <a:cubicBezTo>
                      <a:pt x="3758" y="5900"/>
                      <a:pt x="3815" y="6196"/>
                      <a:pt x="3839" y="6359"/>
                    </a:cubicBezTo>
                    <a:cubicBezTo>
                      <a:pt x="3915" y="6706"/>
                      <a:pt x="3947" y="7157"/>
                      <a:pt x="3981" y="7511"/>
                    </a:cubicBezTo>
                    <a:lnTo>
                      <a:pt x="3975" y="7476"/>
                    </a:lnTo>
                    <a:cubicBezTo>
                      <a:pt x="3985" y="7568"/>
                      <a:pt x="3999" y="7766"/>
                      <a:pt x="4015" y="8020"/>
                    </a:cubicBezTo>
                    <a:cubicBezTo>
                      <a:pt x="4005" y="8172"/>
                      <a:pt x="3996" y="8317"/>
                      <a:pt x="3990" y="8439"/>
                    </a:cubicBezTo>
                    <a:lnTo>
                      <a:pt x="4039" y="8439"/>
                    </a:lnTo>
                    <a:cubicBezTo>
                      <a:pt x="4039" y="8448"/>
                      <a:pt x="4040" y="8456"/>
                      <a:pt x="4040" y="8464"/>
                    </a:cubicBezTo>
                    <a:lnTo>
                      <a:pt x="4424" y="8464"/>
                    </a:lnTo>
                    <a:cubicBezTo>
                      <a:pt x="4424" y="8456"/>
                      <a:pt x="4424" y="8447"/>
                      <a:pt x="4425" y="8439"/>
                    </a:cubicBezTo>
                    <a:lnTo>
                      <a:pt x="4474" y="8439"/>
                    </a:lnTo>
                    <a:cubicBezTo>
                      <a:pt x="4463" y="8248"/>
                      <a:pt x="4456" y="8117"/>
                      <a:pt x="4455" y="8104"/>
                    </a:cubicBezTo>
                    <a:lnTo>
                      <a:pt x="4446" y="8093"/>
                    </a:lnTo>
                    <a:cubicBezTo>
                      <a:pt x="4490" y="7414"/>
                      <a:pt x="4557" y="6703"/>
                      <a:pt x="4600" y="6479"/>
                    </a:cubicBezTo>
                    <a:lnTo>
                      <a:pt x="4588" y="6537"/>
                    </a:lnTo>
                    <a:cubicBezTo>
                      <a:pt x="4635" y="6159"/>
                      <a:pt x="4651" y="6216"/>
                      <a:pt x="4721" y="5932"/>
                    </a:cubicBezTo>
                    <a:cubicBezTo>
                      <a:pt x="4687" y="5960"/>
                      <a:pt x="4779" y="5662"/>
                      <a:pt x="4822" y="5552"/>
                    </a:cubicBezTo>
                    <a:lnTo>
                      <a:pt x="4823" y="5558"/>
                    </a:lnTo>
                    <a:cubicBezTo>
                      <a:pt x="4872" y="5488"/>
                      <a:pt x="4910" y="5340"/>
                      <a:pt x="5013" y="5228"/>
                    </a:cubicBezTo>
                    <a:cubicBezTo>
                      <a:pt x="5097" y="5099"/>
                      <a:pt x="5230" y="4995"/>
                      <a:pt x="5348" y="4915"/>
                    </a:cubicBezTo>
                    <a:lnTo>
                      <a:pt x="5343" y="4928"/>
                    </a:lnTo>
                    <a:cubicBezTo>
                      <a:pt x="5530" y="4779"/>
                      <a:pt x="5994" y="4657"/>
                      <a:pt x="6174" y="4621"/>
                    </a:cubicBezTo>
                    <a:cubicBezTo>
                      <a:pt x="6588" y="4539"/>
                      <a:pt x="7250" y="4493"/>
                      <a:pt x="7827" y="4443"/>
                    </a:cubicBezTo>
                    <a:lnTo>
                      <a:pt x="8203" y="4446"/>
                    </a:lnTo>
                    <a:lnTo>
                      <a:pt x="8257" y="4440"/>
                    </a:lnTo>
                    <a:cubicBezTo>
                      <a:pt x="8257" y="4440"/>
                      <a:pt x="8815" y="4102"/>
                      <a:pt x="8124" y="4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6"/>
              <p:cNvSpPr/>
              <p:nvPr/>
            </p:nvSpPr>
            <p:spPr>
              <a:xfrm>
                <a:off x="1143812" y="369443"/>
                <a:ext cx="46213" cy="45555"/>
              </a:xfrm>
              <a:custGeom>
                <a:rect b="b" l="l" r="r" t="t"/>
                <a:pathLst>
                  <a:path extrusionOk="0" h="2213" w="2245">
                    <a:moveTo>
                      <a:pt x="2245" y="1066"/>
                    </a:moveTo>
                    <a:cubicBezTo>
                      <a:pt x="2245" y="1027"/>
                      <a:pt x="2249" y="986"/>
                      <a:pt x="2234" y="972"/>
                    </a:cubicBezTo>
                    <a:cubicBezTo>
                      <a:pt x="2233" y="934"/>
                      <a:pt x="2247" y="974"/>
                      <a:pt x="2245" y="928"/>
                    </a:cubicBezTo>
                    <a:cubicBezTo>
                      <a:pt x="2238" y="897"/>
                      <a:pt x="2217" y="858"/>
                      <a:pt x="2214" y="821"/>
                    </a:cubicBezTo>
                    <a:lnTo>
                      <a:pt x="2216" y="821"/>
                    </a:lnTo>
                    <a:cubicBezTo>
                      <a:pt x="2201" y="730"/>
                      <a:pt x="2159" y="694"/>
                      <a:pt x="2132" y="617"/>
                    </a:cubicBezTo>
                    <a:lnTo>
                      <a:pt x="2139" y="623"/>
                    </a:lnTo>
                    <a:cubicBezTo>
                      <a:pt x="2133" y="594"/>
                      <a:pt x="2098" y="548"/>
                      <a:pt x="2075" y="500"/>
                    </a:cubicBezTo>
                    <a:cubicBezTo>
                      <a:pt x="2081" y="514"/>
                      <a:pt x="2082" y="529"/>
                      <a:pt x="2064" y="503"/>
                    </a:cubicBezTo>
                    <a:cubicBezTo>
                      <a:pt x="2036" y="449"/>
                      <a:pt x="2006" y="420"/>
                      <a:pt x="1984" y="382"/>
                    </a:cubicBezTo>
                    <a:lnTo>
                      <a:pt x="1948" y="357"/>
                    </a:lnTo>
                    <a:cubicBezTo>
                      <a:pt x="1883" y="278"/>
                      <a:pt x="1679" y="104"/>
                      <a:pt x="1425" y="39"/>
                    </a:cubicBezTo>
                    <a:cubicBezTo>
                      <a:pt x="1175" y="-34"/>
                      <a:pt x="915" y="13"/>
                      <a:pt x="817" y="44"/>
                    </a:cubicBezTo>
                    <a:lnTo>
                      <a:pt x="825" y="40"/>
                    </a:lnTo>
                    <a:cubicBezTo>
                      <a:pt x="673" y="79"/>
                      <a:pt x="448" y="189"/>
                      <a:pt x="289" y="373"/>
                    </a:cubicBezTo>
                    <a:cubicBezTo>
                      <a:pt x="124" y="551"/>
                      <a:pt x="40" y="789"/>
                      <a:pt x="25" y="948"/>
                    </a:cubicBezTo>
                    <a:cubicBezTo>
                      <a:pt x="6" y="996"/>
                      <a:pt x="5" y="1065"/>
                      <a:pt x="0" y="1117"/>
                    </a:cubicBezTo>
                    <a:cubicBezTo>
                      <a:pt x="6" y="1088"/>
                      <a:pt x="13" y="1098"/>
                      <a:pt x="11" y="1120"/>
                    </a:cubicBezTo>
                    <a:cubicBezTo>
                      <a:pt x="19" y="1277"/>
                      <a:pt x="13" y="1132"/>
                      <a:pt x="36" y="1288"/>
                    </a:cubicBezTo>
                    <a:cubicBezTo>
                      <a:pt x="52" y="1376"/>
                      <a:pt x="106" y="1594"/>
                      <a:pt x="238" y="1769"/>
                    </a:cubicBezTo>
                    <a:cubicBezTo>
                      <a:pt x="361" y="1949"/>
                      <a:pt x="549" y="2066"/>
                      <a:pt x="619" y="2105"/>
                    </a:cubicBezTo>
                    <a:cubicBezTo>
                      <a:pt x="702" y="2133"/>
                      <a:pt x="803" y="2176"/>
                      <a:pt x="888" y="2186"/>
                    </a:cubicBezTo>
                    <a:lnTo>
                      <a:pt x="879" y="2187"/>
                    </a:lnTo>
                    <a:cubicBezTo>
                      <a:pt x="923" y="2194"/>
                      <a:pt x="1074" y="2225"/>
                      <a:pt x="1228" y="2208"/>
                    </a:cubicBezTo>
                    <a:cubicBezTo>
                      <a:pt x="1382" y="2196"/>
                      <a:pt x="1531" y="2139"/>
                      <a:pt x="1576" y="2112"/>
                    </a:cubicBezTo>
                    <a:lnTo>
                      <a:pt x="1562" y="2116"/>
                    </a:lnTo>
                    <a:cubicBezTo>
                      <a:pt x="1642" y="2068"/>
                      <a:pt x="1637" y="2088"/>
                      <a:pt x="1703" y="2054"/>
                    </a:cubicBezTo>
                    <a:cubicBezTo>
                      <a:pt x="1687" y="2046"/>
                      <a:pt x="1747" y="1994"/>
                      <a:pt x="1769" y="1974"/>
                    </a:cubicBezTo>
                    <a:lnTo>
                      <a:pt x="1770" y="1978"/>
                    </a:lnTo>
                    <a:cubicBezTo>
                      <a:pt x="1806" y="1949"/>
                      <a:pt x="1871" y="1870"/>
                      <a:pt x="1916" y="1813"/>
                    </a:cubicBezTo>
                    <a:lnTo>
                      <a:pt x="1921" y="1821"/>
                    </a:lnTo>
                    <a:cubicBezTo>
                      <a:pt x="1956" y="1770"/>
                      <a:pt x="2022" y="1676"/>
                      <a:pt x="2042" y="1637"/>
                    </a:cubicBezTo>
                    <a:cubicBezTo>
                      <a:pt x="2094" y="1553"/>
                      <a:pt x="2167" y="1408"/>
                      <a:pt x="2172" y="1270"/>
                    </a:cubicBezTo>
                    <a:cubicBezTo>
                      <a:pt x="2185" y="1242"/>
                      <a:pt x="2196" y="1214"/>
                      <a:pt x="2206" y="1185"/>
                    </a:cubicBezTo>
                    <a:lnTo>
                      <a:pt x="2204" y="1171"/>
                    </a:lnTo>
                    <a:cubicBezTo>
                      <a:pt x="2205" y="1156"/>
                      <a:pt x="1891" y="1058"/>
                      <a:pt x="1817" y="1179"/>
                    </a:cubicBezTo>
                    <a:lnTo>
                      <a:pt x="1807" y="1177"/>
                    </a:lnTo>
                    <a:cubicBezTo>
                      <a:pt x="1807" y="1184"/>
                      <a:pt x="1808" y="1192"/>
                      <a:pt x="1807" y="1200"/>
                    </a:cubicBezTo>
                    <a:cubicBezTo>
                      <a:pt x="1798" y="1227"/>
                      <a:pt x="1807" y="1241"/>
                      <a:pt x="1798" y="1237"/>
                    </a:cubicBezTo>
                    <a:lnTo>
                      <a:pt x="1805" y="1200"/>
                    </a:lnTo>
                    <a:cubicBezTo>
                      <a:pt x="1798" y="1227"/>
                      <a:pt x="1796" y="1208"/>
                      <a:pt x="1793" y="1197"/>
                    </a:cubicBezTo>
                    <a:cubicBezTo>
                      <a:pt x="1790" y="1208"/>
                      <a:pt x="1787" y="1219"/>
                      <a:pt x="1783" y="1227"/>
                    </a:cubicBezTo>
                    <a:cubicBezTo>
                      <a:pt x="1786" y="1233"/>
                      <a:pt x="1787" y="1224"/>
                      <a:pt x="1790" y="1220"/>
                    </a:cubicBezTo>
                    <a:cubicBezTo>
                      <a:pt x="1790" y="1235"/>
                      <a:pt x="1798" y="1257"/>
                      <a:pt x="1788" y="1274"/>
                    </a:cubicBezTo>
                    <a:cubicBezTo>
                      <a:pt x="1780" y="1301"/>
                      <a:pt x="1773" y="1272"/>
                      <a:pt x="1764" y="1303"/>
                    </a:cubicBezTo>
                    <a:cubicBezTo>
                      <a:pt x="1712" y="1464"/>
                      <a:pt x="1600" y="1595"/>
                      <a:pt x="1459" y="1684"/>
                    </a:cubicBezTo>
                    <a:cubicBezTo>
                      <a:pt x="1454" y="1683"/>
                      <a:pt x="1458" y="1681"/>
                      <a:pt x="1461" y="1677"/>
                    </a:cubicBezTo>
                    <a:cubicBezTo>
                      <a:pt x="1421" y="1707"/>
                      <a:pt x="1380" y="1726"/>
                      <a:pt x="1338" y="1744"/>
                    </a:cubicBezTo>
                    <a:cubicBezTo>
                      <a:pt x="1325" y="1745"/>
                      <a:pt x="1320" y="1741"/>
                      <a:pt x="1315" y="1738"/>
                    </a:cubicBezTo>
                    <a:cubicBezTo>
                      <a:pt x="1328" y="1755"/>
                      <a:pt x="1070" y="1793"/>
                      <a:pt x="1065" y="1775"/>
                    </a:cubicBezTo>
                    <a:lnTo>
                      <a:pt x="1060" y="1791"/>
                    </a:lnTo>
                    <a:cubicBezTo>
                      <a:pt x="1010" y="1787"/>
                      <a:pt x="1048" y="1771"/>
                      <a:pt x="1002" y="1769"/>
                    </a:cubicBezTo>
                    <a:cubicBezTo>
                      <a:pt x="979" y="1792"/>
                      <a:pt x="929" y="1749"/>
                      <a:pt x="910" y="1758"/>
                    </a:cubicBezTo>
                    <a:cubicBezTo>
                      <a:pt x="910" y="1758"/>
                      <a:pt x="890" y="1747"/>
                      <a:pt x="894" y="1741"/>
                    </a:cubicBezTo>
                    <a:cubicBezTo>
                      <a:pt x="883" y="1750"/>
                      <a:pt x="871" y="1736"/>
                      <a:pt x="857" y="1734"/>
                    </a:cubicBezTo>
                    <a:cubicBezTo>
                      <a:pt x="850" y="1736"/>
                      <a:pt x="859" y="1739"/>
                      <a:pt x="861" y="1744"/>
                    </a:cubicBezTo>
                    <a:cubicBezTo>
                      <a:pt x="850" y="1742"/>
                      <a:pt x="840" y="1738"/>
                      <a:pt x="829" y="1734"/>
                    </a:cubicBezTo>
                    <a:cubicBezTo>
                      <a:pt x="819" y="1725"/>
                      <a:pt x="820" y="1717"/>
                      <a:pt x="833" y="1722"/>
                    </a:cubicBezTo>
                    <a:cubicBezTo>
                      <a:pt x="794" y="1705"/>
                      <a:pt x="688" y="1637"/>
                      <a:pt x="611" y="1540"/>
                    </a:cubicBezTo>
                    <a:cubicBezTo>
                      <a:pt x="534" y="1443"/>
                      <a:pt x="493" y="1326"/>
                      <a:pt x="482" y="1283"/>
                    </a:cubicBezTo>
                    <a:cubicBezTo>
                      <a:pt x="476" y="1297"/>
                      <a:pt x="488" y="1322"/>
                      <a:pt x="479" y="1337"/>
                    </a:cubicBezTo>
                    <a:cubicBezTo>
                      <a:pt x="461" y="1317"/>
                      <a:pt x="472" y="1301"/>
                      <a:pt x="460" y="1293"/>
                    </a:cubicBezTo>
                    <a:cubicBezTo>
                      <a:pt x="478" y="1279"/>
                      <a:pt x="452" y="1240"/>
                      <a:pt x="473" y="1218"/>
                    </a:cubicBezTo>
                    <a:lnTo>
                      <a:pt x="459" y="1213"/>
                    </a:lnTo>
                    <a:lnTo>
                      <a:pt x="465" y="1200"/>
                    </a:lnTo>
                    <a:cubicBezTo>
                      <a:pt x="447" y="1096"/>
                      <a:pt x="452" y="1176"/>
                      <a:pt x="459" y="1083"/>
                    </a:cubicBezTo>
                    <a:cubicBezTo>
                      <a:pt x="460" y="1029"/>
                      <a:pt x="448" y="999"/>
                      <a:pt x="462" y="971"/>
                    </a:cubicBezTo>
                    <a:cubicBezTo>
                      <a:pt x="460" y="975"/>
                      <a:pt x="449" y="985"/>
                      <a:pt x="450" y="971"/>
                    </a:cubicBezTo>
                    <a:cubicBezTo>
                      <a:pt x="462" y="971"/>
                      <a:pt x="452" y="931"/>
                      <a:pt x="464" y="927"/>
                    </a:cubicBezTo>
                    <a:cubicBezTo>
                      <a:pt x="467" y="913"/>
                      <a:pt x="485" y="871"/>
                      <a:pt x="465" y="880"/>
                    </a:cubicBezTo>
                    <a:cubicBezTo>
                      <a:pt x="474" y="875"/>
                      <a:pt x="492" y="838"/>
                      <a:pt x="489" y="863"/>
                    </a:cubicBezTo>
                    <a:cubicBezTo>
                      <a:pt x="495" y="851"/>
                      <a:pt x="504" y="840"/>
                      <a:pt x="505" y="829"/>
                    </a:cubicBezTo>
                    <a:lnTo>
                      <a:pt x="493" y="844"/>
                    </a:lnTo>
                    <a:cubicBezTo>
                      <a:pt x="510" y="800"/>
                      <a:pt x="534" y="784"/>
                      <a:pt x="539" y="751"/>
                    </a:cubicBezTo>
                    <a:lnTo>
                      <a:pt x="524" y="763"/>
                    </a:lnTo>
                    <a:cubicBezTo>
                      <a:pt x="537" y="737"/>
                      <a:pt x="552" y="718"/>
                      <a:pt x="571" y="718"/>
                    </a:cubicBezTo>
                    <a:lnTo>
                      <a:pt x="557" y="744"/>
                    </a:lnTo>
                    <a:cubicBezTo>
                      <a:pt x="584" y="706"/>
                      <a:pt x="600" y="684"/>
                      <a:pt x="621" y="650"/>
                    </a:cubicBezTo>
                    <a:lnTo>
                      <a:pt x="612" y="660"/>
                    </a:lnTo>
                    <a:cubicBezTo>
                      <a:pt x="623" y="602"/>
                      <a:pt x="843" y="446"/>
                      <a:pt x="893" y="427"/>
                    </a:cubicBezTo>
                    <a:lnTo>
                      <a:pt x="868" y="423"/>
                    </a:lnTo>
                    <a:cubicBezTo>
                      <a:pt x="880" y="415"/>
                      <a:pt x="893" y="407"/>
                      <a:pt x="906" y="401"/>
                    </a:cubicBezTo>
                    <a:cubicBezTo>
                      <a:pt x="901" y="402"/>
                      <a:pt x="897" y="442"/>
                      <a:pt x="892" y="441"/>
                    </a:cubicBezTo>
                    <a:cubicBezTo>
                      <a:pt x="933" y="427"/>
                      <a:pt x="1069" y="388"/>
                      <a:pt x="1207" y="408"/>
                    </a:cubicBezTo>
                    <a:cubicBezTo>
                      <a:pt x="1344" y="422"/>
                      <a:pt x="1468" y="488"/>
                      <a:pt x="1498" y="516"/>
                    </a:cubicBezTo>
                    <a:cubicBezTo>
                      <a:pt x="1523" y="539"/>
                      <a:pt x="1492" y="537"/>
                      <a:pt x="1492" y="537"/>
                    </a:cubicBezTo>
                    <a:cubicBezTo>
                      <a:pt x="1527" y="554"/>
                      <a:pt x="1513" y="536"/>
                      <a:pt x="1540" y="556"/>
                    </a:cubicBezTo>
                    <a:cubicBezTo>
                      <a:pt x="1546" y="564"/>
                      <a:pt x="1533" y="563"/>
                      <a:pt x="1527" y="561"/>
                    </a:cubicBezTo>
                    <a:cubicBezTo>
                      <a:pt x="1540" y="569"/>
                      <a:pt x="1548" y="580"/>
                      <a:pt x="1553" y="576"/>
                    </a:cubicBezTo>
                    <a:cubicBezTo>
                      <a:pt x="1541" y="562"/>
                      <a:pt x="1556" y="555"/>
                      <a:pt x="1555" y="543"/>
                    </a:cubicBezTo>
                    <a:cubicBezTo>
                      <a:pt x="1567" y="552"/>
                      <a:pt x="1579" y="561"/>
                      <a:pt x="1589" y="572"/>
                    </a:cubicBezTo>
                    <a:lnTo>
                      <a:pt x="1582" y="577"/>
                    </a:lnTo>
                    <a:cubicBezTo>
                      <a:pt x="1588" y="585"/>
                      <a:pt x="1618" y="574"/>
                      <a:pt x="1646" y="610"/>
                    </a:cubicBezTo>
                    <a:cubicBezTo>
                      <a:pt x="1696" y="666"/>
                      <a:pt x="1744" y="733"/>
                      <a:pt x="1775" y="801"/>
                    </a:cubicBezTo>
                    <a:cubicBezTo>
                      <a:pt x="1770" y="802"/>
                      <a:pt x="1760" y="790"/>
                      <a:pt x="1751" y="777"/>
                    </a:cubicBezTo>
                    <a:cubicBezTo>
                      <a:pt x="1755" y="786"/>
                      <a:pt x="1762" y="799"/>
                      <a:pt x="1763" y="809"/>
                    </a:cubicBezTo>
                    <a:cubicBezTo>
                      <a:pt x="1764" y="789"/>
                      <a:pt x="1782" y="834"/>
                      <a:pt x="1780" y="820"/>
                    </a:cubicBezTo>
                    <a:cubicBezTo>
                      <a:pt x="1825" y="861"/>
                      <a:pt x="1826" y="937"/>
                      <a:pt x="1849" y="982"/>
                    </a:cubicBezTo>
                    <a:cubicBezTo>
                      <a:pt x="1870" y="969"/>
                      <a:pt x="2213" y="1057"/>
                      <a:pt x="2235" y="1070"/>
                    </a:cubicBezTo>
                    <a:cubicBezTo>
                      <a:pt x="2236" y="1093"/>
                      <a:pt x="2236" y="1115"/>
                      <a:pt x="2234" y="1122"/>
                    </a:cubicBezTo>
                    <a:cubicBezTo>
                      <a:pt x="2240" y="1117"/>
                      <a:pt x="2241" y="1071"/>
                      <a:pt x="2236" y="1047"/>
                    </a:cubicBezTo>
                    <a:lnTo>
                      <a:pt x="2223" y="1044"/>
                    </a:lnTo>
                    <a:cubicBezTo>
                      <a:pt x="2215" y="990"/>
                      <a:pt x="2231" y="1031"/>
                      <a:pt x="2223" y="977"/>
                    </a:cubicBezTo>
                    <a:cubicBezTo>
                      <a:pt x="2234" y="973"/>
                      <a:pt x="2243" y="1022"/>
                      <a:pt x="2245" y="1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" name="Google Shape;106;p6"/>
            <p:cNvGrpSpPr/>
            <p:nvPr/>
          </p:nvGrpSpPr>
          <p:grpSpPr>
            <a:xfrm>
              <a:off x="8729637" y="156300"/>
              <a:ext cx="322538" cy="393923"/>
              <a:chOff x="243687" y="1619175"/>
              <a:chExt cx="322538" cy="393923"/>
            </a:xfrm>
          </p:grpSpPr>
          <p:sp>
            <p:nvSpPr>
              <p:cNvPr id="107" name="Google Shape;107;p6"/>
              <p:cNvSpPr/>
              <p:nvPr/>
            </p:nvSpPr>
            <p:spPr>
              <a:xfrm>
                <a:off x="317425" y="1619175"/>
                <a:ext cx="174355" cy="174231"/>
              </a:xfrm>
              <a:custGeom>
                <a:rect b="b" l="l" r="r" t="t"/>
                <a:pathLst>
                  <a:path extrusionOk="0" h="8464" w="8470">
                    <a:moveTo>
                      <a:pt x="5447" y="4423"/>
                    </a:moveTo>
                    <a:cubicBezTo>
                      <a:pt x="5164" y="4549"/>
                      <a:pt x="4863" y="4723"/>
                      <a:pt x="4672" y="5001"/>
                    </a:cubicBezTo>
                    <a:cubicBezTo>
                      <a:pt x="4562" y="5128"/>
                      <a:pt x="4502" y="5281"/>
                      <a:pt x="4426" y="5423"/>
                    </a:cubicBezTo>
                    <a:cubicBezTo>
                      <a:pt x="4378" y="5571"/>
                      <a:pt x="4307" y="5720"/>
                      <a:pt x="4280" y="5869"/>
                    </a:cubicBezTo>
                    <a:cubicBezTo>
                      <a:pt x="4270" y="5896"/>
                      <a:pt x="4278" y="5863"/>
                      <a:pt x="4285" y="5828"/>
                    </a:cubicBezTo>
                    <a:cubicBezTo>
                      <a:pt x="4265" y="5909"/>
                      <a:pt x="4247" y="5988"/>
                      <a:pt x="4231" y="6065"/>
                    </a:cubicBezTo>
                    <a:cubicBezTo>
                      <a:pt x="4203" y="5931"/>
                      <a:pt x="4164" y="5773"/>
                      <a:pt x="4104" y="5599"/>
                    </a:cubicBezTo>
                    <a:cubicBezTo>
                      <a:pt x="4047" y="5414"/>
                      <a:pt x="3950" y="5209"/>
                      <a:pt x="3812" y="5016"/>
                    </a:cubicBezTo>
                    <a:cubicBezTo>
                      <a:pt x="3671" y="4825"/>
                      <a:pt x="3478" y="4646"/>
                      <a:pt x="3263" y="4532"/>
                    </a:cubicBezTo>
                    <a:cubicBezTo>
                      <a:pt x="2968" y="4370"/>
                      <a:pt x="2660" y="4277"/>
                      <a:pt x="2378" y="4218"/>
                    </a:cubicBezTo>
                    <a:cubicBezTo>
                      <a:pt x="2489" y="4195"/>
                      <a:pt x="2586" y="4170"/>
                      <a:pt x="2690" y="4138"/>
                    </a:cubicBezTo>
                    <a:lnTo>
                      <a:pt x="2569" y="4161"/>
                    </a:lnTo>
                    <a:cubicBezTo>
                      <a:pt x="2762" y="4122"/>
                      <a:pt x="2922" y="4042"/>
                      <a:pt x="3004" y="4035"/>
                    </a:cubicBezTo>
                    <a:lnTo>
                      <a:pt x="2807" y="4111"/>
                    </a:lnTo>
                    <a:cubicBezTo>
                      <a:pt x="2968" y="4055"/>
                      <a:pt x="3097" y="4009"/>
                      <a:pt x="3213" y="3936"/>
                    </a:cubicBezTo>
                    <a:cubicBezTo>
                      <a:pt x="3334" y="3879"/>
                      <a:pt x="3437" y="3800"/>
                      <a:pt x="3548" y="3697"/>
                    </a:cubicBezTo>
                    <a:lnTo>
                      <a:pt x="3465" y="3765"/>
                    </a:lnTo>
                    <a:cubicBezTo>
                      <a:pt x="3506" y="3729"/>
                      <a:pt x="3560" y="3682"/>
                      <a:pt x="3625" y="3625"/>
                    </a:cubicBezTo>
                    <a:cubicBezTo>
                      <a:pt x="3684" y="3551"/>
                      <a:pt x="3752" y="3465"/>
                      <a:pt x="3827" y="3370"/>
                    </a:cubicBezTo>
                    <a:cubicBezTo>
                      <a:pt x="3884" y="3265"/>
                      <a:pt x="3950" y="3148"/>
                      <a:pt x="4004" y="3024"/>
                    </a:cubicBezTo>
                    <a:cubicBezTo>
                      <a:pt x="4045" y="2897"/>
                      <a:pt x="4100" y="2766"/>
                      <a:pt x="4130" y="2634"/>
                    </a:cubicBezTo>
                    <a:cubicBezTo>
                      <a:pt x="4178" y="2443"/>
                      <a:pt x="4213" y="2253"/>
                      <a:pt x="4237" y="2081"/>
                    </a:cubicBezTo>
                    <a:cubicBezTo>
                      <a:pt x="4274" y="2339"/>
                      <a:pt x="4314" y="2540"/>
                      <a:pt x="4352" y="2646"/>
                    </a:cubicBezTo>
                    <a:cubicBezTo>
                      <a:pt x="4410" y="2861"/>
                      <a:pt x="4343" y="2690"/>
                      <a:pt x="4341" y="2688"/>
                    </a:cubicBezTo>
                    <a:cubicBezTo>
                      <a:pt x="4434" y="2947"/>
                      <a:pt x="4391" y="2796"/>
                      <a:pt x="4469" y="3017"/>
                    </a:cubicBezTo>
                    <a:cubicBezTo>
                      <a:pt x="4489" y="3078"/>
                      <a:pt x="4456" y="3008"/>
                      <a:pt x="4442" y="2975"/>
                    </a:cubicBezTo>
                    <a:cubicBezTo>
                      <a:pt x="4472" y="3073"/>
                      <a:pt x="4528" y="3159"/>
                      <a:pt x="4533" y="3164"/>
                    </a:cubicBezTo>
                    <a:cubicBezTo>
                      <a:pt x="4474" y="3045"/>
                      <a:pt x="4513" y="3089"/>
                      <a:pt x="4497" y="3036"/>
                    </a:cubicBezTo>
                    <a:lnTo>
                      <a:pt x="4641" y="3307"/>
                    </a:lnTo>
                    <a:lnTo>
                      <a:pt x="4627" y="3300"/>
                    </a:lnTo>
                    <a:cubicBezTo>
                      <a:pt x="4641" y="3331"/>
                      <a:pt x="4671" y="3364"/>
                      <a:pt x="4724" y="3418"/>
                    </a:cubicBezTo>
                    <a:cubicBezTo>
                      <a:pt x="4781" y="3466"/>
                      <a:pt x="4831" y="3561"/>
                      <a:pt x="4954" y="3654"/>
                    </a:cubicBezTo>
                    <a:cubicBezTo>
                      <a:pt x="5336" y="3992"/>
                      <a:pt x="5855" y="4118"/>
                      <a:pt x="6309" y="4199"/>
                    </a:cubicBezTo>
                    <a:cubicBezTo>
                      <a:pt x="6300" y="4200"/>
                      <a:pt x="6292" y="4202"/>
                      <a:pt x="6283" y="4203"/>
                    </a:cubicBezTo>
                    <a:cubicBezTo>
                      <a:pt x="6245" y="4199"/>
                      <a:pt x="6197" y="4193"/>
                      <a:pt x="6148" y="4185"/>
                    </a:cubicBezTo>
                    <a:cubicBezTo>
                      <a:pt x="6184" y="4191"/>
                      <a:pt x="6222" y="4198"/>
                      <a:pt x="6266" y="4206"/>
                    </a:cubicBezTo>
                    <a:cubicBezTo>
                      <a:pt x="5994" y="4252"/>
                      <a:pt x="5720" y="4318"/>
                      <a:pt x="5447" y="4423"/>
                    </a:cubicBezTo>
                    <a:moveTo>
                      <a:pt x="1069" y="4393"/>
                    </a:moveTo>
                    <a:cubicBezTo>
                      <a:pt x="1072" y="4392"/>
                      <a:pt x="1075" y="4392"/>
                      <a:pt x="1078" y="4392"/>
                    </a:cubicBezTo>
                    <a:cubicBezTo>
                      <a:pt x="1075" y="4392"/>
                      <a:pt x="1072" y="4392"/>
                      <a:pt x="1069" y="4393"/>
                    </a:cubicBezTo>
                    <a:moveTo>
                      <a:pt x="8124" y="4066"/>
                    </a:moveTo>
                    <a:cubicBezTo>
                      <a:pt x="8138" y="4060"/>
                      <a:pt x="8150" y="4053"/>
                      <a:pt x="8162" y="4047"/>
                    </a:cubicBezTo>
                    <a:cubicBezTo>
                      <a:pt x="8215" y="4045"/>
                      <a:pt x="8272" y="4042"/>
                      <a:pt x="8336" y="4038"/>
                    </a:cubicBezTo>
                    <a:cubicBezTo>
                      <a:pt x="8294" y="4036"/>
                      <a:pt x="8240" y="4037"/>
                      <a:pt x="8178" y="4039"/>
                    </a:cubicBezTo>
                    <a:cubicBezTo>
                      <a:pt x="8222" y="4016"/>
                      <a:pt x="8249" y="3999"/>
                      <a:pt x="8249" y="3994"/>
                    </a:cubicBezTo>
                    <a:cubicBezTo>
                      <a:pt x="8339" y="4001"/>
                      <a:pt x="8419" y="4007"/>
                      <a:pt x="8465" y="4010"/>
                    </a:cubicBezTo>
                    <a:cubicBezTo>
                      <a:pt x="8441" y="4003"/>
                      <a:pt x="8257" y="3989"/>
                      <a:pt x="8159" y="3987"/>
                    </a:cubicBezTo>
                    <a:lnTo>
                      <a:pt x="8141" y="3999"/>
                    </a:lnTo>
                    <a:cubicBezTo>
                      <a:pt x="7916" y="3989"/>
                      <a:pt x="8089" y="3988"/>
                      <a:pt x="7869" y="3975"/>
                    </a:cubicBezTo>
                    <a:cubicBezTo>
                      <a:pt x="7858" y="3964"/>
                      <a:pt x="8060" y="3974"/>
                      <a:pt x="8238" y="3984"/>
                    </a:cubicBezTo>
                    <a:cubicBezTo>
                      <a:pt x="8078" y="3973"/>
                      <a:pt x="7919" y="3955"/>
                      <a:pt x="7853" y="3963"/>
                    </a:cubicBezTo>
                    <a:cubicBezTo>
                      <a:pt x="7703" y="3949"/>
                      <a:pt x="7870" y="3952"/>
                      <a:pt x="7690" y="3934"/>
                    </a:cubicBezTo>
                    <a:cubicBezTo>
                      <a:pt x="7562" y="3927"/>
                      <a:pt x="7392" y="3925"/>
                      <a:pt x="7245" y="3907"/>
                    </a:cubicBezTo>
                    <a:lnTo>
                      <a:pt x="7248" y="3905"/>
                    </a:lnTo>
                    <a:cubicBezTo>
                      <a:pt x="6894" y="3859"/>
                      <a:pt x="6701" y="3870"/>
                      <a:pt x="6387" y="3806"/>
                    </a:cubicBezTo>
                    <a:lnTo>
                      <a:pt x="6422" y="3807"/>
                    </a:lnTo>
                    <a:cubicBezTo>
                      <a:pt x="6308" y="3790"/>
                      <a:pt x="6095" y="3746"/>
                      <a:pt x="5903" y="3694"/>
                    </a:cubicBezTo>
                    <a:cubicBezTo>
                      <a:pt x="5957" y="3709"/>
                      <a:pt x="6004" y="3728"/>
                      <a:pt x="5886" y="3702"/>
                    </a:cubicBezTo>
                    <a:cubicBezTo>
                      <a:pt x="5773" y="3660"/>
                      <a:pt x="5693" y="3630"/>
                      <a:pt x="5615" y="3601"/>
                    </a:cubicBezTo>
                    <a:cubicBezTo>
                      <a:pt x="5537" y="3569"/>
                      <a:pt x="5478" y="3527"/>
                      <a:pt x="5410" y="3489"/>
                    </a:cubicBezTo>
                    <a:cubicBezTo>
                      <a:pt x="5362" y="3472"/>
                      <a:pt x="5323" y="3446"/>
                      <a:pt x="5285" y="3416"/>
                    </a:cubicBezTo>
                    <a:cubicBezTo>
                      <a:pt x="5237" y="3370"/>
                      <a:pt x="5157" y="3329"/>
                      <a:pt x="5101" y="3244"/>
                    </a:cubicBezTo>
                    <a:cubicBezTo>
                      <a:pt x="5069" y="3205"/>
                      <a:pt x="5034" y="3163"/>
                      <a:pt x="4998" y="3119"/>
                    </a:cubicBezTo>
                    <a:cubicBezTo>
                      <a:pt x="4970" y="3067"/>
                      <a:pt x="4940" y="3011"/>
                      <a:pt x="4909" y="2953"/>
                    </a:cubicBezTo>
                    <a:cubicBezTo>
                      <a:pt x="4789" y="2718"/>
                      <a:pt x="4700" y="2396"/>
                      <a:pt x="4646" y="2044"/>
                    </a:cubicBezTo>
                    <a:cubicBezTo>
                      <a:pt x="4532" y="1341"/>
                      <a:pt x="4493" y="547"/>
                      <a:pt x="4455" y="0"/>
                    </a:cubicBezTo>
                    <a:lnTo>
                      <a:pt x="4009" y="0"/>
                    </a:lnTo>
                    <a:cubicBezTo>
                      <a:pt x="3972" y="664"/>
                      <a:pt x="3945" y="1014"/>
                      <a:pt x="3929" y="1219"/>
                    </a:cubicBezTo>
                    <a:lnTo>
                      <a:pt x="3930" y="1186"/>
                    </a:lnTo>
                    <a:cubicBezTo>
                      <a:pt x="3902" y="1504"/>
                      <a:pt x="3867" y="1909"/>
                      <a:pt x="3777" y="2331"/>
                    </a:cubicBezTo>
                    <a:cubicBezTo>
                      <a:pt x="3691" y="2755"/>
                      <a:pt x="3524" y="3188"/>
                      <a:pt x="3180" y="3440"/>
                    </a:cubicBezTo>
                    <a:cubicBezTo>
                      <a:pt x="2840" y="3701"/>
                      <a:pt x="2352" y="3795"/>
                      <a:pt x="1915" y="3860"/>
                    </a:cubicBezTo>
                    <a:cubicBezTo>
                      <a:pt x="1473" y="3926"/>
                      <a:pt x="1059" y="3957"/>
                      <a:pt x="728" y="3985"/>
                    </a:cubicBezTo>
                    <a:cubicBezTo>
                      <a:pt x="584" y="3988"/>
                      <a:pt x="403" y="3997"/>
                      <a:pt x="233" y="4007"/>
                    </a:cubicBezTo>
                    <a:cubicBezTo>
                      <a:pt x="90" y="4001"/>
                      <a:pt x="155" y="4003"/>
                      <a:pt x="25" y="3993"/>
                    </a:cubicBezTo>
                    <a:lnTo>
                      <a:pt x="25" y="4018"/>
                    </a:lnTo>
                    <a:cubicBezTo>
                      <a:pt x="24" y="4018"/>
                      <a:pt x="23" y="4018"/>
                      <a:pt x="22" y="4018"/>
                    </a:cubicBezTo>
                    <a:cubicBezTo>
                      <a:pt x="23" y="4018"/>
                      <a:pt x="24" y="4018"/>
                      <a:pt x="25" y="4018"/>
                    </a:cubicBezTo>
                    <a:lnTo>
                      <a:pt x="25" y="4029"/>
                    </a:lnTo>
                    <a:cubicBezTo>
                      <a:pt x="19" y="4029"/>
                      <a:pt x="14" y="4029"/>
                      <a:pt x="8" y="4030"/>
                    </a:cubicBezTo>
                    <a:cubicBezTo>
                      <a:pt x="4" y="4030"/>
                      <a:pt x="0" y="4030"/>
                      <a:pt x="0" y="4030"/>
                    </a:cubicBezTo>
                    <a:lnTo>
                      <a:pt x="0" y="4436"/>
                    </a:lnTo>
                    <a:cubicBezTo>
                      <a:pt x="8" y="4437"/>
                      <a:pt x="16" y="4437"/>
                      <a:pt x="25" y="4438"/>
                    </a:cubicBezTo>
                    <a:lnTo>
                      <a:pt x="25" y="4473"/>
                    </a:lnTo>
                    <a:cubicBezTo>
                      <a:pt x="73" y="4470"/>
                      <a:pt x="158" y="4466"/>
                      <a:pt x="304" y="4458"/>
                    </a:cubicBezTo>
                    <a:cubicBezTo>
                      <a:pt x="335" y="4456"/>
                      <a:pt x="363" y="4454"/>
                      <a:pt x="391" y="4452"/>
                    </a:cubicBezTo>
                    <a:cubicBezTo>
                      <a:pt x="435" y="4454"/>
                      <a:pt x="521" y="4457"/>
                      <a:pt x="698" y="4467"/>
                    </a:cubicBezTo>
                    <a:cubicBezTo>
                      <a:pt x="888" y="4481"/>
                      <a:pt x="1214" y="4497"/>
                      <a:pt x="1599" y="4542"/>
                    </a:cubicBezTo>
                    <a:cubicBezTo>
                      <a:pt x="1982" y="4586"/>
                      <a:pt x="2436" y="4645"/>
                      <a:pt x="2827" y="4804"/>
                    </a:cubicBezTo>
                    <a:cubicBezTo>
                      <a:pt x="3024" y="4880"/>
                      <a:pt x="3191" y="4992"/>
                      <a:pt x="3332" y="5119"/>
                    </a:cubicBezTo>
                    <a:cubicBezTo>
                      <a:pt x="3393" y="5191"/>
                      <a:pt x="3452" y="5263"/>
                      <a:pt x="3506" y="5335"/>
                    </a:cubicBezTo>
                    <a:cubicBezTo>
                      <a:pt x="3550" y="5417"/>
                      <a:pt x="3592" y="5496"/>
                      <a:pt x="3632" y="5571"/>
                    </a:cubicBezTo>
                    <a:cubicBezTo>
                      <a:pt x="3758" y="5900"/>
                      <a:pt x="3815" y="6196"/>
                      <a:pt x="3839" y="6359"/>
                    </a:cubicBezTo>
                    <a:cubicBezTo>
                      <a:pt x="3915" y="6706"/>
                      <a:pt x="3947" y="7157"/>
                      <a:pt x="3981" y="7511"/>
                    </a:cubicBezTo>
                    <a:lnTo>
                      <a:pt x="3975" y="7476"/>
                    </a:lnTo>
                    <a:cubicBezTo>
                      <a:pt x="3985" y="7568"/>
                      <a:pt x="3999" y="7766"/>
                      <a:pt x="4015" y="8020"/>
                    </a:cubicBezTo>
                    <a:cubicBezTo>
                      <a:pt x="4005" y="8172"/>
                      <a:pt x="3996" y="8317"/>
                      <a:pt x="3990" y="8439"/>
                    </a:cubicBezTo>
                    <a:lnTo>
                      <a:pt x="4039" y="8439"/>
                    </a:lnTo>
                    <a:cubicBezTo>
                      <a:pt x="4039" y="8448"/>
                      <a:pt x="4040" y="8456"/>
                      <a:pt x="4040" y="8464"/>
                    </a:cubicBezTo>
                    <a:lnTo>
                      <a:pt x="4424" y="8464"/>
                    </a:lnTo>
                    <a:cubicBezTo>
                      <a:pt x="4424" y="8456"/>
                      <a:pt x="4424" y="8447"/>
                      <a:pt x="4425" y="8439"/>
                    </a:cubicBezTo>
                    <a:lnTo>
                      <a:pt x="4474" y="8439"/>
                    </a:lnTo>
                    <a:cubicBezTo>
                      <a:pt x="4463" y="8248"/>
                      <a:pt x="4456" y="8117"/>
                      <a:pt x="4455" y="8104"/>
                    </a:cubicBezTo>
                    <a:lnTo>
                      <a:pt x="4446" y="8093"/>
                    </a:lnTo>
                    <a:cubicBezTo>
                      <a:pt x="4490" y="7414"/>
                      <a:pt x="4557" y="6703"/>
                      <a:pt x="4600" y="6479"/>
                    </a:cubicBezTo>
                    <a:lnTo>
                      <a:pt x="4588" y="6537"/>
                    </a:lnTo>
                    <a:cubicBezTo>
                      <a:pt x="4635" y="6159"/>
                      <a:pt x="4651" y="6216"/>
                      <a:pt x="4721" y="5932"/>
                    </a:cubicBezTo>
                    <a:cubicBezTo>
                      <a:pt x="4687" y="5960"/>
                      <a:pt x="4779" y="5662"/>
                      <a:pt x="4822" y="5552"/>
                    </a:cubicBezTo>
                    <a:lnTo>
                      <a:pt x="4823" y="5558"/>
                    </a:lnTo>
                    <a:cubicBezTo>
                      <a:pt x="4872" y="5488"/>
                      <a:pt x="4910" y="5340"/>
                      <a:pt x="5013" y="5228"/>
                    </a:cubicBezTo>
                    <a:cubicBezTo>
                      <a:pt x="5097" y="5099"/>
                      <a:pt x="5230" y="4995"/>
                      <a:pt x="5348" y="4915"/>
                    </a:cubicBezTo>
                    <a:lnTo>
                      <a:pt x="5343" y="4928"/>
                    </a:lnTo>
                    <a:cubicBezTo>
                      <a:pt x="5530" y="4779"/>
                      <a:pt x="5994" y="4657"/>
                      <a:pt x="6174" y="4621"/>
                    </a:cubicBezTo>
                    <a:cubicBezTo>
                      <a:pt x="6588" y="4539"/>
                      <a:pt x="7250" y="4493"/>
                      <a:pt x="7827" y="4443"/>
                    </a:cubicBezTo>
                    <a:lnTo>
                      <a:pt x="8203" y="4446"/>
                    </a:lnTo>
                    <a:lnTo>
                      <a:pt x="8257" y="4440"/>
                    </a:lnTo>
                    <a:cubicBezTo>
                      <a:pt x="8257" y="4440"/>
                      <a:pt x="8815" y="4102"/>
                      <a:pt x="8124" y="4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6"/>
              <p:cNvSpPr/>
              <p:nvPr/>
            </p:nvSpPr>
            <p:spPr>
              <a:xfrm>
                <a:off x="520012" y="1809418"/>
                <a:ext cx="46213" cy="45555"/>
              </a:xfrm>
              <a:custGeom>
                <a:rect b="b" l="l" r="r" t="t"/>
                <a:pathLst>
                  <a:path extrusionOk="0" h="2213" w="2245">
                    <a:moveTo>
                      <a:pt x="2245" y="1066"/>
                    </a:moveTo>
                    <a:cubicBezTo>
                      <a:pt x="2245" y="1027"/>
                      <a:pt x="2249" y="986"/>
                      <a:pt x="2234" y="972"/>
                    </a:cubicBezTo>
                    <a:cubicBezTo>
                      <a:pt x="2233" y="934"/>
                      <a:pt x="2247" y="974"/>
                      <a:pt x="2245" y="928"/>
                    </a:cubicBezTo>
                    <a:cubicBezTo>
                      <a:pt x="2238" y="897"/>
                      <a:pt x="2217" y="858"/>
                      <a:pt x="2214" y="821"/>
                    </a:cubicBezTo>
                    <a:lnTo>
                      <a:pt x="2216" y="821"/>
                    </a:lnTo>
                    <a:cubicBezTo>
                      <a:pt x="2201" y="730"/>
                      <a:pt x="2159" y="694"/>
                      <a:pt x="2132" y="617"/>
                    </a:cubicBezTo>
                    <a:lnTo>
                      <a:pt x="2139" y="623"/>
                    </a:lnTo>
                    <a:cubicBezTo>
                      <a:pt x="2133" y="594"/>
                      <a:pt x="2098" y="548"/>
                      <a:pt x="2075" y="500"/>
                    </a:cubicBezTo>
                    <a:cubicBezTo>
                      <a:pt x="2081" y="514"/>
                      <a:pt x="2082" y="529"/>
                      <a:pt x="2064" y="503"/>
                    </a:cubicBezTo>
                    <a:cubicBezTo>
                      <a:pt x="2036" y="449"/>
                      <a:pt x="2006" y="420"/>
                      <a:pt x="1984" y="382"/>
                    </a:cubicBezTo>
                    <a:lnTo>
                      <a:pt x="1948" y="357"/>
                    </a:lnTo>
                    <a:cubicBezTo>
                      <a:pt x="1883" y="278"/>
                      <a:pt x="1679" y="104"/>
                      <a:pt x="1425" y="39"/>
                    </a:cubicBezTo>
                    <a:cubicBezTo>
                      <a:pt x="1175" y="-34"/>
                      <a:pt x="915" y="13"/>
                      <a:pt x="817" y="44"/>
                    </a:cubicBezTo>
                    <a:lnTo>
                      <a:pt x="825" y="40"/>
                    </a:lnTo>
                    <a:cubicBezTo>
                      <a:pt x="673" y="79"/>
                      <a:pt x="448" y="189"/>
                      <a:pt x="289" y="373"/>
                    </a:cubicBezTo>
                    <a:cubicBezTo>
                      <a:pt x="124" y="551"/>
                      <a:pt x="40" y="789"/>
                      <a:pt x="25" y="948"/>
                    </a:cubicBezTo>
                    <a:cubicBezTo>
                      <a:pt x="6" y="996"/>
                      <a:pt x="5" y="1065"/>
                      <a:pt x="0" y="1117"/>
                    </a:cubicBezTo>
                    <a:cubicBezTo>
                      <a:pt x="6" y="1088"/>
                      <a:pt x="13" y="1098"/>
                      <a:pt x="11" y="1120"/>
                    </a:cubicBezTo>
                    <a:cubicBezTo>
                      <a:pt x="19" y="1277"/>
                      <a:pt x="13" y="1132"/>
                      <a:pt x="36" y="1288"/>
                    </a:cubicBezTo>
                    <a:cubicBezTo>
                      <a:pt x="52" y="1376"/>
                      <a:pt x="106" y="1594"/>
                      <a:pt x="238" y="1769"/>
                    </a:cubicBezTo>
                    <a:cubicBezTo>
                      <a:pt x="361" y="1949"/>
                      <a:pt x="549" y="2066"/>
                      <a:pt x="619" y="2105"/>
                    </a:cubicBezTo>
                    <a:cubicBezTo>
                      <a:pt x="702" y="2133"/>
                      <a:pt x="803" y="2176"/>
                      <a:pt x="888" y="2186"/>
                    </a:cubicBezTo>
                    <a:lnTo>
                      <a:pt x="879" y="2187"/>
                    </a:lnTo>
                    <a:cubicBezTo>
                      <a:pt x="923" y="2194"/>
                      <a:pt x="1074" y="2225"/>
                      <a:pt x="1228" y="2208"/>
                    </a:cubicBezTo>
                    <a:cubicBezTo>
                      <a:pt x="1382" y="2196"/>
                      <a:pt x="1531" y="2139"/>
                      <a:pt x="1576" y="2112"/>
                    </a:cubicBezTo>
                    <a:lnTo>
                      <a:pt x="1562" y="2116"/>
                    </a:lnTo>
                    <a:cubicBezTo>
                      <a:pt x="1642" y="2068"/>
                      <a:pt x="1637" y="2088"/>
                      <a:pt x="1703" y="2054"/>
                    </a:cubicBezTo>
                    <a:cubicBezTo>
                      <a:pt x="1687" y="2046"/>
                      <a:pt x="1747" y="1994"/>
                      <a:pt x="1769" y="1974"/>
                    </a:cubicBezTo>
                    <a:lnTo>
                      <a:pt x="1770" y="1978"/>
                    </a:lnTo>
                    <a:cubicBezTo>
                      <a:pt x="1806" y="1949"/>
                      <a:pt x="1871" y="1870"/>
                      <a:pt x="1916" y="1813"/>
                    </a:cubicBezTo>
                    <a:lnTo>
                      <a:pt x="1921" y="1821"/>
                    </a:lnTo>
                    <a:cubicBezTo>
                      <a:pt x="1956" y="1770"/>
                      <a:pt x="2022" y="1676"/>
                      <a:pt x="2042" y="1637"/>
                    </a:cubicBezTo>
                    <a:cubicBezTo>
                      <a:pt x="2094" y="1553"/>
                      <a:pt x="2167" y="1408"/>
                      <a:pt x="2172" y="1270"/>
                    </a:cubicBezTo>
                    <a:cubicBezTo>
                      <a:pt x="2185" y="1242"/>
                      <a:pt x="2196" y="1214"/>
                      <a:pt x="2206" y="1185"/>
                    </a:cubicBezTo>
                    <a:lnTo>
                      <a:pt x="2204" y="1171"/>
                    </a:lnTo>
                    <a:cubicBezTo>
                      <a:pt x="2205" y="1156"/>
                      <a:pt x="1891" y="1058"/>
                      <a:pt x="1817" y="1179"/>
                    </a:cubicBezTo>
                    <a:lnTo>
                      <a:pt x="1807" y="1177"/>
                    </a:lnTo>
                    <a:cubicBezTo>
                      <a:pt x="1807" y="1184"/>
                      <a:pt x="1808" y="1192"/>
                      <a:pt x="1807" y="1200"/>
                    </a:cubicBezTo>
                    <a:cubicBezTo>
                      <a:pt x="1798" y="1227"/>
                      <a:pt x="1807" y="1241"/>
                      <a:pt x="1798" y="1237"/>
                    </a:cubicBezTo>
                    <a:lnTo>
                      <a:pt x="1805" y="1200"/>
                    </a:lnTo>
                    <a:cubicBezTo>
                      <a:pt x="1798" y="1227"/>
                      <a:pt x="1796" y="1208"/>
                      <a:pt x="1793" y="1197"/>
                    </a:cubicBezTo>
                    <a:cubicBezTo>
                      <a:pt x="1790" y="1208"/>
                      <a:pt x="1787" y="1219"/>
                      <a:pt x="1783" y="1227"/>
                    </a:cubicBezTo>
                    <a:cubicBezTo>
                      <a:pt x="1786" y="1233"/>
                      <a:pt x="1787" y="1224"/>
                      <a:pt x="1790" y="1220"/>
                    </a:cubicBezTo>
                    <a:cubicBezTo>
                      <a:pt x="1790" y="1235"/>
                      <a:pt x="1798" y="1257"/>
                      <a:pt x="1788" y="1274"/>
                    </a:cubicBezTo>
                    <a:cubicBezTo>
                      <a:pt x="1780" y="1301"/>
                      <a:pt x="1773" y="1272"/>
                      <a:pt x="1764" y="1303"/>
                    </a:cubicBezTo>
                    <a:cubicBezTo>
                      <a:pt x="1712" y="1464"/>
                      <a:pt x="1600" y="1595"/>
                      <a:pt x="1459" y="1684"/>
                    </a:cubicBezTo>
                    <a:cubicBezTo>
                      <a:pt x="1454" y="1683"/>
                      <a:pt x="1458" y="1681"/>
                      <a:pt x="1461" y="1677"/>
                    </a:cubicBezTo>
                    <a:cubicBezTo>
                      <a:pt x="1421" y="1707"/>
                      <a:pt x="1380" y="1726"/>
                      <a:pt x="1338" y="1744"/>
                    </a:cubicBezTo>
                    <a:cubicBezTo>
                      <a:pt x="1325" y="1745"/>
                      <a:pt x="1320" y="1741"/>
                      <a:pt x="1315" y="1738"/>
                    </a:cubicBezTo>
                    <a:cubicBezTo>
                      <a:pt x="1328" y="1755"/>
                      <a:pt x="1070" y="1793"/>
                      <a:pt x="1065" y="1775"/>
                    </a:cubicBezTo>
                    <a:lnTo>
                      <a:pt x="1060" y="1791"/>
                    </a:lnTo>
                    <a:cubicBezTo>
                      <a:pt x="1010" y="1787"/>
                      <a:pt x="1048" y="1771"/>
                      <a:pt x="1002" y="1769"/>
                    </a:cubicBezTo>
                    <a:cubicBezTo>
                      <a:pt x="979" y="1792"/>
                      <a:pt x="929" y="1749"/>
                      <a:pt x="910" y="1758"/>
                    </a:cubicBezTo>
                    <a:cubicBezTo>
                      <a:pt x="910" y="1758"/>
                      <a:pt x="890" y="1747"/>
                      <a:pt x="894" y="1741"/>
                    </a:cubicBezTo>
                    <a:cubicBezTo>
                      <a:pt x="883" y="1750"/>
                      <a:pt x="871" y="1736"/>
                      <a:pt x="857" y="1734"/>
                    </a:cubicBezTo>
                    <a:cubicBezTo>
                      <a:pt x="850" y="1736"/>
                      <a:pt x="859" y="1739"/>
                      <a:pt x="861" y="1744"/>
                    </a:cubicBezTo>
                    <a:cubicBezTo>
                      <a:pt x="850" y="1742"/>
                      <a:pt x="840" y="1738"/>
                      <a:pt x="829" y="1734"/>
                    </a:cubicBezTo>
                    <a:cubicBezTo>
                      <a:pt x="819" y="1725"/>
                      <a:pt x="820" y="1717"/>
                      <a:pt x="833" y="1722"/>
                    </a:cubicBezTo>
                    <a:cubicBezTo>
                      <a:pt x="794" y="1705"/>
                      <a:pt x="688" y="1637"/>
                      <a:pt x="611" y="1540"/>
                    </a:cubicBezTo>
                    <a:cubicBezTo>
                      <a:pt x="534" y="1443"/>
                      <a:pt x="493" y="1326"/>
                      <a:pt x="482" y="1283"/>
                    </a:cubicBezTo>
                    <a:cubicBezTo>
                      <a:pt x="476" y="1297"/>
                      <a:pt x="488" y="1322"/>
                      <a:pt x="479" y="1337"/>
                    </a:cubicBezTo>
                    <a:cubicBezTo>
                      <a:pt x="461" y="1317"/>
                      <a:pt x="472" y="1301"/>
                      <a:pt x="460" y="1293"/>
                    </a:cubicBezTo>
                    <a:cubicBezTo>
                      <a:pt x="478" y="1279"/>
                      <a:pt x="452" y="1240"/>
                      <a:pt x="473" y="1218"/>
                    </a:cubicBezTo>
                    <a:lnTo>
                      <a:pt x="459" y="1213"/>
                    </a:lnTo>
                    <a:lnTo>
                      <a:pt x="465" y="1200"/>
                    </a:lnTo>
                    <a:cubicBezTo>
                      <a:pt x="447" y="1096"/>
                      <a:pt x="452" y="1176"/>
                      <a:pt x="459" y="1083"/>
                    </a:cubicBezTo>
                    <a:cubicBezTo>
                      <a:pt x="460" y="1029"/>
                      <a:pt x="448" y="999"/>
                      <a:pt x="462" y="971"/>
                    </a:cubicBezTo>
                    <a:cubicBezTo>
                      <a:pt x="460" y="975"/>
                      <a:pt x="449" y="985"/>
                      <a:pt x="450" y="971"/>
                    </a:cubicBezTo>
                    <a:cubicBezTo>
                      <a:pt x="462" y="971"/>
                      <a:pt x="452" y="931"/>
                      <a:pt x="464" y="927"/>
                    </a:cubicBezTo>
                    <a:cubicBezTo>
                      <a:pt x="467" y="913"/>
                      <a:pt x="485" y="871"/>
                      <a:pt x="465" y="880"/>
                    </a:cubicBezTo>
                    <a:cubicBezTo>
                      <a:pt x="474" y="875"/>
                      <a:pt x="492" y="838"/>
                      <a:pt x="489" y="863"/>
                    </a:cubicBezTo>
                    <a:cubicBezTo>
                      <a:pt x="495" y="851"/>
                      <a:pt x="504" y="840"/>
                      <a:pt x="505" y="829"/>
                    </a:cubicBezTo>
                    <a:lnTo>
                      <a:pt x="493" y="844"/>
                    </a:lnTo>
                    <a:cubicBezTo>
                      <a:pt x="510" y="800"/>
                      <a:pt x="534" y="784"/>
                      <a:pt x="539" y="751"/>
                    </a:cubicBezTo>
                    <a:lnTo>
                      <a:pt x="524" y="763"/>
                    </a:lnTo>
                    <a:cubicBezTo>
                      <a:pt x="537" y="737"/>
                      <a:pt x="552" y="718"/>
                      <a:pt x="571" y="718"/>
                    </a:cubicBezTo>
                    <a:lnTo>
                      <a:pt x="557" y="744"/>
                    </a:lnTo>
                    <a:cubicBezTo>
                      <a:pt x="584" y="706"/>
                      <a:pt x="600" y="684"/>
                      <a:pt x="621" y="650"/>
                    </a:cubicBezTo>
                    <a:lnTo>
                      <a:pt x="612" y="660"/>
                    </a:lnTo>
                    <a:cubicBezTo>
                      <a:pt x="623" y="602"/>
                      <a:pt x="843" y="446"/>
                      <a:pt x="893" y="427"/>
                    </a:cubicBezTo>
                    <a:lnTo>
                      <a:pt x="868" y="423"/>
                    </a:lnTo>
                    <a:cubicBezTo>
                      <a:pt x="880" y="415"/>
                      <a:pt x="893" y="407"/>
                      <a:pt x="906" y="401"/>
                    </a:cubicBezTo>
                    <a:cubicBezTo>
                      <a:pt x="901" y="402"/>
                      <a:pt x="897" y="442"/>
                      <a:pt x="892" y="441"/>
                    </a:cubicBezTo>
                    <a:cubicBezTo>
                      <a:pt x="933" y="427"/>
                      <a:pt x="1069" y="388"/>
                      <a:pt x="1207" y="408"/>
                    </a:cubicBezTo>
                    <a:cubicBezTo>
                      <a:pt x="1344" y="422"/>
                      <a:pt x="1468" y="488"/>
                      <a:pt x="1498" y="516"/>
                    </a:cubicBezTo>
                    <a:cubicBezTo>
                      <a:pt x="1523" y="539"/>
                      <a:pt x="1492" y="537"/>
                      <a:pt x="1492" y="537"/>
                    </a:cubicBezTo>
                    <a:cubicBezTo>
                      <a:pt x="1527" y="554"/>
                      <a:pt x="1513" y="536"/>
                      <a:pt x="1540" y="556"/>
                    </a:cubicBezTo>
                    <a:cubicBezTo>
                      <a:pt x="1546" y="564"/>
                      <a:pt x="1533" y="563"/>
                      <a:pt x="1527" y="561"/>
                    </a:cubicBezTo>
                    <a:cubicBezTo>
                      <a:pt x="1540" y="569"/>
                      <a:pt x="1548" y="580"/>
                      <a:pt x="1553" y="576"/>
                    </a:cubicBezTo>
                    <a:cubicBezTo>
                      <a:pt x="1541" y="562"/>
                      <a:pt x="1556" y="555"/>
                      <a:pt x="1555" y="543"/>
                    </a:cubicBezTo>
                    <a:cubicBezTo>
                      <a:pt x="1567" y="552"/>
                      <a:pt x="1579" y="561"/>
                      <a:pt x="1589" y="572"/>
                    </a:cubicBezTo>
                    <a:lnTo>
                      <a:pt x="1582" y="577"/>
                    </a:lnTo>
                    <a:cubicBezTo>
                      <a:pt x="1588" y="585"/>
                      <a:pt x="1618" y="574"/>
                      <a:pt x="1646" y="610"/>
                    </a:cubicBezTo>
                    <a:cubicBezTo>
                      <a:pt x="1696" y="666"/>
                      <a:pt x="1744" y="733"/>
                      <a:pt x="1775" y="801"/>
                    </a:cubicBezTo>
                    <a:cubicBezTo>
                      <a:pt x="1770" y="802"/>
                      <a:pt x="1760" y="790"/>
                      <a:pt x="1751" y="777"/>
                    </a:cubicBezTo>
                    <a:cubicBezTo>
                      <a:pt x="1755" y="786"/>
                      <a:pt x="1762" y="799"/>
                      <a:pt x="1763" y="809"/>
                    </a:cubicBezTo>
                    <a:cubicBezTo>
                      <a:pt x="1764" y="789"/>
                      <a:pt x="1782" y="834"/>
                      <a:pt x="1780" y="820"/>
                    </a:cubicBezTo>
                    <a:cubicBezTo>
                      <a:pt x="1825" y="861"/>
                      <a:pt x="1826" y="937"/>
                      <a:pt x="1849" y="982"/>
                    </a:cubicBezTo>
                    <a:cubicBezTo>
                      <a:pt x="1870" y="969"/>
                      <a:pt x="2213" y="1057"/>
                      <a:pt x="2235" y="1070"/>
                    </a:cubicBezTo>
                    <a:cubicBezTo>
                      <a:pt x="2236" y="1093"/>
                      <a:pt x="2236" y="1115"/>
                      <a:pt x="2234" y="1122"/>
                    </a:cubicBezTo>
                    <a:cubicBezTo>
                      <a:pt x="2240" y="1117"/>
                      <a:pt x="2241" y="1071"/>
                      <a:pt x="2236" y="1047"/>
                    </a:cubicBezTo>
                    <a:lnTo>
                      <a:pt x="2223" y="1044"/>
                    </a:lnTo>
                    <a:cubicBezTo>
                      <a:pt x="2215" y="990"/>
                      <a:pt x="2231" y="1031"/>
                      <a:pt x="2223" y="977"/>
                    </a:cubicBezTo>
                    <a:cubicBezTo>
                      <a:pt x="2234" y="973"/>
                      <a:pt x="2243" y="1022"/>
                      <a:pt x="2245" y="1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6"/>
              <p:cNvSpPr/>
              <p:nvPr/>
            </p:nvSpPr>
            <p:spPr>
              <a:xfrm>
                <a:off x="243687" y="1967543"/>
                <a:ext cx="46213" cy="45555"/>
              </a:xfrm>
              <a:custGeom>
                <a:rect b="b" l="l" r="r" t="t"/>
                <a:pathLst>
                  <a:path extrusionOk="0" h="2213" w="2245">
                    <a:moveTo>
                      <a:pt x="2245" y="1066"/>
                    </a:moveTo>
                    <a:cubicBezTo>
                      <a:pt x="2245" y="1027"/>
                      <a:pt x="2249" y="986"/>
                      <a:pt x="2234" y="972"/>
                    </a:cubicBezTo>
                    <a:cubicBezTo>
                      <a:pt x="2233" y="934"/>
                      <a:pt x="2247" y="974"/>
                      <a:pt x="2245" y="928"/>
                    </a:cubicBezTo>
                    <a:cubicBezTo>
                      <a:pt x="2238" y="897"/>
                      <a:pt x="2217" y="858"/>
                      <a:pt x="2214" y="821"/>
                    </a:cubicBezTo>
                    <a:lnTo>
                      <a:pt x="2216" y="821"/>
                    </a:lnTo>
                    <a:cubicBezTo>
                      <a:pt x="2201" y="730"/>
                      <a:pt x="2159" y="694"/>
                      <a:pt x="2132" y="617"/>
                    </a:cubicBezTo>
                    <a:lnTo>
                      <a:pt x="2139" y="623"/>
                    </a:lnTo>
                    <a:cubicBezTo>
                      <a:pt x="2133" y="594"/>
                      <a:pt x="2098" y="548"/>
                      <a:pt x="2075" y="500"/>
                    </a:cubicBezTo>
                    <a:cubicBezTo>
                      <a:pt x="2081" y="514"/>
                      <a:pt x="2082" y="529"/>
                      <a:pt x="2064" y="503"/>
                    </a:cubicBezTo>
                    <a:cubicBezTo>
                      <a:pt x="2036" y="449"/>
                      <a:pt x="2006" y="420"/>
                      <a:pt x="1984" y="382"/>
                    </a:cubicBezTo>
                    <a:lnTo>
                      <a:pt x="1948" y="357"/>
                    </a:lnTo>
                    <a:cubicBezTo>
                      <a:pt x="1883" y="278"/>
                      <a:pt x="1679" y="104"/>
                      <a:pt x="1425" y="39"/>
                    </a:cubicBezTo>
                    <a:cubicBezTo>
                      <a:pt x="1175" y="-34"/>
                      <a:pt x="915" y="13"/>
                      <a:pt x="817" y="44"/>
                    </a:cubicBezTo>
                    <a:lnTo>
                      <a:pt x="825" y="40"/>
                    </a:lnTo>
                    <a:cubicBezTo>
                      <a:pt x="673" y="79"/>
                      <a:pt x="448" y="189"/>
                      <a:pt x="289" y="373"/>
                    </a:cubicBezTo>
                    <a:cubicBezTo>
                      <a:pt x="124" y="551"/>
                      <a:pt x="40" y="789"/>
                      <a:pt x="25" y="948"/>
                    </a:cubicBezTo>
                    <a:cubicBezTo>
                      <a:pt x="6" y="996"/>
                      <a:pt x="5" y="1065"/>
                      <a:pt x="0" y="1117"/>
                    </a:cubicBezTo>
                    <a:cubicBezTo>
                      <a:pt x="6" y="1088"/>
                      <a:pt x="13" y="1098"/>
                      <a:pt x="11" y="1120"/>
                    </a:cubicBezTo>
                    <a:cubicBezTo>
                      <a:pt x="19" y="1277"/>
                      <a:pt x="13" y="1132"/>
                      <a:pt x="36" y="1288"/>
                    </a:cubicBezTo>
                    <a:cubicBezTo>
                      <a:pt x="52" y="1376"/>
                      <a:pt x="106" y="1594"/>
                      <a:pt x="238" y="1769"/>
                    </a:cubicBezTo>
                    <a:cubicBezTo>
                      <a:pt x="361" y="1949"/>
                      <a:pt x="549" y="2066"/>
                      <a:pt x="619" y="2105"/>
                    </a:cubicBezTo>
                    <a:cubicBezTo>
                      <a:pt x="702" y="2133"/>
                      <a:pt x="803" y="2176"/>
                      <a:pt x="888" y="2186"/>
                    </a:cubicBezTo>
                    <a:lnTo>
                      <a:pt x="879" y="2187"/>
                    </a:lnTo>
                    <a:cubicBezTo>
                      <a:pt x="923" y="2194"/>
                      <a:pt x="1074" y="2225"/>
                      <a:pt x="1228" y="2208"/>
                    </a:cubicBezTo>
                    <a:cubicBezTo>
                      <a:pt x="1382" y="2196"/>
                      <a:pt x="1531" y="2139"/>
                      <a:pt x="1576" y="2112"/>
                    </a:cubicBezTo>
                    <a:lnTo>
                      <a:pt x="1562" y="2116"/>
                    </a:lnTo>
                    <a:cubicBezTo>
                      <a:pt x="1642" y="2068"/>
                      <a:pt x="1637" y="2088"/>
                      <a:pt x="1703" y="2054"/>
                    </a:cubicBezTo>
                    <a:cubicBezTo>
                      <a:pt x="1687" y="2046"/>
                      <a:pt x="1747" y="1994"/>
                      <a:pt x="1769" y="1974"/>
                    </a:cubicBezTo>
                    <a:lnTo>
                      <a:pt x="1770" y="1978"/>
                    </a:lnTo>
                    <a:cubicBezTo>
                      <a:pt x="1806" y="1949"/>
                      <a:pt x="1871" y="1870"/>
                      <a:pt x="1916" y="1813"/>
                    </a:cubicBezTo>
                    <a:lnTo>
                      <a:pt x="1921" y="1821"/>
                    </a:lnTo>
                    <a:cubicBezTo>
                      <a:pt x="1956" y="1770"/>
                      <a:pt x="2022" y="1676"/>
                      <a:pt x="2042" y="1637"/>
                    </a:cubicBezTo>
                    <a:cubicBezTo>
                      <a:pt x="2094" y="1553"/>
                      <a:pt x="2167" y="1408"/>
                      <a:pt x="2172" y="1270"/>
                    </a:cubicBezTo>
                    <a:cubicBezTo>
                      <a:pt x="2185" y="1242"/>
                      <a:pt x="2196" y="1214"/>
                      <a:pt x="2206" y="1185"/>
                    </a:cubicBezTo>
                    <a:lnTo>
                      <a:pt x="2204" y="1171"/>
                    </a:lnTo>
                    <a:cubicBezTo>
                      <a:pt x="2205" y="1156"/>
                      <a:pt x="1891" y="1058"/>
                      <a:pt x="1817" y="1179"/>
                    </a:cubicBezTo>
                    <a:lnTo>
                      <a:pt x="1807" y="1177"/>
                    </a:lnTo>
                    <a:cubicBezTo>
                      <a:pt x="1807" y="1184"/>
                      <a:pt x="1808" y="1192"/>
                      <a:pt x="1807" y="1200"/>
                    </a:cubicBezTo>
                    <a:cubicBezTo>
                      <a:pt x="1798" y="1227"/>
                      <a:pt x="1807" y="1241"/>
                      <a:pt x="1798" y="1237"/>
                    </a:cubicBezTo>
                    <a:lnTo>
                      <a:pt x="1805" y="1200"/>
                    </a:lnTo>
                    <a:cubicBezTo>
                      <a:pt x="1798" y="1227"/>
                      <a:pt x="1796" y="1208"/>
                      <a:pt x="1793" y="1197"/>
                    </a:cubicBezTo>
                    <a:cubicBezTo>
                      <a:pt x="1790" y="1208"/>
                      <a:pt x="1787" y="1219"/>
                      <a:pt x="1783" y="1227"/>
                    </a:cubicBezTo>
                    <a:cubicBezTo>
                      <a:pt x="1786" y="1233"/>
                      <a:pt x="1787" y="1224"/>
                      <a:pt x="1790" y="1220"/>
                    </a:cubicBezTo>
                    <a:cubicBezTo>
                      <a:pt x="1790" y="1235"/>
                      <a:pt x="1798" y="1257"/>
                      <a:pt x="1788" y="1274"/>
                    </a:cubicBezTo>
                    <a:cubicBezTo>
                      <a:pt x="1780" y="1301"/>
                      <a:pt x="1773" y="1272"/>
                      <a:pt x="1764" y="1303"/>
                    </a:cubicBezTo>
                    <a:cubicBezTo>
                      <a:pt x="1712" y="1464"/>
                      <a:pt x="1600" y="1595"/>
                      <a:pt x="1459" y="1684"/>
                    </a:cubicBezTo>
                    <a:cubicBezTo>
                      <a:pt x="1454" y="1683"/>
                      <a:pt x="1458" y="1681"/>
                      <a:pt x="1461" y="1677"/>
                    </a:cubicBezTo>
                    <a:cubicBezTo>
                      <a:pt x="1421" y="1707"/>
                      <a:pt x="1380" y="1726"/>
                      <a:pt x="1338" y="1744"/>
                    </a:cubicBezTo>
                    <a:cubicBezTo>
                      <a:pt x="1325" y="1745"/>
                      <a:pt x="1320" y="1741"/>
                      <a:pt x="1315" y="1738"/>
                    </a:cubicBezTo>
                    <a:cubicBezTo>
                      <a:pt x="1328" y="1755"/>
                      <a:pt x="1070" y="1793"/>
                      <a:pt x="1065" y="1775"/>
                    </a:cubicBezTo>
                    <a:lnTo>
                      <a:pt x="1060" y="1791"/>
                    </a:lnTo>
                    <a:cubicBezTo>
                      <a:pt x="1010" y="1787"/>
                      <a:pt x="1048" y="1771"/>
                      <a:pt x="1002" y="1769"/>
                    </a:cubicBezTo>
                    <a:cubicBezTo>
                      <a:pt x="979" y="1792"/>
                      <a:pt x="929" y="1749"/>
                      <a:pt x="910" y="1758"/>
                    </a:cubicBezTo>
                    <a:cubicBezTo>
                      <a:pt x="910" y="1758"/>
                      <a:pt x="890" y="1747"/>
                      <a:pt x="894" y="1741"/>
                    </a:cubicBezTo>
                    <a:cubicBezTo>
                      <a:pt x="883" y="1750"/>
                      <a:pt x="871" y="1736"/>
                      <a:pt x="857" y="1734"/>
                    </a:cubicBezTo>
                    <a:cubicBezTo>
                      <a:pt x="850" y="1736"/>
                      <a:pt x="859" y="1739"/>
                      <a:pt x="861" y="1744"/>
                    </a:cubicBezTo>
                    <a:cubicBezTo>
                      <a:pt x="850" y="1742"/>
                      <a:pt x="840" y="1738"/>
                      <a:pt x="829" y="1734"/>
                    </a:cubicBezTo>
                    <a:cubicBezTo>
                      <a:pt x="819" y="1725"/>
                      <a:pt x="820" y="1717"/>
                      <a:pt x="833" y="1722"/>
                    </a:cubicBezTo>
                    <a:cubicBezTo>
                      <a:pt x="794" y="1705"/>
                      <a:pt x="688" y="1637"/>
                      <a:pt x="611" y="1540"/>
                    </a:cubicBezTo>
                    <a:cubicBezTo>
                      <a:pt x="534" y="1443"/>
                      <a:pt x="493" y="1326"/>
                      <a:pt x="482" y="1283"/>
                    </a:cubicBezTo>
                    <a:cubicBezTo>
                      <a:pt x="476" y="1297"/>
                      <a:pt x="488" y="1322"/>
                      <a:pt x="479" y="1337"/>
                    </a:cubicBezTo>
                    <a:cubicBezTo>
                      <a:pt x="461" y="1317"/>
                      <a:pt x="472" y="1301"/>
                      <a:pt x="460" y="1293"/>
                    </a:cubicBezTo>
                    <a:cubicBezTo>
                      <a:pt x="478" y="1279"/>
                      <a:pt x="452" y="1240"/>
                      <a:pt x="473" y="1218"/>
                    </a:cubicBezTo>
                    <a:lnTo>
                      <a:pt x="459" y="1213"/>
                    </a:lnTo>
                    <a:lnTo>
                      <a:pt x="465" y="1200"/>
                    </a:lnTo>
                    <a:cubicBezTo>
                      <a:pt x="447" y="1096"/>
                      <a:pt x="452" y="1176"/>
                      <a:pt x="459" y="1083"/>
                    </a:cubicBezTo>
                    <a:cubicBezTo>
                      <a:pt x="460" y="1029"/>
                      <a:pt x="448" y="999"/>
                      <a:pt x="462" y="971"/>
                    </a:cubicBezTo>
                    <a:cubicBezTo>
                      <a:pt x="460" y="975"/>
                      <a:pt x="449" y="985"/>
                      <a:pt x="450" y="971"/>
                    </a:cubicBezTo>
                    <a:cubicBezTo>
                      <a:pt x="462" y="971"/>
                      <a:pt x="452" y="931"/>
                      <a:pt x="464" y="927"/>
                    </a:cubicBezTo>
                    <a:cubicBezTo>
                      <a:pt x="467" y="913"/>
                      <a:pt x="485" y="871"/>
                      <a:pt x="465" y="880"/>
                    </a:cubicBezTo>
                    <a:cubicBezTo>
                      <a:pt x="474" y="875"/>
                      <a:pt x="492" y="838"/>
                      <a:pt x="489" y="863"/>
                    </a:cubicBezTo>
                    <a:cubicBezTo>
                      <a:pt x="495" y="851"/>
                      <a:pt x="504" y="840"/>
                      <a:pt x="505" y="829"/>
                    </a:cubicBezTo>
                    <a:lnTo>
                      <a:pt x="493" y="844"/>
                    </a:lnTo>
                    <a:cubicBezTo>
                      <a:pt x="510" y="800"/>
                      <a:pt x="534" y="784"/>
                      <a:pt x="539" y="751"/>
                    </a:cubicBezTo>
                    <a:lnTo>
                      <a:pt x="524" y="763"/>
                    </a:lnTo>
                    <a:cubicBezTo>
                      <a:pt x="537" y="737"/>
                      <a:pt x="552" y="718"/>
                      <a:pt x="571" y="718"/>
                    </a:cubicBezTo>
                    <a:lnTo>
                      <a:pt x="557" y="744"/>
                    </a:lnTo>
                    <a:cubicBezTo>
                      <a:pt x="584" y="706"/>
                      <a:pt x="600" y="684"/>
                      <a:pt x="621" y="650"/>
                    </a:cubicBezTo>
                    <a:lnTo>
                      <a:pt x="612" y="660"/>
                    </a:lnTo>
                    <a:cubicBezTo>
                      <a:pt x="623" y="602"/>
                      <a:pt x="843" y="446"/>
                      <a:pt x="893" y="427"/>
                    </a:cubicBezTo>
                    <a:lnTo>
                      <a:pt x="868" y="423"/>
                    </a:lnTo>
                    <a:cubicBezTo>
                      <a:pt x="880" y="415"/>
                      <a:pt x="893" y="407"/>
                      <a:pt x="906" y="401"/>
                    </a:cubicBezTo>
                    <a:cubicBezTo>
                      <a:pt x="901" y="402"/>
                      <a:pt x="897" y="442"/>
                      <a:pt x="892" y="441"/>
                    </a:cubicBezTo>
                    <a:cubicBezTo>
                      <a:pt x="933" y="427"/>
                      <a:pt x="1069" y="388"/>
                      <a:pt x="1207" y="408"/>
                    </a:cubicBezTo>
                    <a:cubicBezTo>
                      <a:pt x="1344" y="422"/>
                      <a:pt x="1468" y="488"/>
                      <a:pt x="1498" y="516"/>
                    </a:cubicBezTo>
                    <a:cubicBezTo>
                      <a:pt x="1523" y="539"/>
                      <a:pt x="1492" y="537"/>
                      <a:pt x="1492" y="537"/>
                    </a:cubicBezTo>
                    <a:cubicBezTo>
                      <a:pt x="1527" y="554"/>
                      <a:pt x="1513" y="536"/>
                      <a:pt x="1540" y="556"/>
                    </a:cubicBezTo>
                    <a:cubicBezTo>
                      <a:pt x="1546" y="564"/>
                      <a:pt x="1533" y="563"/>
                      <a:pt x="1527" y="561"/>
                    </a:cubicBezTo>
                    <a:cubicBezTo>
                      <a:pt x="1540" y="569"/>
                      <a:pt x="1548" y="580"/>
                      <a:pt x="1553" y="576"/>
                    </a:cubicBezTo>
                    <a:cubicBezTo>
                      <a:pt x="1541" y="562"/>
                      <a:pt x="1556" y="555"/>
                      <a:pt x="1555" y="543"/>
                    </a:cubicBezTo>
                    <a:cubicBezTo>
                      <a:pt x="1567" y="552"/>
                      <a:pt x="1579" y="561"/>
                      <a:pt x="1589" y="572"/>
                    </a:cubicBezTo>
                    <a:lnTo>
                      <a:pt x="1582" y="577"/>
                    </a:lnTo>
                    <a:cubicBezTo>
                      <a:pt x="1588" y="585"/>
                      <a:pt x="1618" y="574"/>
                      <a:pt x="1646" y="610"/>
                    </a:cubicBezTo>
                    <a:cubicBezTo>
                      <a:pt x="1696" y="666"/>
                      <a:pt x="1744" y="733"/>
                      <a:pt x="1775" y="801"/>
                    </a:cubicBezTo>
                    <a:cubicBezTo>
                      <a:pt x="1770" y="802"/>
                      <a:pt x="1760" y="790"/>
                      <a:pt x="1751" y="777"/>
                    </a:cubicBezTo>
                    <a:cubicBezTo>
                      <a:pt x="1755" y="786"/>
                      <a:pt x="1762" y="799"/>
                      <a:pt x="1763" y="809"/>
                    </a:cubicBezTo>
                    <a:cubicBezTo>
                      <a:pt x="1764" y="789"/>
                      <a:pt x="1782" y="834"/>
                      <a:pt x="1780" y="820"/>
                    </a:cubicBezTo>
                    <a:cubicBezTo>
                      <a:pt x="1825" y="861"/>
                      <a:pt x="1826" y="937"/>
                      <a:pt x="1849" y="982"/>
                    </a:cubicBezTo>
                    <a:cubicBezTo>
                      <a:pt x="1870" y="969"/>
                      <a:pt x="2213" y="1057"/>
                      <a:pt x="2235" y="1070"/>
                    </a:cubicBezTo>
                    <a:cubicBezTo>
                      <a:pt x="2236" y="1093"/>
                      <a:pt x="2236" y="1115"/>
                      <a:pt x="2234" y="1122"/>
                    </a:cubicBezTo>
                    <a:cubicBezTo>
                      <a:pt x="2240" y="1117"/>
                      <a:pt x="2241" y="1071"/>
                      <a:pt x="2236" y="1047"/>
                    </a:cubicBezTo>
                    <a:lnTo>
                      <a:pt x="2223" y="1044"/>
                    </a:lnTo>
                    <a:cubicBezTo>
                      <a:pt x="2215" y="990"/>
                      <a:pt x="2231" y="1031"/>
                      <a:pt x="2223" y="977"/>
                    </a:cubicBezTo>
                    <a:cubicBezTo>
                      <a:pt x="2234" y="973"/>
                      <a:pt x="2243" y="1022"/>
                      <a:pt x="2245" y="1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7"/>
          <p:cNvPicPr preferRelativeResize="0"/>
          <p:nvPr/>
        </p:nvPicPr>
        <p:blipFill rotWithShape="1">
          <a:blip r:embed="rId2">
            <a:alphaModFix amt="39000"/>
          </a:blip>
          <a:srcRect b="0" l="19627" r="0" t="-210"/>
          <a:stretch/>
        </p:blipFill>
        <p:spPr>
          <a:xfrm rot="5400000">
            <a:off x="1981963" y="-2005538"/>
            <a:ext cx="5190649" cy="915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7"/>
          <p:cNvSpPr txBox="1"/>
          <p:nvPr>
            <p:ph type="title"/>
          </p:nvPr>
        </p:nvSpPr>
        <p:spPr>
          <a:xfrm>
            <a:off x="720000" y="644975"/>
            <a:ext cx="3617700" cy="1110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3" name="Google Shape;113;p7"/>
          <p:cNvSpPr txBox="1"/>
          <p:nvPr>
            <p:ph idx="1" type="body"/>
          </p:nvPr>
        </p:nvSpPr>
        <p:spPr>
          <a:xfrm>
            <a:off x="726450" y="1754975"/>
            <a:ext cx="3824100" cy="21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4" name="Google Shape;114;p7"/>
          <p:cNvSpPr/>
          <p:nvPr/>
        </p:nvSpPr>
        <p:spPr>
          <a:xfrm>
            <a:off x="-3525" y="4859525"/>
            <a:ext cx="9144000" cy="284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115" name="Google Shape;115;p7"/>
          <p:cNvSpPr/>
          <p:nvPr>
            <p:ph idx="2" type="pic"/>
          </p:nvPr>
        </p:nvSpPr>
        <p:spPr>
          <a:xfrm>
            <a:off x="5167980" y="1108339"/>
            <a:ext cx="2707800" cy="29343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16" name="Google Shape;116;p7"/>
          <p:cNvGrpSpPr/>
          <p:nvPr/>
        </p:nvGrpSpPr>
        <p:grpSpPr>
          <a:xfrm>
            <a:off x="36569" y="-40986"/>
            <a:ext cx="9015607" cy="4393309"/>
            <a:chOff x="36569" y="-40986"/>
            <a:chExt cx="9015607" cy="4393309"/>
          </a:xfrm>
        </p:grpSpPr>
        <p:grpSp>
          <p:nvGrpSpPr>
            <p:cNvPr id="117" name="Google Shape;117;p7"/>
            <p:cNvGrpSpPr/>
            <p:nvPr/>
          </p:nvGrpSpPr>
          <p:grpSpPr>
            <a:xfrm>
              <a:off x="36569" y="-40986"/>
              <a:ext cx="1153457" cy="2054084"/>
              <a:chOff x="36569" y="-40986"/>
              <a:chExt cx="1153457" cy="2054084"/>
            </a:xfrm>
          </p:grpSpPr>
          <p:pic>
            <p:nvPicPr>
              <p:cNvPr id="118" name="Google Shape;118;p7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 flipH="1" rot="-748615">
                <a:off x="144625" y="13725"/>
                <a:ext cx="594400" cy="8043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9" name="Google Shape;119;p7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 rot="3285405">
                <a:off x="159325" y="836875"/>
                <a:ext cx="469350" cy="54367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20" name="Google Shape;120;p7"/>
              <p:cNvGrpSpPr/>
              <p:nvPr/>
            </p:nvGrpSpPr>
            <p:grpSpPr>
              <a:xfrm>
                <a:off x="941225" y="179200"/>
                <a:ext cx="248800" cy="235798"/>
                <a:chOff x="941225" y="179200"/>
                <a:chExt cx="248800" cy="235798"/>
              </a:xfrm>
            </p:grpSpPr>
            <p:sp>
              <p:nvSpPr>
                <p:cNvPr id="121" name="Google Shape;121;p7"/>
                <p:cNvSpPr/>
                <p:nvPr/>
              </p:nvSpPr>
              <p:spPr>
                <a:xfrm>
                  <a:off x="941225" y="179200"/>
                  <a:ext cx="174355" cy="174231"/>
                </a:xfrm>
                <a:custGeom>
                  <a:rect b="b" l="l" r="r" t="t"/>
                  <a:pathLst>
                    <a:path extrusionOk="0" h="8464" w="8470">
                      <a:moveTo>
                        <a:pt x="5447" y="4423"/>
                      </a:moveTo>
                      <a:cubicBezTo>
                        <a:pt x="5164" y="4549"/>
                        <a:pt x="4863" y="4723"/>
                        <a:pt x="4672" y="5001"/>
                      </a:cubicBezTo>
                      <a:cubicBezTo>
                        <a:pt x="4562" y="5128"/>
                        <a:pt x="4502" y="5281"/>
                        <a:pt x="4426" y="5423"/>
                      </a:cubicBezTo>
                      <a:cubicBezTo>
                        <a:pt x="4378" y="5571"/>
                        <a:pt x="4307" y="5720"/>
                        <a:pt x="4280" y="5869"/>
                      </a:cubicBezTo>
                      <a:cubicBezTo>
                        <a:pt x="4270" y="5896"/>
                        <a:pt x="4278" y="5863"/>
                        <a:pt x="4285" y="5828"/>
                      </a:cubicBezTo>
                      <a:cubicBezTo>
                        <a:pt x="4265" y="5909"/>
                        <a:pt x="4247" y="5988"/>
                        <a:pt x="4231" y="6065"/>
                      </a:cubicBezTo>
                      <a:cubicBezTo>
                        <a:pt x="4203" y="5931"/>
                        <a:pt x="4164" y="5773"/>
                        <a:pt x="4104" y="5599"/>
                      </a:cubicBezTo>
                      <a:cubicBezTo>
                        <a:pt x="4047" y="5414"/>
                        <a:pt x="3950" y="5209"/>
                        <a:pt x="3812" y="5016"/>
                      </a:cubicBezTo>
                      <a:cubicBezTo>
                        <a:pt x="3671" y="4825"/>
                        <a:pt x="3478" y="4646"/>
                        <a:pt x="3263" y="4532"/>
                      </a:cubicBezTo>
                      <a:cubicBezTo>
                        <a:pt x="2968" y="4370"/>
                        <a:pt x="2660" y="4277"/>
                        <a:pt x="2378" y="4218"/>
                      </a:cubicBezTo>
                      <a:cubicBezTo>
                        <a:pt x="2489" y="4195"/>
                        <a:pt x="2586" y="4170"/>
                        <a:pt x="2690" y="4138"/>
                      </a:cubicBezTo>
                      <a:lnTo>
                        <a:pt x="2569" y="4161"/>
                      </a:lnTo>
                      <a:cubicBezTo>
                        <a:pt x="2762" y="4122"/>
                        <a:pt x="2922" y="4042"/>
                        <a:pt x="3004" y="4035"/>
                      </a:cubicBezTo>
                      <a:lnTo>
                        <a:pt x="2807" y="4111"/>
                      </a:lnTo>
                      <a:cubicBezTo>
                        <a:pt x="2968" y="4055"/>
                        <a:pt x="3097" y="4009"/>
                        <a:pt x="3213" y="3936"/>
                      </a:cubicBezTo>
                      <a:cubicBezTo>
                        <a:pt x="3334" y="3879"/>
                        <a:pt x="3437" y="3800"/>
                        <a:pt x="3548" y="3697"/>
                      </a:cubicBezTo>
                      <a:lnTo>
                        <a:pt x="3465" y="3765"/>
                      </a:lnTo>
                      <a:cubicBezTo>
                        <a:pt x="3506" y="3729"/>
                        <a:pt x="3560" y="3682"/>
                        <a:pt x="3625" y="3625"/>
                      </a:cubicBezTo>
                      <a:cubicBezTo>
                        <a:pt x="3684" y="3551"/>
                        <a:pt x="3752" y="3465"/>
                        <a:pt x="3827" y="3370"/>
                      </a:cubicBezTo>
                      <a:cubicBezTo>
                        <a:pt x="3884" y="3265"/>
                        <a:pt x="3950" y="3148"/>
                        <a:pt x="4004" y="3024"/>
                      </a:cubicBezTo>
                      <a:cubicBezTo>
                        <a:pt x="4045" y="2897"/>
                        <a:pt x="4100" y="2766"/>
                        <a:pt x="4130" y="2634"/>
                      </a:cubicBezTo>
                      <a:cubicBezTo>
                        <a:pt x="4178" y="2443"/>
                        <a:pt x="4213" y="2253"/>
                        <a:pt x="4237" y="2081"/>
                      </a:cubicBezTo>
                      <a:cubicBezTo>
                        <a:pt x="4274" y="2339"/>
                        <a:pt x="4314" y="2540"/>
                        <a:pt x="4352" y="2646"/>
                      </a:cubicBezTo>
                      <a:cubicBezTo>
                        <a:pt x="4410" y="2861"/>
                        <a:pt x="4343" y="2690"/>
                        <a:pt x="4341" y="2688"/>
                      </a:cubicBezTo>
                      <a:cubicBezTo>
                        <a:pt x="4434" y="2947"/>
                        <a:pt x="4391" y="2796"/>
                        <a:pt x="4469" y="3017"/>
                      </a:cubicBezTo>
                      <a:cubicBezTo>
                        <a:pt x="4489" y="3078"/>
                        <a:pt x="4456" y="3008"/>
                        <a:pt x="4442" y="2975"/>
                      </a:cubicBezTo>
                      <a:cubicBezTo>
                        <a:pt x="4472" y="3073"/>
                        <a:pt x="4528" y="3159"/>
                        <a:pt x="4533" y="3164"/>
                      </a:cubicBezTo>
                      <a:cubicBezTo>
                        <a:pt x="4474" y="3045"/>
                        <a:pt x="4513" y="3089"/>
                        <a:pt x="4497" y="3036"/>
                      </a:cubicBezTo>
                      <a:lnTo>
                        <a:pt x="4641" y="3307"/>
                      </a:lnTo>
                      <a:lnTo>
                        <a:pt x="4627" y="3300"/>
                      </a:lnTo>
                      <a:cubicBezTo>
                        <a:pt x="4641" y="3331"/>
                        <a:pt x="4671" y="3364"/>
                        <a:pt x="4724" y="3418"/>
                      </a:cubicBezTo>
                      <a:cubicBezTo>
                        <a:pt x="4781" y="3466"/>
                        <a:pt x="4831" y="3561"/>
                        <a:pt x="4954" y="3654"/>
                      </a:cubicBezTo>
                      <a:cubicBezTo>
                        <a:pt x="5336" y="3992"/>
                        <a:pt x="5855" y="4118"/>
                        <a:pt x="6309" y="4199"/>
                      </a:cubicBezTo>
                      <a:cubicBezTo>
                        <a:pt x="6300" y="4200"/>
                        <a:pt x="6292" y="4202"/>
                        <a:pt x="6283" y="4203"/>
                      </a:cubicBezTo>
                      <a:cubicBezTo>
                        <a:pt x="6245" y="4199"/>
                        <a:pt x="6197" y="4193"/>
                        <a:pt x="6148" y="4185"/>
                      </a:cubicBezTo>
                      <a:cubicBezTo>
                        <a:pt x="6184" y="4191"/>
                        <a:pt x="6222" y="4198"/>
                        <a:pt x="6266" y="4206"/>
                      </a:cubicBezTo>
                      <a:cubicBezTo>
                        <a:pt x="5994" y="4252"/>
                        <a:pt x="5720" y="4318"/>
                        <a:pt x="5447" y="4423"/>
                      </a:cubicBezTo>
                      <a:moveTo>
                        <a:pt x="1069" y="4393"/>
                      </a:moveTo>
                      <a:cubicBezTo>
                        <a:pt x="1072" y="4392"/>
                        <a:pt x="1075" y="4392"/>
                        <a:pt x="1078" y="4392"/>
                      </a:cubicBezTo>
                      <a:cubicBezTo>
                        <a:pt x="1075" y="4392"/>
                        <a:pt x="1072" y="4392"/>
                        <a:pt x="1069" y="4393"/>
                      </a:cubicBezTo>
                      <a:moveTo>
                        <a:pt x="8124" y="4066"/>
                      </a:moveTo>
                      <a:cubicBezTo>
                        <a:pt x="8138" y="4060"/>
                        <a:pt x="8150" y="4053"/>
                        <a:pt x="8162" y="4047"/>
                      </a:cubicBezTo>
                      <a:cubicBezTo>
                        <a:pt x="8215" y="4045"/>
                        <a:pt x="8272" y="4042"/>
                        <a:pt x="8336" y="4038"/>
                      </a:cubicBezTo>
                      <a:cubicBezTo>
                        <a:pt x="8294" y="4036"/>
                        <a:pt x="8240" y="4037"/>
                        <a:pt x="8178" y="4039"/>
                      </a:cubicBezTo>
                      <a:cubicBezTo>
                        <a:pt x="8222" y="4016"/>
                        <a:pt x="8249" y="3999"/>
                        <a:pt x="8249" y="3994"/>
                      </a:cubicBezTo>
                      <a:cubicBezTo>
                        <a:pt x="8339" y="4001"/>
                        <a:pt x="8419" y="4007"/>
                        <a:pt x="8465" y="4010"/>
                      </a:cubicBezTo>
                      <a:cubicBezTo>
                        <a:pt x="8441" y="4003"/>
                        <a:pt x="8257" y="3989"/>
                        <a:pt x="8159" y="3987"/>
                      </a:cubicBezTo>
                      <a:lnTo>
                        <a:pt x="8141" y="3999"/>
                      </a:lnTo>
                      <a:cubicBezTo>
                        <a:pt x="7916" y="3989"/>
                        <a:pt x="8089" y="3988"/>
                        <a:pt x="7869" y="3975"/>
                      </a:cubicBezTo>
                      <a:cubicBezTo>
                        <a:pt x="7858" y="3964"/>
                        <a:pt x="8060" y="3974"/>
                        <a:pt x="8238" y="3984"/>
                      </a:cubicBezTo>
                      <a:cubicBezTo>
                        <a:pt x="8078" y="3973"/>
                        <a:pt x="7919" y="3955"/>
                        <a:pt x="7853" y="3963"/>
                      </a:cubicBezTo>
                      <a:cubicBezTo>
                        <a:pt x="7703" y="3949"/>
                        <a:pt x="7870" y="3952"/>
                        <a:pt x="7690" y="3934"/>
                      </a:cubicBezTo>
                      <a:cubicBezTo>
                        <a:pt x="7562" y="3927"/>
                        <a:pt x="7392" y="3925"/>
                        <a:pt x="7245" y="3907"/>
                      </a:cubicBezTo>
                      <a:lnTo>
                        <a:pt x="7248" y="3905"/>
                      </a:lnTo>
                      <a:cubicBezTo>
                        <a:pt x="6894" y="3859"/>
                        <a:pt x="6701" y="3870"/>
                        <a:pt x="6387" y="3806"/>
                      </a:cubicBezTo>
                      <a:lnTo>
                        <a:pt x="6422" y="3807"/>
                      </a:lnTo>
                      <a:cubicBezTo>
                        <a:pt x="6308" y="3790"/>
                        <a:pt x="6095" y="3746"/>
                        <a:pt x="5903" y="3694"/>
                      </a:cubicBezTo>
                      <a:cubicBezTo>
                        <a:pt x="5957" y="3709"/>
                        <a:pt x="6004" y="3728"/>
                        <a:pt x="5886" y="3702"/>
                      </a:cubicBezTo>
                      <a:cubicBezTo>
                        <a:pt x="5773" y="3660"/>
                        <a:pt x="5693" y="3630"/>
                        <a:pt x="5615" y="3601"/>
                      </a:cubicBezTo>
                      <a:cubicBezTo>
                        <a:pt x="5537" y="3569"/>
                        <a:pt x="5478" y="3527"/>
                        <a:pt x="5410" y="3489"/>
                      </a:cubicBezTo>
                      <a:cubicBezTo>
                        <a:pt x="5362" y="3472"/>
                        <a:pt x="5323" y="3446"/>
                        <a:pt x="5285" y="3416"/>
                      </a:cubicBezTo>
                      <a:cubicBezTo>
                        <a:pt x="5237" y="3370"/>
                        <a:pt x="5157" y="3329"/>
                        <a:pt x="5101" y="3244"/>
                      </a:cubicBezTo>
                      <a:cubicBezTo>
                        <a:pt x="5069" y="3205"/>
                        <a:pt x="5034" y="3163"/>
                        <a:pt x="4998" y="3119"/>
                      </a:cubicBezTo>
                      <a:cubicBezTo>
                        <a:pt x="4970" y="3067"/>
                        <a:pt x="4940" y="3011"/>
                        <a:pt x="4909" y="2953"/>
                      </a:cubicBezTo>
                      <a:cubicBezTo>
                        <a:pt x="4789" y="2718"/>
                        <a:pt x="4700" y="2396"/>
                        <a:pt x="4646" y="2044"/>
                      </a:cubicBezTo>
                      <a:cubicBezTo>
                        <a:pt x="4532" y="1341"/>
                        <a:pt x="4493" y="547"/>
                        <a:pt x="4455" y="0"/>
                      </a:cubicBezTo>
                      <a:lnTo>
                        <a:pt x="4009" y="0"/>
                      </a:lnTo>
                      <a:cubicBezTo>
                        <a:pt x="3972" y="664"/>
                        <a:pt x="3945" y="1014"/>
                        <a:pt x="3929" y="1219"/>
                      </a:cubicBezTo>
                      <a:lnTo>
                        <a:pt x="3930" y="1186"/>
                      </a:lnTo>
                      <a:cubicBezTo>
                        <a:pt x="3902" y="1504"/>
                        <a:pt x="3867" y="1909"/>
                        <a:pt x="3777" y="2331"/>
                      </a:cubicBezTo>
                      <a:cubicBezTo>
                        <a:pt x="3691" y="2755"/>
                        <a:pt x="3524" y="3188"/>
                        <a:pt x="3180" y="3440"/>
                      </a:cubicBezTo>
                      <a:cubicBezTo>
                        <a:pt x="2840" y="3701"/>
                        <a:pt x="2352" y="3795"/>
                        <a:pt x="1915" y="3860"/>
                      </a:cubicBezTo>
                      <a:cubicBezTo>
                        <a:pt x="1473" y="3926"/>
                        <a:pt x="1059" y="3957"/>
                        <a:pt x="728" y="3985"/>
                      </a:cubicBezTo>
                      <a:cubicBezTo>
                        <a:pt x="584" y="3988"/>
                        <a:pt x="403" y="3997"/>
                        <a:pt x="233" y="4007"/>
                      </a:cubicBezTo>
                      <a:cubicBezTo>
                        <a:pt x="90" y="4001"/>
                        <a:pt x="155" y="4003"/>
                        <a:pt x="25" y="3993"/>
                      </a:cubicBezTo>
                      <a:lnTo>
                        <a:pt x="25" y="4018"/>
                      </a:lnTo>
                      <a:cubicBezTo>
                        <a:pt x="24" y="4018"/>
                        <a:pt x="23" y="4018"/>
                        <a:pt x="22" y="4018"/>
                      </a:cubicBezTo>
                      <a:cubicBezTo>
                        <a:pt x="23" y="4018"/>
                        <a:pt x="24" y="4018"/>
                        <a:pt x="25" y="4018"/>
                      </a:cubicBezTo>
                      <a:lnTo>
                        <a:pt x="25" y="4029"/>
                      </a:lnTo>
                      <a:cubicBezTo>
                        <a:pt x="19" y="4029"/>
                        <a:pt x="14" y="4029"/>
                        <a:pt x="8" y="4030"/>
                      </a:cubicBezTo>
                      <a:cubicBezTo>
                        <a:pt x="4" y="4030"/>
                        <a:pt x="0" y="4030"/>
                        <a:pt x="0" y="4030"/>
                      </a:cubicBezTo>
                      <a:lnTo>
                        <a:pt x="0" y="4436"/>
                      </a:lnTo>
                      <a:cubicBezTo>
                        <a:pt x="8" y="4437"/>
                        <a:pt x="16" y="4437"/>
                        <a:pt x="25" y="4438"/>
                      </a:cubicBezTo>
                      <a:lnTo>
                        <a:pt x="25" y="4473"/>
                      </a:lnTo>
                      <a:cubicBezTo>
                        <a:pt x="73" y="4470"/>
                        <a:pt x="158" y="4466"/>
                        <a:pt x="304" y="4458"/>
                      </a:cubicBezTo>
                      <a:cubicBezTo>
                        <a:pt x="335" y="4456"/>
                        <a:pt x="363" y="4454"/>
                        <a:pt x="391" y="4452"/>
                      </a:cubicBezTo>
                      <a:cubicBezTo>
                        <a:pt x="435" y="4454"/>
                        <a:pt x="521" y="4457"/>
                        <a:pt x="698" y="4467"/>
                      </a:cubicBezTo>
                      <a:cubicBezTo>
                        <a:pt x="888" y="4481"/>
                        <a:pt x="1214" y="4497"/>
                        <a:pt x="1599" y="4542"/>
                      </a:cubicBezTo>
                      <a:cubicBezTo>
                        <a:pt x="1982" y="4586"/>
                        <a:pt x="2436" y="4645"/>
                        <a:pt x="2827" y="4804"/>
                      </a:cubicBezTo>
                      <a:cubicBezTo>
                        <a:pt x="3024" y="4880"/>
                        <a:pt x="3191" y="4992"/>
                        <a:pt x="3332" y="5119"/>
                      </a:cubicBezTo>
                      <a:cubicBezTo>
                        <a:pt x="3393" y="5191"/>
                        <a:pt x="3452" y="5263"/>
                        <a:pt x="3506" y="5335"/>
                      </a:cubicBezTo>
                      <a:cubicBezTo>
                        <a:pt x="3550" y="5417"/>
                        <a:pt x="3592" y="5496"/>
                        <a:pt x="3632" y="5571"/>
                      </a:cubicBezTo>
                      <a:cubicBezTo>
                        <a:pt x="3758" y="5900"/>
                        <a:pt x="3815" y="6196"/>
                        <a:pt x="3839" y="6359"/>
                      </a:cubicBezTo>
                      <a:cubicBezTo>
                        <a:pt x="3915" y="6706"/>
                        <a:pt x="3947" y="7157"/>
                        <a:pt x="3981" y="7511"/>
                      </a:cubicBezTo>
                      <a:lnTo>
                        <a:pt x="3975" y="7476"/>
                      </a:lnTo>
                      <a:cubicBezTo>
                        <a:pt x="3985" y="7568"/>
                        <a:pt x="3999" y="7766"/>
                        <a:pt x="4015" y="8020"/>
                      </a:cubicBezTo>
                      <a:cubicBezTo>
                        <a:pt x="4005" y="8172"/>
                        <a:pt x="3996" y="8317"/>
                        <a:pt x="3990" y="8439"/>
                      </a:cubicBezTo>
                      <a:lnTo>
                        <a:pt x="4039" y="8439"/>
                      </a:lnTo>
                      <a:cubicBezTo>
                        <a:pt x="4039" y="8448"/>
                        <a:pt x="4040" y="8456"/>
                        <a:pt x="4040" y="8464"/>
                      </a:cubicBezTo>
                      <a:lnTo>
                        <a:pt x="4424" y="8464"/>
                      </a:lnTo>
                      <a:cubicBezTo>
                        <a:pt x="4424" y="8456"/>
                        <a:pt x="4424" y="8447"/>
                        <a:pt x="4425" y="8439"/>
                      </a:cubicBezTo>
                      <a:lnTo>
                        <a:pt x="4474" y="8439"/>
                      </a:lnTo>
                      <a:cubicBezTo>
                        <a:pt x="4463" y="8248"/>
                        <a:pt x="4456" y="8117"/>
                        <a:pt x="4455" y="8104"/>
                      </a:cubicBezTo>
                      <a:lnTo>
                        <a:pt x="4446" y="8093"/>
                      </a:lnTo>
                      <a:cubicBezTo>
                        <a:pt x="4490" y="7414"/>
                        <a:pt x="4557" y="6703"/>
                        <a:pt x="4600" y="6479"/>
                      </a:cubicBezTo>
                      <a:lnTo>
                        <a:pt x="4588" y="6537"/>
                      </a:lnTo>
                      <a:cubicBezTo>
                        <a:pt x="4635" y="6159"/>
                        <a:pt x="4651" y="6216"/>
                        <a:pt x="4721" y="5932"/>
                      </a:cubicBezTo>
                      <a:cubicBezTo>
                        <a:pt x="4687" y="5960"/>
                        <a:pt x="4779" y="5662"/>
                        <a:pt x="4822" y="5552"/>
                      </a:cubicBezTo>
                      <a:lnTo>
                        <a:pt x="4823" y="5558"/>
                      </a:lnTo>
                      <a:cubicBezTo>
                        <a:pt x="4872" y="5488"/>
                        <a:pt x="4910" y="5340"/>
                        <a:pt x="5013" y="5228"/>
                      </a:cubicBezTo>
                      <a:cubicBezTo>
                        <a:pt x="5097" y="5099"/>
                        <a:pt x="5230" y="4995"/>
                        <a:pt x="5348" y="4915"/>
                      </a:cubicBezTo>
                      <a:lnTo>
                        <a:pt x="5343" y="4928"/>
                      </a:lnTo>
                      <a:cubicBezTo>
                        <a:pt x="5530" y="4779"/>
                        <a:pt x="5994" y="4657"/>
                        <a:pt x="6174" y="4621"/>
                      </a:cubicBezTo>
                      <a:cubicBezTo>
                        <a:pt x="6588" y="4539"/>
                        <a:pt x="7250" y="4493"/>
                        <a:pt x="7827" y="4443"/>
                      </a:cubicBezTo>
                      <a:lnTo>
                        <a:pt x="8203" y="4446"/>
                      </a:lnTo>
                      <a:lnTo>
                        <a:pt x="8257" y="4440"/>
                      </a:lnTo>
                      <a:cubicBezTo>
                        <a:pt x="8257" y="4440"/>
                        <a:pt x="8815" y="4102"/>
                        <a:pt x="8124" y="406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5000" lIns="90000" spcFirstLastPara="1" rIns="90000" wrap="square" tIns="450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" name="Google Shape;122;p7"/>
                <p:cNvSpPr/>
                <p:nvPr/>
              </p:nvSpPr>
              <p:spPr>
                <a:xfrm>
                  <a:off x="1143812" y="369443"/>
                  <a:ext cx="46213" cy="45555"/>
                </a:xfrm>
                <a:custGeom>
                  <a:rect b="b" l="l" r="r" t="t"/>
                  <a:pathLst>
                    <a:path extrusionOk="0" h="2213" w="2245">
                      <a:moveTo>
                        <a:pt x="2245" y="1066"/>
                      </a:moveTo>
                      <a:cubicBezTo>
                        <a:pt x="2245" y="1027"/>
                        <a:pt x="2249" y="986"/>
                        <a:pt x="2234" y="972"/>
                      </a:cubicBezTo>
                      <a:cubicBezTo>
                        <a:pt x="2233" y="934"/>
                        <a:pt x="2247" y="974"/>
                        <a:pt x="2245" y="928"/>
                      </a:cubicBezTo>
                      <a:cubicBezTo>
                        <a:pt x="2238" y="897"/>
                        <a:pt x="2217" y="858"/>
                        <a:pt x="2214" y="821"/>
                      </a:cubicBezTo>
                      <a:lnTo>
                        <a:pt x="2216" y="821"/>
                      </a:lnTo>
                      <a:cubicBezTo>
                        <a:pt x="2201" y="730"/>
                        <a:pt x="2159" y="694"/>
                        <a:pt x="2132" y="617"/>
                      </a:cubicBezTo>
                      <a:lnTo>
                        <a:pt x="2139" y="623"/>
                      </a:lnTo>
                      <a:cubicBezTo>
                        <a:pt x="2133" y="594"/>
                        <a:pt x="2098" y="548"/>
                        <a:pt x="2075" y="500"/>
                      </a:cubicBezTo>
                      <a:cubicBezTo>
                        <a:pt x="2081" y="514"/>
                        <a:pt x="2082" y="529"/>
                        <a:pt x="2064" y="503"/>
                      </a:cubicBezTo>
                      <a:cubicBezTo>
                        <a:pt x="2036" y="449"/>
                        <a:pt x="2006" y="420"/>
                        <a:pt x="1984" y="382"/>
                      </a:cubicBezTo>
                      <a:lnTo>
                        <a:pt x="1948" y="357"/>
                      </a:lnTo>
                      <a:cubicBezTo>
                        <a:pt x="1883" y="278"/>
                        <a:pt x="1679" y="104"/>
                        <a:pt x="1425" y="39"/>
                      </a:cubicBezTo>
                      <a:cubicBezTo>
                        <a:pt x="1175" y="-34"/>
                        <a:pt x="915" y="13"/>
                        <a:pt x="817" y="44"/>
                      </a:cubicBezTo>
                      <a:lnTo>
                        <a:pt x="825" y="40"/>
                      </a:lnTo>
                      <a:cubicBezTo>
                        <a:pt x="673" y="79"/>
                        <a:pt x="448" y="189"/>
                        <a:pt x="289" y="373"/>
                      </a:cubicBezTo>
                      <a:cubicBezTo>
                        <a:pt x="124" y="551"/>
                        <a:pt x="40" y="789"/>
                        <a:pt x="25" y="948"/>
                      </a:cubicBezTo>
                      <a:cubicBezTo>
                        <a:pt x="6" y="996"/>
                        <a:pt x="5" y="1065"/>
                        <a:pt x="0" y="1117"/>
                      </a:cubicBezTo>
                      <a:cubicBezTo>
                        <a:pt x="6" y="1088"/>
                        <a:pt x="13" y="1098"/>
                        <a:pt x="11" y="1120"/>
                      </a:cubicBezTo>
                      <a:cubicBezTo>
                        <a:pt x="19" y="1277"/>
                        <a:pt x="13" y="1132"/>
                        <a:pt x="36" y="1288"/>
                      </a:cubicBezTo>
                      <a:cubicBezTo>
                        <a:pt x="52" y="1376"/>
                        <a:pt x="106" y="1594"/>
                        <a:pt x="238" y="1769"/>
                      </a:cubicBezTo>
                      <a:cubicBezTo>
                        <a:pt x="361" y="1949"/>
                        <a:pt x="549" y="2066"/>
                        <a:pt x="619" y="2105"/>
                      </a:cubicBezTo>
                      <a:cubicBezTo>
                        <a:pt x="702" y="2133"/>
                        <a:pt x="803" y="2176"/>
                        <a:pt x="888" y="2186"/>
                      </a:cubicBezTo>
                      <a:lnTo>
                        <a:pt x="879" y="2187"/>
                      </a:lnTo>
                      <a:cubicBezTo>
                        <a:pt x="923" y="2194"/>
                        <a:pt x="1074" y="2225"/>
                        <a:pt x="1228" y="2208"/>
                      </a:cubicBezTo>
                      <a:cubicBezTo>
                        <a:pt x="1382" y="2196"/>
                        <a:pt x="1531" y="2139"/>
                        <a:pt x="1576" y="2112"/>
                      </a:cubicBezTo>
                      <a:lnTo>
                        <a:pt x="1562" y="2116"/>
                      </a:lnTo>
                      <a:cubicBezTo>
                        <a:pt x="1642" y="2068"/>
                        <a:pt x="1637" y="2088"/>
                        <a:pt x="1703" y="2054"/>
                      </a:cubicBezTo>
                      <a:cubicBezTo>
                        <a:pt x="1687" y="2046"/>
                        <a:pt x="1747" y="1994"/>
                        <a:pt x="1769" y="1974"/>
                      </a:cubicBezTo>
                      <a:lnTo>
                        <a:pt x="1770" y="1978"/>
                      </a:lnTo>
                      <a:cubicBezTo>
                        <a:pt x="1806" y="1949"/>
                        <a:pt x="1871" y="1870"/>
                        <a:pt x="1916" y="1813"/>
                      </a:cubicBezTo>
                      <a:lnTo>
                        <a:pt x="1921" y="1821"/>
                      </a:lnTo>
                      <a:cubicBezTo>
                        <a:pt x="1956" y="1770"/>
                        <a:pt x="2022" y="1676"/>
                        <a:pt x="2042" y="1637"/>
                      </a:cubicBezTo>
                      <a:cubicBezTo>
                        <a:pt x="2094" y="1553"/>
                        <a:pt x="2167" y="1408"/>
                        <a:pt x="2172" y="1270"/>
                      </a:cubicBezTo>
                      <a:cubicBezTo>
                        <a:pt x="2185" y="1242"/>
                        <a:pt x="2196" y="1214"/>
                        <a:pt x="2206" y="1185"/>
                      </a:cubicBezTo>
                      <a:lnTo>
                        <a:pt x="2204" y="1171"/>
                      </a:lnTo>
                      <a:cubicBezTo>
                        <a:pt x="2205" y="1156"/>
                        <a:pt x="1891" y="1058"/>
                        <a:pt x="1817" y="1179"/>
                      </a:cubicBezTo>
                      <a:lnTo>
                        <a:pt x="1807" y="1177"/>
                      </a:lnTo>
                      <a:cubicBezTo>
                        <a:pt x="1807" y="1184"/>
                        <a:pt x="1808" y="1192"/>
                        <a:pt x="1807" y="1200"/>
                      </a:cubicBezTo>
                      <a:cubicBezTo>
                        <a:pt x="1798" y="1227"/>
                        <a:pt x="1807" y="1241"/>
                        <a:pt x="1798" y="1237"/>
                      </a:cubicBezTo>
                      <a:lnTo>
                        <a:pt x="1805" y="1200"/>
                      </a:lnTo>
                      <a:cubicBezTo>
                        <a:pt x="1798" y="1227"/>
                        <a:pt x="1796" y="1208"/>
                        <a:pt x="1793" y="1197"/>
                      </a:cubicBezTo>
                      <a:cubicBezTo>
                        <a:pt x="1790" y="1208"/>
                        <a:pt x="1787" y="1219"/>
                        <a:pt x="1783" y="1227"/>
                      </a:cubicBezTo>
                      <a:cubicBezTo>
                        <a:pt x="1786" y="1233"/>
                        <a:pt x="1787" y="1224"/>
                        <a:pt x="1790" y="1220"/>
                      </a:cubicBezTo>
                      <a:cubicBezTo>
                        <a:pt x="1790" y="1235"/>
                        <a:pt x="1798" y="1257"/>
                        <a:pt x="1788" y="1274"/>
                      </a:cubicBezTo>
                      <a:cubicBezTo>
                        <a:pt x="1780" y="1301"/>
                        <a:pt x="1773" y="1272"/>
                        <a:pt x="1764" y="1303"/>
                      </a:cubicBezTo>
                      <a:cubicBezTo>
                        <a:pt x="1712" y="1464"/>
                        <a:pt x="1600" y="1595"/>
                        <a:pt x="1459" y="1684"/>
                      </a:cubicBezTo>
                      <a:cubicBezTo>
                        <a:pt x="1454" y="1683"/>
                        <a:pt x="1458" y="1681"/>
                        <a:pt x="1461" y="1677"/>
                      </a:cubicBezTo>
                      <a:cubicBezTo>
                        <a:pt x="1421" y="1707"/>
                        <a:pt x="1380" y="1726"/>
                        <a:pt x="1338" y="1744"/>
                      </a:cubicBezTo>
                      <a:cubicBezTo>
                        <a:pt x="1325" y="1745"/>
                        <a:pt x="1320" y="1741"/>
                        <a:pt x="1315" y="1738"/>
                      </a:cubicBezTo>
                      <a:cubicBezTo>
                        <a:pt x="1328" y="1755"/>
                        <a:pt x="1070" y="1793"/>
                        <a:pt x="1065" y="1775"/>
                      </a:cubicBezTo>
                      <a:lnTo>
                        <a:pt x="1060" y="1791"/>
                      </a:lnTo>
                      <a:cubicBezTo>
                        <a:pt x="1010" y="1787"/>
                        <a:pt x="1048" y="1771"/>
                        <a:pt x="1002" y="1769"/>
                      </a:cubicBezTo>
                      <a:cubicBezTo>
                        <a:pt x="979" y="1792"/>
                        <a:pt x="929" y="1749"/>
                        <a:pt x="910" y="1758"/>
                      </a:cubicBezTo>
                      <a:cubicBezTo>
                        <a:pt x="910" y="1758"/>
                        <a:pt x="890" y="1747"/>
                        <a:pt x="894" y="1741"/>
                      </a:cubicBezTo>
                      <a:cubicBezTo>
                        <a:pt x="883" y="1750"/>
                        <a:pt x="871" y="1736"/>
                        <a:pt x="857" y="1734"/>
                      </a:cubicBezTo>
                      <a:cubicBezTo>
                        <a:pt x="850" y="1736"/>
                        <a:pt x="859" y="1739"/>
                        <a:pt x="861" y="1744"/>
                      </a:cubicBezTo>
                      <a:cubicBezTo>
                        <a:pt x="850" y="1742"/>
                        <a:pt x="840" y="1738"/>
                        <a:pt x="829" y="1734"/>
                      </a:cubicBezTo>
                      <a:cubicBezTo>
                        <a:pt x="819" y="1725"/>
                        <a:pt x="820" y="1717"/>
                        <a:pt x="833" y="1722"/>
                      </a:cubicBezTo>
                      <a:cubicBezTo>
                        <a:pt x="794" y="1705"/>
                        <a:pt x="688" y="1637"/>
                        <a:pt x="611" y="1540"/>
                      </a:cubicBezTo>
                      <a:cubicBezTo>
                        <a:pt x="534" y="1443"/>
                        <a:pt x="493" y="1326"/>
                        <a:pt x="482" y="1283"/>
                      </a:cubicBezTo>
                      <a:cubicBezTo>
                        <a:pt x="476" y="1297"/>
                        <a:pt x="488" y="1322"/>
                        <a:pt x="479" y="1337"/>
                      </a:cubicBezTo>
                      <a:cubicBezTo>
                        <a:pt x="461" y="1317"/>
                        <a:pt x="472" y="1301"/>
                        <a:pt x="460" y="1293"/>
                      </a:cubicBezTo>
                      <a:cubicBezTo>
                        <a:pt x="478" y="1279"/>
                        <a:pt x="452" y="1240"/>
                        <a:pt x="473" y="1218"/>
                      </a:cubicBezTo>
                      <a:lnTo>
                        <a:pt x="459" y="1213"/>
                      </a:lnTo>
                      <a:lnTo>
                        <a:pt x="465" y="1200"/>
                      </a:lnTo>
                      <a:cubicBezTo>
                        <a:pt x="447" y="1096"/>
                        <a:pt x="452" y="1176"/>
                        <a:pt x="459" y="1083"/>
                      </a:cubicBezTo>
                      <a:cubicBezTo>
                        <a:pt x="460" y="1029"/>
                        <a:pt x="448" y="999"/>
                        <a:pt x="462" y="971"/>
                      </a:cubicBezTo>
                      <a:cubicBezTo>
                        <a:pt x="460" y="975"/>
                        <a:pt x="449" y="985"/>
                        <a:pt x="450" y="971"/>
                      </a:cubicBezTo>
                      <a:cubicBezTo>
                        <a:pt x="462" y="971"/>
                        <a:pt x="452" y="931"/>
                        <a:pt x="464" y="927"/>
                      </a:cubicBezTo>
                      <a:cubicBezTo>
                        <a:pt x="467" y="913"/>
                        <a:pt x="485" y="871"/>
                        <a:pt x="465" y="880"/>
                      </a:cubicBezTo>
                      <a:cubicBezTo>
                        <a:pt x="474" y="875"/>
                        <a:pt x="492" y="838"/>
                        <a:pt x="489" y="863"/>
                      </a:cubicBezTo>
                      <a:cubicBezTo>
                        <a:pt x="495" y="851"/>
                        <a:pt x="504" y="840"/>
                        <a:pt x="505" y="829"/>
                      </a:cubicBezTo>
                      <a:lnTo>
                        <a:pt x="493" y="844"/>
                      </a:lnTo>
                      <a:cubicBezTo>
                        <a:pt x="510" y="800"/>
                        <a:pt x="534" y="784"/>
                        <a:pt x="539" y="751"/>
                      </a:cubicBezTo>
                      <a:lnTo>
                        <a:pt x="524" y="763"/>
                      </a:lnTo>
                      <a:cubicBezTo>
                        <a:pt x="537" y="737"/>
                        <a:pt x="552" y="718"/>
                        <a:pt x="571" y="718"/>
                      </a:cubicBezTo>
                      <a:lnTo>
                        <a:pt x="557" y="744"/>
                      </a:lnTo>
                      <a:cubicBezTo>
                        <a:pt x="584" y="706"/>
                        <a:pt x="600" y="684"/>
                        <a:pt x="621" y="650"/>
                      </a:cubicBezTo>
                      <a:lnTo>
                        <a:pt x="612" y="660"/>
                      </a:lnTo>
                      <a:cubicBezTo>
                        <a:pt x="623" y="602"/>
                        <a:pt x="843" y="446"/>
                        <a:pt x="893" y="427"/>
                      </a:cubicBezTo>
                      <a:lnTo>
                        <a:pt x="868" y="423"/>
                      </a:lnTo>
                      <a:cubicBezTo>
                        <a:pt x="880" y="415"/>
                        <a:pt x="893" y="407"/>
                        <a:pt x="906" y="401"/>
                      </a:cubicBezTo>
                      <a:cubicBezTo>
                        <a:pt x="901" y="402"/>
                        <a:pt x="897" y="442"/>
                        <a:pt x="892" y="441"/>
                      </a:cubicBezTo>
                      <a:cubicBezTo>
                        <a:pt x="933" y="427"/>
                        <a:pt x="1069" y="388"/>
                        <a:pt x="1207" y="408"/>
                      </a:cubicBezTo>
                      <a:cubicBezTo>
                        <a:pt x="1344" y="422"/>
                        <a:pt x="1468" y="488"/>
                        <a:pt x="1498" y="516"/>
                      </a:cubicBezTo>
                      <a:cubicBezTo>
                        <a:pt x="1523" y="539"/>
                        <a:pt x="1492" y="537"/>
                        <a:pt x="1492" y="537"/>
                      </a:cubicBezTo>
                      <a:cubicBezTo>
                        <a:pt x="1527" y="554"/>
                        <a:pt x="1513" y="536"/>
                        <a:pt x="1540" y="556"/>
                      </a:cubicBezTo>
                      <a:cubicBezTo>
                        <a:pt x="1546" y="564"/>
                        <a:pt x="1533" y="563"/>
                        <a:pt x="1527" y="561"/>
                      </a:cubicBezTo>
                      <a:cubicBezTo>
                        <a:pt x="1540" y="569"/>
                        <a:pt x="1548" y="580"/>
                        <a:pt x="1553" y="576"/>
                      </a:cubicBezTo>
                      <a:cubicBezTo>
                        <a:pt x="1541" y="562"/>
                        <a:pt x="1556" y="555"/>
                        <a:pt x="1555" y="543"/>
                      </a:cubicBezTo>
                      <a:cubicBezTo>
                        <a:pt x="1567" y="552"/>
                        <a:pt x="1579" y="561"/>
                        <a:pt x="1589" y="572"/>
                      </a:cubicBezTo>
                      <a:lnTo>
                        <a:pt x="1582" y="577"/>
                      </a:lnTo>
                      <a:cubicBezTo>
                        <a:pt x="1588" y="585"/>
                        <a:pt x="1618" y="574"/>
                        <a:pt x="1646" y="610"/>
                      </a:cubicBezTo>
                      <a:cubicBezTo>
                        <a:pt x="1696" y="666"/>
                        <a:pt x="1744" y="733"/>
                        <a:pt x="1775" y="801"/>
                      </a:cubicBezTo>
                      <a:cubicBezTo>
                        <a:pt x="1770" y="802"/>
                        <a:pt x="1760" y="790"/>
                        <a:pt x="1751" y="777"/>
                      </a:cubicBezTo>
                      <a:cubicBezTo>
                        <a:pt x="1755" y="786"/>
                        <a:pt x="1762" y="799"/>
                        <a:pt x="1763" y="809"/>
                      </a:cubicBezTo>
                      <a:cubicBezTo>
                        <a:pt x="1764" y="789"/>
                        <a:pt x="1782" y="834"/>
                        <a:pt x="1780" y="820"/>
                      </a:cubicBezTo>
                      <a:cubicBezTo>
                        <a:pt x="1825" y="861"/>
                        <a:pt x="1826" y="937"/>
                        <a:pt x="1849" y="982"/>
                      </a:cubicBezTo>
                      <a:cubicBezTo>
                        <a:pt x="1870" y="969"/>
                        <a:pt x="2213" y="1057"/>
                        <a:pt x="2235" y="1070"/>
                      </a:cubicBezTo>
                      <a:cubicBezTo>
                        <a:pt x="2236" y="1093"/>
                        <a:pt x="2236" y="1115"/>
                        <a:pt x="2234" y="1122"/>
                      </a:cubicBezTo>
                      <a:cubicBezTo>
                        <a:pt x="2240" y="1117"/>
                        <a:pt x="2241" y="1071"/>
                        <a:pt x="2236" y="1047"/>
                      </a:cubicBezTo>
                      <a:lnTo>
                        <a:pt x="2223" y="1044"/>
                      </a:lnTo>
                      <a:cubicBezTo>
                        <a:pt x="2215" y="990"/>
                        <a:pt x="2231" y="1031"/>
                        <a:pt x="2223" y="977"/>
                      </a:cubicBezTo>
                      <a:cubicBezTo>
                        <a:pt x="2234" y="973"/>
                        <a:pt x="2243" y="1022"/>
                        <a:pt x="2245" y="106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5000" lIns="90000" spcFirstLastPara="1" rIns="90000" wrap="square" tIns="450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3" name="Google Shape;123;p7"/>
              <p:cNvGrpSpPr/>
              <p:nvPr/>
            </p:nvGrpSpPr>
            <p:grpSpPr>
              <a:xfrm>
                <a:off x="243687" y="1619175"/>
                <a:ext cx="322538" cy="393923"/>
                <a:chOff x="243687" y="1619175"/>
                <a:chExt cx="322538" cy="393923"/>
              </a:xfrm>
            </p:grpSpPr>
            <p:sp>
              <p:nvSpPr>
                <p:cNvPr id="124" name="Google Shape;124;p7"/>
                <p:cNvSpPr/>
                <p:nvPr/>
              </p:nvSpPr>
              <p:spPr>
                <a:xfrm>
                  <a:off x="317425" y="1619175"/>
                  <a:ext cx="174355" cy="174231"/>
                </a:xfrm>
                <a:custGeom>
                  <a:rect b="b" l="l" r="r" t="t"/>
                  <a:pathLst>
                    <a:path extrusionOk="0" h="8464" w="8470">
                      <a:moveTo>
                        <a:pt x="5447" y="4423"/>
                      </a:moveTo>
                      <a:cubicBezTo>
                        <a:pt x="5164" y="4549"/>
                        <a:pt x="4863" y="4723"/>
                        <a:pt x="4672" y="5001"/>
                      </a:cubicBezTo>
                      <a:cubicBezTo>
                        <a:pt x="4562" y="5128"/>
                        <a:pt x="4502" y="5281"/>
                        <a:pt x="4426" y="5423"/>
                      </a:cubicBezTo>
                      <a:cubicBezTo>
                        <a:pt x="4378" y="5571"/>
                        <a:pt x="4307" y="5720"/>
                        <a:pt x="4280" y="5869"/>
                      </a:cubicBezTo>
                      <a:cubicBezTo>
                        <a:pt x="4270" y="5896"/>
                        <a:pt x="4278" y="5863"/>
                        <a:pt x="4285" y="5828"/>
                      </a:cubicBezTo>
                      <a:cubicBezTo>
                        <a:pt x="4265" y="5909"/>
                        <a:pt x="4247" y="5988"/>
                        <a:pt x="4231" y="6065"/>
                      </a:cubicBezTo>
                      <a:cubicBezTo>
                        <a:pt x="4203" y="5931"/>
                        <a:pt x="4164" y="5773"/>
                        <a:pt x="4104" y="5599"/>
                      </a:cubicBezTo>
                      <a:cubicBezTo>
                        <a:pt x="4047" y="5414"/>
                        <a:pt x="3950" y="5209"/>
                        <a:pt x="3812" y="5016"/>
                      </a:cubicBezTo>
                      <a:cubicBezTo>
                        <a:pt x="3671" y="4825"/>
                        <a:pt x="3478" y="4646"/>
                        <a:pt x="3263" y="4532"/>
                      </a:cubicBezTo>
                      <a:cubicBezTo>
                        <a:pt x="2968" y="4370"/>
                        <a:pt x="2660" y="4277"/>
                        <a:pt x="2378" y="4218"/>
                      </a:cubicBezTo>
                      <a:cubicBezTo>
                        <a:pt x="2489" y="4195"/>
                        <a:pt x="2586" y="4170"/>
                        <a:pt x="2690" y="4138"/>
                      </a:cubicBezTo>
                      <a:lnTo>
                        <a:pt x="2569" y="4161"/>
                      </a:lnTo>
                      <a:cubicBezTo>
                        <a:pt x="2762" y="4122"/>
                        <a:pt x="2922" y="4042"/>
                        <a:pt x="3004" y="4035"/>
                      </a:cubicBezTo>
                      <a:lnTo>
                        <a:pt x="2807" y="4111"/>
                      </a:lnTo>
                      <a:cubicBezTo>
                        <a:pt x="2968" y="4055"/>
                        <a:pt x="3097" y="4009"/>
                        <a:pt x="3213" y="3936"/>
                      </a:cubicBezTo>
                      <a:cubicBezTo>
                        <a:pt x="3334" y="3879"/>
                        <a:pt x="3437" y="3800"/>
                        <a:pt x="3548" y="3697"/>
                      </a:cubicBezTo>
                      <a:lnTo>
                        <a:pt x="3465" y="3765"/>
                      </a:lnTo>
                      <a:cubicBezTo>
                        <a:pt x="3506" y="3729"/>
                        <a:pt x="3560" y="3682"/>
                        <a:pt x="3625" y="3625"/>
                      </a:cubicBezTo>
                      <a:cubicBezTo>
                        <a:pt x="3684" y="3551"/>
                        <a:pt x="3752" y="3465"/>
                        <a:pt x="3827" y="3370"/>
                      </a:cubicBezTo>
                      <a:cubicBezTo>
                        <a:pt x="3884" y="3265"/>
                        <a:pt x="3950" y="3148"/>
                        <a:pt x="4004" y="3024"/>
                      </a:cubicBezTo>
                      <a:cubicBezTo>
                        <a:pt x="4045" y="2897"/>
                        <a:pt x="4100" y="2766"/>
                        <a:pt x="4130" y="2634"/>
                      </a:cubicBezTo>
                      <a:cubicBezTo>
                        <a:pt x="4178" y="2443"/>
                        <a:pt x="4213" y="2253"/>
                        <a:pt x="4237" y="2081"/>
                      </a:cubicBezTo>
                      <a:cubicBezTo>
                        <a:pt x="4274" y="2339"/>
                        <a:pt x="4314" y="2540"/>
                        <a:pt x="4352" y="2646"/>
                      </a:cubicBezTo>
                      <a:cubicBezTo>
                        <a:pt x="4410" y="2861"/>
                        <a:pt x="4343" y="2690"/>
                        <a:pt x="4341" y="2688"/>
                      </a:cubicBezTo>
                      <a:cubicBezTo>
                        <a:pt x="4434" y="2947"/>
                        <a:pt x="4391" y="2796"/>
                        <a:pt x="4469" y="3017"/>
                      </a:cubicBezTo>
                      <a:cubicBezTo>
                        <a:pt x="4489" y="3078"/>
                        <a:pt x="4456" y="3008"/>
                        <a:pt x="4442" y="2975"/>
                      </a:cubicBezTo>
                      <a:cubicBezTo>
                        <a:pt x="4472" y="3073"/>
                        <a:pt x="4528" y="3159"/>
                        <a:pt x="4533" y="3164"/>
                      </a:cubicBezTo>
                      <a:cubicBezTo>
                        <a:pt x="4474" y="3045"/>
                        <a:pt x="4513" y="3089"/>
                        <a:pt x="4497" y="3036"/>
                      </a:cubicBezTo>
                      <a:lnTo>
                        <a:pt x="4641" y="3307"/>
                      </a:lnTo>
                      <a:lnTo>
                        <a:pt x="4627" y="3300"/>
                      </a:lnTo>
                      <a:cubicBezTo>
                        <a:pt x="4641" y="3331"/>
                        <a:pt x="4671" y="3364"/>
                        <a:pt x="4724" y="3418"/>
                      </a:cubicBezTo>
                      <a:cubicBezTo>
                        <a:pt x="4781" y="3466"/>
                        <a:pt x="4831" y="3561"/>
                        <a:pt x="4954" y="3654"/>
                      </a:cubicBezTo>
                      <a:cubicBezTo>
                        <a:pt x="5336" y="3992"/>
                        <a:pt x="5855" y="4118"/>
                        <a:pt x="6309" y="4199"/>
                      </a:cubicBezTo>
                      <a:cubicBezTo>
                        <a:pt x="6300" y="4200"/>
                        <a:pt x="6292" y="4202"/>
                        <a:pt x="6283" y="4203"/>
                      </a:cubicBezTo>
                      <a:cubicBezTo>
                        <a:pt x="6245" y="4199"/>
                        <a:pt x="6197" y="4193"/>
                        <a:pt x="6148" y="4185"/>
                      </a:cubicBezTo>
                      <a:cubicBezTo>
                        <a:pt x="6184" y="4191"/>
                        <a:pt x="6222" y="4198"/>
                        <a:pt x="6266" y="4206"/>
                      </a:cubicBezTo>
                      <a:cubicBezTo>
                        <a:pt x="5994" y="4252"/>
                        <a:pt x="5720" y="4318"/>
                        <a:pt x="5447" y="4423"/>
                      </a:cubicBezTo>
                      <a:moveTo>
                        <a:pt x="1069" y="4393"/>
                      </a:moveTo>
                      <a:cubicBezTo>
                        <a:pt x="1072" y="4392"/>
                        <a:pt x="1075" y="4392"/>
                        <a:pt x="1078" y="4392"/>
                      </a:cubicBezTo>
                      <a:cubicBezTo>
                        <a:pt x="1075" y="4392"/>
                        <a:pt x="1072" y="4392"/>
                        <a:pt x="1069" y="4393"/>
                      </a:cubicBezTo>
                      <a:moveTo>
                        <a:pt x="8124" y="4066"/>
                      </a:moveTo>
                      <a:cubicBezTo>
                        <a:pt x="8138" y="4060"/>
                        <a:pt x="8150" y="4053"/>
                        <a:pt x="8162" y="4047"/>
                      </a:cubicBezTo>
                      <a:cubicBezTo>
                        <a:pt x="8215" y="4045"/>
                        <a:pt x="8272" y="4042"/>
                        <a:pt x="8336" y="4038"/>
                      </a:cubicBezTo>
                      <a:cubicBezTo>
                        <a:pt x="8294" y="4036"/>
                        <a:pt x="8240" y="4037"/>
                        <a:pt x="8178" y="4039"/>
                      </a:cubicBezTo>
                      <a:cubicBezTo>
                        <a:pt x="8222" y="4016"/>
                        <a:pt x="8249" y="3999"/>
                        <a:pt x="8249" y="3994"/>
                      </a:cubicBezTo>
                      <a:cubicBezTo>
                        <a:pt x="8339" y="4001"/>
                        <a:pt x="8419" y="4007"/>
                        <a:pt x="8465" y="4010"/>
                      </a:cubicBezTo>
                      <a:cubicBezTo>
                        <a:pt x="8441" y="4003"/>
                        <a:pt x="8257" y="3989"/>
                        <a:pt x="8159" y="3987"/>
                      </a:cubicBezTo>
                      <a:lnTo>
                        <a:pt x="8141" y="3999"/>
                      </a:lnTo>
                      <a:cubicBezTo>
                        <a:pt x="7916" y="3989"/>
                        <a:pt x="8089" y="3988"/>
                        <a:pt x="7869" y="3975"/>
                      </a:cubicBezTo>
                      <a:cubicBezTo>
                        <a:pt x="7858" y="3964"/>
                        <a:pt x="8060" y="3974"/>
                        <a:pt x="8238" y="3984"/>
                      </a:cubicBezTo>
                      <a:cubicBezTo>
                        <a:pt x="8078" y="3973"/>
                        <a:pt x="7919" y="3955"/>
                        <a:pt x="7853" y="3963"/>
                      </a:cubicBezTo>
                      <a:cubicBezTo>
                        <a:pt x="7703" y="3949"/>
                        <a:pt x="7870" y="3952"/>
                        <a:pt x="7690" y="3934"/>
                      </a:cubicBezTo>
                      <a:cubicBezTo>
                        <a:pt x="7562" y="3927"/>
                        <a:pt x="7392" y="3925"/>
                        <a:pt x="7245" y="3907"/>
                      </a:cubicBezTo>
                      <a:lnTo>
                        <a:pt x="7248" y="3905"/>
                      </a:lnTo>
                      <a:cubicBezTo>
                        <a:pt x="6894" y="3859"/>
                        <a:pt x="6701" y="3870"/>
                        <a:pt x="6387" y="3806"/>
                      </a:cubicBezTo>
                      <a:lnTo>
                        <a:pt x="6422" y="3807"/>
                      </a:lnTo>
                      <a:cubicBezTo>
                        <a:pt x="6308" y="3790"/>
                        <a:pt x="6095" y="3746"/>
                        <a:pt x="5903" y="3694"/>
                      </a:cubicBezTo>
                      <a:cubicBezTo>
                        <a:pt x="5957" y="3709"/>
                        <a:pt x="6004" y="3728"/>
                        <a:pt x="5886" y="3702"/>
                      </a:cubicBezTo>
                      <a:cubicBezTo>
                        <a:pt x="5773" y="3660"/>
                        <a:pt x="5693" y="3630"/>
                        <a:pt x="5615" y="3601"/>
                      </a:cubicBezTo>
                      <a:cubicBezTo>
                        <a:pt x="5537" y="3569"/>
                        <a:pt x="5478" y="3527"/>
                        <a:pt x="5410" y="3489"/>
                      </a:cubicBezTo>
                      <a:cubicBezTo>
                        <a:pt x="5362" y="3472"/>
                        <a:pt x="5323" y="3446"/>
                        <a:pt x="5285" y="3416"/>
                      </a:cubicBezTo>
                      <a:cubicBezTo>
                        <a:pt x="5237" y="3370"/>
                        <a:pt x="5157" y="3329"/>
                        <a:pt x="5101" y="3244"/>
                      </a:cubicBezTo>
                      <a:cubicBezTo>
                        <a:pt x="5069" y="3205"/>
                        <a:pt x="5034" y="3163"/>
                        <a:pt x="4998" y="3119"/>
                      </a:cubicBezTo>
                      <a:cubicBezTo>
                        <a:pt x="4970" y="3067"/>
                        <a:pt x="4940" y="3011"/>
                        <a:pt x="4909" y="2953"/>
                      </a:cubicBezTo>
                      <a:cubicBezTo>
                        <a:pt x="4789" y="2718"/>
                        <a:pt x="4700" y="2396"/>
                        <a:pt x="4646" y="2044"/>
                      </a:cubicBezTo>
                      <a:cubicBezTo>
                        <a:pt x="4532" y="1341"/>
                        <a:pt x="4493" y="547"/>
                        <a:pt x="4455" y="0"/>
                      </a:cubicBezTo>
                      <a:lnTo>
                        <a:pt x="4009" y="0"/>
                      </a:lnTo>
                      <a:cubicBezTo>
                        <a:pt x="3972" y="664"/>
                        <a:pt x="3945" y="1014"/>
                        <a:pt x="3929" y="1219"/>
                      </a:cubicBezTo>
                      <a:lnTo>
                        <a:pt x="3930" y="1186"/>
                      </a:lnTo>
                      <a:cubicBezTo>
                        <a:pt x="3902" y="1504"/>
                        <a:pt x="3867" y="1909"/>
                        <a:pt x="3777" y="2331"/>
                      </a:cubicBezTo>
                      <a:cubicBezTo>
                        <a:pt x="3691" y="2755"/>
                        <a:pt x="3524" y="3188"/>
                        <a:pt x="3180" y="3440"/>
                      </a:cubicBezTo>
                      <a:cubicBezTo>
                        <a:pt x="2840" y="3701"/>
                        <a:pt x="2352" y="3795"/>
                        <a:pt x="1915" y="3860"/>
                      </a:cubicBezTo>
                      <a:cubicBezTo>
                        <a:pt x="1473" y="3926"/>
                        <a:pt x="1059" y="3957"/>
                        <a:pt x="728" y="3985"/>
                      </a:cubicBezTo>
                      <a:cubicBezTo>
                        <a:pt x="584" y="3988"/>
                        <a:pt x="403" y="3997"/>
                        <a:pt x="233" y="4007"/>
                      </a:cubicBezTo>
                      <a:cubicBezTo>
                        <a:pt x="90" y="4001"/>
                        <a:pt x="155" y="4003"/>
                        <a:pt x="25" y="3993"/>
                      </a:cubicBezTo>
                      <a:lnTo>
                        <a:pt x="25" y="4018"/>
                      </a:lnTo>
                      <a:cubicBezTo>
                        <a:pt x="24" y="4018"/>
                        <a:pt x="23" y="4018"/>
                        <a:pt x="22" y="4018"/>
                      </a:cubicBezTo>
                      <a:cubicBezTo>
                        <a:pt x="23" y="4018"/>
                        <a:pt x="24" y="4018"/>
                        <a:pt x="25" y="4018"/>
                      </a:cubicBezTo>
                      <a:lnTo>
                        <a:pt x="25" y="4029"/>
                      </a:lnTo>
                      <a:cubicBezTo>
                        <a:pt x="19" y="4029"/>
                        <a:pt x="14" y="4029"/>
                        <a:pt x="8" y="4030"/>
                      </a:cubicBezTo>
                      <a:cubicBezTo>
                        <a:pt x="4" y="4030"/>
                        <a:pt x="0" y="4030"/>
                        <a:pt x="0" y="4030"/>
                      </a:cubicBezTo>
                      <a:lnTo>
                        <a:pt x="0" y="4436"/>
                      </a:lnTo>
                      <a:cubicBezTo>
                        <a:pt x="8" y="4437"/>
                        <a:pt x="16" y="4437"/>
                        <a:pt x="25" y="4438"/>
                      </a:cubicBezTo>
                      <a:lnTo>
                        <a:pt x="25" y="4473"/>
                      </a:lnTo>
                      <a:cubicBezTo>
                        <a:pt x="73" y="4470"/>
                        <a:pt x="158" y="4466"/>
                        <a:pt x="304" y="4458"/>
                      </a:cubicBezTo>
                      <a:cubicBezTo>
                        <a:pt x="335" y="4456"/>
                        <a:pt x="363" y="4454"/>
                        <a:pt x="391" y="4452"/>
                      </a:cubicBezTo>
                      <a:cubicBezTo>
                        <a:pt x="435" y="4454"/>
                        <a:pt x="521" y="4457"/>
                        <a:pt x="698" y="4467"/>
                      </a:cubicBezTo>
                      <a:cubicBezTo>
                        <a:pt x="888" y="4481"/>
                        <a:pt x="1214" y="4497"/>
                        <a:pt x="1599" y="4542"/>
                      </a:cubicBezTo>
                      <a:cubicBezTo>
                        <a:pt x="1982" y="4586"/>
                        <a:pt x="2436" y="4645"/>
                        <a:pt x="2827" y="4804"/>
                      </a:cubicBezTo>
                      <a:cubicBezTo>
                        <a:pt x="3024" y="4880"/>
                        <a:pt x="3191" y="4992"/>
                        <a:pt x="3332" y="5119"/>
                      </a:cubicBezTo>
                      <a:cubicBezTo>
                        <a:pt x="3393" y="5191"/>
                        <a:pt x="3452" y="5263"/>
                        <a:pt x="3506" y="5335"/>
                      </a:cubicBezTo>
                      <a:cubicBezTo>
                        <a:pt x="3550" y="5417"/>
                        <a:pt x="3592" y="5496"/>
                        <a:pt x="3632" y="5571"/>
                      </a:cubicBezTo>
                      <a:cubicBezTo>
                        <a:pt x="3758" y="5900"/>
                        <a:pt x="3815" y="6196"/>
                        <a:pt x="3839" y="6359"/>
                      </a:cubicBezTo>
                      <a:cubicBezTo>
                        <a:pt x="3915" y="6706"/>
                        <a:pt x="3947" y="7157"/>
                        <a:pt x="3981" y="7511"/>
                      </a:cubicBezTo>
                      <a:lnTo>
                        <a:pt x="3975" y="7476"/>
                      </a:lnTo>
                      <a:cubicBezTo>
                        <a:pt x="3985" y="7568"/>
                        <a:pt x="3999" y="7766"/>
                        <a:pt x="4015" y="8020"/>
                      </a:cubicBezTo>
                      <a:cubicBezTo>
                        <a:pt x="4005" y="8172"/>
                        <a:pt x="3996" y="8317"/>
                        <a:pt x="3990" y="8439"/>
                      </a:cubicBezTo>
                      <a:lnTo>
                        <a:pt x="4039" y="8439"/>
                      </a:lnTo>
                      <a:cubicBezTo>
                        <a:pt x="4039" y="8448"/>
                        <a:pt x="4040" y="8456"/>
                        <a:pt x="4040" y="8464"/>
                      </a:cubicBezTo>
                      <a:lnTo>
                        <a:pt x="4424" y="8464"/>
                      </a:lnTo>
                      <a:cubicBezTo>
                        <a:pt x="4424" y="8456"/>
                        <a:pt x="4424" y="8447"/>
                        <a:pt x="4425" y="8439"/>
                      </a:cubicBezTo>
                      <a:lnTo>
                        <a:pt x="4474" y="8439"/>
                      </a:lnTo>
                      <a:cubicBezTo>
                        <a:pt x="4463" y="8248"/>
                        <a:pt x="4456" y="8117"/>
                        <a:pt x="4455" y="8104"/>
                      </a:cubicBezTo>
                      <a:lnTo>
                        <a:pt x="4446" y="8093"/>
                      </a:lnTo>
                      <a:cubicBezTo>
                        <a:pt x="4490" y="7414"/>
                        <a:pt x="4557" y="6703"/>
                        <a:pt x="4600" y="6479"/>
                      </a:cubicBezTo>
                      <a:lnTo>
                        <a:pt x="4588" y="6537"/>
                      </a:lnTo>
                      <a:cubicBezTo>
                        <a:pt x="4635" y="6159"/>
                        <a:pt x="4651" y="6216"/>
                        <a:pt x="4721" y="5932"/>
                      </a:cubicBezTo>
                      <a:cubicBezTo>
                        <a:pt x="4687" y="5960"/>
                        <a:pt x="4779" y="5662"/>
                        <a:pt x="4822" y="5552"/>
                      </a:cubicBezTo>
                      <a:lnTo>
                        <a:pt x="4823" y="5558"/>
                      </a:lnTo>
                      <a:cubicBezTo>
                        <a:pt x="4872" y="5488"/>
                        <a:pt x="4910" y="5340"/>
                        <a:pt x="5013" y="5228"/>
                      </a:cubicBezTo>
                      <a:cubicBezTo>
                        <a:pt x="5097" y="5099"/>
                        <a:pt x="5230" y="4995"/>
                        <a:pt x="5348" y="4915"/>
                      </a:cubicBezTo>
                      <a:lnTo>
                        <a:pt x="5343" y="4928"/>
                      </a:lnTo>
                      <a:cubicBezTo>
                        <a:pt x="5530" y="4779"/>
                        <a:pt x="5994" y="4657"/>
                        <a:pt x="6174" y="4621"/>
                      </a:cubicBezTo>
                      <a:cubicBezTo>
                        <a:pt x="6588" y="4539"/>
                        <a:pt x="7250" y="4493"/>
                        <a:pt x="7827" y="4443"/>
                      </a:cubicBezTo>
                      <a:lnTo>
                        <a:pt x="8203" y="4446"/>
                      </a:lnTo>
                      <a:lnTo>
                        <a:pt x="8257" y="4440"/>
                      </a:lnTo>
                      <a:cubicBezTo>
                        <a:pt x="8257" y="4440"/>
                        <a:pt x="8815" y="4102"/>
                        <a:pt x="8124" y="406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5000" lIns="90000" spcFirstLastPara="1" rIns="90000" wrap="square" tIns="450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" name="Google Shape;125;p7"/>
                <p:cNvSpPr/>
                <p:nvPr/>
              </p:nvSpPr>
              <p:spPr>
                <a:xfrm>
                  <a:off x="520012" y="1809418"/>
                  <a:ext cx="46213" cy="45555"/>
                </a:xfrm>
                <a:custGeom>
                  <a:rect b="b" l="l" r="r" t="t"/>
                  <a:pathLst>
                    <a:path extrusionOk="0" h="2213" w="2245">
                      <a:moveTo>
                        <a:pt x="2245" y="1066"/>
                      </a:moveTo>
                      <a:cubicBezTo>
                        <a:pt x="2245" y="1027"/>
                        <a:pt x="2249" y="986"/>
                        <a:pt x="2234" y="972"/>
                      </a:cubicBezTo>
                      <a:cubicBezTo>
                        <a:pt x="2233" y="934"/>
                        <a:pt x="2247" y="974"/>
                        <a:pt x="2245" y="928"/>
                      </a:cubicBezTo>
                      <a:cubicBezTo>
                        <a:pt x="2238" y="897"/>
                        <a:pt x="2217" y="858"/>
                        <a:pt x="2214" y="821"/>
                      </a:cubicBezTo>
                      <a:lnTo>
                        <a:pt x="2216" y="821"/>
                      </a:lnTo>
                      <a:cubicBezTo>
                        <a:pt x="2201" y="730"/>
                        <a:pt x="2159" y="694"/>
                        <a:pt x="2132" y="617"/>
                      </a:cubicBezTo>
                      <a:lnTo>
                        <a:pt x="2139" y="623"/>
                      </a:lnTo>
                      <a:cubicBezTo>
                        <a:pt x="2133" y="594"/>
                        <a:pt x="2098" y="548"/>
                        <a:pt x="2075" y="500"/>
                      </a:cubicBezTo>
                      <a:cubicBezTo>
                        <a:pt x="2081" y="514"/>
                        <a:pt x="2082" y="529"/>
                        <a:pt x="2064" y="503"/>
                      </a:cubicBezTo>
                      <a:cubicBezTo>
                        <a:pt x="2036" y="449"/>
                        <a:pt x="2006" y="420"/>
                        <a:pt x="1984" y="382"/>
                      </a:cubicBezTo>
                      <a:lnTo>
                        <a:pt x="1948" y="357"/>
                      </a:lnTo>
                      <a:cubicBezTo>
                        <a:pt x="1883" y="278"/>
                        <a:pt x="1679" y="104"/>
                        <a:pt x="1425" y="39"/>
                      </a:cubicBezTo>
                      <a:cubicBezTo>
                        <a:pt x="1175" y="-34"/>
                        <a:pt x="915" y="13"/>
                        <a:pt x="817" y="44"/>
                      </a:cubicBezTo>
                      <a:lnTo>
                        <a:pt x="825" y="40"/>
                      </a:lnTo>
                      <a:cubicBezTo>
                        <a:pt x="673" y="79"/>
                        <a:pt x="448" y="189"/>
                        <a:pt x="289" y="373"/>
                      </a:cubicBezTo>
                      <a:cubicBezTo>
                        <a:pt x="124" y="551"/>
                        <a:pt x="40" y="789"/>
                        <a:pt x="25" y="948"/>
                      </a:cubicBezTo>
                      <a:cubicBezTo>
                        <a:pt x="6" y="996"/>
                        <a:pt x="5" y="1065"/>
                        <a:pt x="0" y="1117"/>
                      </a:cubicBezTo>
                      <a:cubicBezTo>
                        <a:pt x="6" y="1088"/>
                        <a:pt x="13" y="1098"/>
                        <a:pt x="11" y="1120"/>
                      </a:cubicBezTo>
                      <a:cubicBezTo>
                        <a:pt x="19" y="1277"/>
                        <a:pt x="13" y="1132"/>
                        <a:pt x="36" y="1288"/>
                      </a:cubicBezTo>
                      <a:cubicBezTo>
                        <a:pt x="52" y="1376"/>
                        <a:pt x="106" y="1594"/>
                        <a:pt x="238" y="1769"/>
                      </a:cubicBezTo>
                      <a:cubicBezTo>
                        <a:pt x="361" y="1949"/>
                        <a:pt x="549" y="2066"/>
                        <a:pt x="619" y="2105"/>
                      </a:cubicBezTo>
                      <a:cubicBezTo>
                        <a:pt x="702" y="2133"/>
                        <a:pt x="803" y="2176"/>
                        <a:pt x="888" y="2186"/>
                      </a:cubicBezTo>
                      <a:lnTo>
                        <a:pt x="879" y="2187"/>
                      </a:lnTo>
                      <a:cubicBezTo>
                        <a:pt x="923" y="2194"/>
                        <a:pt x="1074" y="2225"/>
                        <a:pt x="1228" y="2208"/>
                      </a:cubicBezTo>
                      <a:cubicBezTo>
                        <a:pt x="1382" y="2196"/>
                        <a:pt x="1531" y="2139"/>
                        <a:pt x="1576" y="2112"/>
                      </a:cubicBezTo>
                      <a:lnTo>
                        <a:pt x="1562" y="2116"/>
                      </a:lnTo>
                      <a:cubicBezTo>
                        <a:pt x="1642" y="2068"/>
                        <a:pt x="1637" y="2088"/>
                        <a:pt x="1703" y="2054"/>
                      </a:cubicBezTo>
                      <a:cubicBezTo>
                        <a:pt x="1687" y="2046"/>
                        <a:pt x="1747" y="1994"/>
                        <a:pt x="1769" y="1974"/>
                      </a:cubicBezTo>
                      <a:lnTo>
                        <a:pt x="1770" y="1978"/>
                      </a:lnTo>
                      <a:cubicBezTo>
                        <a:pt x="1806" y="1949"/>
                        <a:pt x="1871" y="1870"/>
                        <a:pt x="1916" y="1813"/>
                      </a:cubicBezTo>
                      <a:lnTo>
                        <a:pt x="1921" y="1821"/>
                      </a:lnTo>
                      <a:cubicBezTo>
                        <a:pt x="1956" y="1770"/>
                        <a:pt x="2022" y="1676"/>
                        <a:pt x="2042" y="1637"/>
                      </a:cubicBezTo>
                      <a:cubicBezTo>
                        <a:pt x="2094" y="1553"/>
                        <a:pt x="2167" y="1408"/>
                        <a:pt x="2172" y="1270"/>
                      </a:cubicBezTo>
                      <a:cubicBezTo>
                        <a:pt x="2185" y="1242"/>
                        <a:pt x="2196" y="1214"/>
                        <a:pt x="2206" y="1185"/>
                      </a:cubicBezTo>
                      <a:lnTo>
                        <a:pt x="2204" y="1171"/>
                      </a:lnTo>
                      <a:cubicBezTo>
                        <a:pt x="2205" y="1156"/>
                        <a:pt x="1891" y="1058"/>
                        <a:pt x="1817" y="1179"/>
                      </a:cubicBezTo>
                      <a:lnTo>
                        <a:pt x="1807" y="1177"/>
                      </a:lnTo>
                      <a:cubicBezTo>
                        <a:pt x="1807" y="1184"/>
                        <a:pt x="1808" y="1192"/>
                        <a:pt x="1807" y="1200"/>
                      </a:cubicBezTo>
                      <a:cubicBezTo>
                        <a:pt x="1798" y="1227"/>
                        <a:pt x="1807" y="1241"/>
                        <a:pt x="1798" y="1237"/>
                      </a:cubicBezTo>
                      <a:lnTo>
                        <a:pt x="1805" y="1200"/>
                      </a:lnTo>
                      <a:cubicBezTo>
                        <a:pt x="1798" y="1227"/>
                        <a:pt x="1796" y="1208"/>
                        <a:pt x="1793" y="1197"/>
                      </a:cubicBezTo>
                      <a:cubicBezTo>
                        <a:pt x="1790" y="1208"/>
                        <a:pt x="1787" y="1219"/>
                        <a:pt x="1783" y="1227"/>
                      </a:cubicBezTo>
                      <a:cubicBezTo>
                        <a:pt x="1786" y="1233"/>
                        <a:pt x="1787" y="1224"/>
                        <a:pt x="1790" y="1220"/>
                      </a:cubicBezTo>
                      <a:cubicBezTo>
                        <a:pt x="1790" y="1235"/>
                        <a:pt x="1798" y="1257"/>
                        <a:pt x="1788" y="1274"/>
                      </a:cubicBezTo>
                      <a:cubicBezTo>
                        <a:pt x="1780" y="1301"/>
                        <a:pt x="1773" y="1272"/>
                        <a:pt x="1764" y="1303"/>
                      </a:cubicBezTo>
                      <a:cubicBezTo>
                        <a:pt x="1712" y="1464"/>
                        <a:pt x="1600" y="1595"/>
                        <a:pt x="1459" y="1684"/>
                      </a:cubicBezTo>
                      <a:cubicBezTo>
                        <a:pt x="1454" y="1683"/>
                        <a:pt x="1458" y="1681"/>
                        <a:pt x="1461" y="1677"/>
                      </a:cubicBezTo>
                      <a:cubicBezTo>
                        <a:pt x="1421" y="1707"/>
                        <a:pt x="1380" y="1726"/>
                        <a:pt x="1338" y="1744"/>
                      </a:cubicBezTo>
                      <a:cubicBezTo>
                        <a:pt x="1325" y="1745"/>
                        <a:pt x="1320" y="1741"/>
                        <a:pt x="1315" y="1738"/>
                      </a:cubicBezTo>
                      <a:cubicBezTo>
                        <a:pt x="1328" y="1755"/>
                        <a:pt x="1070" y="1793"/>
                        <a:pt x="1065" y="1775"/>
                      </a:cubicBezTo>
                      <a:lnTo>
                        <a:pt x="1060" y="1791"/>
                      </a:lnTo>
                      <a:cubicBezTo>
                        <a:pt x="1010" y="1787"/>
                        <a:pt x="1048" y="1771"/>
                        <a:pt x="1002" y="1769"/>
                      </a:cubicBezTo>
                      <a:cubicBezTo>
                        <a:pt x="979" y="1792"/>
                        <a:pt x="929" y="1749"/>
                        <a:pt x="910" y="1758"/>
                      </a:cubicBezTo>
                      <a:cubicBezTo>
                        <a:pt x="910" y="1758"/>
                        <a:pt x="890" y="1747"/>
                        <a:pt x="894" y="1741"/>
                      </a:cubicBezTo>
                      <a:cubicBezTo>
                        <a:pt x="883" y="1750"/>
                        <a:pt x="871" y="1736"/>
                        <a:pt x="857" y="1734"/>
                      </a:cubicBezTo>
                      <a:cubicBezTo>
                        <a:pt x="850" y="1736"/>
                        <a:pt x="859" y="1739"/>
                        <a:pt x="861" y="1744"/>
                      </a:cubicBezTo>
                      <a:cubicBezTo>
                        <a:pt x="850" y="1742"/>
                        <a:pt x="840" y="1738"/>
                        <a:pt x="829" y="1734"/>
                      </a:cubicBezTo>
                      <a:cubicBezTo>
                        <a:pt x="819" y="1725"/>
                        <a:pt x="820" y="1717"/>
                        <a:pt x="833" y="1722"/>
                      </a:cubicBezTo>
                      <a:cubicBezTo>
                        <a:pt x="794" y="1705"/>
                        <a:pt x="688" y="1637"/>
                        <a:pt x="611" y="1540"/>
                      </a:cubicBezTo>
                      <a:cubicBezTo>
                        <a:pt x="534" y="1443"/>
                        <a:pt x="493" y="1326"/>
                        <a:pt x="482" y="1283"/>
                      </a:cubicBezTo>
                      <a:cubicBezTo>
                        <a:pt x="476" y="1297"/>
                        <a:pt x="488" y="1322"/>
                        <a:pt x="479" y="1337"/>
                      </a:cubicBezTo>
                      <a:cubicBezTo>
                        <a:pt x="461" y="1317"/>
                        <a:pt x="472" y="1301"/>
                        <a:pt x="460" y="1293"/>
                      </a:cubicBezTo>
                      <a:cubicBezTo>
                        <a:pt x="478" y="1279"/>
                        <a:pt x="452" y="1240"/>
                        <a:pt x="473" y="1218"/>
                      </a:cubicBezTo>
                      <a:lnTo>
                        <a:pt x="459" y="1213"/>
                      </a:lnTo>
                      <a:lnTo>
                        <a:pt x="465" y="1200"/>
                      </a:lnTo>
                      <a:cubicBezTo>
                        <a:pt x="447" y="1096"/>
                        <a:pt x="452" y="1176"/>
                        <a:pt x="459" y="1083"/>
                      </a:cubicBezTo>
                      <a:cubicBezTo>
                        <a:pt x="460" y="1029"/>
                        <a:pt x="448" y="999"/>
                        <a:pt x="462" y="971"/>
                      </a:cubicBezTo>
                      <a:cubicBezTo>
                        <a:pt x="460" y="975"/>
                        <a:pt x="449" y="985"/>
                        <a:pt x="450" y="971"/>
                      </a:cubicBezTo>
                      <a:cubicBezTo>
                        <a:pt x="462" y="971"/>
                        <a:pt x="452" y="931"/>
                        <a:pt x="464" y="927"/>
                      </a:cubicBezTo>
                      <a:cubicBezTo>
                        <a:pt x="467" y="913"/>
                        <a:pt x="485" y="871"/>
                        <a:pt x="465" y="880"/>
                      </a:cubicBezTo>
                      <a:cubicBezTo>
                        <a:pt x="474" y="875"/>
                        <a:pt x="492" y="838"/>
                        <a:pt x="489" y="863"/>
                      </a:cubicBezTo>
                      <a:cubicBezTo>
                        <a:pt x="495" y="851"/>
                        <a:pt x="504" y="840"/>
                        <a:pt x="505" y="829"/>
                      </a:cubicBezTo>
                      <a:lnTo>
                        <a:pt x="493" y="844"/>
                      </a:lnTo>
                      <a:cubicBezTo>
                        <a:pt x="510" y="800"/>
                        <a:pt x="534" y="784"/>
                        <a:pt x="539" y="751"/>
                      </a:cubicBezTo>
                      <a:lnTo>
                        <a:pt x="524" y="763"/>
                      </a:lnTo>
                      <a:cubicBezTo>
                        <a:pt x="537" y="737"/>
                        <a:pt x="552" y="718"/>
                        <a:pt x="571" y="718"/>
                      </a:cubicBezTo>
                      <a:lnTo>
                        <a:pt x="557" y="744"/>
                      </a:lnTo>
                      <a:cubicBezTo>
                        <a:pt x="584" y="706"/>
                        <a:pt x="600" y="684"/>
                        <a:pt x="621" y="650"/>
                      </a:cubicBezTo>
                      <a:lnTo>
                        <a:pt x="612" y="660"/>
                      </a:lnTo>
                      <a:cubicBezTo>
                        <a:pt x="623" y="602"/>
                        <a:pt x="843" y="446"/>
                        <a:pt x="893" y="427"/>
                      </a:cubicBezTo>
                      <a:lnTo>
                        <a:pt x="868" y="423"/>
                      </a:lnTo>
                      <a:cubicBezTo>
                        <a:pt x="880" y="415"/>
                        <a:pt x="893" y="407"/>
                        <a:pt x="906" y="401"/>
                      </a:cubicBezTo>
                      <a:cubicBezTo>
                        <a:pt x="901" y="402"/>
                        <a:pt x="897" y="442"/>
                        <a:pt x="892" y="441"/>
                      </a:cubicBezTo>
                      <a:cubicBezTo>
                        <a:pt x="933" y="427"/>
                        <a:pt x="1069" y="388"/>
                        <a:pt x="1207" y="408"/>
                      </a:cubicBezTo>
                      <a:cubicBezTo>
                        <a:pt x="1344" y="422"/>
                        <a:pt x="1468" y="488"/>
                        <a:pt x="1498" y="516"/>
                      </a:cubicBezTo>
                      <a:cubicBezTo>
                        <a:pt x="1523" y="539"/>
                        <a:pt x="1492" y="537"/>
                        <a:pt x="1492" y="537"/>
                      </a:cubicBezTo>
                      <a:cubicBezTo>
                        <a:pt x="1527" y="554"/>
                        <a:pt x="1513" y="536"/>
                        <a:pt x="1540" y="556"/>
                      </a:cubicBezTo>
                      <a:cubicBezTo>
                        <a:pt x="1546" y="564"/>
                        <a:pt x="1533" y="563"/>
                        <a:pt x="1527" y="561"/>
                      </a:cubicBezTo>
                      <a:cubicBezTo>
                        <a:pt x="1540" y="569"/>
                        <a:pt x="1548" y="580"/>
                        <a:pt x="1553" y="576"/>
                      </a:cubicBezTo>
                      <a:cubicBezTo>
                        <a:pt x="1541" y="562"/>
                        <a:pt x="1556" y="555"/>
                        <a:pt x="1555" y="543"/>
                      </a:cubicBezTo>
                      <a:cubicBezTo>
                        <a:pt x="1567" y="552"/>
                        <a:pt x="1579" y="561"/>
                        <a:pt x="1589" y="572"/>
                      </a:cubicBezTo>
                      <a:lnTo>
                        <a:pt x="1582" y="577"/>
                      </a:lnTo>
                      <a:cubicBezTo>
                        <a:pt x="1588" y="585"/>
                        <a:pt x="1618" y="574"/>
                        <a:pt x="1646" y="610"/>
                      </a:cubicBezTo>
                      <a:cubicBezTo>
                        <a:pt x="1696" y="666"/>
                        <a:pt x="1744" y="733"/>
                        <a:pt x="1775" y="801"/>
                      </a:cubicBezTo>
                      <a:cubicBezTo>
                        <a:pt x="1770" y="802"/>
                        <a:pt x="1760" y="790"/>
                        <a:pt x="1751" y="777"/>
                      </a:cubicBezTo>
                      <a:cubicBezTo>
                        <a:pt x="1755" y="786"/>
                        <a:pt x="1762" y="799"/>
                        <a:pt x="1763" y="809"/>
                      </a:cubicBezTo>
                      <a:cubicBezTo>
                        <a:pt x="1764" y="789"/>
                        <a:pt x="1782" y="834"/>
                        <a:pt x="1780" y="820"/>
                      </a:cubicBezTo>
                      <a:cubicBezTo>
                        <a:pt x="1825" y="861"/>
                        <a:pt x="1826" y="937"/>
                        <a:pt x="1849" y="982"/>
                      </a:cubicBezTo>
                      <a:cubicBezTo>
                        <a:pt x="1870" y="969"/>
                        <a:pt x="2213" y="1057"/>
                        <a:pt x="2235" y="1070"/>
                      </a:cubicBezTo>
                      <a:cubicBezTo>
                        <a:pt x="2236" y="1093"/>
                        <a:pt x="2236" y="1115"/>
                        <a:pt x="2234" y="1122"/>
                      </a:cubicBezTo>
                      <a:cubicBezTo>
                        <a:pt x="2240" y="1117"/>
                        <a:pt x="2241" y="1071"/>
                        <a:pt x="2236" y="1047"/>
                      </a:cubicBezTo>
                      <a:lnTo>
                        <a:pt x="2223" y="1044"/>
                      </a:lnTo>
                      <a:cubicBezTo>
                        <a:pt x="2215" y="990"/>
                        <a:pt x="2231" y="1031"/>
                        <a:pt x="2223" y="977"/>
                      </a:cubicBezTo>
                      <a:cubicBezTo>
                        <a:pt x="2234" y="973"/>
                        <a:pt x="2243" y="1022"/>
                        <a:pt x="2245" y="106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5000" lIns="90000" spcFirstLastPara="1" rIns="90000" wrap="square" tIns="450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" name="Google Shape;126;p7"/>
                <p:cNvSpPr/>
                <p:nvPr/>
              </p:nvSpPr>
              <p:spPr>
                <a:xfrm>
                  <a:off x="243687" y="1967543"/>
                  <a:ext cx="46213" cy="45555"/>
                </a:xfrm>
                <a:custGeom>
                  <a:rect b="b" l="l" r="r" t="t"/>
                  <a:pathLst>
                    <a:path extrusionOk="0" h="2213" w="2245">
                      <a:moveTo>
                        <a:pt x="2245" y="1066"/>
                      </a:moveTo>
                      <a:cubicBezTo>
                        <a:pt x="2245" y="1027"/>
                        <a:pt x="2249" y="986"/>
                        <a:pt x="2234" y="972"/>
                      </a:cubicBezTo>
                      <a:cubicBezTo>
                        <a:pt x="2233" y="934"/>
                        <a:pt x="2247" y="974"/>
                        <a:pt x="2245" y="928"/>
                      </a:cubicBezTo>
                      <a:cubicBezTo>
                        <a:pt x="2238" y="897"/>
                        <a:pt x="2217" y="858"/>
                        <a:pt x="2214" y="821"/>
                      </a:cubicBezTo>
                      <a:lnTo>
                        <a:pt x="2216" y="821"/>
                      </a:lnTo>
                      <a:cubicBezTo>
                        <a:pt x="2201" y="730"/>
                        <a:pt x="2159" y="694"/>
                        <a:pt x="2132" y="617"/>
                      </a:cubicBezTo>
                      <a:lnTo>
                        <a:pt x="2139" y="623"/>
                      </a:lnTo>
                      <a:cubicBezTo>
                        <a:pt x="2133" y="594"/>
                        <a:pt x="2098" y="548"/>
                        <a:pt x="2075" y="500"/>
                      </a:cubicBezTo>
                      <a:cubicBezTo>
                        <a:pt x="2081" y="514"/>
                        <a:pt x="2082" y="529"/>
                        <a:pt x="2064" y="503"/>
                      </a:cubicBezTo>
                      <a:cubicBezTo>
                        <a:pt x="2036" y="449"/>
                        <a:pt x="2006" y="420"/>
                        <a:pt x="1984" y="382"/>
                      </a:cubicBezTo>
                      <a:lnTo>
                        <a:pt x="1948" y="357"/>
                      </a:lnTo>
                      <a:cubicBezTo>
                        <a:pt x="1883" y="278"/>
                        <a:pt x="1679" y="104"/>
                        <a:pt x="1425" y="39"/>
                      </a:cubicBezTo>
                      <a:cubicBezTo>
                        <a:pt x="1175" y="-34"/>
                        <a:pt x="915" y="13"/>
                        <a:pt x="817" y="44"/>
                      </a:cubicBezTo>
                      <a:lnTo>
                        <a:pt x="825" y="40"/>
                      </a:lnTo>
                      <a:cubicBezTo>
                        <a:pt x="673" y="79"/>
                        <a:pt x="448" y="189"/>
                        <a:pt x="289" y="373"/>
                      </a:cubicBezTo>
                      <a:cubicBezTo>
                        <a:pt x="124" y="551"/>
                        <a:pt x="40" y="789"/>
                        <a:pt x="25" y="948"/>
                      </a:cubicBezTo>
                      <a:cubicBezTo>
                        <a:pt x="6" y="996"/>
                        <a:pt x="5" y="1065"/>
                        <a:pt x="0" y="1117"/>
                      </a:cubicBezTo>
                      <a:cubicBezTo>
                        <a:pt x="6" y="1088"/>
                        <a:pt x="13" y="1098"/>
                        <a:pt x="11" y="1120"/>
                      </a:cubicBezTo>
                      <a:cubicBezTo>
                        <a:pt x="19" y="1277"/>
                        <a:pt x="13" y="1132"/>
                        <a:pt x="36" y="1288"/>
                      </a:cubicBezTo>
                      <a:cubicBezTo>
                        <a:pt x="52" y="1376"/>
                        <a:pt x="106" y="1594"/>
                        <a:pt x="238" y="1769"/>
                      </a:cubicBezTo>
                      <a:cubicBezTo>
                        <a:pt x="361" y="1949"/>
                        <a:pt x="549" y="2066"/>
                        <a:pt x="619" y="2105"/>
                      </a:cubicBezTo>
                      <a:cubicBezTo>
                        <a:pt x="702" y="2133"/>
                        <a:pt x="803" y="2176"/>
                        <a:pt x="888" y="2186"/>
                      </a:cubicBezTo>
                      <a:lnTo>
                        <a:pt x="879" y="2187"/>
                      </a:lnTo>
                      <a:cubicBezTo>
                        <a:pt x="923" y="2194"/>
                        <a:pt x="1074" y="2225"/>
                        <a:pt x="1228" y="2208"/>
                      </a:cubicBezTo>
                      <a:cubicBezTo>
                        <a:pt x="1382" y="2196"/>
                        <a:pt x="1531" y="2139"/>
                        <a:pt x="1576" y="2112"/>
                      </a:cubicBezTo>
                      <a:lnTo>
                        <a:pt x="1562" y="2116"/>
                      </a:lnTo>
                      <a:cubicBezTo>
                        <a:pt x="1642" y="2068"/>
                        <a:pt x="1637" y="2088"/>
                        <a:pt x="1703" y="2054"/>
                      </a:cubicBezTo>
                      <a:cubicBezTo>
                        <a:pt x="1687" y="2046"/>
                        <a:pt x="1747" y="1994"/>
                        <a:pt x="1769" y="1974"/>
                      </a:cubicBezTo>
                      <a:lnTo>
                        <a:pt x="1770" y="1978"/>
                      </a:lnTo>
                      <a:cubicBezTo>
                        <a:pt x="1806" y="1949"/>
                        <a:pt x="1871" y="1870"/>
                        <a:pt x="1916" y="1813"/>
                      </a:cubicBezTo>
                      <a:lnTo>
                        <a:pt x="1921" y="1821"/>
                      </a:lnTo>
                      <a:cubicBezTo>
                        <a:pt x="1956" y="1770"/>
                        <a:pt x="2022" y="1676"/>
                        <a:pt x="2042" y="1637"/>
                      </a:cubicBezTo>
                      <a:cubicBezTo>
                        <a:pt x="2094" y="1553"/>
                        <a:pt x="2167" y="1408"/>
                        <a:pt x="2172" y="1270"/>
                      </a:cubicBezTo>
                      <a:cubicBezTo>
                        <a:pt x="2185" y="1242"/>
                        <a:pt x="2196" y="1214"/>
                        <a:pt x="2206" y="1185"/>
                      </a:cubicBezTo>
                      <a:lnTo>
                        <a:pt x="2204" y="1171"/>
                      </a:lnTo>
                      <a:cubicBezTo>
                        <a:pt x="2205" y="1156"/>
                        <a:pt x="1891" y="1058"/>
                        <a:pt x="1817" y="1179"/>
                      </a:cubicBezTo>
                      <a:lnTo>
                        <a:pt x="1807" y="1177"/>
                      </a:lnTo>
                      <a:cubicBezTo>
                        <a:pt x="1807" y="1184"/>
                        <a:pt x="1808" y="1192"/>
                        <a:pt x="1807" y="1200"/>
                      </a:cubicBezTo>
                      <a:cubicBezTo>
                        <a:pt x="1798" y="1227"/>
                        <a:pt x="1807" y="1241"/>
                        <a:pt x="1798" y="1237"/>
                      </a:cubicBezTo>
                      <a:lnTo>
                        <a:pt x="1805" y="1200"/>
                      </a:lnTo>
                      <a:cubicBezTo>
                        <a:pt x="1798" y="1227"/>
                        <a:pt x="1796" y="1208"/>
                        <a:pt x="1793" y="1197"/>
                      </a:cubicBezTo>
                      <a:cubicBezTo>
                        <a:pt x="1790" y="1208"/>
                        <a:pt x="1787" y="1219"/>
                        <a:pt x="1783" y="1227"/>
                      </a:cubicBezTo>
                      <a:cubicBezTo>
                        <a:pt x="1786" y="1233"/>
                        <a:pt x="1787" y="1224"/>
                        <a:pt x="1790" y="1220"/>
                      </a:cubicBezTo>
                      <a:cubicBezTo>
                        <a:pt x="1790" y="1235"/>
                        <a:pt x="1798" y="1257"/>
                        <a:pt x="1788" y="1274"/>
                      </a:cubicBezTo>
                      <a:cubicBezTo>
                        <a:pt x="1780" y="1301"/>
                        <a:pt x="1773" y="1272"/>
                        <a:pt x="1764" y="1303"/>
                      </a:cubicBezTo>
                      <a:cubicBezTo>
                        <a:pt x="1712" y="1464"/>
                        <a:pt x="1600" y="1595"/>
                        <a:pt x="1459" y="1684"/>
                      </a:cubicBezTo>
                      <a:cubicBezTo>
                        <a:pt x="1454" y="1683"/>
                        <a:pt x="1458" y="1681"/>
                        <a:pt x="1461" y="1677"/>
                      </a:cubicBezTo>
                      <a:cubicBezTo>
                        <a:pt x="1421" y="1707"/>
                        <a:pt x="1380" y="1726"/>
                        <a:pt x="1338" y="1744"/>
                      </a:cubicBezTo>
                      <a:cubicBezTo>
                        <a:pt x="1325" y="1745"/>
                        <a:pt x="1320" y="1741"/>
                        <a:pt x="1315" y="1738"/>
                      </a:cubicBezTo>
                      <a:cubicBezTo>
                        <a:pt x="1328" y="1755"/>
                        <a:pt x="1070" y="1793"/>
                        <a:pt x="1065" y="1775"/>
                      </a:cubicBezTo>
                      <a:lnTo>
                        <a:pt x="1060" y="1791"/>
                      </a:lnTo>
                      <a:cubicBezTo>
                        <a:pt x="1010" y="1787"/>
                        <a:pt x="1048" y="1771"/>
                        <a:pt x="1002" y="1769"/>
                      </a:cubicBezTo>
                      <a:cubicBezTo>
                        <a:pt x="979" y="1792"/>
                        <a:pt x="929" y="1749"/>
                        <a:pt x="910" y="1758"/>
                      </a:cubicBezTo>
                      <a:cubicBezTo>
                        <a:pt x="910" y="1758"/>
                        <a:pt x="890" y="1747"/>
                        <a:pt x="894" y="1741"/>
                      </a:cubicBezTo>
                      <a:cubicBezTo>
                        <a:pt x="883" y="1750"/>
                        <a:pt x="871" y="1736"/>
                        <a:pt x="857" y="1734"/>
                      </a:cubicBezTo>
                      <a:cubicBezTo>
                        <a:pt x="850" y="1736"/>
                        <a:pt x="859" y="1739"/>
                        <a:pt x="861" y="1744"/>
                      </a:cubicBezTo>
                      <a:cubicBezTo>
                        <a:pt x="850" y="1742"/>
                        <a:pt x="840" y="1738"/>
                        <a:pt x="829" y="1734"/>
                      </a:cubicBezTo>
                      <a:cubicBezTo>
                        <a:pt x="819" y="1725"/>
                        <a:pt x="820" y="1717"/>
                        <a:pt x="833" y="1722"/>
                      </a:cubicBezTo>
                      <a:cubicBezTo>
                        <a:pt x="794" y="1705"/>
                        <a:pt x="688" y="1637"/>
                        <a:pt x="611" y="1540"/>
                      </a:cubicBezTo>
                      <a:cubicBezTo>
                        <a:pt x="534" y="1443"/>
                        <a:pt x="493" y="1326"/>
                        <a:pt x="482" y="1283"/>
                      </a:cubicBezTo>
                      <a:cubicBezTo>
                        <a:pt x="476" y="1297"/>
                        <a:pt x="488" y="1322"/>
                        <a:pt x="479" y="1337"/>
                      </a:cubicBezTo>
                      <a:cubicBezTo>
                        <a:pt x="461" y="1317"/>
                        <a:pt x="472" y="1301"/>
                        <a:pt x="460" y="1293"/>
                      </a:cubicBezTo>
                      <a:cubicBezTo>
                        <a:pt x="478" y="1279"/>
                        <a:pt x="452" y="1240"/>
                        <a:pt x="473" y="1218"/>
                      </a:cubicBezTo>
                      <a:lnTo>
                        <a:pt x="459" y="1213"/>
                      </a:lnTo>
                      <a:lnTo>
                        <a:pt x="465" y="1200"/>
                      </a:lnTo>
                      <a:cubicBezTo>
                        <a:pt x="447" y="1096"/>
                        <a:pt x="452" y="1176"/>
                        <a:pt x="459" y="1083"/>
                      </a:cubicBezTo>
                      <a:cubicBezTo>
                        <a:pt x="460" y="1029"/>
                        <a:pt x="448" y="999"/>
                        <a:pt x="462" y="971"/>
                      </a:cubicBezTo>
                      <a:cubicBezTo>
                        <a:pt x="460" y="975"/>
                        <a:pt x="449" y="985"/>
                        <a:pt x="450" y="971"/>
                      </a:cubicBezTo>
                      <a:cubicBezTo>
                        <a:pt x="462" y="971"/>
                        <a:pt x="452" y="931"/>
                        <a:pt x="464" y="927"/>
                      </a:cubicBezTo>
                      <a:cubicBezTo>
                        <a:pt x="467" y="913"/>
                        <a:pt x="485" y="871"/>
                        <a:pt x="465" y="880"/>
                      </a:cubicBezTo>
                      <a:cubicBezTo>
                        <a:pt x="474" y="875"/>
                        <a:pt x="492" y="838"/>
                        <a:pt x="489" y="863"/>
                      </a:cubicBezTo>
                      <a:cubicBezTo>
                        <a:pt x="495" y="851"/>
                        <a:pt x="504" y="840"/>
                        <a:pt x="505" y="829"/>
                      </a:cubicBezTo>
                      <a:lnTo>
                        <a:pt x="493" y="844"/>
                      </a:lnTo>
                      <a:cubicBezTo>
                        <a:pt x="510" y="800"/>
                        <a:pt x="534" y="784"/>
                        <a:pt x="539" y="751"/>
                      </a:cubicBezTo>
                      <a:lnTo>
                        <a:pt x="524" y="763"/>
                      </a:lnTo>
                      <a:cubicBezTo>
                        <a:pt x="537" y="737"/>
                        <a:pt x="552" y="718"/>
                        <a:pt x="571" y="718"/>
                      </a:cubicBezTo>
                      <a:lnTo>
                        <a:pt x="557" y="744"/>
                      </a:lnTo>
                      <a:cubicBezTo>
                        <a:pt x="584" y="706"/>
                        <a:pt x="600" y="684"/>
                        <a:pt x="621" y="650"/>
                      </a:cubicBezTo>
                      <a:lnTo>
                        <a:pt x="612" y="660"/>
                      </a:lnTo>
                      <a:cubicBezTo>
                        <a:pt x="623" y="602"/>
                        <a:pt x="843" y="446"/>
                        <a:pt x="893" y="427"/>
                      </a:cubicBezTo>
                      <a:lnTo>
                        <a:pt x="868" y="423"/>
                      </a:lnTo>
                      <a:cubicBezTo>
                        <a:pt x="880" y="415"/>
                        <a:pt x="893" y="407"/>
                        <a:pt x="906" y="401"/>
                      </a:cubicBezTo>
                      <a:cubicBezTo>
                        <a:pt x="901" y="402"/>
                        <a:pt x="897" y="442"/>
                        <a:pt x="892" y="441"/>
                      </a:cubicBezTo>
                      <a:cubicBezTo>
                        <a:pt x="933" y="427"/>
                        <a:pt x="1069" y="388"/>
                        <a:pt x="1207" y="408"/>
                      </a:cubicBezTo>
                      <a:cubicBezTo>
                        <a:pt x="1344" y="422"/>
                        <a:pt x="1468" y="488"/>
                        <a:pt x="1498" y="516"/>
                      </a:cubicBezTo>
                      <a:cubicBezTo>
                        <a:pt x="1523" y="539"/>
                        <a:pt x="1492" y="537"/>
                        <a:pt x="1492" y="537"/>
                      </a:cubicBezTo>
                      <a:cubicBezTo>
                        <a:pt x="1527" y="554"/>
                        <a:pt x="1513" y="536"/>
                        <a:pt x="1540" y="556"/>
                      </a:cubicBezTo>
                      <a:cubicBezTo>
                        <a:pt x="1546" y="564"/>
                        <a:pt x="1533" y="563"/>
                        <a:pt x="1527" y="561"/>
                      </a:cubicBezTo>
                      <a:cubicBezTo>
                        <a:pt x="1540" y="569"/>
                        <a:pt x="1548" y="580"/>
                        <a:pt x="1553" y="576"/>
                      </a:cubicBezTo>
                      <a:cubicBezTo>
                        <a:pt x="1541" y="562"/>
                        <a:pt x="1556" y="555"/>
                        <a:pt x="1555" y="543"/>
                      </a:cubicBezTo>
                      <a:cubicBezTo>
                        <a:pt x="1567" y="552"/>
                        <a:pt x="1579" y="561"/>
                        <a:pt x="1589" y="572"/>
                      </a:cubicBezTo>
                      <a:lnTo>
                        <a:pt x="1582" y="577"/>
                      </a:lnTo>
                      <a:cubicBezTo>
                        <a:pt x="1588" y="585"/>
                        <a:pt x="1618" y="574"/>
                        <a:pt x="1646" y="610"/>
                      </a:cubicBezTo>
                      <a:cubicBezTo>
                        <a:pt x="1696" y="666"/>
                        <a:pt x="1744" y="733"/>
                        <a:pt x="1775" y="801"/>
                      </a:cubicBezTo>
                      <a:cubicBezTo>
                        <a:pt x="1770" y="802"/>
                        <a:pt x="1760" y="790"/>
                        <a:pt x="1751" y="777"/>
                      </a:cubicBezTo>
                      <a:cubicBezTo>
                        <a:pt x="1755" y="786"/>
                        <a:pt x="1762" y="799"/>
                        <a:pt x="1763" y="809"/>
                      </a:cubicBezTo>
                      <a:cubicBezTo>
                        <a:pt x="1764" y="789"/>
                        <a:pt x="1782" y="834"/>
                        <a:pt x="1780" y="820"/>
                      </a:cubicBezTo>
                      <a:cubicBezTo>
                        <a:pt x="1825" y="861"/>
                        <a:pt x="1826" y="937"/>
                        <a:pt x="1849" y="982"/>
                      </a:cubicBezTo>
                      <a:cubicBezTo>
                        <a:pt x="1870" y="969"/>
                        <a:pt x="2213" y="1057"/>
                        <a:pt x="2235" y="1070"/>
                      </a:cubicBezTo>
                      <a:cubicBezTo>
                        <a:pt x="2236" y="1093"/>
                        <a:pt x="2236" y="1115"/>
                        <a:pt x="2234" y="1122"/>
                      </a:cubicBezTo>
                      <a:cubicBezTo>
                        <a:pt x="2240" y="1117"/>
                        <a:pt x="2241" y="1071"/>
                        <a:pt x="2236" y="1047"/>
                      </a:cubicBezTo>
                      <a:lnTo>
                        <a:pt x="2223" y="1044"/>
                      </a:lnTo>
                      <a:cubicBezTo>
                        <a:pt x="2215" y="990"/>
                        <a:pt x="2231" y="1031"/>
                        <a:pt x="2223" y="977"/>
                      </a:cubicBezTo>
                      <a:cubicBezTo>
                        <a:pt x="2234" y="973"/>
                        <a:pt x="2243" y="1022"/>
                        <a:pt x="2245" y="106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5000" lIns="90000" spcFirstLastPara="1" rIns="90000" wrap="square" tIns="450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27" name="Google Shape;127;p7"/>
            <p:cNvGrpSpPr/>
            <p:nvPr/>
          </p:nvGrpSpPr>
          <p:grpSpPr>
            <a:xfrm>
              <a:off x="8313845" y="2331175"/>
              <a:ext cx="738331" cy="2021148"/>
              <a:chOff x="8313845" y="2331175"/>
              <a:chExt cx="738331" cy="2021148"/>
            </a:xfrm>
          </p:grpSpPr>
          <p:pic>
            <p:nvPicPr>
              <p:cNvPr id="128" name="Google Shape;128;p7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 rot="6591870">
                <a:off x="8414575" y="2852750"/>
                <a:ext cx="469349" cy="54367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29" name="Google Shape;129;p7"/>
              <p:cNvGrpSpPr/>
              <p:nvPr/>
            </p:nvGrpSpPr>
            <p:grpSpPr>
              <a:xfrm>
                <a:off x="8651175" y="4116525"/>
                <a:ext cx="248800" cy="235798"/>
                <a:chOff x="941225" y="179200"/>
                <a:chExt cx="248800" cy="235798"/>
              </a:xfrm>
            </p:grpSpPr>
            <p:sp>
              <p:nvSpPr>
                <p:cNvPr id="130" name="Google Shape;130;p7"/>
                <p:cNvSpPr/>
                <p:nvPr/>
              </p:nvSpPr>
              <p:spPr>
                <a:xfrm>
                  <a:off x="941225" y="179200"/>
                  <a:ext cx="174355" cy="174231"/>
                </a:xfrm>
                <a:custGeom>
                  <a:rect b="b" l="l" r="r" t="t"/>
                  <a:pathLst>
                    <a:path extrusionOk="0" h="8464" w="8470">
                      <a:moveTo>
                        <a:pt x="5447" y="4423"/>
                      </a:moveTo>
                      <a:cubicBezTo>
                        <a:pt x="5164" y="4549"/>
                        <a:pt x="4863" y="4723"/>
                        <a:pt x="4672" y="5001"/>
                      </a:cubicBezTo>
                      <a:cubicBezTo>
                        <a:pt x="4562" y="5128"/>
                        <a:pt x="4502" y="5281"/>
                        <a:pt x="4426" y="5423"/>
                      </a:cubicBezTo>
                      <a:cubicBezTo>
                        <a:pt x="4378" y="5571"/>
                        <a:pt x="4307" y="5720"/>
                        <a:pt x="4280" y="5869"/>
                      </a:cubicBezTo>
                      <a:cubicBezTo>
                        <a:pt x="4270" y="5896"/>
                        <a:pt x="4278" y="5863"/>
                        <a:pt x="4285" y="5828"/>
                      </a:cubicBezTo>
                      <a:cubicBezTo>
                        <a:pt x="4265" y="5909"/>
                        <a:pt x="4247" y="5988"/>
                        <a:pt x="4231" y="6065"/>
                      </a:cubicBezTo>
                      <a:cubicBezTo>
                        <a:pt x="4203" y="5931"/>
                        <a:pt x="4164" y="5773"/>
                        <a:pt x="4104" y="5599"/>
                      </a:cubicBezTo>
                      <a:cubicBezTo>
                        <a:pt x="4047" y="5414"/>
                        <a:pt x="3950" y="5209"/>
                        <a:pt x="3812" y="5016"/>
                      </a:cubicBezTo>
                      <a:cubicBezTo>
                        <a:pt x="3671" y="4825"/>
                        <a:pt x="3478" y="4646"/>
                        <a:pt x="3263" y="4532"/>
                      </a:cubicBezTo>
                      <a:cubicBezTo>
                        <a:pt x="2968" y="4370"/>
                        <a:pt x="2660" y="4277"/>
                        <a:pt x="2378" y="4218"/>
                      </a:cubicBezTo>
                      <a:cubicBezTo>
                        <a:pt x="2489" y="4195"/>
                        <a:pt x="2586" y="4170"/>
                        <a:pt x="2690" y="4138"/>
                      </a:cubicBezTo>
                      <a:lnTo>
                        <a:pt x="2569" y="4161"/>
                      </a:lnTo>
                      <a:cubicBezTo>
                        <a:pt x="2762" y="4122"/>
                        <a:pt x="2922" y="4042"/>
                        <a:pt x="3004" y="4035"/>
                      </a:cubicBezTo>
                      <a:lnTo>
                        <a:pt x="2807" y="4111"/>
                      </a:lnTo>
                      <a:cubicBezTo>
                        <a:pt x="2968" y="4055"/>
                        <a:pt x="3097" y="4009"/>
                        <a:pt x="3213" y="3936"/>
                      </a:cubicBezTo>
                      <a:cubicBezTo>
                        <a:pt x="3334" y="3879"/>
                        <a:pt x="3437" y="3800"/>
                        <a:pt x="3548" y="3697"/>
                      </a:cubicBezTo>
                      <a:lnTo>
                        <a:pt x="3465" y="3765"/>
                      </a:lnTo>
                      <a:cubicBezTo>
                        <a:pt x="3506" y="3729"/>
                        <a:pt x="3560" y="3682"/>
                        <a:pt x="3625" y="3625"/>
                      </a:cubicBezTo>
                      <a:cubicBezTo>
                        <a:pt x="3684" y="3551"/>
                        <a:pt x="3752" y="3465"/>
                        <a:pt x="3827" y="3370"/>
                      </a:cubicBezTo>
                      <a:cubicBezTo>
                        <a:pt x="3884" y="3265"/>
                        <a:pt x="3950" y="3148"/>
                        <a:pt x="4004" y="3024"/>
                      </a:cubicBezTo>
                      <a:cubicBezTo>
                        <a:pt x="4045" y="2897"/>
                        <a:pt x="4100" y="2766"/>
                        <a:pt x="4130" y="2634"/>
                      </a:cubicBezTo>
                      <a:cubicBezTo>
                        <a:pt x="4178" y="2443"/>
                        <a:pt x="4213" y="2253"/>
                        <a:pt x="4237" y="2081"/>
                      </a:cubicBezTo>
                      <a:cubicBezTo>
                        <a:pt x="4274" y="2339"/>
                        <a:pt x="4314" y="2540"/>
                        <a:pt x="4352" y="2646"/>
                      </a:cubicBezTo>
                      <a:cubicBezTo>
                        <a:pt x="4410" y="2861"/>
                        <a:pt x="4343" y="2690"/>
                        <a:pt x="4341" y="2688"/>
                      </a:cubicBezTo>
                      <a:cubicBezTo>
                        <a:pt x="4434" y="2947"/>
                        <a:pt x="4391" y="2796"/>
                        <a:pt x="4469" y="3017"/>
                      </a:cubicBezTo>
                      <a:cubicBezTo>
                        <a:pt x="4489" y="3078"/>
                        <a:pt x="4456" y="3008"/>
                        <a:pt x="4442" y="2975"/>
                      </a:cubicBezTo>
                      <a:cubicBezTo>
                        <a:pt x="4472" y="3073"/>
                        <a:pt x="4528" y="3159"/>
                        <a:pt x="4533" y="3164"/>
                      </a:cubicBezTo>
                      <a:cubicBezTo>
                        <a:pt x="4474" y="3045"/>
                        <a:pt x="4513" y="3089"/>
                        <a:pt x="4497" y="3036"/>
                      </a:cubicBezTo>
                      <a:lnTo>
                        <a:pt x="4641" y="3307"/>
                      </a:lnTo>
                      <a:lnTo>
                        <a:pt x="4627" y="3300"/>
                      </a:lnTo>
                      <a:cubicBezTo>
                        <a:pt x="4641" y="3331"/>
                        <a:pt x="4671" y="3364"/>
                        <a:pt x="4724" y="3418"/>
                      </a:cubicBezTo>
                      <a:cubicBezTo>
                        <a:pt x="4781" y="3466"/>
                        <a:pt x="4831" y="3561"/>
                        <a:pt x="4954" y="3654"/>
                      </a:cubicBezTo>
                      <a:cubicBezTo>
                        <a:pt x="5336" y="3992"/>
                        <a:pt x="5855" y="4118"/>
                        <a:pt x="6309" y="4199"/>
                      </a:cubicBezTo>
                      <a:cubicBezTo>
                        <a:pt x="6300" y="4200"/>
                        <a:pt x="6292" y="4202"/>
                        <a:pt x="6283" y="4203"/>
                      </a:cubicBezTo>
                      <a:cubicBezTo>
                        <a:pt x="6245" y="4199"/>
                        <a:pt x="6197" y="4193"/>
                        <a:pt x="6148" y="4185"/>
                      </a:cubicBezTo>
                      <a:cubicBezTo>
                        <a:pt x="6184" y="4191"/>
                        <a:pt x="6222" y="4198"/>
                        <a:pt x="6266" y="4206"/>
                      </a:cubicBezTo>
                      <a:cubicBezTo>
                        <a:pt x="5994" y="4252"/>
                        <a:pt x="5720" y="4318"/>
                        <a:pt x="5447" y="4423"/>
                      </a:cubicBezTo>
                      <a:moveTo>
                        <a:pt x="1069" y="4393"/>
                      </a:moveTo>
                      <a:cubicBezTo>
                        <a:pt x="1072" y="4392"/>
                        <a:pt x="1075" y="4392"/>
                        <a:pt x="1078" y="4392"/>
                      </a:cubicBezTo>
                      <a:cubicBezTo>
                        <a:pt x="1075" y="4392"/>
                        <a:pt x="1072" y="4392"/>
                        <a:pt x="1069" y="4393"/>
                      </a:cubicBezTo>
                      <a:moveTo>
                        <a:pt x="8124" y="4066"/>
                      </a:moveTo>
                      <a:cubicBezTo>
                        <a:pt x="8138" y="4060"/>
                        <a:pt x="8150" y="4053"/>
                        <a:pt x="8162" y="4047"/>
                      </a:cubicBezTo>
                      <a:cubicBezTo>
                        <a:pt x="8215" y="4045"/>
                        <a:pt x="8272" y="4042"/>
                        <a:pt x="8336" y="4038"/>
                      </a:cubicBezTo>
                      <a:cubicBezTo>
                        <a:pt x="8294" y="4036"/>
                        <a:pt x="8240" y="4037"/>
                        <a:pt x="8178" y="4039"/>
                      </a:cubicBezTo>
                      <a:cubicBezTo>
                        <a:pt x="8222" y="4016"/>
                        <a:pt x="8249" y="3999"/>
                        <a:pt x="8249" y="3994"/>
                      </a:cubicBezTo>
                      <a:cubicBezTo>
                        <a:pt x="8339" y="4001"/>
                        <a:pt x="8419" y="4007"/>
                        <a:pt x="8465" y="4010"/>
                      </a:cubicBezTo>
                      <a:cubicBezTo>
                        <a:pt x="8441" y="4003"/>
                        <a:pt x="8257" y="3989"/>
                        <a:pt x="8159" y="3987"/>
                      </a:cubicBezTo>
                      <a:lnTo>
                        <a:pt x="8141" y="3999"/>
                      </a:lnTo>
                      <a:cubicBezTo>
                        <a:pt x="7916" y="3989"/>
                        <a:pt x="8089" y="3988"/>
                        <a:pt x="7869" y="3975"/>
                      </a:cubicBezTo>
                      <a:cubicBezTo>
                        <a:pt x="7858" y="3964"/>
                        <a:pt x="8060" y="3974"/>
                        <a:pt x="8238" y="3984"/>
                      </a:cubicBezTo>
                      <a:cubicBezTo>
                        <a:pt x="8078" y="3973"/>
                        <a:pt x="7919" y="3955"/>
                        <a:pt x="7853" y="3963"/>
                      </a:cubicBezTo>
                      <a:cubicBezTo>
                        <a:pt x="7703" y="3949"/>
                        <a:pt x="7870" y="3952"/>
                        <a:pt x="7690" y="3934"/>
                      </a:cubicBezTo>
                      <a:cubicBezTo>
                        <a:pt x="7562" y="3927"/>
                        <a:pt x="7392" y="3925"/>
                        <a:pt x="7245" y="3907"/>
                      </a:cubicBezTo>
                      <a:lnTo>
                        <a:pt x="7248" y="3905"/>
                      </a:lnTo>
                      <a:cubicBezTo>
                        <a:pt x="6894" y="3859"/>
                        <a:pt x="6701" y="3870"/>
                        <a:pt x="6387" y="3806"/>
                      </a:cubicBezTo>
                      <a:lnTo>
                        <a:pt x="6422" y="3807"/>
                      </a:lnTo>
                      <a:cubicBezTo>
                        <a:pt x="6308" y="3790"/>
                        <a:pt x="6095" y="3746"/>
                        <a:pt x="5903" y="3694"/>
                      </a:cubicBezTo>
                      <a:cubicBezTo>
                        <a:pt x="5957" y="3709"/>
                        <a:pt x="6004" y="3728"/>
                        <a:pt x="5886" y="3702"/>
                      </a:cubicBezTo>
                      <a:cubicBezTo>
                        <a:pt x="5773" y="3660"/>
                        <a:pt x="5693" y="3630"/>
                        <a:pt x="5615" y="3601"/>
                      </a:cubicBezTo>
                      <a:cubicBezTo>
                        <a:pt x="5537" y="3569"/>
                        <a:pt x="5478" y="3527"/>
                        <a:pt x="5410" y="3489"/>
                      </a:cubicBezTo>
                      <a:cubicBezTo>
                        <a:pt x="5362" y="3472"/>
                        <a:pt x="5323" y="3446"/>
                        <a:pt x="5285" y="3416"/>
                      </a:cubicBezTo>
                      <a:cubicBezTo>
                        <a:pt x="5237" y="3370"/>
                        <a:pt x="5157" y="3329"/>
                        <a:pt x="5101" y="3244"/>
                      </a:cubicBezTo>
                      <a:cubicBezTo>
                        <a:pt x="5069" y="3205"/>
                        <a:pt x="5034" y="3163"/>
                        <a:pt x="4998" y="3119"/>
                      </a:cubicBezTo>
                      <a:cubicBezTo>
                        <a:pt x="4970" y="3067"/>
                        <a:pt x="4940" y="3011"/>
                        <a:pt x="4909" y="2953"/>
                      </a:cubicBezTo>
                      <a:cubicBezTo>
                        <a:pt x="4789" y="2718"/>
                        <a:pt x="4700" y="2396"/>
                        <a:pt x="4646" y="2044"/>
                      </a:cubicBezTo>
                      <a:cubicBezTo>
                        <a:pt x="4532" y="1341"/>
                        <a:pt x="4493" y="547"/>
                        <a:pt x="4455" y="0"/>
                      </a:cubicBezTo>
                      <a:lnTo>
                        <a:pt x="4009" y="0"/>
                      </a:lnTo>
                      <a:cubicBezTo>
                        <a:pt x="3972" y="664"/>
                        <a:pt x="3945" y="1014"/>
                        <a:pt x="3929" y="1219"/>
                      </a:cubicBezTo>
                      <a:lnTo>
                        <a:pt x="3930" y="1186"/>
                      </a:lnTo>
                      <a:cubicBezTo>
                        <a:pt x="3902" y="1504"/>
                        <a:pt x="3867" y="1909"/>
                        <a:pt x="3777" y="2331"/>
                      </a:cubicBezTo>
                      <a:cubicBezTo>
                        <a:pt x="3691" y="2755"/>
                        <a:pt x="3524" y="3188"/>
                        <a:pt x="3180" y="3440"/>
                      </a:cubicBezTo>
                      <a:cubicBezTo>
                        <a:pt x="2840" y="3701"/>
                        <a:pt x="2352" y="3795"/>
                        <a:pt x="1915" y="3860"/>
                      </a:cubicBezTo>
                      <a:cubicBezTo>
                        <a:pt x="1473" y="3926"/>
                        <a:pt x="1059" y="3957"/>
                        <a:pt x="728" y="3985"/>
                      </a:cubicBezTo>
                      <a:cubicBezTo>
                        <a:pt x="584" y="3988"/>
                        <a:pt x="403" y="3997"/>
                        <a:pt x="233" y="4007"/>
                      </a:cubicBezTo>
                      <a:cubicBezTo>
                        <a:pt x="90" y="4001"/>
                        <a:pt x="155" y="4003"/>
                        <a:pt x="25" y="3993"/>
                      </a:cubicBezTo>
                      <a:lnTo>
                        <a:pt x="25" y="4018"/>
                      </a:lnTo>
                      <a:cubicBezTo>
                        <a:pt x="24" y="4018"/>
                        <a:pt x="23" y="4018"/>
                        <a:pt x="22" y="4018"/>
                      </a:cubicBezTo>
                      <a:cubicBezTo>
                        <a:pt x="23" y="4018"/>
                        <a:pt x="24" y="4018"/>
                        <a:pt x="25" y="4018"/>
                      </a:cubicBezTo>
                      <a:lnTo>
                        <a:pt x="25" y="4029"/>
                      </a:lnTo>
                      <a:cubicBezTo>
                        <a:pt x="19" y="4029"/>
                        <a:pt x="14" y="4029"/>
                        <a:pt x="8" y="4030"/>
                      </a:cubicBezTo>
                      <a:cubicBezTo>
                        <a:pt x="4" y="4030"/>
                        <a:pt x="0" y="4030"/>
                        <a:pt x="0" y="4030"/>
                      </a:cubicBezTo>
                      <a:lnTo>
                        <a:pt x="0" y="4436"/>
                      </a:lnTo>
                      <a:cubicBezTo>
                        <a:pt x="8" y="4437"/>
                        <a:pt x="16" y="4437"/>
                        <a:pt x="25" y="4438"/>
                      </a:cubicBezTo>
                      <a:lnTo>
                        <a:pt x="25" y="4473"/>
                      </a:lnTo>
                      <a:cubicBezTo>
                        <a:pt x="73" y="4470"/>
                        <a:pt x="158" y="4466"/>
                        <a:pt x="304" y="4458"/>
                      </a:cubicBezTo>
                      <a:cubicBezTo>
                        <a:pt x="335" y="4456"/>
                        <a:pt x="363" y="4454"/>
                        <a:pt x="391" y="4452"/>
                      </a:cubicBezTo>
                      <a:cubicBezTo>
                        <a:pt x="435" y="4454"/>
                        <a:pt x="521" y="4457"/>
                        <a:pt x="698" y="4467"/>
                      </a:cubicBezTo>
                      <a:cubicBezTo>
                        <a:pt x="888" y="4481"/>
                        <a:pt x="1214" y="4497"/>
                        <a:pt x="1599" y="4542"/>
                      </a:cubicBezTo>
                      <a:cubicBezTo>
                        <a:pt x="1982" y="4586"/>
                        <a:pt x="2436" y="4645"/>
                        <a:pt x="2827" y="4804"/>
                      </a:cubicBezTo>
                      <a:cubicBezTo>
                        <a:pt x="3024" y="4880"/>
                        <a:pt x="3191" y="4992"/>
                        <a:pt x="3332" y="5119"/>
                      </a:cubicBezTo>
                      <a:cubicBezTo>
                        <a:pt x="3393" y="5191"/>
                        <a:pt x="3452" y="5263"/>
                        <a:pt x="3506" y="5335"/>
                      </a:cubicBezTo>
                      <a:cubicBezTo>
                        <a:pt x="3550" y="5417"/>
                        <a:pt x="3592" y="5496"/>
                        <a:pt x="3632" y="5571"/>
                      </a:cubicBezTo>
                      <a:cubicBezTo>
                        <a:pt x="3758" y="5900"/>
                        <a:pt x="3815" y="6196"/>
                        <a:pt x="3839" y="6359"/>
                      </a:cubicBezTo>
                      <a:cubicBezTo>
                        <a:pt x="3915" y="6706"/>
                        <a:pt x="3947" y="7157"/>
                        <a:pt x="3981" y="7511"/>
                      </a:cubicBezTo>
                      <a:lnTo>
                        <a:pt x="3975" y="7476"/>
                      </a:lnTo>
                      <a:cubicBezTo>
                        <a:pt x="3985" y="7568"/>
                        <a:pt x="3999" y="7766"/>
                        <a:pt x="4015" y="8020"/>
                      </a:cubicBezTo>
                      <a:cubicBezTo>
                        <a:pt x="4005" y="8172"/>
                        <a:pt x="3996" y="8317"/>
                        <a:pt x="3990" y="8439"/>
                      </a:cubicBezTo>
                      <a:lnTo>
                        <a:pt x="4039" y="8439"/>
                      </a:lnTo>
                      <a:cubicBezTo>
                        <a:pt x="4039" y="8448"/>
                        <a:pt x="4040" y="8456"/>
                        <a:pt x="4040" y="8464"/>
                      </a:cubicBezTo>
                      <a:lnTo>
                        <a:pt x="4424" y="8464"/>
                      </a:lnTo>
                      <a:cubicBezTo>
                        <a:pt x="4424" y="8456"/>
                        <a:pt x="4424" y="8447"/>
                        <a:pt x="4425" y="8439"/>
                      </a:cubicBezTo>
                      <a:lnTo>
                        <a:pt x="4474" y="8439"/>
                      </a:lnTo>
                      <a:cubicBezTo>
                        <a:pt x="4463" y="8248"/>
                        <a:pt x="4456" y="8117"/>
                        <a:pt x="4455" y="8104"/>
                      </a:cubicBezTo>
                      <a:lnTo>
                        <a:pt x="4446" y="8093"/>
                      </a:lnTo>
                      <a:cubicBezTo>
                        <a:pt x="4490" y="7414"/>
                        <a:pt x="4557" y="6703"/>
                        <a:pt x="4600" y="6479"/>
                      </a:cubicBezTo>
                      <a:lnTo>
                        <a:pt x="4588" y="6537"/>
                      </a:lnTo>
                      <a:cubicBezTo>
                        <a:pt x="4635" y="6159"/>
                        <a:pt x="4651" y="6216"/>
                        <a:pt x="4721" y="5932"/>
                      </a:cubicBezTo>
                      <a:cubicBezTo>
                        <a:pt x="4687" y="5960"/>
                        <a:pt x="4779" y="5662"/>
                        <a:pt x="4822" y="5552"/>
                      </a:cubicBezTo>
                      <a:lnTo>
                        <a:pt x="4823" y="5558"/>
                      </a:lnTo>
                      <a:cubicBezTo>
                        <a:pt x="4872" y="5488"/>
                        <a:pt x="4910" y="5340"/>
                        <a:pt x="5013" y="5228"/>
                      </a:cubicBezTo>
                      <a:cubicBezTo>
                        <a:pt x="5097" y="5099"/>
                        <a:pt x="5230" y="4995"/>
                        <a:pt x="5348" y="4915"/>
                      </a:cubicBezTo>
                      <a:lnTo>
                        <a:pt x="5343" y="4928"/>
                      </a:lnTo>
                      <a:cubicBezTo>
                        <a:pt x="5530" y="4779"/>
                        <a:pt x="5994" y="4657"/>
                        <a:pt x="6174" y="4621"/>
                      </a:cubicBezTo>
                      <a:cubicBezTo>
                        <a:pt x="6588" y="4539"/>
                        <a:pt x="7250" y="4493"/>
                        <a:pt x="7827" y="4443"/>
                      </a:cubicBezTo>
                      <a:lnTo>
                        <a:pt x="8203" y="4446"/>
                      </a:lnTo>
                      <a:lnTo>
                        <a:pt x="8257" y="4440"/>
                      </a:lnTo>
                      <a:cubicBezTo>
                        <a:pt x="8257" y="4440"/>
                        <a:pt x="8815" y="4102"/>
                        <a:pt x="8124" y="406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5000" lIns="90000" spcFirstLastPara="1" rIns="90000" wrap="square" tIns="450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" name="Google Shape;131;p7"/>
                <p:cNvSpPr/>
                <p:nvPr/>
              </p:nvSpPr>
              <p:spPr>
                <a:xfrm>
                  <a:off x="1143812" y="369443"/>
                  <a:ext cx="46213" cy="45555"/>
                </a:xfrm>
                <a:custGeom>
                  <a:rect b="b" l="l" r="r" t="t"/>
                  <a:pathLst>
                    <a:path extrusionOk="0" h="2213" w="2245">
                      <a:moveTo>
                        <a:pt x="2245" y="1066"/>
                      </a:moveTo>
                      <a:cubicBezTo>
                        <a:pt x="2245" y="1027"/>
                        <a:pt x="2249" y="986"/>
                        <a:pt x="2234" y="972"/>
                      </a:cubicBezTo>
                      <a:cubicBezTo>
                        <a:pt x="2233" y="934"/>
                        <a:pt x="2247" y="974"/>
                        <a:pt x="2245" y="928"/>
                      </a:cubicBezTo>
                      <a:cubicBezTo>
                        <a:pt x="2238" y="897"/>
                        <a:pt x="2217" y="858"/>
                        <a:pt x="2214" y="821"/>
                      </a:cubicBezTo>
                      <a:lnTo>
                        <a:pt x="2216" y="821"/>
                      </a:lnTo>
                      <a:cubicBezTo>
                        <a:pt x="2201" y="730"/>
                        <a:pt x="2159" y="694"/>
                        <a:pt x="2132" y="617"/>
                      </a:cubicBezTo>
                      <a:lnTo>
                        <a:pt x="2139" y="623"/>
                      </a:lnTo>
                      <a:cubicBezTo>
                        <a:pt x="2133" y="594"/>
                        <a:pt x="2098" y="548"/>
                        <a:pt x="2075" y="500"/>
                      </a:cubicBezTo>
                      <a:cubicBezTo>
                        <a:pt x="2081" y="514"/>
                        <a:pt x="2082" y="529"/>
                        <a:pt x="2064" y="503"/>
                      </a:cubicBezTo>
                      <a:cubicBezTo>
                        <a:pt x="2036" y="449"/>
                        <a:pt x="2006" y="420"/>
                        <a:pt x="1984" y="382"/>
                      </a:cubicBezTo>
                      <a:lnTo>
                        <a:pt x="1948" y="357"/>
                      </a:lnTo>
                      <a:cubicBezTo>
                        <a:pt x="1883" y="278"/>
                        <a:pt x="1679" y="104"/>
                        <a:pt x="1425" y="39"/>
                      </a:cubicBezTo>
                      <a:cubicBezTo>
                        <a:pt x="1175" y="-34"/>
                        <a:pt x="915" y="13"/>
                        <a:pt x="817" y="44"/>
                      </a:cubicBezTo>
                      <a:lnTo>
                        <a:pt x="825" y="40"/>
                      </a:lnTo>
                      <a:cubicBezTo>
                        <a:pt x="673" y="79"/>
                        <a:pt x="448" y="189"/>
                        <a:pt x="289" y="373"/>
                      </a:cubicBezTo>
                      <a:cubicBezTo>
                        <a:pt x="124" y="551"/>
                        <a:pt x="40" y="789"/>
                        <a:pt x="25" y="948"/>
                      </a:cubicBezTo>
                      <a:cubicBezTo>
                        <a:pt x="6" y="996"/>
                        <a:pt x="5" y="1065"/>
                        <a:pt x="0" y="1117"/>
                      </a:cubicBezTo>
                      <a:cubicBezTo>
                        <a:pt x="6" y="1088"/>
                        <a:pt x="13" y="1098"/>
                        <a:pt x="11" y="1120"/>
                      </a:cubicBezTo>
                      <a:cubicBezTo>
                        <a:pt x="19" y="1277"/>
                        <a:pt x="13" y="1132"/>
                        <a:pt x="36" y="1288"/>
                      </a:cubicBezTo>
                      <a:cubicBezTo>
                        <a:pt x="52" y="1376"/>
                        <a:pt x="106" y="1594"/>
                        <a:pt x="238" y="1769"/>
                      </a:cubicBezTo>
                      <a:cubicBezTo>
                        <a:pt x="361" y="1949"/>
                        <a:pt x="549" y="2066"/>
                        <a:pt x="619" y="2105"/>
                      </a:cubicBezTo>
                      <a:cubicBezTo>
                        <a:pt x="702" y="2133"/>
                        <a:pt x="803" y="2176"/>
                        <a:pt x="888" y="2186"/>
                      </a:cubicBezTo>
                      <a:lnTo>
                        <a:pt x="879" y="2187"/>
                      </a:lnTo>
                      <a:cubicBezTo>
                        <a:pt x="923" y="2194"/>
                        <a:pt x="1074" y="2225"/>
                        <a:pt x="1228" y="2208"/>
                      </a:cubicBezTo>
                      <a:cubicBezTo>
                        <a:pt x="1382" y="2196"/>
                        <a:pt x="1531" y="2139"/>
                        <a:pt x="1576" y="2112"/>
                      </a:cubicBezTo>
                      <a:lnTo>
                        <a:pt x="1562" y="2116"/>
                      </a:lnTo>
                      <a:cubicBezTo>
                        <a:pt x="1642" y="2068"/>
                        <a:pt x="1637" y="2088"/>
                        <a:pt x="1703" y="2054"/>
                      </a:cubicBezTo>
                      <a:cubicBezTo>
                        <a:pt x="1687" y="2046"/>
                        <a:pt x="1747" y="1994"/>
                        <a:pt x="1769" y="1974"/>
                      </a:cubicBezTo>
                      <a:lnTo>
                        <a:pt x="1770" y="1978"/>
                      </a:lnTo>
                      <a:cubicBezTo>
                        <a:pt x="1806" y="1949"/>
                        <a:pt x="1871" y="1870"/>
                        <a:pt x="1916" y="1813"/>
                      </a:cubicBezTo>
                      <a:lnTo>
                        <a:pt x="1921" y="1821"/>
                      </a:lnTo>
                      <a:cubicBezTo>
                        <a:pt x="1956" y="1770"/>
                        <a:pt x="2022" y="1676"/>
                        <a:pt x="2042" y="1637"/>
                      </a:cubicBezTo>
                      <a:cubicBezTo>
                        <a:pt x="2094" y="1553"/>
                        <a:pt x="2167" y="1408"/>
                        <a:pt x="2172" y="1270"/>
                      </a:cubicBezTo>
                      <a:cubicBezTo>
                        <a:pt x="2185" y="1242"/>
                        <a:pt x="2196" y="1214"/>
                        <a:pt x="2206" y="1185"/>
                      </a:cubicBezTo>
                      <a:lnTo>
                        <a:pt x="2204" y="1171"/>
                      </a:lnTo>
                      <a:cubicBezTo>
                        <a:pt x="2205" y="1156"/>
                        <a:pt x="1891" y="1058"/>
                        <a:pt x="1817" y="1179"/>
                      </a:cubicBezTo>
                      <a:lnTo>
                        <a:pt x="1807" y="1177"/>
                      </a:lnTo>
                      <a:cubicBezTo>
                        <a:pt x="1807" y="1184"/>
                        <a:pt x="1808" y="1192"/>
                        <a:pt x="1807" y="1200"/>
                      </a:cubicBezTo>
                      <a:cubicBezTo>
                        <a:pt x="1798" y="1227"/>
                        <a:pt x="1807" y="1241"/>
                        <a:pt x="1798" y="1237"/>
                      </a:cubicBezTo>
                      <a:lnTo>
                        <a:pt x="1805" y="1200"/>
                      </a:lnTo>
                      <a:cubicBezTo>
                        <a:pt x="1798" y="1227"/>
                        <a:pt x="1796" y="1208"/>
                        <a:pt x="1793" y="1197"/>
                      </a:cubicBezTo>
                      <a:cubicBezTo>
                        <a:pt x="1790" y="1208"/>
                        <a:pt x="1787" y="1219"/>
                        <a:pt x="1783" y="1227"/>
                      </a:cubicBezTo>
                      <a:cubicBezTo>
                        <a:pt x="1786" y="1233"/>
                        <a:pt x="1787" y="1224"/>
                        <a:pt x="1790" y="1220"/>
                      </a:cubicBezTo>
                      <a:cubicBezTo>
                        <a:pt x="1790" y="1235"/>
                        <a:pt x="1798" y="1257"/>
                        <a:pt x="1788" y="1274"/>
                      </a:cubicBezTo>
                      <a:cubicBezTo>
                        <a:pt x="1780" y="1301"/>
                        <a:pt x="1773" y="1272"/>
                        <a:pt x="1764" y="1303"/>
                      </a:cubicBezTo>
                      <a:cubicBezTo>
                        <a:pt x="1712" y="1464"/>
                        <a:pt x="1600" y="1595"/>
                        <a:pt x="1459" y="1684"/>
                      </a:cubicBezTo>
                      <a:cubicBezTo>
                        <a:pt x="1454" y="1683"/>
                        <a:pt x="1458" y="1681"/>
                        <a:pt x="1461" y="1677"/>
                      </a:cubicBezTo>
                      <a:cubicBezTo>
                        <a:pt x="1421" y="1707"/>
                        <a:pt x="1380" y="1726"/>
                        <a:pt x="1338" y="1744"/>
                      </a:cubicBezTo>
                      <a:cubicBezTo>
                        <a:pt x="1325" y="1745"/>
                        <a:pt x="1320" y="1741"/>
                        <a:pt x="1315" y="1738"/>
                      </a:cubicBezTo>
                      <a:cubicBezTo>
                        <a:pt x="1328" y="1755"/>
                        <a:pt x="1070" y="1793"/>
                        <a:pt x="1065" y="1775"/>
                      </a:cubicBezTo>
                      <a:lnTo>
                        <a:pt x="1060" y="1791"/>
                      </a:lnTo>
                      <a:cubicBezTo>
                        <a:pt x="1010" y="1787"/>
                        <a:pt x="1048" y="1771"/>
                        <a:pt x="1002" y="1769"/>
                      </a:cubicBezTo>
                      <a:cubicBezTo>
                        <a:pt x="979" y="1792"/>
                        <a:pt x="929" y="1749"/>
                        <a:pt x="910" y="1758"/>
                      </a:cubicBezTo>
                      <a:cubicBezTo>
                        <a:pt x="910" y="1758"/>
                        <a:pt x="890" y="1747"/>
                        <a:pt x="894" y="1741"/>
                      </a:cubicBezTo>
                      <a:cubicBezTo>
                        <a:pt x="883" y="1750"/>
                        <a:pt x="871" y="1736"/>
                        <a:pt x="857" y="1734"/>
                      </a:cubicBezTo>
                      <a:cubicBezTo>
                        <a:pt x="850" y="1736"/>
                        <a:pt x="859" y="1739"/>
                        <a:pt x="861" y="1744"/>
                      </a:cubicBezTo>
                      <a:cubicBezTo>
                        <a:pt x="850" y="1742"/>
                        <a:pt x="840" y="1738"/>
                        <a:pt x="829" y="1734"/>
                      </a:cubicBezTo>
                      <a:cubicBezTo>
                        <a:pt x="819" y="1725"/>
                        <a:pt x="820" y="1717"/>
                        <a:pt x="833" y="1722"/>
                      </a:cubicBezTo>
                      <a:cubicBezTo>
                        <a:pt x="794" y="1705"/>
                        <a:pt x="688" y="1637"/>
                        <a:pt x="611" y="1540"/>
                      </a:cubicBezTo>
                      <a:cubicBezTo>
                        <a:pt x="534" y="1443"/>
                        <a:pt x="493" y="1326"/>
                        <a:pt x="482" y="1283"/>
                      </a:cubicBezTo>
                      <a:cubicBezTo>
                        <a:pt x="476" y="1297"/>
                        <a:pt x="488" y="1322"/>
                        <a:pt x="479" y="1337"/>
                      </a:cubicBezTo>
                      <a:cubicBezTo>
                        <a:pt x="461" y="1317"/>
                        <a:pt x="472" y="1301"/>
                        <a:pt x="460" y="1293"/>
                      </a:cubicBezTo>
                      <a:cubicBezTo>
                        <a:pt x="478" y="1279"/>
                        <a:pt x="452" y="1240"/>
                        <a:pt x="473" y="1218"/>
                      </a:cubicBezTo>
                      <a:lnTo>
                        <a:pt x="459" y="1213"/>
                      </a:lnTo>
                      <a:lnTo>
                        <a:pt x="465" y="1200"/>
                      </a:lnTo>
                      <a:cubicBezTo>
                        <a:pt x="447" y="1096"/>
                        <a:pt x="452" y="1176"/>
                        <a:pt x="459" y="1083"/>
                      </a:cubicBezTo>
                      <a:cubicBezTo>
                        <a:pt x="460" y="1029"/>
                        <a:pt x="448" y="999"/>
                        <a:pt x="462" y="971"/>
                      </a:cubicBezTo>
                      <a:cubicBezTo>
                        <a:pt x="460" y="975"/>
                        <a:pt x="449" y="985"/>
                        <a:pt x="450" y="971"/>
                      </a:cubicBezTo>
                      <a:cubicBezTo>
                        <a:pt x="462" y="971"/>
                        <a:pt x="452" y="931"/>
                        <a:pt x="464" y="927"/>
                      </a:cubicBezTo>
                      <a:cubicBezTo>
                        <a:pt x="467" y="913"/>
                        <a:pt x="485" y="871"/>
                        <a:pt x="465" y="880"/>
                      </a:cubicBezTo>
                      <a:cubicBezTo>
                        <a:pt x="474" y="875"/>
                        <a:pt x="492" y="838"/>
                        <a:pt x="489" y="863"/>
                      </a:cubicBezTo>
                      <a:cubicBezTo>
                        <a:pt x="495" y="851"/>
                        <a:pt x="504" y="840"/>
                        <a:pt x="505" y="829"/>
                      </a:cubicBezTo>
                      <a:lnTo>
                        <a:pt x="493" y="844"/>
                      </a:lnTo>
                      <a:cubicBezTo>
                        <a:pt x="510" y="800"/>
                        <a:pt x="534" y="784"/>
                        <a:pt x="539" y="751"/>
                      </a:cubicBezTo>
                      <a:lnTo>
                        <a:pt x="524" y="763"/>
                      </a:lnTo>
                      <a:cubicBezTo>
                        <a:pt x="537" y="737"/>
                        <a:pt x="552" y="718"/>
                        <a:pt x="571" y="718"/>
                      </a:cubicBezTo>
                      <a:lnTo>
                        <a:pt x="557" y="744"/>
                      </a:lnTo>
                      <a:cubicBezTo>
                        <a:pt x="584" y="706"/>
                        <a:pt x="600" y="684"/>
                        <a:pt x="621" y="650"/>
                      </a:cubicBezTo>
                      <a:lnTo>
                        <a:pt x="612" y="660"/>
                      </a:lnTo>
                      <a:cubicBezTo>
                        <a:pt x="623" y="602"/>
                        <a:pt x="843" y="446"/>
                        <a:pt x="893" y="427"/>
                      </a:cubicBezTo>
                      <a:lnTo>
                        <a:pt x="868" y="423"/>
                      </a:lnTo>
                      <a:cubicBezTo>
                        <a:pt x="880" y="415"/>
                        <a:pt x="893" y="407"/>
                        <a:pt x="906" y="401"/>
                      </a:cubicBezTo>
                      <a:cubicBezTo>
                        <a:pt x="901" y="402"/>
                        <a:pt x="897" y="442"/>
                        <a:pt x="892" y="441"/>
                      </a:cubicBezTo>
                      <a:cubicBezTo>
                        <a:pt x="933" y="427"/>
                        <a:pt x="1069" y="388"/>
                        <a:pt x="1207" y="408"/>
                      </a:cubicBezTo>
                      <a:cubicBezTo>
                        <a:pt x="1344" y="422"/>
                        <a:pt x="1468" y="488"/>
                        <a:pt x="1498" y="516"/>
                      </a:cubicBezTo>
                      <a:cubicBezTo>
                        <a:pt x="1523" y="539"/>
                        <a:pt x="1492" y="537"/>
                        <a:pt x="1492" y="537"/>
                      </a:cubicBezTo>
                      <a:cubicBezTo>
                        <a:pt x="1527" y="554"/>
                        <a:pt x="1513" y="536"/>
                        <a:pt x="1540" y="556"/>
                      </a:cubicBezTo>
                      <a:cubicBezTo>
                        <a:pt x="1546" y="564"/>
                        <a:pt x="1533" y="563"/>
                        <a:pt x="1527" y="561"/>
                      </a:cubicBezTo>
                      <a:cubicBezTo>
                        <a:pt x="1540" y="569"/>
                        <a:pt x="1548" y="580"/>
                        <a:pt x="1553" y="576"/>
                      </a:cubicBezTo>
                      <a:cubicBezTo>
                        <a:pt x="1541" y="562"/>
                        <a:pt x="1556" y="555"/>
                        <a:pt x="1555" y="543"/>
                      </a:cubicBezTo>
                      <a:cubicBezTo>
                        <a:pt x="1567" y="552"/>
                        <a:pt x="1579" y="561"/>
                        <a:pt x="1589" y="572"/>
                      </a:cubicBezTo>
                      <a:lnTo>
                        <a:pt x="1582" y="577"/>
                      </a:lnTo>
                      <a:cubicBezTo>
                        <a:pt x="1588" y="585"/>
                        <a:pt x="1618" y="574"/>
                        <a:pt x="1646" y="610"/>
                      </a:cubicBezTo>
                      <a:cubicBezTo>
                        <a:pt x="1696" y="666"/>
                        <a:pt x="1744" y="733"/>
                        <a:pt x="1775" y="801"/>
                      </a:cubicBezTo>
                      <a:cubicBezTo>
                        <a:pt x="1770" y="802"/>
                        <a:pt x="1760" y="790"/>
                        <a:pt x="1751" y="777"/>
                      </a:cubicBezTo>
                      <a:cubicBezTo>
                        <a:pt x="1755" y="786"/>
                        <a:pt x="1762" y="799"/>
                        <a:pt x="1763" y="809"/>
                      </a:cubicBezTo>
                      <a:cubicBezTo>
                        <a:pt x="1764" y="789"/>
                        <a:pt x="1782" y="834"/>
                        <a:pt x="1780" y="820"/>
                      </a:cubicBezTo>
                      <a:cubicBezTo>
                        <a:pt x="1825" y="861"/>
                        <a:pt x="1826" y="937"/>
                        <a:pt x="1849" y="982"/>
                      </a:cubicBezTo>
                      <a:cubicBezTo>
                        <a:pt x="1870" y="969"/>
                        <a:pt x="2213" y="1057"/>
                        <a:pt x="2235" y="1070"/>
                      </a:cubicBezTo>
                      <a:cubicBezTo>
                        <a:pt x="2236" y="1093"/>
                        <a:pt x="2236" y="1115"/>
                        <a:pt x="2234" y="1122"/>
                      </a:cubicBezTo>
                      <a:cubicBezTo>
                        <a:pt x="2240" y="1117"/>
                        <a:pt x="2241" y="1071"/>
                        <a:pt x="2236" y="1047"/>
                      </a:cubicBezTo>
                      <a:lnTo>
                        <a:pt x="2223" y="1044"/>
                      </a:lnTo>
                      <a:cubicBezTo>
                        <a:pt x="2215" y="990"/>
                        <a:pt x="2231" y="1031"/>
                        <a:pt x="2223" y="977"/>
                      </a:cubicBezTo>
                      <a:cubicBezTo>
                        <a:pt x="2234" y="973"/>
                        <a:pt x="2243" y="1022"/>
                        <a:pt x="2245" y="106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5000" lIns="90000" spcFirstLastPara="1" rIns="90000" wrap="square" tIns="450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2" name="Google Shape;132;p7"/>
              <p:cNvGrpSpPr/>
              <p:nvPr/>
            </p:nvGrpSpPr>
            <p:grpSpPr>
              <a:xfrm>
                <a:off x="8729637" y="2331175"/>
                <a:ext cx="322538" cy="393923"/>
                <a:chOff x="243687" y="1619175"/>
                <a:chExt cx="322538" cy="393923"/>
              </a:xfrm>
            </p:grpSpPr>
            <p:sp>
              <p:nvSpPr>
                <p:cNvPr id="133" name="Google Shape;133;p7"/>
                <p:cNvSpPr/>
                <p:nvPr/>
              </p:nvSpPr>
              <p:spPr>
                <a:xfrm>
                  <a:off x="317425" y="1619175"/>
                  <a:ext cx="174355" cy="174231"/>
                </a:xfrm>
                <a:custGeom>
                  <a:rect b="b" l="l" r="r" t="t"/>
                  <a:pathLst>
                    <a:path extrusionOk="0" h="8464" w="8470">
                      <a:moveTo>
                        <a:pt x="5447" y="4423"/>
                      </a:moveTo>
                      <a:cubicBezTo>
                        <a:pt x="5164" y="4549"/>
                        <a:pt x="4863" y="4723"/>
                        <a:pt x="4672" y="5001"/>
                      </a:cubicBezTo>
                      <a:cubicBezTo>
                        <a:pt x="4562" y="5128"/>
                        <a:pt x="4502" y="5281"/>
                        <a:pt x="4426" y="5423"/>
                      </a:cubicBezTo>
                      <a:cubicBezTo>
                        <a:pt x="4378" y="5571"/>
                        <a:pt x="4307" y="5720"/>
                        <a:pt x="4280" y="5869"/>
                      </a:cubicBezTo>
                      <a:cubicBezTo>
                        <a:pt x="4270" y="5896"/>
                        <a:pt x="4278" y="5863"/>
                        <a:pt x="4285" y="5828"/>
                      </a:cubicBezTo>
                      <a:cubicBezTo>
                        <a:pt x="4265" y="5909"/>
                        <a:pt x="4247" y="5988"/>
                        <a:pt x="4231" y="6065"/>
                      </a:cubicBezTo>
                      <a:cubicBezTo>
                        <a:pt x="4203" y="5931"/>
                        <a:pt x="4164" y="5773"/>
                        <a:pt x="4104" y="5599"/>
                      </a:cubicBezTo>
                      <a:cubicBezTo>
                        <a:pt x="4047" y="5414"/>
                        <a:pt x="3950" y="5209"/>
                        <a:pt x="3812" y="5016"/>
                      </a:cubicBezTo>
                      <a:cubicBezTo>
                        <a:pt x="3671" y="4825"/>
                        <a:pt x="3478" y="4646"/>
                        <a:pt x="3263" y="4532"/>
                      </a:cubicBezTo>
                      <a:cubicBezTo>
                        <a:pt x="2968" y="4370"/>
                        <a:pt x="2660" y="4277"/>
                        <a:pt x="2378" y="4218"/>
                      </a:cubicBezTo>
                      <a:cubicBezTo>
                        <a:pt x="2489" y="4195"/>
                        <a:pt x="2586" y="4170"/>
                        <a:pt x="2690" y="4138"/>
                      </a:cubicBezTo>
                      <a:lnTo>
                        <a:pt x="2569" y="4161"/>
                      </a:lnTo>
                      <a:cubicBezTo>
                        <a:pt x="2762" y="4122"/>
                        <a:pt x="2922" y="4042"/>
                        <a:pt x="3004" y="4035"/>
                      </a:cubicBezTo>
                      <a:lnTo>
                        <a:pt x="2807" y="4111"/>
                      </a:lnTo>
                      <a:cubicBezTo>
                        <a:pt x="2968" y="4055"/>
                        <a:pt x="3097" y="4009"/>
                        <a:pt x="3213" y="3936"/>
                      </a:cubicBezTo>
                      <a:cubicBezTo>
                        <a:pt x="3334" y="3879"/>
                        <a:pt x="3437" y="3800"/>
                        <a:pt x="3548" y="3697"/>
                      </a:cubicBezTo>
                      <a:lnTo>
                        <a:pt x="3465" y="3765"/>
                      </a:lnTo>
                      <a:cubicBezTo>
                        <a:pt x="3506" y="3729"/>
                        <a:pt x="3560" y="3682"/>
                        <a:pt x="3625" y="3625"/>
                      </a:cubicBezTo>
                      <a:cubicBezTo>
                        <a:pt x="3684" y="3551"/>
                        <a:pt x="3752" y="3465"/>
                        <a:pt x="3827" y="3370"/>
                      </a:cubicBezTo>
                      <a:cubicBezTo>
                        <a:pt x="3884" y="3265"/>
                        <a:pt x="3950" y="3148"/>
                        <a:pt x="4004" y="3024"/>
                      </a:cubicBezTo>
                      <a:cubicBezTo>
                        <a:pt x="4045" y="2897"/>
                        <a:pt x="4100" y="2766"/>
                        <a:pt x="4130" y="2634"/>
                      </a:cubicBezTo>
                      <a:cubicBezTo>
                        <a:pt x="4178" y="2443"/>
                        <a:pt x="4213" y="2253"/>
                        <a:pt x="4237" y="2081"/>
                      </a:cubicBezTo>
                      <a:cubicBezTo>
                        <a:pt x="4274" y="2339"/>
                        <a:pt x="4314" y="2540"/>
                        <a:pt x="4352" y="2646"/>
                      </a:cubicBezTo>
                      <a:cubicBezTo>
                        <a:pt x="4410" y="2861"/>
                        <a:pt x="4343" y="2690"/>
                        <a:pt x="4341" y="2688"/>
                      </a:cubicBezTo>
                      <a:cubicBezTo>
                        <a:pt x="4434" y="2947"/>
                        <a:pt x="4391" y="2796"/>
                        <a:pt x="4469" y="3017"/>
                      </a:cubicBezTo>
                      <a:cubicBezTo>
                        <a:pt x="4489" y="3078"/>
                        <a:pt x="4456" y="3008"/>
                        <a:pt x="4442" y="2975"/>
                      </a:cubicBezTo>
                      <a:cubicBezTo>
                        <a:pt x="4472" y="3073"/>
                        <a:pt x="4528" y="3159"/>
                        <a:pt x="4533" y="3164"/>
                      </a:cubicBezTo>
                      <a:cubicBezTo>
                        <a:pt x="4474" y="3045"/>
                        <a:pt x="4513" y="3089"/>
                        <a:pt x="4497" y="3036"/>
                      </a:cubicBezTo>
                      <a:lnTo>
                        <a:pt x="4641" y="3307"/>
                      </a:lnTo>
                      <a:lnTo>
                        <a:pt x="4627" y="3300"/>
                      </a:lnTo>
                      <a:cubicBezTo>
                        <a:pt x="4641" y="3331"/>
                        <a:pt x="4671" y="3364"/>
                        <a:pt x="4724" y="3418"/>
                      </a:cubicBezTo>
                      <a:cubicBezTo>
                        <a:pt x="4781" y="3466"/>
                        <a:pt x="4831" y="3561"/>
                        <a:pt x="4954" y="3654"/>
                      </a:cubicBezTo>
                      <a:cubicBezTo>
                        <a:pt x="5336" y="3992"/>
                        <a:pt x="5855" y="4118"/>
                        <a:pt x="6309" y="4199"/>
                      </a:cubicBezTo>
                      <a:cubicBezTo>
                        <a:pt x="6300" y="4200"/>
                        <a:pt x="6292" y="4202"/>
                        <a:pt x="6283" y="4203"/>
                      </a:cubicBezTo>
                      <a:cubicBezTo>
                        <a:pt x="6245" y="4199"/>
                        <a:pt x="6197" y="4193"/>
                        <a:pt x="6148" y="4185"/>
                      </a:cubicBezTo>
                      <a:cubicBezTo>
                        <a:pt x="6184" y="4191"/>
                        <a:pt x="6222" y="4198"/>
                        <a:pt x="6266" y="4206"/>
                      </a:cubicBezTo>
                      <a:cubicBezTo>
                        <a:pt x="5994" y="4252"/>
                        <a:pt x="5720" y="4318"/>
                        <a:pt x="5447" y="4423"/>
                      </a:cubicBezTo>
                      <a:moveTo>
                        <a:pt x="1069" y="4393"/>
                      </a:moveTo>
                      <a:cubicBezTo>
                        <a:pt x="1072" y="4392"/>
                        <a:pt x="1075" y="4392"/>
                        <a:pt x="1078" y="4392"/>
                      </a:cubicBezTo>
                      <a:cubicBezTo>
                        <a:pt x="1075" y="4392"/>
                        <a:pt x="1072" y="4392"/>
                        <a:pt x="1069" y="4393"/>
                      </a:cubicBezTo>
                      <a:moveTo>
                        <a:pt x="8124" y="4066"/>
                      </a:moveTo>
                      <a:cubicBezTo>
                        <a:pt x="8138" y="4060"/>
                        <a:pt x="8150" y="4053"/>
                        <a:pt x="8162" y="4047"/>
                      </a:cubicBezTo>
                      <a:cubicBezTo>
                        <a:pt x="8215" y="4045"/>
                        <a:pt x="8272" y="4042"/>
                        <a:pt x="8336" y="4038"/>
                      </a:cubicBezTo>
                      <a:cubicBezTo>
                        <a:pt x="8294" y="4036"/>
                        <a:pt x="8240" y="4037"/>
                        <a:pt x="8178" y="4039"/>
                      </a:cubicBezTo>
                      <a:cubicBezTo>
                        <a:pt x="8222" y="4016"/>
                        <a:pt x="8249" y="3999"/>
                        <a:pt x="8249" y="3994"/>
                      </a:cubicBezTo>
                      <a:cubicBezTo>
                        <a:pt x="8339" y="4001"/>
                        <a:pt x="8419" y="4007"/>
                        <a:pt x="8465" y="4010"/>
                      </a:cubicBezTo>
                      <a:cubicBezTo>
                        <a:pt x="8441" y="4003"/>
                        <a:pt x="8257" y="3989"/>
                        <a:pt x="8159" y="3987"/>
                      </a:cubicBezTo>
                      <a:lnTo>
                        <a:pt x="8141" y="3999"/>
                      </a:lnTo>
                      <a:cubicBezTo>
                        <a:pt x="7916" y="3989"/>
                        <a:pt x="8089" y="3988"/>
                        <a:pt x="7869" y="3975"/>
                      </a:cubicBezTo>
                      <a:cubicBezTo>
                        <a:pt x="7858" y="3964"/>
                        <a:pt x="8060" y="3974"/>
                        <a:pt x="8238" y="3984"/>
                      </a:cubicBezTo>
                      <a:cubicBezTo>
                        <a:pt x="8078" y="3973"/>
                        <a:pt x="7919" y="3955"/>
                        <a:pt x="7853" y="3963"/>
                      </a:cubicBezTo>
                      <a:cubicBezTo>
                        <a:pt x="7703" y="3949"/>
                        <a:pt x="7870" y="3952"/>
                        <a:pt x="7690" y="3934"/>
                      </a:cubicBezTo>
                      <a:cubicBezTo>
                        <a:pt x="7562" y="3927"/>
                        <a:pt x="7392" y="3925"/>
                        <a:pt x="7245" y="3907"/>
                      </a:cubicBezTo>
                      <a:lnTo>
                        <a:pt x="7248" y="3905"/>
                      </a:lnTo>
                      <a:cubicBezTo>
                        <a:pt x="6894" y="3859"/>
                        <a:pt x="6701" y="3870"/>
                        <a:pt x="6387" y="3806"/>
                      </a:cubicBezTo>
                      <a:lnTo>
                        <a:pt x="6422" y="3807"/>
                      </a:lnTo>
                      <a:cubicBezTo>
                        <a:pt x="6308" y="3790"/>
                        <a:pt x="6095" y="3746"/>
                        <a:pt x="5903" y="3694"/>
                      </a:cubicBezTo>
                      <a:cubicBezTo>
                        <a:pt x="5957" y="3709"/>
                        <a:pt x="6004" y="3728"/>
                        <a:pt x="5886" y="3702"/>
                      </a:cubicBezTo>
                      <a:cubicBezTo>
                        <a:pt x="5773" y="3660"/>
                        <a:pt x="5693" y="3630"/>
                        <a:pt x="5615" y="3601"/>
                      </a:cubicBezTo>
                      <a:cubicBezTo>
                        <a:pt x="5537" y="3569"/>
                        <a:pt x="5478" y="3527"/>
                        <a:pt x="5410" y="3489"/>
                      </a:cubicBezTo>
                      <a:cubicBezTo>
                        <a:pt x="5362" y="3472"/>
                        <a:pt x="5323" y="3446"/>
                        <a:pt x="5285" y="3416"/>
                      </a:cubicBezTo>
                      <a:cubicBezTo>
                        <a:pt x="5237" y="3370"/>
                        <a:pt x="5157" y="3329"/>
                        <a:pt x="5101" y="3244"/>
                      </a:cubicBezTo>
                      <a:cubicBezTo>
                        <a:pt x="5069" y="3205"/>
                        <a:pt x="5034" y="3163"/>
                        <a:pt x="4998" y="3119"/>
                      </a:cubicBezTo>
                      <a:cubicBezTo>
                        <a:pt x="4970" y="3067"/>
                        <a:pt x="4940" y="3011"/>
                        <a:pt x="4909" y="2953"/>
                      </a:cubicBezTo>
                      <a:cubicBezTo>
                        <a:pt x="4789" y="2718"/>
                        <a:pt x="4700" y="2396"/>
                        <a:pt x="4646" y="2044"/>
                      </a:cubicBezTo>
                      <a:cubicBezTo>
                        <a:pt x="4532" y="1341"/>
                        <a:pt x="4493" y="547"/>
                        <a:pt x="4455" y="0"/>
                      </a:cubicBezTo>
                      <a:lnTo>
                        <a:pt x="4009" y="0"/>
                      </a:lnTo>
                      <a:cubicBezTo>
                        <a:pt x="3972" y="664"/>
                        <a:pt x="3945" y="1014"/>
                        <a:pt x="3929" y="1219"/>
                      </a:cubicBezTo>
                      <a:lnTo>
                        <a:pt x="3930" y="1186"/>
                      </a:lnTo>
                      <a:cubicBezTo>
                        <a:pt x="3902" y="1504"/>
                        <a:pt x="3867" y="1909"/>
                        <a:pt x="3777" y="2331"/>
                      </a:cubicBezTo>
                      <a:cubicBezTo>
                        <a:pt x="3691" y="2755"/>
                        <a:pt x="3524" y="3188"/>
                        <a:pt x="3180" y="3440"/>
                      </a:cubicBezTo>
                      <a:cubicBezTo>
                        <a:pt x="2840" y="3701"/>
                        <a:pt x="2352" y="3795"/>
                        <a:pt x="1915" y="3860"/>
                      </a:cubicBezTo>
                      <a:cubicBezTo>
                        <a:pt x="1473" y="3926"/>
                        <a:pt x="1059" y="3957"/>
                        <a:pt x="728" y="3985"/>
                      </a:cubicBezTo>
                      <a:cubicBezTo>
                        <a:pt x="584" y="3988"/>
                        <a:pt x="403" y="3997"/>
                        <a:pt x="233" y="4007"/>
                      </a:cubicBezTo>
                      <a:cubicBezTo>
                        <a:pt x="90" y="4001"/>
                        <a:pt x="155" y="4003"/>
                        <a:pt x="25" y="3993"/>
                      </a:cubicBezTo>
                      <a:lnTo>
                        <a:pt x="25" y="4018"/>
                      </a:lnTo>
                      <a:cubicBezTo>
                        <a:pt x="24" y="4018"/>
                        <a:pt x="23" y="4018"/>
                        <a:pt x="22" y="4018"/>
                      </a:cubicBezTo>
                      <a:cubicBezTo>
                        <a:pt x="23" y="4018"/>
                        <a:pt x="24" y="4018"/>
                        <a:pt x="25" y="4018"/>
                      </a:cubicBezTo>
                      <a:lnTo>
                        <a:pt x="25" y="4029"/>
                      </a:lnTo>
                      <a:cubicBezTo>
                        <a:pt x="19" y="4029"/>
                        <a:pt x="14" y="4029"/>
                        <a:pt x="8" y="4030"/>
                      </a:cubicBezTo>
                      <a:cubicBezTo>
                        <a:pt x="4" y="4030"/>
                        <a:pt x="0" y="4030"/>
                        <a:pt x="0" y="4030"/>
                      </a:cubicBezTo>
                      <a:lnTo>
                        <a:pt x="0" y="4436"/>
                      </a:lnTo>
                      <a:cubicBezTo>
                        <a:pt x="8" y="4437"/>
                        <a:pt x="16" y="4437"/>
                        <a:pt x="25" y="4438"/>
                      </a:cubicBezTo>
                      <a:lnTo>
                        <a:pt x="25" y="4473"/>
                      </a:lnTo>
                      <a:cubicBezTo>
                        <a:pt x="73" y="4470"/>
                        <a:pt x="158" y="4466"/>
                        <a:pt x="304" y="4458"/>
                      </a:cubicBezTo>
                      <a:cubicBezTo>
                        <a:pt x="335" y="4456"/>
                        <a:pt x="363" y="4454"/>
                        <a:pt x="391" y="4452"/>
                      </a:cubicBezTo>
                      <a:cubicBezTo>
                        <a:pt x="435" y="4454"/>
                        <a:pt x="521" y="4457"/>
                        <a:pt x="698" y="4467"/>
                      </a:cubicBezTo>
                      <a:cubicBezTo>
                        <a:pt x="888" y="4481"/>
                        <a:pt x="1214" y="4497"/>
                        <a:pt x="1599" y="4542"/>
                      </a:cubicBezTo>
                      <a:cubicBezTo>
                        <a:pt x="1982" y="4586"/>
                        <a:pt x="2436" y="4645"/>
                        <a:pt x="2827" y="4804"/>
                      </a:cubicBezTo>
                      <a:cubicBezTo>
                        <a:pt x="3024" y="4880"/>
                        <a:pt x="3191" y="4992"/>
                        <a:pt x="3332" y="5119"/>
                      </a:cubicBezTo>
                      <a:cubicBezTo>
                        <a:pt x="3393" y="5191"/>
                        <a:pt x="3452" y="5263"/>
                        <a:pt x="3506" y="5335"/>
                      </a:cubicBezTo>
                      <a:cubicBezTo>
                        <a:pt x="3550" y="5417"/>
                        <a:pt x="3592" y="5496"/>
                        <a:pt x="3632" y="5571"/>
                      </a:cubicBezTo>
                      <a:cubicBezTo>
                        <a:pt x="3758" y="5900"/>
                        <a:pt x="3815" y="6196"/>
                        <a:pt x="3839" y="6359"/>
                      </a:cubicBezTo>
                      <a:cubicBezTo>
                        <a:pt x="3915" y="6706"/>
                        <a:pt x="3947" y="7157"/>
                        <a:pt x="3981" y="7511"/>
                      </a:cubicBezTo>
                      <a:lnTo>
                        <a:pt x="3975" y="7476"/>
                      </a:lnTo>
                      <a:cubicBezTo>
                        <a:pt x="3985" y="7568"/>
                        <a:pt x="3999" y="7766"/>
                        <a:pt x="4015" y="8020"/>
                      </a:cubicBezTo>
                      <a:cubicBezTo>
                        <a:pt x="4005" y="8172"/>
                        <a:pt x="3996" y="8317"/>
                        <a:pt x="3990" y="8439"/>
                      </a:cubicBezTo>
                      <a:lnTo>
                        <a:pt x="4039" y="8439"/>
                      </a:lnTo>
                      <a:cubicBezTo>
                        <a:pt x="4039" y="8448"/>
                        <a:pt x="4040" y="8456"/>
                        <a:pt x="4040" y="8464"/>
                      </a:cubicBezTo>
                      <a:lnTo>
                        <a:pt x="4424" y="8464"/>
                      </a:lnTo>
                      <a:cubicBezTo>
                        <a:pt x="4424" y="8456"/>
                        <a:pt x="4424" y="8447"/>
                        <a:pt x="4425" y="8439"/>
                      </a:cubicBezTo>
                      <a:lnTo>
                        <a:pt x="4474" y="8439"/>
                      </a:lnTo>
                      <a:cubicBezTo>
                        <a:pt x="4463" y="8248"/>
                        <a:pt x="4456" y="8117"/>
                        <a:pt x="4455" y="8104"/>
                      </a:cubicBezTo>
                      <a:lnTo>
                        <a:pt x="4446" y="8093"/>
                      </a:lnTo>
                      <a:cubicBezTo>
                        <a:pt x="4490" y="7414"/>
                        <a:pt x="4557" y="6703"/>
                        <a:pt x="4600" y="6479"/>
                      </a:cubicBezTo>
                      <a:lnTo>
                        <a:pt x="4588" y="6537"/>
                      </a:lnTo>
                      <a:cubicBezTo>
                        <a:pt x="4635" y="6159"/>
                        <a:pt x="4651" y="6216"/>
                        <a:pt x="4721" y="5932"/>
                      </a:cubicBezTo>
                      <a:cubicBezTo>
                        <a:pt x="4687" y="5960"/>
                        <a:pt x="4779" y="5662"/>
                        <a:pt x="4822" y="5552"/>
                      </a:cubicBezTo>
                      <a:lnTo>
                        <a:pt x="4823" y="5558"/>
                      </a:lnTo>
                      <a:cubicBezTo>
                        <a:pt x="4872" y="5488"/>
                        <a:pt x="4910" y="5340"/>
                        <a:pt x="5013" y="5228"/>
                      </a:cubicBezTo>
                      <a:cubicBezTo>
                        <a:pt x="5097" y="5099"/>
                        <a:pt x="5230" y="4995"/>
                        <a:pt x="5348" y="4915"/>
                      </a:cubicBezTo>
                      <a:lnTo>
                        <a:pt x="5343" y="4928"/>
                      </a:lnTo>
                      <a:cubicBezTo>
                        <a:pt x="5530" y="4779"/>
                        <a:pt x="5994" y="4657"/>
                        <a:pt x="6174" y="4621"/>
                      </a:cubicBezTo>
                      <a:cubicBezTo>
                        <a:pt x="6588" y="4539"/>
                        <a:pt x="7250" y="4493"/>
                        <a:pt x="7827" y="4443"/>
                      </a:cubicBezTo>
                      <a:lnTo>
                        <a:pt x="8203" y="4446"/>
                      </a:lnTo>
                      <a:lnTo>
                        <a:pt x="8257" y="4440"/>
                      </a:lnTo>
                      <a:cubicBezTo>
                        <a:pt x="8257" y="4440"/>
                        <a:pt x="8815" y="4102"/>
                        <a:pt x="8124" y="406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5000" lIns="90000" spcFirstLastPara="1" rIns="90000" wrap="square" tIns="450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" name="Google Shape;134;p7"/>
                <p:cNvSpPr/>
                <p:nvPr/>
              </p:nvSpPr>
              <p:spPr>
                <a:xfrm>
                  <a:off x="520012" y="1809418"/>
                  <a:ext cx="46213" cy="45555"/>
                </a:xfrm>
                <a:custGeom>
                  <a:rect b="b" l="l" r="r" t="t"/>
                  <a:pathLst>
                    <a:path extrusionOk="0" h="2213" w="2245">
                      <a:moveTo>
                        <a:pt x="2245" y="1066"/>
                      </a:moveTo>
                      <a:cubicBezTo>
                        <a:pt x="2245" y="1027"/>
                        <a:pt x="2249" y="986"/>
                        <a:pt x="2234" y="972"/>
                      </a:cubicBezTo>
                      <a:cubicBezTo>
                        <a:pt x="2233" y="934"/>
                        <a:pt x="2247" y="974"/>
                        <a:pt x="2245" y="928"/>
                      </a:cubicBezTo>
                      <a:cubicBezTo>
                        <a:pt x="2238" y="897"/>
                        <a:pt x="2217" y="858"/>
                        <a:pt x="2214" y="821"/>
                      </a:cubicBezTo>
                      <a:lnTo>
                        <a:pt x="2216" y="821"/>
                      </a:lnTo>
                      <a:cubicBezTo>
                        <a:pt x="2201" y="730"/>
                        <a:pt x="2159" y="694"/>
                        <a:pt x="2132" y="617"/>
                      </a:cubicBezTo>
                      <a:lnTo>
                        <a:pt x="2139" y="623"/>
                      </a:lnTo>
                      <a:cubicBezTo>
                        <a:pt x="2133" y="594"/>
                        <a:pt x="2098" y="548"/>
                        <a:pt x="2075" y="500"/>
                      </a:cubicBezTo>
                      <a:cubicBezTo>
                        <a:pt x="2081" y="514"/>
                        <a:pt x="2082" y="529"/>
                        <a:pt x="2064" y="503"/>
                      </a:cubicBezTo>
                      <a:cubicBezTo>
                        <a:pt x="2036" y="449"/>
                        <a:pt x="2006" y="420"/>
                        <a:pt x="1984" y="382"/>
                      </a:cubicBezTo>
                      <a:lnTo>
                        <a:pt x="1948" y="357"/>
                      </a:lnTo>
                      <a:cubicBezTo>
                        <a:pt x="1883" y="278"/>
                        <a:pt x="1679" y="104"/>
                        <a:pt x="1425" y="39"/>
                      </a:cubicBezTo>
                      <a:cubicBezTo>
                        <a:pt x="1175" y="-34"/>
                        <a:pt x="915" y="13"/>
                        <a:pt x="817" y="44"/>
                      </a:cubicBezTo>
                      <a:lnTo>
                        <a:pt x="825" y="40"/>
                      </a:lnTo>
                      <a:cubicBezTo>
                        <a:pt x="673" y="79"/>
                        <a:pt x="448" y="189"/>
                        <a:pt x="289" y="373"/>
                      </a:cubicBezTo>
                      <a:cubicBezTo>
                        <a:pt x="124" y="551"/>
                        <a:pt x="40" y="789"/>
                        <a:pt x="25" y="948"/>
                      </a:cubicBezTo>
                      <a:cubicBezTo>
                        <a:pt x="6" y="996"/>
                        <a:pt x="5" y="1065"/>
                        <a:pt x="0" y="1117"/>
                      </a:cubicBezTo>
                      <a:cubicBezTo>
                        <a:pt x="6" y="1088"/>
                        <a:pt x="13" y="1098"/>
                        <a:pt x="11" y="1120"/>
                      </a:cubicBezTo>
                      <a:cubicBezTo>
                        <a:pt x="19" y="1277"/>
                        <a:pt x="13" y="1132"/>
                        <a:pt x="36" y="1288"/>
                      </a:cubicBezTo>
                      <a:cubicBezTo>
                        <a:pt x="52" y="1376"/>
                        <a:pt x="106" y="1594"/>
                        <a:pt x="238" y="1769"/>
                      </a:cubicBezTo>
                      <a:cubicBezTo>
                        <a:pt x="361" y="1949"/>
                        <a:pt x="549" y="2066"/>
                        <a:pt x="619" y="2105"/>
                      </a:cubicBezTo>
                      <a:cubicBezTo>
                        <a:pt x="702" y="2133"/>
                        <a:pt x="803" y="2176"/>
                        <a:pt x="888" y="2186"/>
                      </a:cubicBezTo>
                      <a:lnTo>
                        <a:pt x="879" y="2187"/>
                      </a:lnTo>
                      <a:cubicBezTo>
                        <a:pt x="923" y="2194"/>
                        <a:pt x="1074" y="2225"/>
                        <a:pt x="1228" y="2208"/>
                      </a:cubicBezTo>
                      <a:cubicBezTo>
                        <a:pt x="1382" y="2196"/>
                        <a:pt x="1531" y="2139"/>
                        <a:pt x="1576" y="2112"/>
                      </a:cubicBezTo>
                      <a:lnTo>
                        <a:pt x="1562" y="2116"/>
                      </a:lnTo>
                      <a:cubicBezTo>
                        <a:pt x="1642" y="2068"/>
                        <a:pt x="1637" y="2088"/>
                        <a:pt x="1703" y="2054"/>
                      </a:cubicBezTo>
                      <a:cubicBezTo>
                        <a:pt x="1687" y="2046"/>
                        <a:pt x="1747" y="1994"/>
                        <a:pt x="1769" y="1974"/>
                      </a:cubicBezTo>
                      <a:lnTo>
                        <a:pt x="1770" y="1978"/>
                      </a:lnTo>
                      <a:cubicBezTo>
                        <a:pt x="1806" y="1949"/>
                        <a:pt x="1871" y="1870"/>
                        <a:pt x="1916" y="1813"/>
                      </a:cubicBezTo>
                      <a:lnTo>
                        <a:pt x="1921" y="1821"/>
                      </a:lnTo>
                      <a:cubicBezTo>
                        <a:pt x="1956" y="1770"/>
                        <a:pt x="2022" y="1676"/>
                        <a:pt x="2042" y="1637"/>
                      </a:cubicBezTo>
                      <a:cubicBezTo>
                        <a:pt x="2094" y="1553"/>
                        <a:pt x="2167" y="1408"/>
                        <a:pt x="2172" y="1270"/>
                      </a:cubicBezTo>
                      <a:cubicBezTo>
                        <a:pt x="2185" y="1242"/>
                        <a:pt x="2196" y="1214"/>
                        <a:pt x="2206" y="1185"/>
                      </a:cubicBezTo>
                      <a:lnTo>
                        <a:pt x="2204" y="1171"/>
                      </a:lnTo>
                      <a:cubicBezTo>
                        <a:pt x="2205" y="1156"/>
                        <a:pt x="1891" y="1058"/>
                        <a:pt x="1817" y="1179"/>
                      </a:cubicBezTo>
                      <a:lnTo>
                        <a:pt x="1807" y="1177"/>
                      </a:lnTo>
                      <a:cubicBezTo>
                        <a:pt x="1807" y="1184"/>
                        <a:pt x="1808" y="1192"/>
                        <a:pt x="1807" y="1200"/>
                      </a:cubicBezTo>
                      <a:cubicBezTo>
                        <a:pt x="1798" y="1227"/>
                        <a:pt x="1807" y="1241"/>
                        <a:pt x="1798" y="1237"/>
                      </a:cubicBezTo>
                      <a:lnTo>
                        <a:pt x="1805" y="1200"/>
                      </a:lnTo>
                      <a:cubicBezTo>
                        <a:pt x="1798" y="1227"/>
                        <a:pt x="1796" y="1208"/>
                        <a:pt x="1793" y="1197"/>
                      </a:cubicBezTo>
                      <a:cubicBezTo>
                        <a:pt x="1790" y="1208"/>
                        <a:pt x="1787" y="1219"/>
                        <a:pt x="1783" y="1227"/>
                      </a:cubicBezTo>
                      <a:cubicBezTo>
                        <a:pt x="1786" y="1233"/>
                        <a:pt x="1787" y="1224"/>
                        <a:pt x="1790" y="1220"/>
                      </a:cubicBezTo>
                      <a:cubicBezTo>
                        <a:pt x="1790" y="1235"/>
                        <a:pt x="1798" y="1257"/>
                        <a:pt x="1788" y="1274"/>
                      </a:cubicBezTo>
                      <a:cubicBezTo>
                        <a:pt x="1780" y="1301"/>
                        <a:pt x="1773" y="1272"/>
                        <a:pt x="1764" y="1303"/>
                      </a:cubicBezTo>
                      <a:cubicBezTo>
                        <a:pt x="1712" y="1464"/>
                        <a:pt x="1600" y="1595"/>
                        <a:pt x="1459" y="1684"/>
                      </a:cubicBezTo>
                      <a:cubicBezTo>
                        <a:pt x="1454" y="1683"/>
                        <a:pt x="1458" y="1681"/>
                        <a:pt x="1461" y="1677"/>
                      </a:cubicBezTo>
                      <a:cubicBezTo>
                        <a:pt x="1421" y="1707"/>
                        <a:pt x="1380" y="1726"/>
                        <a:pt x="1338" y="1744"/>
                      </a:cubicBezTo>
                      <a:cubicBezTo>
                        <a:pt x="1325" y="1745"/>
                        <a:pt x="1320" y="1741"/>
                        <a:pt x="1315" y="1738"/>
                      </a:cubicBezTo>
                      <a:cubicBezTo>
                        <a:pt x="1328" y="1755"/>
                        <a:pt x="1070" y="1793"/>
                        <a:pt x="1065" y="1775"/>
                      </a:cubicBezTo>
                      <a:lnTo>
                        <a:pt x="1060" y="1791"/>
                      </a:lnTo>
                      <a:cubicBezTo>
                        <a:pt x="1010" y="1787"/>
                        <a:pt x="1048" y="1771"/>
                        <a:pt x="1002" y="1769"/>
                      </a:cubicBezTo>
                      <a:cubicBezTo>
                        <a:pt x="979" y="1792"/>
                        <a:pt x="929" y="1749"/>
                        <a:pt x="910" y="1758"/>
                      </a:cubicBezTo>
                      <a:cubicBezTo>
                        <a:pt x="910" y="1758"/>
                        <a:pt x="890" y="1747"/>
                        <a:pt x="894" y="1741"/>
                      </a:cubicBezTo>
                      <a:cubicBezTo>
                        <a:pt x="883" y="1750"/>
                        <a:pt x="871" y="1736"/>
                        <a:pt x="857" y="1734"/>
                      </a:cubicBezTo>
                      <a:cubicBezTo>
                        <a:pt x="850" y="1736"/>
                        <a:pt x="859" y="1739"/>
                        <a:pt x="861" y="1744"/>
                      </a:cubicBezTo>
                      <a:cubicBezTo>
                        <a:pt x="850" y="1742"/>
                        <a:pt x="840" y="1738"/>
                        <a:pt x="829" y="1734"/>
                      </a:cubicBezTo>
                      <a:cubicBezTo>
                        <a:pt x="819" y="1725"/>
                        <a:pt x="820" y="1717"/>
                        <a:pt x="833" y="1722"/>
                      </a:cubicBezTo>
                      <a:cubicBezTo>
                        <a:pt x="794" y="1705"/>
                        <a:pt x="688" y="1637"/>
                        <a:pt x="611" y="1540"/>
                      </a:cubicBezTo>
                      <a:cubicBezTo>
                        <a:pt x="534" y="1443"/>
                        <a:pt x="493" y="1326"/>
                        <a:pt x="482" y="1283"/>
                      </a:cubicBezTo>
                      <a:cubicBezTo>
                        <a:pt x="476" y="1297"/>
                        <a:pt x="488" y="1322"/>
                        <a:pt x="479" y="1337"/>
                      </a:cubicBezTo>
                      <a:cubicBezTo>
                        <a:pt x="461" y="1317"/>
                        <a:pt x="472" y="1301"/>
                        <a:pt x="460" y="1293"/>
                      </a:cubicBezTo>
                      <a:cubicBezTo>
                        <a:pt x="478" y="1279"/>
                        <a:pt x="452" y="1240"/>
                        <a:pt x="473" y="1218"/>
                      </a:cubicBezTo>
                      <a:lnTo>
                        <a:pt x="459" y="1213"/>
                      </a:lnTo>
                      <a:lnTo>
                        <a:pt x="465" y="1200"/>
                      </a:lnTo>
                      <a:cubicBezTo>
                        <a:pt x="447" y="1096"/>
                        <a:pt x="452" y="1176"/>
                        <a:pt x="459" y="1083"/>
                      </a:cubicBezTo>
                      <a:cubicBezTo>
                        <a:pt x="460" y="1029"/>
                        <a:pt x="448" y="999"/>
                        <a:pt x="462" y="971"/>
                      </a:cubicBezTo>
                      <a:cubicBezTo>
                        <a:pt x="460" y="975"/>
                        <a:pt x="449" y="985"/>
                        <a:pt x="450" y="971"/>
                      </a:cubicBezTo>
                      <a:cubicBezTo>
                        <a:pt x="462" y="971"/>
                        <a:pt x="452" y="931"/>
                        <a:pt x="464" y="927"/>
                      </a:cubicBezTo>
                      <a:cubicBezTo>
                        <a:pt x="467" y="913"/>
                        <a:pt x="485" y="871"/>
                        <a:pt x="465" y="880"/>
                      </a:cubicBezTo>
                      <a:cubicBezTo>
                        <a:pt x="474" y="875"/>
                        <a:pt x="492" y="838"/>
                        <a:pt x="489" y="863"/>
                      </a:cubicBezTo>
                      <a:cubicBezTo>
                        <a:pt x="495" y="851"/>
                        <a:pt x="504" y="840"/>
                        <a:pt x="505" y="829"/>
                      </a:cubicBezTo>
                      <a:lnTo>
                        <a:pt x="493" y="844"/>
                      </a:lnTo>
                      <a:cubicBezTo>
                        <a:pt x="510" y="800"/>
                        <a:pt x="534" y="784"/>
                        <a:pt x="539" y="751"/>
                      </a:cubicBezTo>
                      <a:lnTo>
                        <a:pt x="524" y="763"/>
                      </a:lnTo>
                      <a:cubicBezTo>
                        <a:pt x="537" y="737"/>
                        <a:pt x="552" y="718"/>
                        <a:pt x="571" y="718"/>
                      </a:cubicBezTo>
                      <a:lnTo>
                        <a:pt x="557" y="744"/>
                      </a:lnTo>
                      <a:cubicBezTo>
                        <a:pt x="584" y="706"/>
                        <a:pt x="600" y="684"/>
                        <a:pt x="621" y="650"/>
                      </a:cubicBezTo>
                      <a:lnTo>
                        <a:pt x="612" y="660"/>
                      </a:lnTo>
                      <a:cubicBezTo>
                        <a:pt x="623" y="602"/>
                        <a:pt x="843" y="446"/>
                        <a:pt x="893" y="427"/>
                      </a:cubicBezTo>
                      <a:lnTo>
                        <a:pt x="868" y="423"/>
                      </a:lnTo>
                      <a:cubicBezTo>
                        <a:pt x="880" y="415"/>
                        <a:pt x="893" y="407"/>
                        <a:pt x="906" y="401"/>
                      </a:cubicBezTo>
                      <a:cubicBezTo>
                        <a:pt x="901" y="402"/>
                        <a:pt x="897" y="442"/>
                        <a:pt x="892" y="441"/>
                      </a:cubicBezTo>
                      <a:cubicBezTo>
                        <a:pt x="933" y="427"/>
                        <a:pt x="1069" y="388"/>
                        <a:pt x="1207" y="408"/>
                      </a:cubicBezTo>
                      <a:cubicBezTo>
                        <a:pt x="1344" y="422"/>
                        <a:pt x="1468" y="488"/>
                        <a:pt x="1498" y="516"/>
                      </a:cubicBezTo>
                      <a:cubicBezTo>
                        <a:pt x="1523" y="539"/>
                        <a:pt x="1492" y="537"/>
                        <a:pt x="1492" y="537"/>
                      </a:cubicBezTo>
                      <a:cubicBezTo>
                        <a:pt x="1527" y="554"/>
                        <a:pt x="1513" y="536"/>
                        <a:pt x="1540" y="556"/>
                      </a:cubicBezTo>
                      <a:cubicBezTo>
                        <a:pt x="1546" y="564"/>
                        <a:pt x="1533" y="563"/>
                        <a:pt x="1527" y="561"/>
                      </a:cubicBezTo>
                      <a:cubicBezTo>
                        <a:pt x="1540" y="569"/>
                        <a:pt x="1548" y="580"/>
                        <a:pt x="1553" y="576"/>
                      </a:cubicBezTo>
                      <a:cubicBezTo>
                        <a:pt x="1541" y="562"/>
                        <a:pt x="1556" y="555"/>
                        <a:pt x="1555" y="543"/>
                      </a:cubicBezTo>
                      <a:cubicBezTo>
                        <a:pt x="1567" y="552"/>
                        <a:pt x="1579" y="561"/>
                        <a:pt x="1589" y="572"/>
                      </a:cubicBezTo>
                      <a:lnTo>
                        <a:pt x="1582" y="577"/>
                      </a:lnTo>
                      <a:cubicBezTo>
                        <a:pt x="1588" y="585"/>
                        <a:pt x="1618" y="574"/>
                        <a:pt x="1646" y="610"/>
                      </a:cubicBezTo>
                      <a:cubicBezTo>
                        <a:pt x="1696" y="666"/>
                        <a:pt x="1744" y="733"/>
                        <a:pt x="1775" y="801"/>
                      </a:cubicBezTo>
                      <a:cubicBezTo>
                        <a:pt x="1770" y="802"/>
                        <a:pt x="1760" y="790"/>
                        <a:pt x="1751" y="777"/>
                      </a:cubicBezTo>
                      <a:cubicBezTo>
                        <a:pt x="1755" y="786"/>
                        <a:pt x="1762" y="799"/>
                        <a:pt x="1763" y="809"/>
                      </a:cubicBezTo>
                      <a:cubicBezTo>
                        <a:pt x="1764" y="789"/>
                        <a:pt x="1782" y="834"/>
                        <a:pt x="1780" y="820"/>
                      </a:cubicBezTo>
                      <a:cubicBezTo>
                        <a:pt x="1825" y="861"/>
                        <a:pt x="1826" y="937"/>
                        <a:pt x="1849" y="982"/>
                      </a:cubicBezTo>
                      <a:cubicBezTo>
                        <a:pt x="1870" y="969"/>
                        <a:pt x="2213" y="1057"/>
                        <a:pt x="2235" y="1070"/>
                      </a:cubicBezTo>
                      <a:cubicBezTo>
                        <a:pt x="2236" y="1093"/>
                        <a:pt x="2236" y="1115"/>
                        <a:pt x="2234" y="1122"/>
                      </a:cubicBezTo>
                      <a:cubicBezTo>
                        <a:pt x="2240" y="1117"/>
                        <a:pt x="2241" y="1071"/>
                        <a:pt x="2236" y="1047"/>
                      </a:cubicBezTo>
                      <a:lnTo>
                        <a:pt x="2223" y="1044"/>
                      </a:lnTo>
                      <a:cubicBezTo>
                        <a:pt x="2215" y="990"/>
                        <a:pt x="2231" y="1031"/>
                        <a:pt x="2223" y="977"/>
                      </a:cubicBezTo>
                      <a:cubicBezTo>
                        <a:pt x="2234" y="973"/>
                        <a:pt x="2243" y="1022"/>
                        <a:pt x="2245" y="106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5000" lIns="90000" spcFirstLastPara="1" rIns="90000" wrap="square" tIns="450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" name="Google Shape;135;p7"/>
                <p:cNvSpPr/>
                <p:nvPr/>
              </p:nvSpPr>
              <p:spPr>
                <a:xfrm>
                  <a:off x="243687" y="1967543"/>
                  <a:ext cx="46213" cy="45555"/>
                </a:xfrm>
                <a:custGeom>
                  <a:rect b="b" l="l" r="r" t="t"/>
                  <a:pathLst>
                    <a:path extrusionOk="0" h="2213" w="2245">
                      <a:moveTo>
                        <a:pt x="2245" y="1066"/>
                      </a:moveTo>
                      <a:cubicBezTo>
                        <a:pt x="2245" y="1027"/>
                        <a:pt x="2249" y="986"/>
                        <a:pt x="2234" y="972"/>
                      </a:cubicBezTo>
                      <a:cubicBezTo>
                        <a:pt x="2233" y="934"/>
                        <a:pt x="2247" y="974"/>
                        <a:pt x="2245" y="928"/>
                      </a:cubicBezTo>
                      <a:cubicBezTo>
                        <a:pt x="2238" y="897"/>
                        <a:pt x="2217" y="858"/>
                        <a:pt x="2214" y="821"/>
                      </a:cubicBezTo>
                      <a:lnTo>
                        <a:pt x="2216" y="821"/>
                      </a:lnTo>
                      <a:cubicBezTo>
                        <a:pt x="2201" y="730"/>
                        <a:pt x="2159" y="694"/>
                        <a:pt x="2132" y="617"/>
                      </a:cubicBezTo>
                      <a:lnTo>
                        <a:pt x="2139" y="623"/>
                      </a:lnTo>
                      <a:cubicBezTo>
                        <a:pt x="2133" y="594"/>
                        <a:pt x="2098" y="548"/>
                        <a:pt x="2075" y="500"/>
                      </a:cubicBezTo>
                      <a:cubicBezTo>
                        <a:pt x="2081" y="514"/>
                        <a:pt x="2082" y="529"/>
                        <a:pt x="2064" y="503"/>
                      </a:cubicBezTo>
                      <a:cubicBezTo>
                        <a:pt x="2036" y="449"/>
                        <a:pt x="2006" y="420"/>
                        <a:pt x="1984" y="382"/>
                      </a:cubicBezTo>
                      <a:lnTo>
                        <a:pt x="1948" y="357"/>
                      </a:lnTo>
                      <a:cubicBezTo>
                        <a:pt x="1883" y="278"/>
                        <a:pt x="1679" y="104"/>
                        <a:pt x="1425" y="39"/>
                      </a:cubicBezTo>
                      <a:cubicBezTo>
                        <a:pt x="1175" y="-34"/>
                        <a:pt x="915" y="13"/>
                        <a:pt x="817" y="44"/>
                      </a:cubicBezTo>
                      <a:lnTo>
                        <a:pt x="825" y="40"/>
                      </a:lnTo>
                      <a:cubicBezTo>
                        <a:pt x="673" y="79"/>
                        <a:pt x="448" y="189"/>
                        <a:pt x="289" y="373"/>
                      </a:cubicBezTo>
                      <a:cubicBezTo>
                        <a:pt x="124" y="551"/>
                        <a:pt x="40" y="789"/>
                        <a:pt x="25" y="948"/>
                      </a:cubicBezTo>
                      <a:cubicBezTo>
                        <a:pt x="6" y="996"/>
                        <a:pt x="5" y="1065"/>
                        <a:pt x="0" y="1117"/>
                      </a:cubicBezTo>
                      <a:cubicBezTo>
                        <a:pt x="6" y="1088"/>
                        <a:pt x="13" y="1098"/>
                        <a:pt x="11" y="1120"/>
                      </a:cubicBezTo>
                      <a:cubicBezTo>
                        <a:pt x="19" y="1277"/>
                        <a:pt x="13" y="1132"/>
                        <a:pt x="36" y="1288"/>
                      </a:cubicBezTo>
                      <a:cubicBezTo>
                        <a:pt x="52" y="1376"/>
                        <a:pt x="106" y="1594"/>
                        <a:pt x="238" y="1769"/>
                      </a:cubicBezTo>
                      <a:cubicBezTo>
                        <a:pt x="361" y="1949"/>
                        <a:pt x="549" y="2066"/>
                        <a:pt x="619" y="2105"/>
                      </a:cubicBezTo>
                      <a:cubicBezTo>
                        <a:pt x="702" y="2133"/>
                        <a:pt x="803" y="2176"/>
                        <a:pt x="888" y="2186"/>
                      </a:cubicBezTo>
                      <a:lnTo>
                        <a:pt x="879" y="2187"/>
                      </a:lnTo>
                      <a:cubicBezTo>
                        <a:pt x="923" y="2194"/>
                        <a:pt x="1074" y="2225"/>
                        <a:pt x="1228" y="2208"/>
                      </a:cubicBezTo>
                      <a:cubicBezTo>
                        <a:pt x="1382" y="2196"/>
                        <a:pt x="1531" y="2139"/>
                        <a:pt x="1576" y="2112"/>
                      </a:cubicBezTo>
                      <a:lnTo>
                        <a:pt x="1562" y="2116"/>
                      </a:lnTo>
                      <a:cubicBezTo>
                        <a:pt x="1642" y="2068"/>
                        <a:pt x="1637" y="2088"/>
                        <a:pt x="1703" y="2054"/>
                      </a:cubicBezTo>
                      <a:cubicBezTo>
                        <a:pt x="1687" y="2046"/>
                        <a:pt x="1747" y="1994"/>
                        <a:pt x="1769" y="1974"/>
                      </a:cubicBezTo>
                      <a:lnTo>
                        <a:pt x="1770" y="1978"/>
                      </a:lnTo>
                      <a:cubicBezTo>
                        <a:pt x="1806" y="1949"/>
                        <a:pt x="1871" y="1870"/>
                        <a:pt x="1916" y="1813"/>
                      </a:cubicBezTo>
                      <a:lnTo>
                        <a:pt x="1921" y="1821"/>
                      </a:lnTo>
                      <a:cubicBezTo>
                        <a:pt x="1956" y="1770"/>
                        <a:pt x="2022" y="1676"/>
                        <a:pt x="2042" y="1637"/>
                      </a:cubicBezTo>
                      <a:cubicBezTo>
                        <a:pt x="2094" y="1553"/>
                        <a:pt x="2167" y="1408"/>
                        <a:pt x="2172" y="1270"/>
                      </a:cubicBezTo>
                      <a:cubicBezTo>
                        <a:pt x="2185" y="1242"/>
                        <a:pt x="2196" y="1214"/>
                        <a:pt x="2206" y="1185"/>
                      </a:cubicBezTo>
                      <a:lnTo>
                        <a:pt x="2204" y="1171"/>
                      </a:lnTo>
                      <a:cubicBezTo>
                        <a:pt x="2205" y="1156"/>
                        <a:pt x="1891" y="1058"/>
                        <a:pt x="1817" y="1179"/>
                      </a:cubicBezTo>
                      <a:lnTo>
                        <a:pt x="1807" y="1177"/>
                      </a:lnTo>
                      <a:cubicBezTo>
                        <a:pt x="1807" y="1184"/>
                        <a:pt x="1808" y="1192"/>
                        <a:pt x="1807" y="1200"/>
                      </a:cubicBezTo>
                      <a:cubicBezTo>
                        <a:pt x="1798" y="1227"/>
                        <a:pt x="1807" y="1241"/>
                        <a:pt x="1798" y="1237"/>
                      </a:cubicBezTo>
                      <a:lnTo>
                        <a:pt x="1805" y="1200"/>
                      </a:lnTo>
                      <a:cubicBezTo>
                        <a:pt x="1798" y="1227"/>
                        <a:pt x="1796" y="1208"/>
                        <a:pt x="1793" y="1197"/>
                      </a:cubicBezTo>
                      <a:cubicBezTo>
                        <a:pt x="1790" y="1208"/>
                        <a:pt x="1787" y="1219"/>
                        <a:pt x="1783" y="1227"/>
                      </a:cubicBezTo>
                      <a:cubicBezTo>
                        <a:pt x="1786" y="1233"/>
                        <a:pt x="1787" y="1224"/>
                        <a:pt x="1790" y="1220"/>
                      </a:cubicBezTo>
                      <a:cubicBezTo>
                        <a:pt x="1790" y="1235"/>
                        <a:pt x="1798" y="1257"/>
                        <a:pt x="1788" y="1274"/>
                      </a:cubicBezTo>
                      <a:cubicBezTo>
                        <a:pt x="1780" y="1301"/>
                        <a:pt x="1773" y="1272"/>
                        <a:pt x="1764" y="1303"/>
                      </a:cubicBezTo>
                      <a:cubicBezTo>
                        <a:pt x="1712" y="1464"/>
                        <a:pt x="1600" y="1595"/>
                        <a:pt x="1459" y="1684"/>
                      </a:cubicBezTo>
                      <a:cubicBezTo>
                        <a:pt x="1454" y="1683"/>
                        <a:pt x="1458" y="1681"/>
                        <a:pt x="1461" y="1677"/>
                      </a:cubicBezTo>
                      <a:cubicBezTo>
                        <a:pt x="1421" y="1707"/>
                        <a:pt x="1380" y="1726"/>
                        <a:pt x="1338" y="1744"/>
                      </a:cubicBezTo>
                      <a:cubicBezTo>
                        <a:pt x="1325" y="1745"/>
                        <a:pt x="1320" y="1741"/>
                        <a:pt x="1315" y="1738"/>
                      </a:cubicBezTo>
                      <a:cubicBezTo>
                        <a:pt x="1328" y="1755"/>
                        <a:pt x="1070" y="1793"/>
                        <a:pt x="1065" y="1775"/>
                      </a:cubicBezTo>
                      <a:lnTo>
                        <a:pt x="1060" y="1791"/>
                      </a:lnTo>
                      <a:cubicBezTo>
                        <a:pt x="1010" y="1787"/>
                        <a:pt x="1048" y="1771"/>
                        <a:pt x="1002" y="1769"/>
                      </a:cubicBezTo>
                      <a:cubicBezTo>
                        <a:pt x="979" y="1792"/>
                        <a:pt x="929" y="1749"/>
                        <a:pt x="910" y="1758"/>
                      </a:cubicBezTo>
                      <a:cubicBezTo>
                        <a:pt x="910" y="1758"/>
                        <a:pt x="890" y="1747"/>
                        <a:pt x="894" y="1741"/>
                      </a:cubicBezTo>
                      <a:cubicBezTo>
                        <a:pt x="883" y="1750"/>
                        <a:pt x="871" y="1736"/>
                        <a:pt x="857" y="1734"/>
                      </a:cubicBezTo>
                      <a:cubicBezTo>
                        <a:pt x="850" y="1736"/>
                        <a:pt x="859" y="1739"/>
                        <a:pt x="861" y="1744"/>
                      </a:cubicBezTo>
                      <a:cubicBezTo>
                        <a:pt x="850" y="1742"/>
                        <a:pt x="840" y="1738"/>
                        <a:pt x="829" y="1734"/>
                      </a:cubicBezTo>
                      <a:cubicBezTo>
                        <a:pt x="819" y="1725"/>
                        <a:pt x="820" y="1717"/>
                        <a:pt x="833" y="1722"/>
                      </a:cubicBezTo>
                      <a:cubicBezTo>
                        <a:pt x="794" y="1705"/>
                        <a:pt x="688" y="1637"/>
                        <a:pt x="611" y="1540"/>
                      </a:cubicBezTo>
                      <a:cubicBezTo>
                        <a:pt x="534" y="1443"/>
                        <a:pt x="493" y="1326"/>
                        <a:pt x="482" y="1283"/>
                      </a:cubicBezTo>
                      <a:cubicBezTo>
                        <a:pt x="476" y="1297"/>
                        <a:pt x="488" y="1322"/>
                        <a:pt x="479" y="1337"/>
                      </a:cubicBezTo>
                      <a:cubicBezTo>
                        <a:pt x="461" y="1317"/>
                        <a:pt x="472" y="1301"/>
                        <a:pt x="460" y="1293"/>
                      </a:cubicBezTo>
                      <a:cubicBezTo>
                        <a:pt x="478" y="1279"/>
                        <a:pt x="452" y="1240"/>
                        <a:pt x="473" y="1218"/>
                      </a:cubicBezTo>
                      <a:lnTo>
                        <a:pt x="459" y="1213"/>
                      </a:lnTo>
                      <a:lnTo>
                        <a:pt x="465" y="1200"/>
                      </a:lnTo>
                      <a:cubicBezTo>
                        <a:pt x="447" y="1096"/>
                        <a:pt x="452" y="1176"/>
                        <a:pt x="459" y="1083"/>
                      </a:cubicBezTo>
                      <a:cubicBezTo>
                        <a:pt x="460" y="1029"/>
                        <a:pt x="448" y="999"/>
                        <a:pt x="462" y="971"/>
                      </a:cubicBezTo>
                      <a:cubicBezTo>
                        <a:pt x="460" y="975"/>
                        <a:pt x="449" y="985"/>
                        <a:pt x="450" y="971"/>
                      </a:cubicBezTo>
                      <a:cubicBezTo>
                        <a:pt x="462" y="971"/>
                        <a:pt x="452" y="931"/>
                        <a:pt x="464" y="927"/>
                      </a:cubicBezTo>
                      <a:cubicBezTo>
                        <a:pt x="467" y="913"/>
                        <a:pt x="485" y="871"/>
                        <a:pt x="465" y="880"/>
                      </a:cubicBezTo>
                      <a:cubicBezTo>
                        <a:pt x="474" y="875"/>
                        <a:pt x="492" y="838"/>
                        <a:pt x="489" y="863"/>
                      </a:cubicBezTo>
                      <a:cubicBezTo>
                        <a:pt x="495" y="851"/>
                        <a:pt x="504" y="840"/>
                        <a:pt x="505" y="829"/>
                      </a:cubicBezTo>
                      <a:lnTo>
                        <a:pt x="493" y="844"/>
                      </a:lnTo>
                      <a:cubicBezTo>
                        <a:pt x="510" y="800"/>
                        <a:pt x="534" y="784"/>
                        <a:pt x="539" y="751"/>
                      </a:cubicBezTo>
                      <a:lnTo>
                        <a:pt x="524" y="763"/>
                      </a:lnTo>
                      <a:cubicBezTo>
                        <a:pt x="537" y="737"/>
                        <a:pt x="552" y="718"/>
                        <a:pt x="571" y="718"/>
                      </a:cubicBezTo>
                      <a:lnTo>
                        <a:pt x="557" y="744"/>
                      </a:lnTo>
                      <a:cubicBezTo>
                        <a:pt x="584" y="706"/>
                        <a:pt x="600" y="684"/>
                        <a:pt x="621" y="650"/>
                      </a:cubicBezTo>
                      <a:lnTo>
                        <a:pt x="612" y="660"/>
                      </a:lnTo>
                      <a:cubicBezTo>
                        <a:pt x="623" y="602"/>
                        <a:pt x="843" y="446"/>
                        <a:pt x="893" y="427"/>
                      </a:cubicBezTo>
                      <a:lnTo>
                        <a:pt x="868" y="423"/>
                      </a:lnTo>
                      <a:cubicBezTo>
                        <a:pt x="880" y="415"/>
                        <a:pt x="893" y="407"/>
                        <a:pt x="906" y="401"/>
                      </a:cubicBezTo>
                      <a:cubicBezTo>
                        <a:pt x="901" y="402"/>
                        <a:pt x="897" y="442"/>
                        <a:pt x="892" y="441"/>
                      </a:cubicBezTo>
                      <a:cubicBezTo>
                        <a:pt x="933" y="427"/>
                        <a:pt x="1069" y="388"/>
                        <a:pt x="1207" y="408"/>
                      </a:cubicBezTo>
                      <a:cubicBezTo>
                        <a:pt x="1344" y="422"/>
                        <a:pt x="1468" y="488"/>
                        <a:pt x="1498" y="516"/>
                      </a:cubicBezTo>
                      <a:cubicBezTo>
                        <a:pt x="1523" y="539"/>
                        <a:pt x="1492" y="537"/>
                        <a:pt x="1492" y="537"/>
                      </a:cubicBezTo>
                      <a:cubicBezTo>
                        <a:pt x="1527" y="554"/>
                        <a:pt x="1513" y="536"/>
                        <a:pt x="1540" y="556"/>
                      </a:cubicBezTo>
                      <a:cubicBezTo>
                        <a:pt x="1546" y="564"/>
                        <a:pt x="1533" y="563"/>
                        <a:pt x="1527" y="561"/>
                      </a:cubicBezTo>
                      <a:cubicBezTo>
                        <a:pt x="1540" y="569"/>
                        <a:pt x="1548" y="580"/>
                        <a:pt x="1553" y="576"/>
                      </a:cubicBezTo>
                      <a:cubicBezTo>
                        <a:pt x="1541" y="562"/>
                        <a:pt x="1556" y="555"/>
                        <a:pt x="1555" y="543"/>
                      </a:cubicBezTo>
                      <a:cubicBezTo>
                        <a:pt x="1567" y="552"/>
                        <a:pt x="1579" y="561"/>
                        <a:pt x="1589" y="572"/>
                      </a:cubicBezTo>
                      <a:lnTo>
                        <a:pt x="1582" y="577"/>
                      </a:lnTo>
                      <a:cubicBezTo>
                        <a:pt x="1588" y="585"/>
                        <a:pt x="1618" y="574"/>
                        <a:pt x="1646" y="610"/>
                      </a:cubicBezTo>
                      <a:cubicBezTo>
                        <a:pt x="1696" y="666"/>
                        <a:pt x="1744" y="733"/>
                        <a:pt x="1775" y="801"/>
                      </a:cubicBezTo>
                      <a:cubicBezTo>
                        <a:pt x="1770" y="802"/>
                        <a:pt x="1760" y="790"/>
                        <a:pt x="1751" y="777"/>
                      </a:cubicBezTo>
                      <a:cubicBezTo>
                        <a:pt x="1755" y="786"/>
                        <a:pt x="1762" y="799"/>
                        <a:pt x="1763" y="809"/>
                      </a:cubicBezTo>
                      <a:cubicBezTo>
                        <a:pt x="1764" y="789"/>
                        <a:pt x="1782" y="834"/>
                        <a:pt x="1780" y="820"/>
                      </a:cubicBezTo>
                      <a:cubicBezTo>
                        <a:pt x="1825" y="861"/>
                        <a:pt x="1826" y="937"/>
                        <a:pt x="1849" y="982"/>
                      </a:cubicBezTo>
                      <a:cubicBezTo>
                        <a:pt x="1870" y="969"/>
                        <a:pt x="2213" y="1057"/>
                        <a:pt x="2235" y="1070"/>
                      </a:cubicBezTo>
                      <a:cubicBezTo>
                        <a:pt x="2236" y="1093"/>
                        <a:pt x="2236" y="1115"/>
                        <a:pt x="2234" y="1122"/>
                      </a:cubicBezTo>
                      <a:cubicBezTo>
                        <a:pt x="2240" y="1117"/>
                        <a:pt x="2241" y="1071"/>
                        <a:pt x="2236" y="1047"/>
                      </a:cubicBezTo>
                      <a:lnTo>
                        <a:pt x="2223" y="1044"/>
                      </a:lnTo>
                      <a:cubicBezTo>
                        <a:pt x="2215" y="990"/>
                        <a:pt x="2231" y="1031"/>
                        <a:pt x="2223" y="977"/>
                      </a:cubicBezTo>
                      <a:cubicBezTo>
                        <a:pt x="2234" y="973"/>
                        <a:pt x="2243" y="1022"/>
                        <a:pt x="2245" y="106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5000" lIns="90000" spcFirstLastPara="1" rIns="90000" wrap="square" tIns="450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8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8"/>
          <p:cNvPicPr preferRelativeResize="0"/>
          <p:nvPr/>
        </p:nvPicPr>
        <p:blipFill rotWithShape="1">
          <a:blip r:embed="rId2">
            <a:alphaModFix amt="39000"/>
          </a:blip>
          <a:srcRect b="0" l="19627" r="0" t="-210"/>
          <a:stretch/>
        </p:blipFill>
        <p:spPr>
          <a:xfrm rot="5400000">
            <a:off x="1981963" y="-2005538"/>
            <a:ext cx="5190649" cy="915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8"/>
          <p:cNvSpPr txBox="1"/>
          <p:nvPr>
            <p:ph type="title"/>
          </p:nvPr>
        </p:nvSpPr>
        <p:spPr>
          <a:xfrm flipH="1">
            <a:off x="4344183" y="1307100"/>
            <a:ext cx="4086600" cy="2529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39" name="Google Shape;139;p8"/>
          <p:cNvSpPr/>
          <p:nvPr/>
        </p:nvSpPr>
        <p:spPr>
          <a:xfrm>
            <a:off x="-3525" y="4859525"/>
            <a:ext cx="9144000" cy="284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140" name="Google Shape;140;p8"/>
          <p:cNvSpPr/>
          <p:nvPr>
            <p:ph idx="2" type="pic"/>
          </p:nvPr>
        </p:nvSpPr>
        <p:spPr>
          <a:xfrm flipH="1">
            <a:off x="1268228" y="1108339"/>
            <a:ext cx="2707800" cy="29343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41" name="Google Shape;141;p8"/>
          <p:cNvGrpSpPr/>
          <p:nvPr/>
        </p:nvGrpSpPr>
        <p:grpSpPr>
          <a:xfrm flipH="1">
            <a:off x="7955759" y="81739"/>
            <a:ext cx="1115747" cy="1503498"/>
            <a:chOff x="27884" y="3382489"/>
            <a:chExt cx="1115747" cy="1503498"/>
          </a:xfrm>
        </p:grpSpPr>
        <p:pic>
          <p:nvPicPr>
            <p:cNvPr id="142" name="Google Shape;142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 rot="-748615">
              <a:off x="107750" y="3437200"/>
              <a:ext cx="594400" cy="8043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3285405">
              <a:off x="551525" y="4265625"/>
              <a:ext cx="469350" cy="543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4" name="Google Shape;144;p8"/>
            <p:cNvGrpSpPr/>
            <p:nvPr/>
          </p:nvGrpSpPr>
          <p:grpSpPr>
            <a:xfrm>
              <a:off x="106237" y="4249150"/>
              <a:ext cx="322538" cy="393923"/>
              <a:chOff x="243687" y="1619175"/>
              <a:chExt cx="322538" cy="393923"/>
            </a:xfrm>
          </p:grpSpPr>
          <p:sp>
            <p:nvSpPr>
              <p:cNvPr id="145" name="Google Shape;145;p8"/>
              <p:cNvSpPr/>
              <p:nvPr/>
            </p:nvSpPr>
            <p:spPr>
              <a:xfrm>
                <a:off x="317425" y="1619175"/>
                <a:ext cx="174355" cy="174231"/>
              </a:xfrm>
              <a:custGeom>
                <a:rect b="b" l="l" r="r" t="t"/>
                <a:pathLst>
                  <a:path extrusionOk="0" h="8464" w="8470">
                    <a:moveTo>
                      <a:pt x="5447" y="4423"/>
                    </a:moveTo>
                    <a:cubicBezTo>
                      <a:pt x="5164" y="4549"/>
                      <a:pt x="4863" y="4723"/>
                      <a:pt x="4672" y="5001"/>
                    </a:cubicBezTo>
                    <a:cubicBezTo>
                      <a:pt x="4562" y="5128"/>
                      <a:pt x="4502" y="5281"/>
                      <a:pt x="4426" y="5423"/>
                    </a:cubicBezTo>
                    <a:cubicBezTo>
                      <a:pt x="4378" y="5571"/>
                      <a:pt x="4307" y="5720"/>
                      <a:pt x="4280" y="5869"/>
                    </a:cubicBezTo>
                    <a:cubicBezTo>
                      <a:pt x="4270" y="5896"/>
                      <a:pt x="4278" y="5863"/>
                      <a:pt x="4285" y="5828"/>
                    </a:cubicBezTo>
                    <a:cubicBezTo>
                      <a:pt x="4265" y="5909"/>
                      <a:pt x="4247" y="5988"/>
                      <a:pt x="4231" y="6065"/>
                    </a:cubicBezTo>
                    <a:cubicBezTo>
                      <a:pt x="4203" y="5931"/>
                      <a:pt x="4164" y="5773"/>
                      <a:pt x="4104" y="5599"/>
                    </a:cubicBezTo>
                    <a:cubicBezTo>
                      <a:pt x="4047" y="5414"/>
                      <a:pt x="3950" y="5209"/>
                      <a:pt x="3812" y="5016"/>
                    </a:cubicBezTo>
                    <a:cubicBezTo>
                      <a:pt x="3671" y="4825"/>
                      <a:pt x="3478" y="4646"/>
                      <a:pt x="3263" y="4532"/>
                    </a:cubicBezTo>
                    <a:cubicBezTo>
                      <a:pt x="2968" y="4370"/>
                      <a:pt x="2660" y="4277"/>
                      <a:pt x="2378" y="4218"/>
                    </a:cubicBezTo>
                    <a:cubicBezTo>
                      <a:pt x="2489" y="4195"/>
                      <a:pt x="2586" y="4170"/>
                      <a:pt x="2690" y="4138"/>
                    </a:cubicBezTo>
                    <a:lnTo>
                      <a:pt x="2569" y="4161"/>
                    </a:lnTo>
                    <a:cubicBezTo>
                      <a:pt x="2762" y="4122"/>
                      <a:pt x="2922" y="4042"/>
                      <a:pt x="3004" y="4035"/>
                    </a:cubicBezTo>
                    <a:lnTo>
                      <a:pt x="2807" y="4111"/>
                    </a:lnTo>
                    <a:cubicBezTo>
                      <a:pt x="2968" y="4055"/>
                      <a:pt x="3097" y="4009"/>
                      <a:pt x="3213" y="3936"/>
                    </a:cubicBezTo>
                    <a:cubicBezTo>
                      <a:pt x="3334" y="3879"/>
                      <a:pt x="3437" y="3800"/>
                      <a:pt x="3548" y="3697"/>
                    </a:cubicBezTo>
                    <a:lnTo>
                      <a:pt x="3465" y="3765"/>
                    </a:lnTo>
                    <a:cubicBezTo>
                      <a:pt x="3506" y="3729"/>
                      <a:pt x="3560" y="3682"/>
                      <a:pt x="3625" y="3625"/>
                    </a:cubicBezTo>
                    <a:cubicBezTo>
                      <a:pt x="3684" y="3551"/>
                      <a:pt x="3752" y="3465"/>
                      <a:pt x="3827" y="3370"/>
                    </a:cubicBezTo>
                    <a:cubicBezTo>
                      <a:pt x="3884" y="3265"/>
                      <a:pt x="3950" y="3148"/>
                      <a:pt x="4004" y="3024"/>
                    </a:cubicBezTo>
                    <a:cubicBezTo>
                      <a:pt x="4045" y="2897"/>
                      <a:pt x="4100" y="2766"/>
                      <a:pt x="4130" y="2634"/>
                    </a:cubicBezTo>
                    <a:cubicBezTo>
                      <a:pt x="4178" y="2443"/>
                      <a:pt x="4213" y="2253"/>
                      <a:pt x="4237" y="2081"/>
                    </a:cubicBezTo>
                    <a:cubicBezTo>
                      <a:pt x="4274" y="2339"/>
                      <a:pt x="4314" y="2540"/>
                      <a:pt x="4352" y="2646"/>
                    </a:cubicBezTo>
                    <a:cubicBezTo>
                      <a:pt x="4410" y="2861"/>
                      <a:pt x="4343" y="2690"/>
                      <a:pt x="4341" y="2688"/>
                    </a:cubicBezTo>
                    <a:cubicBezTo>
                      <a:pt x="4434" y="2947"/>
                      <a:pt x="4391" y="2796"/>
                      <a:pt x="4469" y="3017"/>
                    </a:cubicBezTo>
                    <a:cubicBezTo>
                      <a:pt x="4489" y="3078"/>
                      <a:pt x="4456" y="3008"/>
                      <a:pt x="4442" y="2975"/>
                    </a:cubicBezTo>
                    <a:cubicBezTo>
                      <a:pt x="4472" y="3073"/>
                      <a:pt x="4528" y="3159"/>
                      <a:pt x="4533" y="3164"/>
                    </a:cubicBezTo>
                    <a:cubicBezTo>
                      <a:pt x="4474" y="3045"/>
                      <a:pt x="4513" y="3089"/>
                      <a:pt x="4497" y="3036"/>
                    </a:cubicBezTo>
                    <a:lnTo>
                      <a:pt x="4641" y="3307"/>
                    </a:lnTo>
                    <a:lnTo>
                      <a:pt x="4627" y="3300"/>
                    </a:lnTo>
                    <a:cubicBezTo>
                      <a:pt x="4641" y="3331"/>
                      <a:pt x="4671" y="3364"/>
                      <a:pt x="4724" y="3418"/>
                    </a:cubicBezTo>
                    <a:cubicBezTo>
                      <a:pt x="4781" y="3466"/>
                      <a:pt x="4831" y="3561"/>
                      <a:pt x="4954" y="3654"/>
                    </a:cubicBezTo>
                    <a:cubicBezTo>
                      <a:pt x="5336" y="3992"/>
                      <a:pt x="5855" y="4118"/>
                      <a:pt x="6309" y="4199"/>
                    </a:cubicBezTo>
                    <a:cubicBezTo>
                      <a:pt x="6300" y="4200"/>
                      <a:pt x="6292" y="4202"/>
                      <a:pt x="6283" y="4203"/>
                    </a:cubicBezTo>
                    <a:cubicBezTo>
                      <a:pt x="6245" y="4199"/>
                      <a:pt x="6197" y="4193"/>
                      <a:pt x="6148" y="4185"/>
                    </a:cubicBezTo>
                    <a:cubicBezTo>
                      <a:pt x="6184" y="4191"/>
                      <a:pt x="6222" y="4198"/>
                      <a:pt x="6266" y="4206"/>
                    </a:cubicBezTo>
                    <a:cubicBezTo>
                      <a:pt x="5994" y="4252"/>
                      <a:pt x="5720" y="4318"/>
                      <a:pt x="5447" y="4423"/>
                    </a:cubicBezTo>
                    <a:moveTo>
                      <a:pt x="1069" y="4393"/>
                    </a:moveTo>
                    <a:cubicBezTo>
                      <a:pt x="1072" y="4392"/>
                      <a:pt x="1075" y="4392"/>
                      <a:pt x="1078" y="4392"/>
                    </a:cubicBezTo>
                    <a:cubicBezTo>
                      <a:pt x="1075" y="4392"/>
                      <a:pt x="1072" y="4392"/>
                      <a:pt x="1069" y="4393"/>
                    </a:cubicBezTo>
                    <a:moveTo>
                      <a:pt x="8124" y="4066"/>
                    </a:moveTo>
                    <a:cubicBezTo>
                      <a:pt x="8138" y="4060"/>
                      <a:pt x="8150" y="4053"/>
                      <a:pt x="8162" y="4047"/>
                    </a:cubicBezTo>
                    <a:cubicBezTo>
                      <a:pt x="8215" y="4045"/>
                      <a:pt x="8272" y="4042"/>
                      <a:pt x="8336" y="4038"/>
                    </a:cubicBezTo>
                    <a:cubicBezTo>
                      <a:pt x="8294" y="4036"/>
                      <a:pt x="8240" y="4037"/>
                      <a:pt x="8178" y="4039"/>
                    </a:cubicBezTo>
                    <a:cubicBezTo>
                      <a:pt x="8222" y="4016"/>
                      <a:pt x="8249" y="3999"/>
                      <a:pt x="8249" y="3994"/>
                    </a:cubicBezTo>
                    <a:cubicBezTo>
                      <a:pt x="8339" y="4001"/>
                      <a:pt x="8419" y="4007"/>
                      <a:pt x="8465" y="4010"/>
                    </a:cubicBezTo>
                    <a:cubicBezTo>
                      <a:pt x="8441" y="4003"/>
                      <a:pt x="8257" y="3989"/>
                      <a:pt x="8159" y="3987"/>
                    </a:cubicBezTo>
                    <a:lnTo>
                      <a:pt x="8141" y="3999"/>
                    </a:lnTo>
                    <a:cubicBezTo>
                      <a:pt x="7916" y="3989"/>
                      <a:pt x="8089" y="3988"/>
                      <a:pt x="7869" y="3975"/>
                    </a:cubicBezTo>
                    <a:cubicBezTo>
                      <a:pt x="7858" y="3964"/>
                      <a:pt x="8060" y="3974"/>
                      <a:pt x="8238" y="3984"/>
                    </a:cubicBezTo>
                    <a:cubicBezTo>
                      <a:pt x="8078" y="3973"/>
                      <a:pt x="7919" y="3955"/>
                      <a:pt x="7853" y="3963"/>
                    </a:cubicBezTo>
                    <a:cubicBezTo>
                      <a:pt x="7703" y="3949"/>
                      <a:pt x="7870" y="3952"/>
                      <a:pt x="7690" y="3934"/>
                    </a:cubicBezTo>
                    <a:cubicBezTo>
                      <a:pt x="7562" y="3927"/>
                      <a:pt x="7392" y="3925"/>
                      <a:pt x="7245" y="3907"/>
                    </a:cubicBezTo>
                    <a:lnTo>
                      <a:pt x="7248" y="3905"/>
                    </a:lnTo>
                    <a:cubicBezTo>
                      <a:pt x="6894" y="3859"/>
                      <a:pt x="6701" y="3870"/>
                      <a:pt x="6387" y="3806"/>
                    </a:cubicBezTo>
                    <a:lnTo>
                      <a:pt x="6422" y="3807"/>
                    </a:lnTo>
                    <a:cubicBezTo>
                      <a:pt x="6308" y="3790"/>
                      <a:pt x="6095" y="3746"/>
                      <a:pt x="5903" y="3694"/>
                    </a:cubicBezTo>
                    <a:cubicBezTo>
                      <a:pt x="5957" y="3709"/>
                      <a:pt x="6004" y="3728"/>
                      <a:pt x="5886" y="3702"/>
                    </a:cubicBezTo>
                    <a:cubicBezTo>
                      <a:pt x="5773" y="3660"/>
                      <a:pt x="5693" y="3630"/>
                      <a:pt x="5615" y="3601"/>
                    </a:cubicBezTo>
                    <a:cubicBezTo>
                      <a:pt x="5537" y="3569"/>
                      <a:pt x="5478" y="3527"/>
                      <a:pt x="5410" y="3489"/>
                    </a:cubicBezTo>
                    <a:cubicBezTo>
                      <a:pt x="5362" y="3472"/>
                      <a:pt x="5323" y="3446"/>
                      <a:pt x="5285" y="3416"/>
                    </a:cubicBezTo>
                    <a:cubicBezTo>
                      <a:pt x="5237" y="3370"/>
                      <a:pt x="5157" y="3329"/>
                      <a:pt x="5101" y="3244"/>
                    </a:cubicBezTo>
                    <a:cubicBezTo>
                      <a:pt x="5069" y="3205"/>
                      <a:pt x="5034" y="3163"/>
                      <a:pt x="4998" y="3119"/>
                    </a:cubicBezTo>
                    <a:cubicBezTo>
                      <a:pt x="4970" y="3067"/>
                      <a:pt x="4940" y="3011"/>
                      <a:pt x="4909" y="2953"/>
                    </a:cubicBezTo>
                    <a:cubicBezTo>
                      <a:pt x="4789" y="2718"/>
                      <a:pt x="4700" y="2396"/>
                      <a:pt x="4646" y="2044"/>
                    </a:cubicBezTo>
                    <a:cubicBezTo>
                      <a:pt x="4532" y="1341"/>
                      <a:pt x="4493" y="547"/>
                      <a:pt x="4455" y="0"/>
                    </a:cubicBezTo>
                    <a:lnTo>
                      <a:pt x="4009" y="0"/>
                    </a:lnTo>
                    <a:cubicBezTo>
                      <a:pt x="3972" y="664"/>
                      <a:pt x="3945" y="1014"/>
                      <a:pt x="3929" y="1219"/>
                    </a:cubicBezTo>
                    <a:lnTo>
                      <a:pt x="3930" y="1186"/>
                    </a:lnTo>
                    <a:cubicBezTo>
                      <a:pt x="3902" y="1504"/>
                      <a:pt x="3867" y="1909"/>
                      <a:pt x="3777" y="2331"/>
                    </a:cubicBezTo>
                    <a:cubicBezTo>
                      <a:pt x="3691" y="2755"/>
                      <a:pt x="3524" y="3188"/>
                      <a:pt x="3180" y="3440"/>
                    </a:cubicBezTo>
                    <a:cubicBezTo>
                      <a:pt x="2840" y="3701"/>
                      <a:pt x="2352" y="3795"/>
                      <a:pt x="1915" y="3860"/>
                    </a:cubicBezTo>
                    <a:cubicBezTo>
                      <a:pt x="1473" y="3926"/>
                      <a:pt x="1059" y="3957"/>
                      <a:pt x="728" y="3985"/>
                    </a:cubicBezTo>
                    <a:cubicBezTo>
                      <a:pt x="584" y="3988"/>
                      <a:pt x="403" y="3997"/>
                      <a:pt x="233" y="4007"/>
                    </a:cubicBezTo>
                    <a:cubicBezTo>
                      <a:pt x="90" y="4001"/>
                      <a:pt x="155" y="4003"/>
                      <a:pt x="25" y="3993"/>
                    </a:cubicBezTo>
                    <a:lnTo>
                      <a:pt x="25" y="4018"/>
                    </a:lnTo>
                    <a:cubicBezTo>
                      <a:pt x="24" y="4018"/>
                      <a:pt x="23" y="4018"/>
                      <a:pt x="22" y="4018"/>
                    </a:cubicBezTo>
                    <a:cubicBezTo>
                      <a:pt x="23" y="4018"/>
                      <a:pt x="24" y="4018"/>
                      <a:pt x="25" y="4018"/>
                    </a:cubicBezTo>
                    <a:lnTo>
                      <a:pt x="25" y="4029"/>
                    </a:lnTo>
                    <a:cubicBezTo>
                      <a:pt x="19" y="4029"/>
                      <a:pt x="14" y="4029"/>
                      <a:pt x="8" y="4030"/>
                    </a:cubicBezTo>
                    <a:cubicBezTo>
                      <a:pt x="4" y="4030"/>
                      <a:pt x="0" y="4030"/>
                      <a:pt x="0" y="4030"/>
                    </a:cubicBezTo>
                    <a:lnTo>
                      <a:pt x="0" y="4436"/>
                    </a:lnTo>
                    <a:cubicBezTo>
                      <a:pt x="8" y="4437"/>
                      <a:pt x="16" y="4437"/>
                      <a:pt x="25" y="4438"/>
                    </a:cubicBezTo>
                    <a:lnTo>
                      <a:pt x="25" y="4473"/>
                    </a:lnTo>
                    <a:cubicBezTo>
                      <a:pt x="73" y="4470"/>
                      <a:pt x="158" y="4466"/>
                      <a:pt x="304" y="4458"/>
                    </a:cubicBezTo>
                    <a:cubicBezTo>
                      <a:pt x="335" y="4456"/>
                      <a:pt x="363" y="4454"/>
                      <a:pt x="391" y="4452"/>
                    </a:cubicBezTo>
                    <a:cubicBezTo>
                      <a:pt x="435" y="4454"/>
                      <a:pt x="521" y="4457"/>
                      <a:pt x="698" y="4467"/>
                    </a:cubicBezTo>
                    <a:cubicBezTo>
                      <a:pt x="888" y="4481"/>
                      <a:pt x="1214" y="4497"/>
                      <a:pt x="1599" y="4542"/>
                    </a:cubicBezTo>
                    <a:cubicBezTo>
                      <a:pt x="1982" y="4586"/>
                      <a:pt x="2436" y="4645"/>
                      <a:pt x="2827" y="4804"/>
                    </a:cubicBezTo>
                    <a:cubicBezTo>
                      <a:pt x="3024" y="4880"/>
                      <a:pt x="3191" y="4992"/>
                      <a:pt x="3332" y="5119"/>
                    </a:cubicBezTo>
                    <a:cubicBezTo>
                      <a:pt x="3393" y="5191"/>
                      <a:pt x="3452" y="5263"/>
                      <a:pt x="3506" y="5335"/>
                    </a:cubicBezTo>
                    <a:cubicBezTo>
                      <a:pt x="3550" y="5417"/>
                      <a:pt x="3592" y="5496"/>
                      <a:pt x="3632" y="5571"/>
                    </a:cubicBezTo>
                    <a:cubicBezTo>
                      <a:pt x="3758" y="5900"/>
                      <a:pt x="3815" y="6196"/>
                      <a:pt x="3839" y="6359"/>
                    </a:cubicBezTo>
                    <a:cubicBezTo>
                      <a:pt x="3915" y="6706"/>
                      <a:pt x="3947" y="7157"/>
                      <a:pt x="3981" y="7511"/>
                    </a:cubicBezTo>
                    <a:lnTo>
                      <a:pt x="3975" y="7476"/>
                    </a:lnTo>
                    <a:cubicBezTo>
                      <a:pt x="3985" y="7568"/>
                      <a:pt x="3999" y="7766"/>
                      <a:pt x="4015" y="8020"/>
                    </a:cubicBezTo>
                    <a:cubicBezTo>
                      <a:pt x="4005" y="8172"/>
                      <a:pt x="3996" y="8317"/>
                      <a:pt x="3990" y="8439"/>
                    </a:cubicBezTo>
                    <a:lnTo>
                      <a:pt x="4039" y="8439"/>
                    </a:lnTo>
                    <a:cubicBezTo>
                      <a:pt x="4039" y="8448"/>
                      <a:pt x="4040" y="8456"/>
                      <a:pt x="4040" y="8464"/>
                    </a:cubicBezTo>
                    <a:lnTo>
                      <a:pt x="4424" y="8464"/>
                    </a:lnTo>
                    <a:cubicBezTo>
                      <a:pt x="4424" y="8456"/>
                      <a:pt x="4424" y="8447"/>
                      <a:pt x="4425" y="8439"/>
                    </a:cubicBezTo>
                    <a:lnTo>
                      <a:pt x="4474" y="8439"/>
                    </a:lnTo>
                    <a:cubicBezTo>
                      <a:pt x="4463" y="8248"/>
                      <a:pt x="4456" y="8117"/>
                      <a:pt x="4455" y="8104"/>
                    </a:cubicBezTo>
                    <a:lnTo>
                      <a:pt x="4446" y="8093"/>
                    </a:lnTo>
                    <a:cubicBezTo>
                      <a:pt x="4490" y="7414"/>
                      <a:pt x="4557" y="6703"/>
                      <a:pt x="4600" y="6479"/>
                    </a:cubicBezTo>
                    <a:lnTo>
                      <a:pt x="4588" y="6537"/>
                    </a:lnTo>
                    <a:cubicBezTo>
                      <a:pt x="4635" y="6159"/>
                      <a:pt x="4651" y="6216"/>
                      <a:pt x="4721" y="5932"/>
                    </a:cubicBezTo>
                    <a:cubicBezTo>
                      <a:pt x="4687" y="5960"/>
                      <a:pt x="4779" y="5662"/>
                      <a:pt x="4822" y="5552"/>
                    </a:cubicBezTo>
                    <a:lnTo>
                      <a:pt x="4823" y="5558"/>
                    </a:lnTo>
                    <a:cubicBezTo>
                      <a:pt x="4872" y="5488"/>
                      <a:pt x="4910" y="5340"/>
                      <a:pt x="5013" y="5228"/>
                    </a:cubicBezTo>
                    <a:cubicBezTo>
                      <a:pt x="5097" y="5099"/>
                      <a:pt x="5230" y="4995"/>
                      <a:pt x="5348" y="4915"/>
                    </a:cubicBezTo>
                    <a:lnTo>
                      <a:pt x="5343" y="4928"/>
                    </a:lnTo>
                    <a:cubicBezTo>
                      <a:pt x="5530" y="4779"/>
                      <a:pt x="5994" y="4657"/>
                      <a:pt x="6174" y="4621"/>
                    </a:cubicBezTo>
                    <a:cubicBezTo>
                      <a:pt x="6588" y="4539"/>
                      <a:pt x="7250" y="4493"/>
                      <a:pt x="7827" y="4443"/>
                    </a:cubicBezTo>
                    <a:lnTo>
                      <a:pt x="8203" y="4446"/>
                    </a:lnTo>
                    <a:lnTo>
                      <a:pt x="8257" y="4440"/>
                    </a:lnTo>
                    <a:cubicBezTo>
                      <a:pt x="8257" y="4440"/>
                      <a:pt x="8815" y="4102"/>
                      <a:pt x="8124" y="4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8"/>
              <p:cNvSpPr/>
              <p:nvPr/>
            </p:nvSpPr>
            <p:spPr>
              <a:xfrm>
                <a:off x="520012" y="1809418"/>
                <a:ext cx="46213" cy="45555"/>
              </a:xfrm>
              <a:custGeom>
                <a:rect b="b" l="l" r="r" t="t"/>
                <a:pathLst>
                  <a:path extrusionOk="0" h="2213" w="2245">
                    <a:moveTo>
                      <a:pt x="2245" y="1066"/>
                    </a:moveTo>
                    <a:cubicBezTo>
                      <a:pt x="2245" y="1027"/>
                      <a:pt x="2249" y="986"/>
                      <a:pt x="2234" y="972"/>
                    </a:cubicBezTo>
                    <a:cubicBezTo>
                      <a:pt x="2233" y="934"/>
                      <a:pt x="2247" y="974"/>
                      <a:pt x="2245" y="928"/>
                    </a:cubicBezTo>
                    <a:cubicBezTo>
                      <a:pt x="2238" y="897"/>
                      <a:pt x="2217" y="858"/>
                      <a:pt x="2214" y="821"/>
                    </a:cubicBezTo>
                    <a:lnTo>
                      <a:pt x="2216" y="821"/>
                    </a:lnTo>
                    <a:cubicBezTo>
                      <a:pt x="2201" y="730"/>
                      <a:pt x="2159" y="694"/>
                      <a:pt x="2132" y="617"/>
                    </a:cubicBezTo>
                    <a:lnTo>
                      <a:pt x="2139" y="623"/>
                    </a:lnTo>
                    <a:cubicBezTo>
                      <a:pt x="2133" y="594"/>
                      <a:pt x="2098" y="548"/>
                      <a:pt x="2075" y="500"/>
                    </a:cubicBezTo>
                    <a:cubicBezTo>
                      <a:pt x="2081" y="514"/>
                      <a:pt x="2082" y="529"/>
                      <a:pt x="2064" y="503"/>
                    </a:cubicBezTo>
                    <a:cubicBezTo>
                      <a:pt x="2036" y="449"/>
                      <a:pt x="2006" y="420"/>
                      <a:pt x="1984" y="382"/>
                    </a:cubicBezTo>
                    <a:lnTo>
                      <a:pt x="1948" y="357"/>
                    </a:lnTo>
                    <a:cubicBezTo>
                      <a:pt x="1883" y="278"/>
                      <a:pt x="1679" y="104"/>
                      <a:pt x="1425" y="39"/>
                    </a:cubicBezTo>
                    <a:cubicBezTo>
                      <a:pt x="1175" y="-34"/>
                      <a:pt x="915" y="13"/>
                      <a:pt x="817" y="44"/>
                    </a:cubicBezTo>
                    <a:lnTo>
                      <a:pt x="825" y="40"/>
                    </a:lnTo>
                    <a:cubicBezTo>
                      <a:pt x="673" y="79"/>
                      <a:pt x="448" y="189"/>
                      <a:pt x="289" y="373"/>
                    </a:cubicBezTo>
                    <a:cubicBezTo>
                      <a:pt x="124" y="551"/>
                      <a:pt x="40" y="789"/>
                      <a:pt x="25" y="948"/>
                    </a:cubicBezTo>
                    <a:cubicBezTo>
                      <a:pt x="6" y="996"/>
                      <a:pt x="5" y="1065"/>
                      <a:pt x="0" y="1117"/>
                    </a:cubicBezTo>
                    <a:cubicBezTo>
                      <a:pt x="6" y="1088"/>
                      <a:pt x="13" y="1098"/>
                      <a:pt x="11" y="1120"/>
                    </a:cubicBezTo>
                    <a:cubicBezTo>
                      <a:pt x="19" y="1277"/>
                      <a:pt x="13" y="1132"/>
                      <a:pt x="36" y="1288"/>
                    </a:cubicBezTo>
                    <a:cubicBezTo>
                      <a:pt x="52" y="1376"/>
                      <a:pt x="106" y="1594"/>
                      <a:pt x="238" y="1769"/>
                    </a:cubicBezTo>
                    <a:cubicBezTo>
                      <a:pt x="361" y="1949"/>
                      <a:pt x="549" y="2066"/>
                      <a:pt x="619" y="2105"/>
                    </a:cubicBezTo>
                    <a:cubicBezTo>
                      <a:pt x="702" y="2133"/>
                      <a:pt x="803" y="2176"/>
                      <a:pt x="888" y="2186"/>
                    </a:cubicBezTo>
                    <a:lnTo>
                      <a:pt x="879" y="2187"/>
                    </a:lnTo>
                    <a:cubicBezTo>
                      <a:pt x="923" y="2194"/>
                      <a:pt x="1074" y="2225"/>
                      <a:pt x="1228" y="2208"/>
                    </a:cubicBezTo>
                    <a:cubicBezTo>
                      <a:pt x="1382" y="2196"/>
                      <a:pt x="1531" y="2139"/>
                      <a:pt x="1576" y="2112"/>
                    </a:cubicBezTo>
                    <a:lnTo>
                      <a:pt x="1562" y="2116"/>
                    </a:lnTo>
                    <a:cubicBezTo>
                      <a:pt x="1642" y="2068"/>
                      <a:pt x="1637" y="2088"/>
                      <a:pt x="1703" y="2054"/>
                    </a:cubicBezTo>
                    <a:cubicBezTo>
                      <a:pt x="1687" y="2046"/>
                      <a:pt x="1747" y="1994"/>
                      <a:pt x="1769" y="1974"/>
                    </a:cubicBezTo>
                    <a:lnTo>
                      <a:pt x="1770" y="1978"/>
                    </a:lnTo>
                    <a:cubicBezTo>
                      <a:pt x="1806" y="1949"/>
                      <a:pt x="1871" y="1870"/>
                      <a:pt x="1916" y="1813"/>
                    </a:cubicBezTo>
                    <a:lnTo>
                      <a:pt x="1921" y="1821"/>
                    </a:lnTo>
                    <a:cubicBezTo>
                      <a:pt x="1956" y="1770"/>
                      <a:pt x="2022" y="1676"/>
                      <a:pt x="2042" y="1637"/>
                    </a:cubicBezTo>
                    <a:cubicBezTo>
                      <a:pt x="2094" y="1553"/>
                      <a:pt x="2167" y="1408"/>
                      <a:pt x="2172" y="1270"/>
                    </a:cubicBezTo>
                    <a:cubicBezTo>
                      <a:pt x="2185" y="1242"/>
                      <a:pt x="2196" y="1214"/>
                      <a:pt x="2206" y="1185"/>
                    </a:cubicBezTo>
                    <a:lnTo>
                      <a:pt x="2204" y="1171"/>
                    </a:lnTo>
                    <a:cubicBezTo>
                      <a:pt x="2205" y="1156"/>
                      <a:pt x="1891" y="1058"/>
                      <a:pt x="1817" y="1179"/>
                    </a:cubicBezTo>
                    <a:lnTo>
                      <a:pt x="1807" y="1177"/>
                    </a:lnTo>
                    <a:cubicBezTo>
                      <a:pt x="1807" y="1184"/>
                      <a:pt x="1808" y="1192"/>
                      <a:pt x="1807" y="1200"/>
                    </a:cubicBezTo>
                    <a:cubicBezTo>
                      <a:pt x="1798" y="1227"/>
                      <a:pt x="1807" y="1241"/>
                      <a:pt x="1798" y="1237"/>
                    </a:cubicBezTo>
                    <a:lnTo>
                      <a:pt x="1805" y="1200"/>
                    </a:lnTo>
                    <a:cubicBezTo>
                      <a:pt x="1798" y="1227"/>
                      <a:pt x="1796" y="1208"/>
                      <a:pt x="1793" y="1197"/>
                    </a:cubicBezTo>
                    <a:cubicBezTo>
                      <a:pt x="1790" y="1208"/>
                      <a:pt x="1787" y="1219"/>
                      <a:pt x="1783" y="1227"/>
                    </a:cubicBezTo>
                    <a:cubicBezTo>
                      <a:pt x="1786" y="1233"/>
                      <a:pt x="1787" y="1224"/>
                      <a:pt x="1790" y="1220"/>
                    </a:cubicBezTo>
                    <a:cubicBezTo>
                      <a:pt x="1790" y="1235"/>
                      <a:pt x="1798" y="1257"/>
                      <a:pt x="1788" y="1274"/>
                    </a:cubicBezTo>
                    <a:cubicBezTo>
                      <a:pt x="1780" y="1301"/>
                      <a:pt x="1773" y="1272"/>
                      <a:pt x="1764" y="1303"/>
                    </a:cubicBezTo>
                    <a:cubicBezTo>
                      <a:pt x="1712" y="1464"/>
                      <a:pt x="1600" y="1595"/>
                      <a:pt x="1459" y="1684"/>
                    </a:cubicBezTo>
                    <a:cubicBezTo>
                      <a:pt x="1454" y="1683"/>
                      <a:pt x="1458" y="1681"/>
                      <a:pt x="1461" y="1677"/>
                    </a:cubicBezTo>
                    <a:cubicBezTo>
                      <a:pt x="1421" y="1707"/>
                      <a:pt x="1380" y="1726"/>
                      <a:pt x="1338" y="1744"/>
                    </a:cubicBezTo>
                    <a:cubicBezTo>
                      <a:pt x="1325" y="1745"/>
                      <a:pt x="1320" y="1741"/>
                      <a:pt x="1315" y="1738"/>
                    </a:cubicBezTo>
                    <a:cubicBezTo>
                      <a:pt x="1328" y="1755"/>
                      <a:pt x="1070" y="1793"/>
                      <a:pt x="1065" y="1775"/>
                    </a:cubicBezTo>
                    <a:lnTo>
                      <a:pt x="1060" y="1791"/>
                    </a:lnTo>
                    <a:cubicBezTo>
                      <a:pt x="1010" y="1787"/>
                      <a:pt x="1048" y="1771"/>
                      <a:pt x="1002" y="1769"/>
                    </a:cubicBezTo>
                    <a:cubicBezTo>
                      <a:pt x="979" y="1792"/>
                      <a:pt x="929" y="1749"/>
                      <a:pt x="910" y="1758"/>
                    </a:cubicBezTo>
                    <a:cubicBezTo>
                      <a:pt x="910" y="1758"/>
                      <a:pt x="890" y="1747"/>
                      <a:pt x="894" y="1741"/>
                    </a:cubicBezTo>
                    <a:cubicBezTo>
                      <a:pt x="883" y="1750"/>
                      <a:pt x="871" y="1736"/>
                      <a:pt x="857" y="1734"/>
                    </a:cubicBezTo>
                    <a:cubicBezTo>
                      <a:pt x="850" y="1736"/>
                      <a:pt x="859" y="1739"/>
                      <a:pt x="861" y="1744"/>
                    </a:cubicBezTo>
                    <a:cubicBezTo>
                      <a:pt x="850" y="1742"/>
                      <a:pt x="840" y="1738"/>
                      <a:pt x="829" y="1734"/>
                    </a:cubicBezTo>
                    <a:cubicBezTo>
                      <a:pt x="819" y="1725"/>
                      <a:pt x="820" y="1717"/>
                      <a:pt x="833" y="1722"/>
                    </a:cubicBezTo>
                    <a:cubicBezTo>
                      <a:pt x="794" y="1705"/>
                      <a:pt x="688" y="1637"/>
                      <a:pt x="611" y="1540"/>
                    </a:cubicBezTo>
                    <a:cubicBezTo>
                      <a:pt x="534" y="1443"/>
                      <a:pt x="493" y="1326"/>
                      <a:pt x="482" y="1283"/>
                    </a:cubicBezTo>
                    <a:cubicBezTo>
                      <a:pt x="476" y="1297"/>
                      <a:pt x="488" y="1322"/>
                      <a:pt x="479" y="1337"/>
                    </a:cubicBezTo>
                    <a:cubicBezTo>
                      <a:pt x="461" y="1317"/>
                      <a:pt x="472" y="1301"/>
                      <a:pt x="460" y="1293"/>
                    </a:cubicBezTo>
                    <a:cubicBezTo>
                      <a:pt x="478" y="1279"/>
                      <a:pt x="452" y="1240"/>
                      <a:pt x="473" y="1218"/>
                    </a:cubicBezTo>
                    <a:lnTo>
                      <a:pt x="459" y="1213"/>
                    </a:lnTo>
                    <a:lnTo>
                      <a:pt x="465" y="1200"/>
                    </a:lnTo>
                    <a:cubicBezTo>
                      <a:pt x="447" y="1096"/>
                      <a:pt x="452" y="1176"/>
                      <a:pt x="459" y="1083"/>
                    </a:cubicBezTo>
                    <a:cubicBezTo>
                      <a:pt x="460" y="1029"/>
                      <a:pt x="448" y="999"/>
                      <a:pt x="462" y="971"/>
                    </a:cubicBezTo>
                    <a:cubicBezTo>
                      <a:pt x="460" y="975"/>
                      <a:pt x="449" y="985"/>
                      <a:pt x="450" y="971"/>
                    </a:cubicBezTo>
                    <a:cubicBezTo>
                      <a:pt x="462" y="971"/>
                      <a:pt x="452" y="931"/>
                      <a:pt x="464" y="927"/>
                    </a:cubicBezTo>
                    <a:cubicBezTo>
                      <a:pt x="467" y="913"/>
                      <a:pt x="485" y="871"/>
                      <a:pt x="465" y="880"/>
                    </a:cubicBezTo>
                    <a:cubicBezTo>
                      <a:pt x="474" y="875"/>
                      <a:pt x="492" y="838"/>
                      <a:pt x="489" y="863"/>
                    </a:cubicBezTo>
                    <a:cubicBezTo>
                      <a:pt x="495" y="851"/>
                      <a:pt x="504" y="840"/>
                      <a:pt x="505" y="829"/>
                    </a:cubicBezTo>
                    <a:lnTo>
                      <a:pt x="493" y="844"/>
                    </a:lnTo>
                    <a:cubicBezTo>
                      <a:pt x="510" y="800"/>
                      <a:pt x="534" y="784"/>
                      <a:pt x="539" y="751"/>
                    </a:cubicBezTo>
                    <a:lnTo>
                      <a:pt x="524" y="763"/>
                    </a:lnTo>
                    <a:cubicBezTo>
                      <a:pt x="537" y="737"/>
                      <a:pt x="552" y="718"/>
                      <a:pt x="571" y="718"/>
                    </a:cubicBezTo>
                    <a:lnTo>
                      <a:pt x="557" y="744"/>
                    </a:lnTo>
                    <a:cubicBezTo>
                      <a:pt x="584" y="706"/>
                      <a:pt x="600" y="684"/>
                      <a:pt x="621" y="650"/>
                    </a:cubicBezTo>
                    <a:lnTo>
                      <a:pt x="612" y="660"/>
                    </a:lnTo>
                    <a:cubicBezTo>
                      <a:pt x="623" y="602"/>
                      <a:pt x="843" y="446"/>
                      <a:pt x="893" y="427"/>
                    </a:cubicBezTo>
                    <a:lnTo>
                      <a:pt x="868" y="423"/>
                    </a:lnTo>
                    <a:cubicBezTo>
                      <a:pt x="880" y="415"/>
                      <a:pt x="893" y="407"/>
                      <a:pt x="906" y="401"/>
                    </a:cubicBezTo>
                    <a:cubicBezTo>
                      <a:pt x="901" y="402"/>
                      <a:pt x="897" y="442"/>
                      <a:pt x="892" y="441"/>
                    </a:cubicBezTo>
                    <a:cubicBezTo>
                      <a:pt x="933" y="427"/>
                      <a:pt x="1069" y="388"/>
                      <a:pt x="1207" y="408"/>
                    </a:cubicBezTo>
                    <a:cubicBezTo>
                      <a:pt x="1344" y="422"/>
                      <a:pt x="1468" y="488"/>
                      <a:pt x="1498" y="516"/>
                    </a:cubicBezTo>
                    <a:cubicBezTo>
                      <a:pt x="1523" y="539"/>
                      <a:pt x="1492" y="537"/>
                      <a:pt x="1492" y="537"/>
                    </a:cubicBezTo>
                    <a:cubicBezTo>
                      <a:pt x="1527" y="554"/>
                      <a:pt x="1513" y="536"/>
                      <a:pt x="1540" y="556"/>
                    </a:cubicBezTo>
                    <a:cubicBezTo>
                      <a:pt x="1546" y="564"/>
                      <a:pt x="1533" y="563"/>
                      <a:pt x="1527" y="561"/>
                    </a:cubicBezTo>
                    <a:cubicBezTo>
                      <a:pt x="1540" y="569"/>
                      <a:pt x="1548" y="580"/>
                      <a:pt x="1553" y="576"/>
                    </a:cubicBezTo>
                    <a:cubicBezTo>
                      <a:pt x="1541" y="562"/>
                      <a:pt x="1556" y="555"/>
                      <a:pt x="1555" y="543"/>
                    </a:cubicBezTo>
                    <a:cubicBezTo>
                      <a:pt x="1567" y="552"/>
                      <a:pt x="1579" y="561"/>
                      <a:pt x="1589" y="572"/>
                    </a:cubicBezTo>
                    <a:lnTo>
                      <a:pt x="1582" y="577"/>
                    </a:lnTo>
                    <a:cubicBezTo>
                      <a:pt x="1588" y="585"/>
                      <a:pt x="1618" y="574"/>
                      <a:pt x="1646" y="610"/>
                    </a:cubicBezTo>
                    <a:cubicBezTo>
                      <a:pt x="1696" y="666"/>
                      <a:pt x="1744" y="733"/>
                      <a:pt x="1775" y="801"/>
                    </a:cubicBezTo>
                    <a:cubicBezTo>
                      <a:pt x="1770" y="802"/>
                      <a:pt x="1760" y="790"/>
                      <a:pt x="1751" y="777"/>
                    </a:cubicBezTo>
                    <a:cubicBezTo>
                      <a:pt x="1755" y="786"/>
                      <a:pt x="1762" y="799"/>
                      <a:pt x="1763" y="809"/>
                    </a:cubicBezTo>
                    <a:cubicBezTo>
                      <a:pt x="1764" y="789"/>
                      <a:pt x="1782" y="834"/>
                      <a:pt x="1780" y="820"/>
                    </a:cubicBezTo>
                    <a:cubicBezTo>
                      <a:pt x="1825" y="861"/>
                      <a:pt x="1826" y="937"/>
                      <a:pt x="1849" y="982"/>
                    </a:cubicBezTo>
                    <a:cubicBezTo>
                      <a:pt x="1870" y="969"/>
                      <a:pt x="2213" y="1057"/>
                      <a:pt x="2235" y="1070"/>
                    </a:cubicBezTo>
                    <a:cubicBezTo>
                      <a:pt x="2236" y="1093"/>
                      <a:pt x="2236" y="1115"/>
                      <a:pt x="2234" y="1122"/>
                    </a:cubicBezTo>
                    <a:cubicBezTo>
                      <a:pt x="2240" y="1117"/>
                      <a:pt x="2241" y="1071"/>
                      <a:pt x="2236" y="1047"/>
                    </a:cubicBezTo>
                    <a:lnTo>
                      <a:pt x="2223" y="1044"/>
                    </a:lnTo>
                    <a:cubicBezTo>
                      <a:pt x="2215" y="990"/>
                      <a:pt x="2231" y="1031"/>
                      <a:pt x="2223" y="977"/>
                    </a:cubicBezTo>
                    <a:cubicBezTo>
                      <a:pt x="2234" y="973"/>
                      <a:pt x="2243" y="1022"/>
                      <a:pt x="2245" y="1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8"/>
              <p:cNvSpPr/>
              <p:nvPr/>
            </p:nvSpPr>
            <p:spPr>
              <a:xfrm>
                <a:off x="243687" y="1967543"/>
                <a:ext cx="46213" cy="45555"/>
              </a:xfrm>
              <a:custGeom>
                <a:rect b="b" l="l" r="r" t="t"/>
                <a:pathLst>
                  <a:path extrusionOk="0" h="2213" w="2245">
                    <a:moveTo>
                      <a:pt x="2245" y="1066"/>
                    </a:moveTo>
                    <a:cubicBezTo>
                      <a:pt x="2245" y="1027"/>
                      <a:pt x="2249" y="986"/>
                      <a:pt x="2234" y="972"/>
                    </a:cubicBezTo>
                    <a:cubicBezTo>
                      <a:pt x="2233" y="934"/>
                      <a:pt x="2247" y="974"/>
                      <a:pt x="2245" y="928"/>
                    </a:cubicBezTo>
                    <a:cubicBezTo>
                      <a:pt x="2238" y="897"/>
                      <a:pt x="2217" y="858"/>
                      <a:pt x="2214" y="821"/>
                    </a:cubicBezTo>
                    <a:lnTo>
                      <a:pt x="2216" y="821"/>
                    </a:lnTo>
                    <a:cubicBezTo>
                      <a:pt x="2201" y="730"/>
                      <a:pt x="2159" y="694"/>
                      <a:pt x="2132" y="617"/>
                    </a:cubicBezTo>
                    <a:lnTo>
                      <a:pt x="2139" y="623"/>
                    </a:lnTo>
                    <a:cubicBezTo>
                      <a:pt x="2133" y="594"/>
                      <a:pt x="2098" y="548"/>
                      <a:pt x="2075" y="500"/>
                    </a:cubicBezTo>
                    <a:cubicBezTo>
                      <a:pt x="2081" y="514"/>
                      <a:pt x="2082" y="529"/>
                      <a:pt x="2064" y="503"/>
                    </a:cubicBezTo>
                    <a:cubicBezTo>
                      <a:pt x="2036" y="449"/>
                      <a:pt x="2006" y="420"/>
                      <a:pt x="1984" y="382"/>
                    </a:cubicBezTo>
                    <a:lnTo>
                      <a:pt x="1948" y="357"/>
                    </a:lnTo>
                    <a:cubicBezTo>
                      <a:pt x="1883" y="278"/>
                      <a:pt x="1679" y="104"/>
                      <a:pt x="1425" y="39"/>
                    </a:cubicBezTo>
                    <a:cubicBezTo>
                      <a:pt x="1175" y="-34"/>
                      <a:pt x="915" y="13"/>
                      <a:pt x="817" y="44"/>
                    </a:cubicBezTo>
                    <a:lnTo>
                      <a:pt x="825" y="40"/>
                    </a:lnTo>
                    <a:cubicBezTo>
                      <a:pt x="673" y="79"/>
                      <a:pt x="448" y="189"/>
                      <a:pt x="289" y="373"/>
                    </a:cubicBezTo>
                    <a:cubicBezTo>
                      <a:pt x="124" y="551"/>
                      <a:pt x="40" y="789"/>
                      <a:pt x="25" y="948"/>
                    </a:cubicBezTo>
                    <a:cubicBezTo>
                      <a:pt x="6" y="996"/>
                      <a:pt x="5" y="1065"/>
                      <a:pt x="0" y="1117"/>
                    </a:cubicBezTo>
                    <a:cubicBezTo>
                      <a:pt x="6" y="1088"/>
                      <a:pt x="13" y="1098"/>
                      <a:pt x="11" y="1120"/>
                    </a:cubicBezTo>
                    <a:cubicBezTo>
                      <a:pt x="19" y="1277"/>
                      <a:pt x="13" y="1132"/>
                      <a:pt x="36" y="1288"/>
                    </a:cubicBezTo>
                    <a:cubicBezTo>
                      <a:pt x="52" y="1376"/>
                      <a:pt x="106" y="1594"/>
                      <a:pt x="238" y="1769"/>
                    </a:cubicBezTo>
                    <a:cubicBezTo>
                      <a:pt x="361" y="1949"/>
                      <a:pt x="549" y="2066"/>
                      <a:pt x="619" y="2105"/>
                    </a:cubicBezTo>
                    <a:cubicBezTo>
                      <a:pt x="702" y="2133"/>
                      <a:pt x="803" y="2176"/>
                      <a:pt x="888" y="2186"/>
                    </a:cubicBezTo>
                    <a:lnTo>
                      <a:pt x="879" y="2187"/>
                    </a:lnTo>
                    <a:cubicBezTo>
                      <a:pt x="923" y="2194"/>
                      <a:pt x="1074" y="2225"/>
                      <a:pt x="1228" y="2208"/>
                    </a:cubicBezTo>
                    <a:cubicBezTo>
                      <a:pt x="1382" y="2196"/>
                      <a:pt x="1531" y="2139"/>
                      <a:pt x="1576" y="2112"/>
                    </a:cubicBezTo>
                    <a:lnTo>
                      <a:pt x="1562" y="2116"/>
                    </a:lnTo>
                    <a:cubicBezTo>
                      <a:pt x="1642" y="2068"/>
                      <a:pt x="1637" y="2088"/>
                      <a:pt x="1703" y="2054"/>
                    </a:cubicBezTo>
                    <a:cubicBezTo>
                      <a:pt x="1687" y="2046"/>
                      <a:pt x="1747" y="1994"/>
                      <a:pt x="1769" y="1974"/>
                    </a:cubicBezTo>
                    <a:lnTo>
                      <a:pt x="1770" y="1978"/>
                    </a:lnTo>
                    <a:cubicBezTo>
                      <a:pt x="1806" y="1949"/>
                      <a:pt x="1871" y="1870"/>
                      <a:pt x="1916" y="1813"/>
                    </a:cubicBezTo>
                    <a:lnTo>
                      <a:pt x="1921" y="1821"/>
                    </a:lnTo>
                    <a:cubicBezTo>
                      <a:pt x="1956" y="1770"/>
                      <a:pt x="2022" y="1676"/>
                      <a:pt x="2042" y="1637"/>
                    </a:cubicBezTo>
                    <a:cubicBezTo>
                      <a:pt x="2094" y="1553"/>
                      <a:pt x="2167" y="1408"/>
                      <a:pt x="2172" y="1270"/>
                    </a:cubicBezTo>
                    <a:cubicBezTo>
                      <a:pt x="2185" y="1242"/>
                      <a:pt x="2196" y="1214"/>
                      <a:pt x="2206" y="1185"/>
                    </a:cubicBezTo>
                    <a:lnTo>
                      <a:pt x="2204" y="1171"/>
                    </a:lnTo>
                    <a:cubicBezTo>
                      <a:pt x="2205" y="1156"/>
                      <a:pt x="1891" y="1058"/>
                      <a:pt x="1817" y="1179"/>
                    </a:cubicBezTo>
                    <a:lnTo>
                      <a:pt x="1807" y="1177"/>
                    </a:lnTo>
                    <a:cubicBezTo>
                      <a:pt x="1807" y="1184"/>
                      <a:pt x="1808" y="1192"/>
                      <a:pt x="1807" y="1200"/>
                    </a:cubicBezTo>
                    <a:cubicBezTo>
                      <a:pt x="1798" y="1227"/>
                      <a:pt x="1807" y="1241"/>
                      <a:pt x="1798" y="1237"/>
                    </a:cubicBezTo>
                    <a:lnTo>
                      <a:pt x="1805" y="1200"/>
                    </a:lnTo>
                    <a:cubicBezTo>
                      <a:pt x="1798" y="1227"/>
                      <a:pt x="1796" y="1208"/>
                      <a:pt x="1793" y="1197"/>
                    </a:cubicBezTo>
                    <a:cubicBezTo>
                      <a:pt x="1790" y="1208"/>
                      <a:pt x="1787" y="1219"/>
                      <a:pt x="1783" y="1227"/>
                    </a:cubicBezTo>
                    <a:cubicBezTo>
                      <a:pt x="1786" y="1233"/>
                      <a:pt x="1787" y="1224"/>
                      <a:pt x="1790" y="1220"/>
                    </a:cubicBezTo>
                    <a:cubicBezTo>
                      <a:pt x="1790" y="1235"/>
                      <a:pt x="1798" y="1257"/>
                      <a:pt x="1788" y="1274"/>
                    </a:cubicBezTo>
                    <a:cubicBezTo>
                      <a:pt x="1780" y="1301"/>
                      <a:pt x="1773" y="1272"/>
                      <a:pt x="1764" y="1303"/>
                    </a:cubicBezTo>
                    <a:cubicBezTo>
                      <a:pt x="1712" y="1464"/>
                      <a:pt x="1600" y="1595"/>
                      <a:pt x="1459" y="1684"/>
                    </a:cubicBezTo>
                    <a:cubicBezTo>
                      <a:pt x="1454" y="1683"/>
                      <a:pt x="1458" y="1681"/>
                      <a:pt x="1461" y="1677"/>
                    </a:cubicBezTo>
                    <a:cubicBezTo>
                      <a:pt x="1421" y="1707"/>
                      <a:pt x="1380" y="1726"/>
                      <a:pt x="1338" y="1744"/>
                    </a:cubicBezTo>
                    <a:cubicBezTo>
                      <a:pt x="1325" y="1745"/>
                      <a:pt x="1320" y="1741"/>
                      <a:pt x="1315" y="1738"/>
                    </a:cubicBezTo>
                    <a:cubicBezTo>
                      <a:pt x="1328" y="1755"/>
                      <a:pt x="1070" y="1793"/>
                      <a:pt x="1065" y="1775"/>
                    </a:cubicBezTo>
                    <a:lnTo>
                      <a:pt x="1060" y="1791"/>
                    </a:lnTo>
                    <a:cubicBezTo>
                      <a:pt x="1010" y="1787"/>
                      <a:pt x="1048" y="1771"/>
                      <a:pt x="1002" y="1769"/>
                    </a:cubicBezTo>
                    <a:cubicBezTo>
                      <a:pt x="979" y="1792"/>
                      <a:pt x="929" y="1749"/>
                      <a:pt x="910" y="1758"/>
                    </a:cubicBezTo>
                    <a:cubicBezTo>
                      <a:pt x="910" y="1758"/>
                      <a:pt x="890" y="1747"/>
                      <a:pt x="894" y="1741"/>
                    </a:cubicBezTo>
                    <a:cubicBezTo>
                      <a:pt x="883" y="1750"/>
                      <a:pt x="871" y="1736"/>
                      <a:pt x="857" y="1734"/>
                    </a:cubicBezTo>
                    <a:cubicBezTo>
                      <a:pt x="850" y="1736"/>
                      <a:pt x="859" y="1739"/>
                      <a:pt x="861" y="1744"/>
                    </a:cubicBezTo>
                    <a:cubicBezTo>
                      <a:pt x="850" y="1742"/>
                      <a:pt x="840" y="1738"/>
                      <a:pt x="829" y="1734"/>
                    </a:cubicBezTo>
                    <a:cubicBezTo>
                      <a:pt x="819" y="1725"/>
                      <a:pt x="820" y="1717"/>
                      <a:pt x="833" y="1722"/>
                    </a:cubicBezTo>
                    <a:cubicBezTo>
                      <a:pt x="794" y="1705"/>
                      <a:pt x="688" y="1637"/>
                      <a:pt x="611" y="1540"/>
                    </a:cubicBezTo>
                    <a:cubicBezTo>
                      <a:pt x="534" y="1443"/>
                      <a:pt x="493" y="1326"/>
                      <a:pt x="482" y="1283"/>
                    </a:cubicBezTo>
                    <a:cubicBezTo>
                      <a:pt x="476" y="1297"/>
                      <a:pt x="488" y="1322"/>
                      <a:pt x="479" y="1337"/>
                    </a:cubicBezTo>
                    <a:cubicBezTo>
                      <a:pt x="461" y="1317"/>
                      <a:pt x="472" y="1301"/>
                      <a:pt x="460" y="1293"/>
                    </a:cubicBezTo>
                    <a:cubicBezTo>
                      <a:pt x="478" y="1279"/>
                      <a:pt x="452" y="1240"/>
                      <a:pt x="473" y="1218"/>
                    </a:cubicBezTo>
                    <a:lnTo>
                      <a:pt x="459" y="1213"/>
                    </a:lnTo>
                    <a:lnTo>
                      <a:pt x="465" y="1200"/>
                    </a:lnTo>
                    <a:cubicBezTo>
                      <a:pt x="447" y="1096"/>
                      <a:pt x="452" y="1176"/>
                      <a:pt x="459" y="1083"/>
                    </a:cubicBezTo>
                    <a:cubicBezTo>
                      <a:pt x="460" y="1029"/>
                      <a:pt x="448" y="999"/>
                      <a:pt x="462" y="971"/>
                    </a:cubicBezTo>
                    <a:cubicBezTo>
                      <a:pt x="460" y="975"/>
                      <a:pt x="449" y="985"/>
                      <a:pt x="450" y="971"/>
                    </a:cubicBezTo>
                    <a:cubicBezTo>
                      <a:pt x="462" y="971"/>
                      <a:pt x="452" y="931"/>
                      <a:pt x="464" y="927"/>
                    </a:cubicBezTo>
                    <a:cubicBezTo>
                      <a:pt x="467" y="913"/>
                      <a:pt x="485" y="871"/>
                      <a:pt x="465" y="880"/>
                    </a:cubicBezTo>
                    <a:cubicBezTo>
                      <a:pt x="474" y="875"/>
                      <a:pt x="492" y="838"/>
                      <a:pt x="489" y="863"/>
                    </a:cubicBezTo>
                    <a:cubicBezTo>
                      <a:pt x="495" y="851"/>
                      <a:pt x="504" y="840"/>
                      <a:pt x="505" y="829"/>
                    </a:cubicBezTo>
                    <a:lnTo>
                      <a:pt x="493" y="844"/>
                    </a:lnTo>
                    <a:cubicBezTo>
                      <a:pt x="510" y="800"/>
                      <a:pt x="534" y="784"/>
                      <a:pt x="539" y="751"/>
                    </a:cubicBezTo>
                    <a:lnTo>
                      <a:pt x="524" y="763"/>
                    </a:lnTo>
                    <a:cubicBezTo>
                      <a:pt x="537" y="737"/>
                      <a:pt x="552" y="718"/>
                      <a:pt x="571" y="718"/>
                    </a:cubicBezTo>
                    <a:lnTo>
                      <a:pt x="557" y="744"/>
                    </a:lnTo>
                    <a:cubicBezTo>
                      <a:pt x="584" y="706"/>
                      <a:pt x="600" y="684"/>
                      <a:pt x="621" y="650"/>
                    </a:cubicBezTo>
                    <a:lnTo>
                      <a:pt x="612" y="660"/>
                    </a:lnTo>
                    <a:cubicBezTo>
                      <a:pt x="623" y="602"/>
                      <a:pt x="843" y="446"/>
                      <a:pt x="893" y="427"/>
                    </a:cubicBezTo>
                    <a:lnTo>
                      <a:pt x="868" y="423"/>
                    </a:lnTo>
                    <a:cubicBezTo>
                      <a:pt x="880" y="415"/>
                      <a:pt x="893" y="407"/>
                      <a:pt x="906" y="401"/>
                    </a:cubicBezTo>
                    <a:cubicBezTo>
                      <a:pt x="901" y="402"/>
                      <a:pt x="897" y="442"/>
                      <a:pt x="892" y="441"/>
                    </a:cubicBezTo>
                    <a:cubicBezTo>
                      <a:pt x="933" y="427"/>
                      <a:pt x="1069" y="388"/>
                      <a:pt x="1207" y="408"/>
                    </a:cubicBezTo>
                    <a:cubicBezTo>
                      <a:pt x="1344" y="422"/>
                      <a:pt x="1468" y="488"/>
                      <a:pt x="1498" y="516"/>
                    </a:cubicBezTo>
                    <a:cubicBezTo>
                      <a:pt x="1523" y="539"/>
                      <a:pt x="1492" y="537"/>
                      <a:pt x="1492" y="537"/>
                    </a:cubicBezTo>
                    <a:cubicBezTo>
                      <a:pt x="1527" y="554"/>
                      <a:pt x="1513" y="536"/>
                      <a:pt x="1540" y="556"/>
                    </a:cubicBezTo>
                    <a:cubicBezTo>
                      <a:pt x="1546" y="564"/>
                      <a:pt x="1533" y="563"/>
                      <a:pt x="1527" y="561"/>
                    </a:cubicBezTo>
                    <a:cubicBezTo>
                      <a:pt x="1540" y="569"/>
                      <a:pt x="1548" y="580"/>
                      <a:pt x="1553" y="576"/>
                    </a:cubicBezTo>
                    <a:cubicBezTo>
                      <a:pt x="1541" y="562"/>
                      <a:pt x="1556" y="555"/>
                      <a:pt x="1555" y="543"/>
                    </a:cubicBezTo>
                    <a:cubicBezTo>
                      <a:pt x="1567" y="552"/>
                      <a:pt x="1579" y="561"/>
                      <a:pt x="1589" y="572"/>
                    </a:cubicBezTo>
                    <a:lnTo>
                      <a:pt x="1582" y="577"/>
                    </a:lnTo>
                    <a:cubicBezTo>
                      <a:pt x="1588" y="585"/>
                      <a:pt x="1618" y="574"/>
                      <a:pt x="1646" y="610"/>
                    </a:cubicBezTo>
                    <a:cubicBezTo>
                      <a:pt x="1696" y="666"/>
                      <a:pt x="1744" y="733"/>
                      <a:pt x="1775" y="801"/>
                    </a:cubicBezTo>
                    <a:cubicBezTo>
                      <a:pt x="1770" y="802"/>
                      <a:pt x="1760" y="790"/>
                      <a:pt x="1751" y="777"/>
                    </a:cubicBezTo>
                    <a:cubicBezTo>
                      <a:pt x="1755" y="786"/>
                      <a:pt x="1762" y="799"/>
                      <a:pt x="1763" y="809"/>
                    </a:cubicBezTo>
                    <a:cubicBezTo>
                      <a:pt x="1764" y="789"/>
                      <a:pt x="1782" y="834"/>
                      <a:pt x="1780" y="820"/>
                    </a:cubicBezTo>
                    <a:cubicBezTo>
                      <a:pt x="1825" y="861"/>
                      <a:pt x="1826" y="937"/>
                      <a:pt x="1849" y="982"/>
                    </a:cubicBezTo>
                    <a:cubicBezTo>
                      <a:pt x="1870" y="969"/>
                      <a:pt x="2213" y="1057"/>
                      <a:pt x="2235" y="1070"/>
                    </a:cubicBezTo>
                    <a:cubicBezTo>
                      <a:pt x="2236" y="1093"/>
                      <a:pt x="2236" y="1115"/>
                      <a:pt x="2234" y="1122"/>
                    </a:cubicBezTo>
                    <a:cubicBezTo>
                      <a:pt x="2240" y="1117"/>
                      <a:pt x="2241" y="1071"/>
                      <a:pt x="2236" y="1047"/>
                    </a:cubicBezTo>
                    <a:lnTo>
                      <a:pt x="2223" y="1044"/>
                    </a:lnTo>
                    <a:cubicBezTo>
                      <a:pt x="2215" y="990"/>
                      <a:pt x="2231" y="1031"/>
                      <a:pt x="2223" y="977"/>
                    </a:cubicBezTo>
                    <a:cubicBezTo>
                      <a:pt x="2234" y="973"/>
                      <a:pt x="2243" y="1022"/>
                      <a:pt x="2245" y="1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9"/>
          <p:cNvPicPr preferRelativeResize="0"/>
          <p:nvPr/>
        </p:nvPicPr>
        <p:blipFill rotWithShape="1">
          <a:blip r:embed="rId2">
            <a:alphaModFix amt="39000"/>
          </a:blip>
          <a:srcRect b="0" l="19627" r="0" t="-210"/>
          <a:stretch/>
        </p:blipFill>
        <p:spPr>
          <a:xfrm rot="5400000">
            <a:off x="1981963" y="-2005538"/>
            <a:ext cx="5190649" cy="915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9"/>
          <p:cNvSpPr txBox="1"/>
          <p:nvPr>
            <p:ph idx="1" type="subTitle"/>
          </p:nvPr>
        </p:nvSpPr>
        <p:spPr>
          <a:xfrm>
            <a:off x="881475" y="1440350"/>
            <a:ext cx="3679800" cy="23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2" name="Google Shape;152;p9"/>
          <p:cNvSpPr txBox="1"/>
          <p:nvPr>
            <p:ph idx="2" type="subTitle"/>
          </p:nvPr>
        </p:nvSpPr>
        <p:spPr>
          <a:xfrm>
            <a:off x="4665525" y="1440350"/>
            <a:ext cx="3679800" cy="23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9"/>
          <p:cNvSpPr/>
          <p:nvPr/>
        </p:nvSpPr>
        <p:spPr>
          <a:xfrm>
            <a:off x="-3525" y="4859525"/>
            <a:ext cx="9144000" cy="284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grpSp>
        <p:nvGrpSpPr>
          <p:cNvPr id="154" name="Google Shape;154;p9"/>
          <p:cNvGrpSpPr/>
          <p:nvPr/>
        </p:nvGrpSpPr>
        <p:grpSpPr>
          <a:xfrm>
            <a:off x="-232773" y="-66676"/>
            <a:ext cx="9132773" cy="4952663"/>
            <a:chOff x="-232773" y="-66676"/>
            <a:chExt cx="9132773" cy="4952663"/>
          </a:xfrm>
        </p:grpSpPr>
        <p:grpSp>
          <p:nvGrpSpPr>
            <p:cNvPr id="155" name="Google Shape;155;p9"/>
            <p:cNvGrpSpPr/>
            <p:nvPr/>
          </p:nvGrpSpPr>
          <p:grpSpPr>
            <a:xfrm>
              <a:off x="-232773" y="-66676"/>
              <a:ext cx="1421599" cy="4952663"/>
              <a:chOff x="-232773" y="-66676"/>
              <a:chExt cx="1421599" cy="4952663"/>
            </a:xfrm>
          </p:grpSpPr>
          <p:pic>
            <p:nvPicPr>
              <p:cNvPr id="156" name="Google Shape;156;p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 rot="6827161">
                <a:off x="-363110" y="460736"/>
                <a:ext cx="1682274" cy="812077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57" name="Google Shape;157;p9"/>
              <p:cNvGrpSpPr/>
              <p:nvPr/>
            </p:nvGrpSpPr>
            <p:grpSpPr>
              <a:xfrm>
                <a:off x="27884" y="3382489"/>
                <a:ext cx="1115747" cy="1503498"/>
                <a:chOff x="27884" y="3382489"/>
                <a:chExt cx="1115747" cy="1503498"/>
              </a:xfrm>
            </p:grpSpPr>
            <p:pic>
              <p:nvPicPr>
                <p:cNvPr id="158" name="Google Shape;158;p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 flipH="1" rot="-748615">
                  <a:off x="107750" y="3437200"/>
                  <a:ext cx="594400" cy="80432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9" name="Google Shape;159;p9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 rot="3285405">
                  <a:off x="551525" y="4265625"/>
                  <a:ext cx="469350" cy="5436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160" name="Google Shape;160;p9"/>
                <p:cNvGrpSpPr/>
                <p:nvPr/>
              </p:nvGrpSpPr>
              <p:grpSpPr>
                <a:xfrm>
                  <a:off x="106237" y="4249150"/>
                  <a:ext cx="322538" cy="393923"/>
                  <a:chOff x="243687" y="1619175"/>
                  <a:chExt cx="322538" cy="393923"/>
                </a:xfrm>
              </p:grpSpPr>
              <p:sp>
                <p:nvSpPr>
                  <p:cNvPr id="161" name="Google Shape;161;p9"/>
                  <p:cNvSpPr/>
                  <p:nvPr/>
                </p:nvSpPr>
                <p:spPr>
                  <a:xfrm>
                    <a:off x="317425" y="1619175"/>
                    <a:ext cx="174355" cy="174231"/>
                  </a:xfrm>
                  <a:custGeom>
                    <a:rect b="b" l="l" r="r" t="t"/>
                    <a:pathLst>
                      <a:path extrusionOk="0" h="8464" w="8470">
                        <a:moveTo>
                          <a:pt x="5447" y="4423"/>
                        </a:moveTo>
                        <a:cubicBezTo>
                          <a:pt x="5164" y="4549"/>
                          <a:pt x="4863" y="4723"/>
                          <a:pt x="4672" y="5001"/>
                        </a:cubicBezTo>
                        <a:cubicBezTo>
                          <a:pt x="4562" y="5128"/>
                          <a:pt x="4502" y="5281"/>
                          <a:pt x="4426" y="5423"/>
                        </a:cubicBezTo>
                        <a:cubicBezTo>
                          <a:pt x="4378" y="5571"/>
                          <a:pt x="4307" y="5720"/>
                          <a:pt x="4280" y="5869"/>
                        </a:cubicBezTo>
                        <a:cubicBezTo>
                          <a:pt x="4270" y="5896"/>
                          <a:pt x="4278" y="5863"/>
                          <a:pt x="4285" y="5828"/>
                        </a:cubicBezTo>
                        <a:cubicBezTo>
                          <a:pt x="4265" y="5909"/>
                          <a:pt x="4247" y="5988"/>
                          <a:pt x="4231" y="6065"/>
                        </a:cubicBezTo>
                        <a:cubicBezTo>
                          <a:pt x="4203" y="5931"/>
                          <a:pt x="4164" y="5773"/>
                          <a:pt x="4104" y="5599"/>
                        </a:cubicBezTo>
                        <a:cubicBezTo>
                          <a:pt x="4047" y="5414"/>
                          <a:pt x="3950" y="5209"/>
                          <a:pt x="3812" y="5016"/>
                        </a:cubicBezTo>
                        <a:cubicBezTo>
                          <a:pt x="3671" y="4825"/>
                          <a:pt x="3478" y="4646"/>
                          <a:pt x="3263" y="4532"/>
                        </a:cubicBezTo>
                        <a:cubicBezTo>
                          <a:pt x="2968" y="4370"/>
                          <a:pt x="2660" y="4277"/>
                          <a:pt x="2378" y="4218"/>
                        </a:cubicBezTo>
                        <a:cubicBezTo>
                          <a:pt x="2489" y="4195"/>
                          <a:pt x="2586" y="4170"/>
                          <a:pt x="2690" y="4138"/>
                        </a:cubicBezTo>
                        <a:lnTo>
                          <a:pt x="2569" y="4161"/>
                        </a:lnTo>
                        <a:cubicBezTo>
                          <a:pt x="2762" y="4122"/>
                          <a:pt x="2922" y="4042"/>
                          <a:pt x="3004" y="4035"/>
                        </a:cubicBezTo>
                        <a:lnTo>
                          <a:pt x="2807" y="4111"/>
                        </a:lnTo>
                        <a:cubicBezTo>
                          <a:pt x="2968" y="4055"/>
                          <a:pt x="3097" y="4009"/>
                          <a:pt x="3213" y="3936"/>
                        </a:cubicBezTo>
                        <a:cubicBezTo>
                          <a:pt x="3334" y="3879"/>
                          <a:pt x="3437" y="3800"/>
                          <a:pt x="3548" y="3697"/>
                        </a:cubicBezTo>
                        <a:lnTo>
                          <a:pt x="3465" y="3765"/>
                        </a:lnTo>
                        <a:cubicBezTo>
                          <a:pt x="3506" y="3729"/>
                          <a:pt x="3560" y="3682"/>
                          <a:pt x="3625" y="3625"/>
                        </a:cubicBezTo>
                        <a:cubicBezTo>
                          <a:pt x="3684" y="3551"/>
                          <a:pt x="3752" y="3465"/>
                          <a:pt x="3827" y="3370"/>
                        </a:cubicBezTo>
                        <a:cubicBezTo>
                          <a:pt x="3884" y="3265"/>
                          <a:pt x="3950" y="3148"/>
                          <a:pt x="4004" y="3024"/>
                        </a:cubicBezTo>
                        <a:cubicBezTo>
                          <a:pt x="4045" y="2897"/>
                          <a:pt x="4100" y="2766"/>
                          <a:pt x="4130" y="2634"/>
                        </a:cubicBezTo>
                        <a:cubicBezTo>
                          <a:pt x="4178" y="2443"/>
                          <a:pt x="4213" y="2253"/>
                          <a:pt x="4237" y="2081"/>
                        </a:cubicBezTo>
                        <a:cubicBezTo>
                          <a:pt x="4274" y="2339"/>
                          <a:pt x="4314" y="2540"/>
                          <a:pt x="4352" y="2646"/>
                        </a:cubicBezTo>
                        <a:cubicBezTo>
                          <a:pt x="4410" y="2861"/>
                          <a:pt x="4343" y="2690"/>
                          <a:pt x="4341" y="2688"/>
                        </a:cubicBezTo>
                        <a:cubicBezTo>
                          <a:pt x="4434" y="2947"/>
                          <a:pt x="4391" y="2796"/>
                          <a:pt x="4469" y="3017"/>
                        </a:cubicBezTo>
                        <a:cubicBezTo>
                          <a:pt x="4489" y="3078"/>
                          <a:pt x="4456" y="3008"/>
                          <a:pt x="4442" y="2975"/>
                        </a:cubicBezTo>
                        <a:cubicBezTo>
                          <a:pt x="4472" y="3073"/>
                          <a:pt x="4528" y="3159"/>
                          <a:pt x="4533" y="3164"/>
                        </a:cubicBezTo>
                        <a:cubicBezTo>
                          <a:pt x="4474" y="3045"/>
                          <a:pt x="4513" y="3089"/>
                          <a:pt x="4497" y="3036"/>
                        </a:cubicBezTo>
                        <a:lnTo>
                          <a:pt x="4641" y="3307"/>
                        </a:lnTo>
                        <a:lnTo>
                          <a:pt x="4627" y="3300"/>
                        </a:lnTo>
                        <a:cubicBezTo>
                          <a:pt x="4641" y="3331"/>
                          <a:pt x="4671" y="3364"/>
                          <a:pt x="4724" y="3418"/>
                        </a:cubicBezTo>
                        <a:cubicBezTo>
                          <a:pt x="4781" y="3466"/>
                          <a:pt x="4831" y="3561"/>
                          <a:pt x="4954" y="3654"/>
                        </a:cubicBezTo>
                        <a:cubicBezTo>
                          <a:pt x="5336" y="3992"/>
                          <a:pt x="5855" y="4118"/>
                          <a:pt x="6309" y="4199"/>
                        </a:cubicBezTo>
                        <a:cubicBezTo>
                          <a:pt x="6300" y="4200"/>
                          <a:pt x="6292" y="4202"/>
                          <a:pt x="6283" y="4203"/>
                        </a:cubicBezTo>
                        <a:cubicBezTo>
                          <a:pt x="6245" y="4199"/>
                          <a:pt x="6197" y="4193"/>
                          <a:pt x="6148" y="4185"/>
                        </a:cubicBezTo>
                        <a:cubicBezTo>
                          <a:pt x="6184" y="4191"/>
                          <a:pt x="6222" y="4198"/>
                          <a:pt x="6266" y="4206"/>
                        </a:cubicBezTo>
                        <a:cubicBezTo>
                          <a:pt x="5994" y="4252"/>
                          <a:pt x="5720" y="4318"/>
                          <a:pt x="5447" y="4423"/>
                        </a:cubicBezTo>
                        <a:moveTo>
                          <a:pt x="1069" y="4393"/>
                        </a:moveTo>
                        <a:cubicBezTo>
                          <a:pt x="1072" y="4392"/>
                          <a:pt x="1075" y="4392"/>
                          <a:pt x="1078" y="4392"/>
                        </a:cubicBezTo>
                        <a:cubicBezTo>
                          <a:pt x="1075" y="4392"/>
                          <a:pt x="1072" y="4392"/>
                          <a:pt x="1069" y="4393"/>
                        </a:cubicBezTo>
                        <a:moveTo>
                          <a:pt x="8124" y="4066"/>
                        </a:moveTo>
                        <a:cubicBezTo>
                          <a:pt x="8138" y="4060"/>
                          <a:pt x="8150" y="4053"/>
                          <a:pt x="8162" y="4047"/>
                        </a:cubicBezTo>
                        <a:cubicBezTo>
                          <a:pt x="8215" y="4045"/>
                          <a:pt x="8272" y="4042"/>
                          <a:pt x="8336" y="4038"/>
                        </a:cubicBezTo>
                        <a:cubicBezTo>
                          <a:pt x="8294" y="4036"/>
                          <a:pt x="8240" y="4037"/>
                          <a:pt x="8178" y="4039"/>
                        </a:cubicBezTo>
                        <a:cubicBezTo>
                          <a:pt x="8222" y="4016"/>
                          <a:pt x="8249" y="3999"/>
                          <a:pt x="8249" y="3994"/>
                        </a:cubicBezTo>
                        <a:cubicBezTo>
                          <a:pt x="8339" y="4001"/>
                          <a:pt x="8419" y="4007"/>
                          <a:pt x="8465" y="4010"/>
                        </a:cubicBezTo>
                        <a:cubicBezTo>
                          <a:pt x="8441" y="4003"/>
                          <a:pt x="8257" y="3989"/>
                          <a:pt x="8159" y="3987"/>
                        </a:cubicBezTo>
                        <a:lnTo>
                          <a:pt x="8141" y="3999"/>
                        </a:lnTo>
                        <a:cubicBezTo>
                          <a:pt x="7916" y="3989"/>
                          <a:pt x="8089" y="3988"/>
                          <a:pt x="7869" y="3975"/>
                        </a:cubicBezTo>
                        <a:cubicBezTo>
                          <a:pt x="7858" y="3964"/>
                          <a:pt x="8060" y="3974"/>
                          <a:pt x="8238" y="3984"/>
                        </a:cubicBezTo>
                        <a:cubicBezTo>
                          <a:pt x="8078" y="3973"/>
                          <a:pt x="7919" y="3955"/>
                          <a:pt x="7853" y="3963"/>
                        </a:cubicBezTo>
                        <a:cubicBezTo>
                          <a:pt x="7703" y="3949"/>
                          <a:pt x="7870" y="3952"/>
                          <a:pt x="7690" y="3934"/>
                        </a:cubicBezTo>
                        <a:cubicBezTo>
                          <a:pt x="7562" y="3927"/>
                          <a:pt x="7392" y="3925"/>
                          <a:pt x="7245" y="3907"/>
                        </a:cubicBezTo>
                        <a:lnTo>
                          <a:pt x="7248" y="3905"/>
                        </a:lnTo>
                        <a:cubicBezTo>
                          <a:pt x="6894" y="3859"/>
                          <a:pt x="6701" y="3870"/>
                          <a:pt x="6387" y="3806"/>
                        </a:cubicBezTo>
                        <a:lnTo>
                          <a:pt x="6422" y="3807"/>
                        </a:lnTo>
                        <a:cubicBezTo>
                          <a:pt x="6308" y="3790"/>
                          <a:pt x="6095" y="3746"/>
                          <a:pt x="5903" y="3694"/>
                        </a:cubicBezTo>
                        <a:cubicBezTo>
                          <a:pt x="5957" y="3709"/>
                          <a:pt x="6004" y="3728"/>
                          <a:pt x="5886" y="3702"/>
                        </a:cubicBezTo>
                        <a:cubicBezTo>
                          <a:pt x="5773" y="3660"/>
                          <a:pt x="5693" y="3630"/>
                          <a:pt x="5615" y="3601"/>
                        </a:cubicBezTo>
                        <a:cubicBezTo>
                          <a:pt x="5537" y="3569"/>
                          <a:pt x="5478" y="3527"/>
                          <a:pt x="5410" y="3489"/>
                        </a:cubicBezTo>
                        <a:cubicBezTo>
                          <a:pt x="5362" y="3472"/>
                          <a:pt x="5323" y="3446"/>
                          <a:pt x="5285" y="3416"/>
                        </a:cubicBezTo>
                        <a:cubicBezTo>
                          <a:pt x="5237" y="3370"/>
                          <a:pt x="5157" y="3329"/>
                          <a:pt x="5101" y="3244"/>
                        </a:cubicBezTo>
                        <a:cubicBezTo>
                          <a:pt x="5069" y="3205"/>
                          <a:pt x="5034" y="3163"/>
                          <a:pt x="4998" y="3119"/>
                        </a:cubicBezTo>
                        <a:cubicBezTo>
                          <a:pt x="4970" y="3067"/>
                          <a:pt x="4940" y="3011"/>
                          <a:pt x="4909" y="2953"/>
                        </a:cubicBezTo>
                        <a:cubicBezTo>
                          <a:pt x="4789" y="2718"/>
                          <a:pt x="4700" y="2396"/>
                          <a:pt x="4646" y="2044"/>
                        </a:cubicBezTo>
                        <a:cubicBezTo>
                          <a:pt x="4532" y="1341"/>
                          <a:pt x="4493" y="547"/>
                          <a:pt x="4455" y="0"/>
                        </a:cubicBezTo>
                        <a:lnTo>
                          <a:pt x="4009" y="0"/>
                        </a:lnTo>
                        <a:cubicBezTo>
                          <a:pt x="3972" y="664"/>
                          <a:pt x="3945" y="1014"/>
                          <a:pt x="3929" y="1219"/>
                        </a:cubicBezTo>
                        <a:lnTo>
                          <a:pt x="3930" y="1186"/>
                        </a:lnTo>
                        <a:cubicBezTo>
                          <a:pt x="3902" y="1504"/>
                          <a:pt x="3867" y="1909"/>
                          <a:pt x="3777" y="2331"/>
                        </a:cubicBezTo>
                        <a:cubicBezTo>
                          <a:pt x="3691" y="2755"/>
                          <a:pt x="3524" y="3188"/>
                          <a:pt x="3180" y="3440"/>
                        </a:cubicBezTo>
                        <a:cubicBezTo>
                          <a:pt x="2840" y="3701"/>
                          <a:pt x="2352" y="3795"/>
                          <a:pt x="1915" y="3860"/>
                        </a:cubicBezTo>
                        <a:cubicBezTo>
                          <a:pt x="1473" y="3926"/>
                          <a:pt x="1059" y="3957"/>
                          <a:pt x="728" y="3985"/>
                        </a:cubicBezTo>
                        <a:cubicBezTo>
                          <a:pt x="584" y="3988"/>
                          <a:pt x="403" y="3997"/>
                          <a:pt x="233" y="4007"/>
                        </a:cubicBezTo>
                        <a:cubicBezTo>
                          <a:pt x="90" y="4001"/>
                          <a:pt x="155" y="4003"/>
                          <a:pt x="25" y="3993"/>
                        </a:cubicBezTo>
                        <a:lnTo>
                          <a:pt x="25" y="4018"/>
                        </a:lnTo>
                        <a:cubicBezTo>
                          <a:pt x="24" y="4018"/>
                          <a:pt x="23" y="4018"/>
                          <a:pt x="22" y="4018"/>
                        </a:cubicBezTo>
                        <a:cubicBezTo>
                          <a:pt x="23" y="4018"/>
                          <a:pt x="24" y="4018"/>
                          <a:pt x="25" y="4018"/>
                        </a:cubicBezTo>
                        <a:lnTo>
                          <a:pt x="25" y="4029"/>
                        </a:lnTo>
                        <a:cubicBezTo>
                          <a:pt x="19" y="4029"/>
                          <a:pt x="14" y="4029"/>
                          <a:pt x="8" y="4030"/>
                        </a:cubicBezTo>
                        <a:cubicBezTo>
                          <a:pt x="4" y="4030"/>
                          <a:pt x="0" y="4030"/>
                          <a:pt x="0" y="4030"/>
                        </a:cubicBezTo>
                        <a:lnTo>
                          <a:pt x="0" y="4436"/>
                        </a:lnTo>
                        <a:cubicBezTo>
                          <a:pt x="8" y="4437"/>
                          <a:pt x="16" y="4437"/>
                          <a:pt x="25" y="4438"/>
                        </a:cubicBezTo>
                        <a:lnTo>
                          <a:pt x="25" y="4473"/>
                        </a:lnTo>
                        <a:cubicBezTo>
                          <a:pt x="73" y="4470"/>
                          <a:pt x="158" y="4466"/>
                          <a:pt x="304" y="4458"/>
                        </a:cubicBezTo>
                        <a:cubicBezTo>
                          <a:pt x="335" y="4456"/>
                          <a:pt x="363" y="4454"/>
                          <a:pt x="391" y="4452"/>
                        </a:cubicBezTo>
                        <a:cubicBezTo>
                          <a:pt x="435" y="4454"/>
                          <a:pt x="521" y="4457"/>
                          <a:pt x="698" y="4467"/>
                        </a:cubicBezTo>
                        <a:cubicBezTo>
                          <a:pt x="888" y="4481"/>
                          <a:pt x="1214" y="4497"/>
                          <a:pt x="1599" y="4542"/>
                        </a:cubicBezTo>
                        <a:cubicBezTo>
                          <a:pt x="1982" y="4586"/>
                          <a:pt x="2436" y="4645"/>
                          <a:pt x="2827" y="4804"/>
                        </a:cubicBezTo>
                        <a:cubicBezTo>
                          <a:pt x="3024" y="4880"/>
                          <a:pt x="3191" y="4992"/>
                          <a:pt x="3332" y="5119"/>
                        </a:cubicBezTo>
                        <a:cubicBezTo>
                          <a:pt x="3393" y="5191"/>
                          <a:pt x="3452" y="5263"/>
                          <a:pt x="3506" y="5335"/>
                        </a:cubicBezTo>
                        <a:cubicBezTo>
                          <a:pt x="3550" y="5417"/>
                          <a:pt x="3592" y="5496"/>
                          <a:pt x="3632" y="5571"/>
                        </a:cubicBezTo>
                        <a:cubicBezTo>
                          <a:pt x="3758" y="5900"/>
                          <a:pt x="3815" y="6196"/>
                          <a:pt x="3839" y="6359"/>
                        </a:cubicBezTo>
                        <a:cubicBezTo>
                          <a:pt x="3915" y="6706"/>
                          <a:pt x="3947" y="7157"/>
                          <a:pt x="3981" y="7511"/>
                        </a:cubicBezTo>
                        <a:lnTo>
                          <a:pt x="3975" y="7476"/>
                        </a:lnTo>
                        <a:cubicBezTo>
                          <a:pt x="3985" y="7568"/>
                          <a:pt x="3999" y="7766"/>
                          <a:pt x="4015" y="8020"/>
                        </a:cubicBezTo>
                        <a:cubicBezTo>
                          <a:pt x="4005" y="8172"/>
                          <a:pt x="3996" y="8317"/>
                          <a:pt x="3990" y="8439"/>
                        </a:cubicBezTo>
                        <a:lnTo>
                          <a:pt x="4039" y="8439"/>
                        </a:lnTo>
                        <a:cubicBezTo>
                          <a:pt x="4039" y="8448"/>
                          <a:pt x="4040" y="8456"/>
                          <a:pt x="4040" y="8464"/>
                        </a:cubicBezTo>
                        <a:lnTo>
                          <a:pt x="4424" y="8464"/>
                        </a:lnTo>
                        <a:cubicBezTo>
                          <a:pt x="4424" y="8456"/>
                          <a:pt x="4424" y="8447"/>
                          <a:pt x="4425" y="8439"/>
                        </a:cubicBezTo>
                        <a:lnTo>
                          <a:pt x="4474" y="8439"/>
                        </a:lnTo>
                        <a:cubicBezTo>
                          <a:pt x="4463" y="8248"/>
                          <a:pt x="4456" y="8117"/>
                          <a:pt x="4455" y="8104"/>
                        </a:cubicBezTo>
                        <a:lnTo>
                          <a:pt x="4446" y="8093"/>
                        </a:lnTo>
                        <a:cubicBezTo>
                          <a:pt x="4490" y="7414"/>
                          <a:pt x="4557" y="6703"/>
                          <a:pt x="4600" y="6479"/>
                        </a:cubicBezTo>
                        <a:lnTo>
                          <a:pt x="4588" y="6537"/>
                        </a:lnTo>
                        <a:cubicBezTo>
                          <a:pt x="4635" y="6159"/>
                          <a:pt x="4651" y="6216"/>
                          <a:pt x="4721" y="5932"/>
                        </a:cubicBezTo>
                        <a:cubicBezTo>
                          <a:pt x="4687" y="5960"/>
                          <a:pt x="4779" y="5662"/>
                          <a:pt x="4822" y="5552"/>
                        </a:cubicBezTo>
                        <a:lnTo>
                          <a:pt x="4823" y="5558"/>
                        </a:lnTo>
                        <a:cubicBezTo>
                          <a:pt x="4872" y="5488"/>
                          <a:pt x="4910" y="5340"/>
                          <a:pt x="5013" y="5228"/>
                        </a:cubicBezTo>
                        <a:cubicBezTo>
                          <a:pt x="5097" y="5099"/>
                          <a:pt x="5230" y="4995"/>
                          <a:pt x="5348" y="4915"/>
                        </a:cubicBezTo>
                        <a:lnTo>
                          <a:pt x="5343" y="4928"/>
                        </a:lnTo>
                        <a:cubicBezTo>
                          <a:pt x="5530" y="4779"/>
                          <a:pt x="5994" y="4657"/>
                          <a:pt x="6174" y="4621"/>
                        </a:cubicBezTo>
                        <a:cubicBezTo>
                          <a:pt x="6588" y="4539"/>
                          <a:pt x="7250" y="4493"/>
                          <a:pt x="7827" y="4443"/>
                        </a:cubicBezTo>
                        <a:lnTo>
                          <a:pt x="8203" y="4446"/>
                        </a:lnTo>
                        <a:lnTo>
                          <a:pt x="8257" y="4440"/>
                        </a:lnTo>
                        <a:cubicBezTo>
                          <a:pt x="8257" y="4440"/>
                          <a:pt x="8815" y="4102"/>
                          <a:pt x="8124" y="406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1" anchor="ctr" bIns="45000" lIns="90000" spcFirstLastPara="1" rIns="90000" wrap="square" tIns="450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8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" name="Google Shape;162;p9"/>
                  <p:cNvSpPr/>
                  <p:nvPr/>
                </p:nvSpPr>
                <p:spPr>
                  <a:xfrm>
                    <a:off x="520012" y="1809418"/>
                    <a:ext cx="46213" cy="45555"/>
                  </a:xfrm>
                  <a:custGeom>
                    <a:rect b="b" l="l" r="r" t="t"/>
                    <a:pathLst>
                      <a:path extrusionOk="0" h="2213" w="2245">
                        <a:moveTo>
                          <a:pt x="2245" y="1066"/>
                        </a:moveTo>
                        <a:cubicBezTo>
                          <a:pt x="2245" y="1027"/>
                          <a:pt x="2249" y="986"/>
                          <a:pt x="2234" y="972"/>
                        </a:cubicBezTo>
                        <a:cubicBezTo>
                          <a:pt x="2233" y="934"/>
                          <a:pt x="2247" y="974"/>
                          <a:pt x="2245" y="928"/>
                        </a:cubicBezTo>
                        <a:cubicBezTo>
                          <a:pt x="2238" y="897"/>
                          <a:pt x="2217" y="858"/>
                          <a:pt x="2214" y="821"/>
                        </a:cubicBezTo>
                        <a:lnTo>
                          <a:pt x="2216" y="821"/>
                        </a:lnTo>
                        <a:cubicBezTo>
                          <a:pt x="2201" y="730"/>
                          <a:pt x="2159" y="694"/>
                          <a:pt x="2132" y="617"/>
                        </a:cubicBezTo>
                        <a:lnTo>
                          <a:pt x="2139" y="623"/>
                        </a:lnTo>
                        <a:cubicBezTo>
                          <a:pt x="2133" y="594"/>
                          <a:pt x="2098" y="548"/>
                          <a:pt x="2075" y="500"/>
                        </a:cubicBezTo>
                        <a:cubicBezTo>
                          <a:pt x="2081" y="514"/>
                          <a:pt x="2082" y="529"/>
                          <a:pt x="2064" y="503"/>
                        </a:cubicBezTo>
                        <a:cubicBezTo>
                          <a:pt x="2036" y="449"/>
                          <a:pt x="2006" y="420"/>
                          <a:pt x="1984" y="382"/>
                        </a:cubicBezTo>
                        <a:lnTo>
                          <a:pt x="1948" y="357"/>
                        </a:lnTo>
                        <a:cubicBezTo>
                          <a:pt x="1883" y="278"/>
                          <a:pt x="1679" y="104"/>
                          <a:pt x="1425" y="39"/>
                        </a:cubicBezTo>
                        <a:cubicBezTo>
                          <a:pt x="1175" y="-34"/>
                          <a:pt x="915" y="13"/>
                          <a:pt x="817" y="44"/>
                        </a:cubicBezTo>
                        <a:lnTo>
                          <a:pt x="825" y="40"/>
                        </a:lnTo>
                        <a:cubicBezTo>
                          <a:pt x="673" y="79"/>
                          <a:pt x="448" y="189"/>
                          <a:pt x="289" y="373"/>
                        </a:cubicBezTo>
                        <a:cubicBezTo>
                          <a:pt x="124" y="551"/>
                          <a:pt x="40" y="789"/>
                          <a:pt x="25" y="948"/>
                        </a:cubicBezTo>
                        <a:cubicBezTo>
                          <a:pt x="6" y="996"/>
                          <a:pt x="5" y="1065"/>
                          <a:pt x="0" y="1117"/>
                        </a:cubicBezTo>
                        <a:cubicBezTo>
                          <a:pt x="6" y="1088"/>
                          <a:pt x="13" y="1098"/>
                          <a:pt x="11" y="1120"/>
                        </a:cubicBezTo>
                        <a:cubicBezTo>
                          <a:pt x="19" y="1277"/>
                          <a:pt x="13" y="1132"/>
                          <a:pt x="36" y="1288"/>
                        </a:cubicBezTo>
                        <a:cubicBezTo>
                          <a:pt x="52" y="1376"/>
                          <a:pt x="106" y="1594"/>
                          <a:pt x="238" y="1769"/>
                        </a:cubicBezTo>
                        <a:cubicBezTo>
                          <a:pt x="361" y="1949"/>
                          <a:pt x="549" y="2066"/>
                          <a:pt x="619" y="2105"/>
                        </a:cubicBezTo>
                        <a:cubicBezTo>
                          <a:pt x="702" y="2133"/>
                          <a:pt x="803" y="2176"/>
                          <a:pt x="888" y="2186"/>
                        </a:cubicBezTo>
                        <a:lnTo>
                          <a:pt x="879" y="2187"/>
                        </a:lnTo>
                        <a:cubicBezTo>
                          <a:pt x="923" y="2194"/>
                          <a:pt x="1074" y="2225"/>
                          <a:pt x="1228" y="2208"/>
                        </a:cubicBezTo>
                        <a:cubicBezTo>
                          <a:pt x="1382" y="2196"/>
                          <a:pt x="1531" y="2139"/>
                          <a:pt x="1576" y="2112"/>
                        </a:cubicBezTo>
                        <a:lnTo>
                          <a:pt x="1562" y="2116"/>
                        </a:lnTo>
                        <a:cubicBezTo>
                          <a:pt x="1642" y="2068"/>
                          <a:pt x="1637" y="2088"/>
                          <a:pt x="1703" y="2054"/>
                        </a:cubicBezTo>
                        <a:cubicBezTo>
                          <a:pt x="1687" y="2046"/>
                          <a:pt x="1747" y="1994"/>
                          <a:pt x="1769" y="1974"/>
                        </a:cubicBezTo>
                        <a:lnTo>
                          <a:pt x="1770" y="1978"/>
                        </a:lnTo>
                        <a:cubicBezTo>
                          <a:pt x="1806" y="1949"/>
                          <a:pt x="1871" y="1870"/>
                          <a:pt x="1916" y="1813"/>
                        </a:cubicBezTo>
                        <a:lnTo>
                          <a:pt x="1921" y="1821"/>
                        </a:lnTo>
                        <a:cubicBezTo>
                          <a:pt x="1956" y="1770"/>
                          <a:pt x="2022" y="1676"/>
                          <a:pt x="2042" y="1637"/>
                        </a:cubicBezTo>
                        <a:cubicBezTo>
                          <a:pt x="2094" y="1553"/>
                          <a:pt x="2167" y="1408"/>
                          <a:pt x="2172" y="1270"/>
                        </a:cubicBezTo>
                        <a:cubicBezTo>
                          <a:pt x="2185" y="1242"/>
                          <a:pt x="2196" y="1214"/>
                          <a:pt x="2206" y="1185"/>
                        </a:cubicBezTo>
                        <a:lnTo>
                          <a:pt x="2204" y="1171"/>
                        </a:lnTo>
                        <a:cubicBezTo>
                          <a:pt x="2205" y="1156"/>
                          <a:pt x="1891" y="1058"/>
                          <a:pt x="1817" y="1179"/>
                        </a:cubicBezTo>
                        <a:lnTo>
                          <a:pt x="1807" y="1177"/>
                        </a:lnTo>
                        <a:cubicBezTo>
                          <a:pt x="1807" y="1184"/>
                          <a:pt x="1808" y="1192"/>
                          <a:pt x="1807" y="1200"/>
                        </a:cubicBezTo>
                        <a:cubicBezTo>
                          <a:pt x="1798" y="1227"/>
                          <a:pt x="1807" y="1241"/>
                          <a:pt x="1798" y="1237"/>
                        </a:cubicBezTo>
                        <a:lnTo>
                          <a:pt x="1805" y="1200"/>
                        </a:lnTo>
                        <a:cubicBezTo>
                          <a:pt x="1798" y="1227"/>
                          <a:pt x="1796" y="1208"/>
                          <a:pt x="1793" y="1197"/>
                        </a:cubicBezTo>
                        <a:cubicBezTo>
                          <a:pt x="1790" y="1208"/>
                          <a:pt x="1787" y="1219"/>
                          <a:pt x="1783" y="1227"/>
                        </a:cubicBezTo>
                        <a:cubicBezTo>
                          <a:pt x="1786" y="1233"/>
                          <a:pt x="1787" y="1224"/>
                          <a:pt x="1790" y="1220"/>
                        </a:cubicBezTo>
                        <a:cubicBezTo>
                          <a:pt x="1790" y="1235"/>
                          <a:pt x="1798" y="1257"/>
                          <a:pt x="1788" y="1274"/>
                        </a:cubicBezTo>
                        <a:cubicBezTo>
                          <a:pt x="1780" y="1301"/>
                          <a:pt x="1773" y="1272"/>
                          <a:pt x="1764" y="1303"/>
                        </a:cubicBezTo>
                        <a:cubicBezTo>
                          <a:pt x="1712" y="1464"/>
                          <a:pt x="1600" y="1595"/>
                          <a:pt x="1459" y="1684"/>
                        </a:cubicBezTo>
                        <a:cubicBezTo>
                          <a:pt x="1454" y="1683"/>
                          <a:pt x="1458" y="1681"/>
                          <a:pt x="1461" y="1677"/>
                        </a:cubicBezTo>
                        <a:cubicBezTo>
                          <a:pt x="1421" y="1707"/>
                          <a:pt x="1380" y="1726"/>
                          <a:pt x="1338" y="1744"/>
                        </a:cubicBezTo>
                        <a:cubicBezTo>
                          <a:pt x="1325" y="1745"/>
                          <a:pt x="1320" y="1741"/>
                          <a:pt x="1315" y="1738"/>
                        </a:cubicBezTo>
                        <a:cubicBezTo>
                          <a:pt x="1328" y="1755"/>
                          <a:pt x="1070" y="1793"/>
                          <a:pt x="1065" y="1775"/>
                        </a:cubicBezTo>
                        <a:lnTo>
                          <a:pt x="1060" y="1791"/>
                        </a:lnTo>
                        <a:cubicBezTo>
                          <a:pt x="1010" y="1787"/>
                          <a:pt x="1048" y="1771"/>
                          <a:pt x="1002" y="1769"/>
                        </a:cubicBezTo>
                        <a:cubicBezTo>
                          <a:pt x="979" y="1792"/>
                          <a:pt x="929" y="1749"/>
                          <a:pt x="910" y="1758"/>
                        </a:cubicBezTo>
                        <a:cubicBezTo>
                          <a:pt x="910" y="1758"/>
                          <a:pt x="890" y="1747"/>
                          <a:pt x="894" y="1741"/>
                        </a:cubicBezTo>
                        <a:cubicBezTo>
                          <a:pt x="883" y="1750"/>
                          <a:pt x="871" y="1736"/>
                          <a:pt x="857" y="1734"/>
                        </a:cubicBezTo>
                        <a:cubicBezTo>
                          <a:pt x="850" y="1736"/>
                          <a:pt x="859" y="1739"/>
                          <a:pt x="861" y="1744"/>
                        </a:cubicBezTo>
                        <a:cubicBezTo>
                          <a:pt x="850" y="1742"/>
                          <a:pt x="840" y="1738"/>
                          <a:pt x="829" y="1734"/>
                        </a:cubicBezTo>
                        <a:cubicBezTo>
                          <a:pt x="819" y="1725"/>
                          <a:pt x="820" y="1717"/>
                          <a:pt x="833" y="1722"/>
                        </a:cubicBezTo>
                        <a:cubicBezTo>
                          <a:pt x="794" y="1705"/>
                          <a:pt x="688" y="1637"/>
                          <a:pt x="611" y="1540"/>
                        </a:cubicBezTo>
                        <a:cubicBezTo>
                          <a:pt x="534" y="1443"/>
                          <a:pt x="493" y="1326"/>
                          <a:pt x="482" y="1283"/>
                        </a:cubicBezTo>
                        <a:cubicBezTo>
                          <a:pt x="476" y="1297"/>
                          <a:pt x="488" y="1322"/>
                          <a:pt x="479" y="1337"/>
                        </a:cubicBezTo>
                        <a:cubicBezTo>
                          <a:pt x="461" y="1317"/>
                          <a:pt x="472" y="1301"/>
                          <a:pt x="460" y="1293"/>
                        </a:cubicBezTo>
                        <a:cubicBezTo>
                          <a:pt x="478" y="1279"/>
                          <a:pt x="452" y="1240"/>
                          <a:pt x="473" y="1218"/>
                        </a:cubicBezTo>
                        <a:lnTo>
                          <a:pt x="459" y="1213"/>
                        </a:lnTo>
                        <a:lnTo>
                          <a:pt x="465" y="1200"/>
                        </a:lnTo>
                        <a:cubicBezTo>
                          <a:pt x="447" y="1096"/>
                          <a:pt x="452" y="1176"/>
                          <a:pt x="459" y="1083"/>
                        </a:cubicBezTo>
                        <a:cubicBezTo>
                          <a:pt x="460" y="1029"/>
                          <a:pt x="448" y="999"/>
                          <a:pt x="462" y="971"/>
                        </a:cubicBezTo>
                        <a:cubicBezTo>
                          <a:pt x="460" y="975"/>
                          <a:pt x="449" y="985"/>
                          <a:pt x="450" y="971"/>
                        </a:cubicBezTo>
                        <a:cubicBezTo>
                          <a:pt x="462" y="971"/>
                          <a:pt x="452" y="931"/>
                          <a:pt x="464" y="927"/>
                        </a:cubicBezTo>
                        <a:cubicBezTo>
                          <a:pt x="467" y="913"/>
                          <a:pt x="485" y="871"/>
                          <a:pt x="465" y="880"/>
                        </a:cubicBezTo>
                        <a:cubicBezTo>
                          <a:pt x="474" y="875"/>
                          <a:pt x="492" y="838"/>
                          <a:pt x="489" y="863"/>
                        </a:cubicBezTo>
                        <a:cubicBezTo>
                          <a:pt x="495" y="851"/>
                          <a:pt x="504" y="840"/>
                          <a:pt x="505" y="829"/>
                        </a:cubicBezTo>
                        <a:lnTo>
                          <a:pt x="493" y="844"/>
                        </a:lnTo>
                        <a:cubicBezTo>
                          <a:pt x="510" y="800"/>
                          <a:pt x="534" y="784"/>
                          <a:pt x="539" y="751"/>
                        </a:cubicBezTo>
                        <a:lnTo>
                          <a:pt x="524" y="763"/>
                        </a:lnTo>
                        <a:cubicBezTo>
                          <a:pt x="537" y="737"/>
                          <a:pt x="552" y="718"/>
                          <a:pt x="571" y="718"/>
                        </a:cubicBezTo>
                        <a:lnTo>
                          <a:pt x="557" y="744"/>
                        </a:lnTo>
                        <a:cubicBezTo>
                          <a:pt x="584" y="706"/>
                          <a:pt x="600" y="684"/>
                          <a:pt x="621" y="650"/>
                        </a:cubicBezTo>
                        <a:lnTo>
                          <a:pt x="612" y="660"/>
                        </a:lnTo>
                        <a:cubicBezTo>
                          <a:pt x="623" y="602"/>
                          <a:pt x="843" y="446"/>
                          <a:pt x="893" y="427"/>
                        </a:cubicBezTo>
                        <a:lnTo>
                          <a:pt x="868" y="423"/>
                        </a:lnTo>
                        <a:cubicBezTo>
                          <a:pt x="880" y="415"/>
                          <a:pt x="893" y="407"/>
                          <a:pt x="906" y="401"/>
                        </a:cubicBezTo>
                        <a:cubicBezTo>
                          <a:pt x="901" y="402"/>
                          <a:pt x="897" y="442"/>
                          <a:pt x="892" y="441"/>
                        </a:cubicBezTo>
                        <a:cubicBezTo>
                          <a:pt x="933" y="427"/>
                          <a:pt x="1069" y="388"/>
                          <a:pt x="1207" y="408"/>
                        </a:cubicBezTo>
                        <a:cubicBezTo>
                          <a:pt x="1344" y="422"/>
                          <a:pt x="1468" y="488"/>
                          <a:pt x="1498" y="516"/>
                        </a:cubicBezTo>
                        <a:cubicBezTo>
                          <a:pt x="1523" y="539"/>
                          <a:pt x="1492" y="537"/>
                          <a:pt x="1492" y="537"/>
                        </a:cubicBezTo>
                        <a:cubicBezTo>
                          <a:pt x="1527" y="554"/>
                          <a:pt x="1513" y="536"/>
                          <a:pt x="1540" y="556"/>
                        </a:cubicBezTo>
                        <a:cubicBezTo>
                          <a:pt x="1546" y="564"/>
                          <a:pt x="1533" y="563"/>
                          <a:pt x="1527" y="561"/>
                        </a:cubicBezTo>
                        <a:cubicBezTo>
                          <a:pt x="1540" y="569"/>
                          <a:pt x="1548" y="580"/>
                          <a:pt x="1553" y="576"/>
                        </a:cubicBezTo>
                        <a:cubicBezTo>
                          <a:pt x="1541" y="562"/>
                          <a:pt x="1556" y="555"/>
                          <a:pt x="1555" y="543"/>
                        </a:cubicBezTo>
                        <a:cubicBezTo>
                          <a:pt x="1567" y="552"/>
                          <a:pt x="1579" y="561"/>
                          <a:pt x="1589" y="572"/>
                        </a:cubicBezTo>
                        <a:lnTo>
                          <a:pt x="1582" y="577"/>
                        </a:lnTo>
                        <a:cubicBezTo>
                          <a:pt x="1588" y="585"/>
                          <a:pt x="1618" y="574"/>
                          <a:pt x="1646" y="610"/>
                        </a:cubicBezTo>
                        <a:cubicBezTo>
                          <a:pt x="1696" y="666"/>
                          <a:pt x="1744" y="733"/>
                          <a:pt x="1775" y="801"/>
                        </a:cubicBezTo>
                        <a:cubicBezTo>
                          <a:pt x="1770" y="802"/>
                          <a:pt x="1760" y="790"/>
                          <a:pt x="1751" y="777"/>
                        </a:cubicBezTo>
                        <a:cubicBezTo>
                          <a:pt x="1755" y="786"/>
                          <a:pt x="1762" y="799"/>
                          <a:pt x="1763" y="809"/>
                        </a:cubicBezTo>
                        <a:cubicBezTo>
                          <a:pt x="1764" y="789"/>
                          <a:pt x="1782" y="834"/>
                          <a:pt x="1780" y="820"/>
                        </a:cubicBezTo>
                        <a:cubicBezTo>
                          <a:pt x="1825" y="861"/>
                          <a:pt x="1826" y="937"/>
                          <a:pt x="1849" y="982"/>
                        </a:cubicBezTo>
                        <a:cubicBezTo>
                          <a:pt x="1870" y="969"/>
                          <a:pt x="2213" y="1057"/>
                          <a:pt x="2235" y="1070"/>
                        </a:cubicBezTo>
                        <a:cubicBezTo>
                          <a:pt x="2236" y="1093"/>
                          <a:pt x="2236" y="1115"/>
                          <a:pt x="2234" y="1122"/>
                        </a:cubicBezTo>
                        <a:cubicBezTo>
                          <a:pt x="2240" y="1117"/>
                          <a:pt x="2241" y="1071"/>
                          <a:pt x="2236" y="1047"/>
                        </a:cubicBezTo>
                        <a:lnTo>
                          <a:pt x="2223" y="1044"/>
                        </a:lnTo>
                        <a:cubicBezTo>
                          <a:pt x="2215" y="990"/>
                          <a:pt x="2231" y="1031"/>
                          <a:pt x="2223" y="977"/>
                        </a:cubicBezTo>
                        <a:cubicBezTo>
                          <a:pt x="2234" y="973"/>
                          <a:pt x="2243" y="1022"/>
                          <a:pt x="2245" y="106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1" anchor="ctr" bIns="45000" lIns="90000" spcFirstLastPara="1" rIns="90000" wrap="square" tIns="450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8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" name="Google Shape;163;p9"/>
                  <p:cNvSpPr/>
                  <p:nvPr/>
                </p:nvSpPr>
                <p:spPr>
                  <a:xfrm>
                    <a:off x="243687" y="1967543"/>
                    <a:ext cx="46213" cy="45555"/>
                  </a:xfrm>
                  <a:custGeom>
                    <a:rect b="b" l="l" r="r" t="t"/>
                    <a:pathLst>
                      <a:path extrusionOk="0" h="2213" w="2245">
                        <a:moveTo>
                          <a:pt x="2245" y="1066"/>
                        </a:moveTo>
                        <a:cubicBezTo>
                          <a:pt x="2245" y="1027"/>
                          <a:pt x="2249" y="986"/>
                          <a:pt x="2234" y="972"/>
                        </a:cubicBezTo>
                        <a:cubicBezTo>
                          <a:pt x="2233" y="934"/>
                          <a:pt x="2247" y="974"/>
                          <a:pt x="2245" y="928"/>
                        </a:cubicBezTo>
                        <a:cubicBezTo>
                          <a:pt x="2238" y="897"/>
                          <a:pt x="2217" y="858"/>
                          <a:pt x="2214" y="821"/>
                        </a:cubicBezTo>
                        <a:lnTo>
                          <a:pt x="2216" y="821"/>
                        </a:lnTo>
                        <a:cubicBezTo>
                          <a:pt x="2201" y="730"/>
                          <a:pt x="2159" y="694"/>
                          <a:pt x="2132" y="617"/>
                        </a:cubicBezTo>
                        <a:lnTo>
                          <a:pt x="2139" y="623"/>
                        </a:lnTo>
                        <a:cubicBezTo>
                          <a:pt x="2133" y="594"/>
                          <a:pt x="2098" y="548"/>
                          <a:pt x="2075" y="500"/>
                        </a:cubicBezTo>
                        <a:cubicBezTo>
                          <a:pt x="2081" y="514"/>
                          <a:pt x="2082" y="529"/>
                          <a:pt x="2064" y="503"/>
                        </a:cubicBezTo>
                        <a:cubicBezTo>
                          <a:pt x="2036" y="449"/>
                          <a:pt x="2006" y="420"/>
                          <a:pt x="1984" y="382"/>
                        </a:cubicBezTo>
                        <a:lnTo>
                          <a:pt x="1948" y="357"/>
                        </a:lnTo>
                        <a:cubicBezTo>
                          <a:pt x="1883" y="278"/>
                          <a:pt x="1679" y="104"/>
                          <a:pt x="1425" y="39"/>
                        </a:cubicBezTo>
                        <a:cubicBezTo>
                          <a:pt x="1175" y="-34"/>
                          <a:pt x="915" y="13"/>
                          <a:pt x="817" y="44"/>
                        </a:cubicBezTo>
                        <a:lnTo>
                          <a:pt x="825" y="40"/>
                        </a:lnTo>
                        <a:cubicBezTo>
                          <a:pt x="673" y="79"/>
                          <a:pt x="448" y="189"/>
                          <a:pt x="289" y="373"/>
                        </a:cubicBezTo>
                        <a:cubicBezTo>
                          <a:pt x="124" y="551"/>
                          <a:pt x="40" y="789"/>
                          <a:pt x="25" y="948"/>
                        </a:cubicBezTo>
                        <a:cubicBezTo>
                          <a:pt x="6" y="996"/>
                          <a:pt x="5" y="1065"/>
                          <a:pt x="0" y="1117"/>
                        </a:cubicBezTo>
                        <a:cubicBezTo>
                          <a:pt x="6" y="1088"/>
                          <a:pt x="13" y="1098"/>
                          <a:pt x="11" y="1120"/>
                        </a:cubicBezTo>
                        <a:cubicBezTo>
                          <a:pt x="19" y="1277"/>
                          <a:pt x="13" y="1132"/>
                          <a:pt x="36" y="1288"/>
                        </a:cubicBezTo>
                        <a:cubicBezTo>
                          <a:pt x="52" y="1376"/>
                          <a:pt x="106" y="1594"/>
                          <a:pt x="238" y="1769"/>
                        </a:cubicBezTo>
                        <a:cubicBezTo>
                          <a:pt x="361" y="1949"/>
                          <a:pt x="549" y="2066"/>
                          <a:pt x="619" y="2105"/>
                        </a:cubicBezTo>
                        <a:cubicBezTo>
                          <a:pt x="702" y="2133"/>
                          <a:pt x="803" y="2176"/>
                          <a:pt x="888" y="2186"/>
                        </a:cubicBezTo>
                        <a:lnTo>
                          <a:pt x="879" y="2187"/>
                        </a:lnTo>
                        <a:cubicBezTo>
                          <a:pt x="923" y="2194"/>
                          <a:pt x="1074" y="2225"/>
                          <a:pt x="1228" y="2208"/>
                        </a:cubicBezTo>
                        <a:cubicBezTo>
                          <a:pt x="1382" y="2196"/>
                          <a:pt x="1531" y="2139"/>
                          <a:pt x="1576" y="2112"/>
                        </a:cubicBezTo>
                        <a:lnTo>
                          <a:pt x="1562" y="2116"/>
                        </a:lnTo>
                        <a:cubicBezTo>
                          <a:pt x="1642" y="2068"/>
                          <a:pt x="1637" y="2088"/>
                          <a:pt x="1703" y="2054"/>
                        </a:cubicBezTo>
                        <a:cubicBezTo>
                          <a:pt x="1687" y="2046"/>
                          <a:pt x="1747" y="1994"/>
                          <a:pt x="1769" y="1974"/>
                        </a:cubicBezTo>
                        <a:lnTo>
                          <a:pt x="1770" y="1978"/>
                        </a:lnTo>
                        <a:cubicBezTo>
                          <a:pt x="1806" y="1949"/>
                          <a:pt x="1871" y="1870"/>
                          <a:pt x="1916" y="1813"/>
                        </a:cubicBezTo>
                        <a:lnTo>
                          <a:pt x="1921" y="1821"/>
                        </a:lnTo>
                        <a:cubicBezTo>
                          <a:pt x="1956" y="1770"/>
                          <a:pt x="2022" y="1676"/>
                          <a:pt x="2042" y="1637"/>
                        </a:cubicBezTo>
                        <a:cubicBezTo>
                          <a:pt x="2094" y="1553"/>
                          <a:pt x="2167" y="1408"/>
                          <a:pt x="2172" y="1270"/>
                        </a:cubicBezTo>
                        <a:cubicBezTo>
                          <a:pt x="2185" y="1242"/>
                          <a:pt x="2196" y="1214"/>
                          <a:pt x="2206" y="1185"/>
                        </a:cubicBezTo>
                        <a:lnTo>
                          <a:pt x="2204" y="1171"/>
                        </a:lnTo>
                        <a:cubicBezTo>
                          <a:pt x="2205" y="1156"/>
                          <a:pt x="1891" y="1058"/>
                          <a:pt x="1817" y="1179"/>
                        </a:cubicBezTo>
                        <a:lnTo>
                          <a:pt x="1807" y="1177"/>
                        </a:lnTo>
                        <a:cubicBezTo>
                          <a:pt x="1807" y="1184"/>
                          <a:pt x="1808" y="1192"/>
                          <a:pt x="1807" y="1200"/>
                        </a:cubicBezTo>
                        <a:cubicBezTo>
                          <a:pt x="1798" y="1227"/>
                          <a:pt x="1807" y="1241"/>
                          <a:pt x="1798" y="1237"/>
                        </a:cubicBezTo>
                        <a:lnTo>
                          <a:pt x="1805" y="1200"/>
                        </a:lnTo>
                        <a:cubicBezTo>
                          <a:pt x="1798" y="1227"/>
                          <a:pt x="1796" y="1208"/>
                          <a:pt x="1793" y="1197"/>
                        </a:cubicBezTo>
                        <a:cubicBezTo>
                          <a:pt x="1790" y="1208"/>
                          <a:pt x="1787" y="1219"/>
                          <a:pt x="1783" y="1227"/>
                        </a:cubicBezTo>
                        <a:cubicBezTo>
                          <a:pt x="1786" y="1233"/>
                          <a:pt x="1787" y="1224"/>
                          <a:pt x="1790" y="1220"/>
                        </a:cubicBezTo>
                        <a:cubicBezTo>
                          <a:pt x="1790" y="1235"/>
                          <a:pt x="1798" y="1257"/>
                          <a:pt x="1788" y="1274"/>
                        </a:cubicBezTo>
                        <a:cubicBezTo>
                          <a:pt x="1780" y="1301"/>
                          <a:pt x="1773" y="1272"/>
                          <a:pt x="1764" y="1303"/>
                        </a:cubicBezTo>
                        <a:cubicBezTo>
                          <a:pt x="1712" y="1464"/>
                          <a:pt x="1600" y="1595"/>
                          <a:pt x="1459" y="1684"/>
                        </a:cubicBezTo>
                        <a:cubicBezTo>
                          <a:pt x="1454" y="1683"/>
                          <a:pt x="1458" y="1681"/>
                          <a:pt x="1461" y="1677"/>
                        </a:cubicBezTo>
                        <a:cubicBezTo>
                          <a:pt x="1421" y="1707"/>
                          <a:pt x="1380" y="1726"/>
                          <a:pt x="1338" y="1744"/>
                        </a:cubicBezTo>
                        <a:cubicBezTo>
                          <a:pt x="1325" y="1745"/>
                          <a:pt x="1320" y="1741"/>
                          <a:pt x="1315" y="1738"/>
                        </a:cubicBezTo>
                        <a:cubicBezTo>
                          <a:pt x="1328" y="1755"/>
                          <a:pt x="1070" y="1793"/>
                          <a:pt x="1065" y="1775"/>
                        </a:cubicBezTo>
                        <a:lnTo>
                          <a:pt x="1060" y="1791"/>
                        </a:lnTo>
                        <a:cubicBezTo>
                          <a:pt x="1010" y="1787"/>
                          <a:pt x="1048" y="1771"/>
                          <a:pt x="1002" y="1769"/>
                        </a:cubicBezTo>
                        <a:cubicBezTo>
                          <a:pt x="979" y="1792"/>
                          <a:pt x="929" y="1749"/>
                          <a:pt x="910" y="1758"/>
                        </a:cubicBezTo>
                        <a:cubicBezTo>
                          <a:pt x="910" y="1758"/>
                          <a:pt x="890" y="1747"/>
                          <a:pt x="894" y="1741"/>
                        </a:cubicBezTo>
                        <a:cubicBezTo>
                          <a:pt x="883" y="1750"/>
                          <a:pt x="871" y="1736"/>
                          <a:pt x="857" y="1734"/>
                        </a:cubicBezTo>
                        <a:cubicBezTo>
                          <a:pt x="850" y="1736"/>
                          <a:pt x="859" y="1739"/>
                          <a:pt x="861" y="1744"/>
                        </a:cubicBezTo>
                        <a:cubicBezTo>
                          <a:pt x="850" y="1742"/>
                          <a:pt x="840" y="1738"/>
                          <a:pt x="829" y="1734"/>
                        </a:cubicBezTo>
                        <a:cubicBezTo>
                          <a:pt x="819" y="1725"/>
                          <a:pt x="820" y="1717"/>
                          <a:pt x="833" y="1722"/>
                        </a:cubicBezTo>
                        <a:cubicBezTo>
                          <a:pt x="794" y="1705"/>
                          <a:pt x="688" y="1637"/>
                          <a:pt x="611" y="1540"/>
                        </a:cubicBezTo>
                        <a:cubicBezTo>
                          <a:pt x="534" y="1443"/>
                          <a:pt x="493" y="1326"/>
                          <a:pt x="482" y="1283"/>
                        </a:cubicBezTo>
                        <a:cubicBezTo>
                          <a:pt x="476" y="1297"/>
                          <a:pt x="488" y="1322"/>
                          <a:pt x="479" y="1337"/>
                        </a:cubicBezTo>
                        <a:cubicBezTo>
                          <a:pt x="461" y="1317"/>
                          <a:pt x="472" y="1301"/>
                          <a:pt x="460" y="1293"/>
                        </a:cubicBezTo>
                        <a:cubicBezTo>
                          <a:pt x="478" y="1279"/>
                          <a:pt x="452" y="1240"/>
                          <a:pt x="473" y="1218"/>
                        </a:cubicBezTo>
                        <a:lnTo>
                          <a:pt x="459" y="1213"/>
                        </a:lnTo>
                        <a:lnTo>
                          <a:pt x="465" y="1200"/>
                        </a:lnTo>
                        <a:cubicBezTo>
                          <a:pt x="447" y="1096"/>
                          <a:pt x="452" y="1176"/>
                          <a:pt x="459" y="1083"/>
                        </a:cubicBezTo>
                        <a:cubicBezTo>
                          <a:pt x="460" y="1029"/>
                          <a:pt x="448" y="999"/>
                          <a:pt x="462" y="971"/>
                        </a:cubicBezTo>
                        <a:cubicBezTo>
                          <a:pt x="460" y="975"/>
                          <a:pt x="449" y="985"/>
                          <a:pt x="450" y="971"/>
                        </a:cubicBezTo>
                        <a:cubicBezTo>
                          <a:pt x="462" y="971"/>
                          <a:pt x="452" y="931"/>
                          <a:pt x="464" y="927"/>
                        </a:cubicBezTo>
                        <a:cubicBezTo>
                          <a:pt x="467" y="913"/>
                          <a:pt x="485" y="871"/>
                          <a:pt x="465" y="880"/>
                        </a:cubicBezTo>
                        <a:cubicBezTo>
                          <a:pt x="474" y="875"/>
                          <a:pt x="492" y="838"/>
                          <a:pt x="489" y="863"/>
                        </a:cubicBezTo>
                        <a:cubicBezTo>
                          <a:pt x="495" y="851"/>
                          <a:pt x="504" y="840"/>
                          <a:pt x="505" y="829"/>
                        </a:cubicBezTo>
                        <a:lnTo>
                          <a:pt x="493" y="844"/>
                        </a:lnTo>
                        <a:cubicBezTo>
                          <a:pt x="510" y="800"/>
                          <a:pt x="534" y="784"/>
                          <a:pt x="539" y="751"/>
                        </a:cubicBezTo>
                        <a:lnTo>
                          <a:pt x="524" y="763"/>
                        </a:lnTo>
                        <a:cubicBezTo>
                          <a:pt x="537" y="737"/>
                          <a:pt x="552" y="718"/>
                          <a:pt x="571" y="718"/>
                        </a:cubicBezTo>
                        <a:lnTo>
                          <a:pt x="557" y="744"/>
                        </a:lnTo>
                        <a:cubicBezTo>
                          <a:pt x="584" y="706"/>
                          <a:pt x="600" y="684"/>
                          <a:pt x="621" y="650"/>
                        </a:cubicBezTo>
                        <a:lnTo>
                          <a:pt x="612" y="660"/>
                        </a:lnTo>
                        <a:cubicBezTo>
                          <a:pt x="623" y="602"/>
                          <a:pt x="843" y="446"/>
                          <a:pt x="893" y="427"/>
                        </a:cubicBezTo>
                        <a:lnTo>
                          <a:pt x="868" y="423"/>
                        </a:lnTo>
                        <a:cubicBezTo>
                          <a:pt x="880" y="415"/>
                          <a:pt x="893" y="407"/>
                          <a:pt x="906" y="401"/>
                        </a:cubicBezTo>
                        <a:cubicBezTo>
                          <a:pt x="901" y="402"/>
                          <a:pt x="897" y="442"/>
                          <a:pt x="892" y="441"/>
                        </a:cubicBezTo>
                        <a:cubicBezTo>
                          <a:pt x="933" y="427"/>
                          <a:pt x="1069" y="388"/>
                          <a:pt x="1207" y="408"/>
                        </a:cubicBezTo>
                        <a:cubicBezTo>
                          <a:pt x="1344" y="422"/>
                          <a:pt x="1468" y="488"/>
                          <a:pt x="1498" y="516"/>
                        </a:cubicBezTo>
                        <a:cubicBezTo>
                          <a:pt x="1523" y="539"/>
                          <a:pt x="1492" y="537"/>
                          <a:pt x="1492" y="537"/>
                        </a:cubicBezTo>
                        <a:cubicBezTo>
                          <a:pt x="1527" y="554"/>
                          <a:pt x="1513" y="536"/>
                          <a:pt x="1540" y="556"/>
                        </a:cubicBezTo>
                        <a:cubicBezTo>
                          <a:pt x="1546" y="564"/>
                          <a:pt x="1533" y="563"/>
                          <a:pt x="1527" y="561"/>
                        </a:cubicBezTo>
                        <a:cubicBezTo>
                          <a:pt x="1540" y="569"/>
                          <a:pt x="1548" y="580"/>
                          <a:pt x="1553" y="576"/>
                        </a:cubicBezTo>
                        <a:cubicBezTo>
                          <a:pt x="1541" y="562"/>
                          <a:pt x="1556" y="555"/>
                          <a:pt x="1555" y="543"/>
                        </a:cubicBezTo>
                        <a:cubicBezTo>
                          <a:pt x="1567" y="552"/>
                          <a:pt x="1579" y="561"/>
                          <a:pt x="1589" y="572"/>
                        </a:cubicBezTo>
                        <a:lnTo>
                          <a:pt x="1582" y="577"/>
                        </a:lnTo>
                        <a:cubicBezTo>
                          <a:pt x="1588" y="585"/>
                          <a:pt x="1618" y="574"/>
                          <a:pt x="1646" y="610"/>
                        </a:cubicBezTo>
                        <a:cubicBezTo>
                          <a:pt x="1696" y="666"/>
                          <a:pt x="1744" y="733"/>
                          <a:pt x="1775" y="801"/>
                        </a:cubicBezTo>
                        <a:cubicBezTo>
                          <a:pt x="1770" y="802"/>
                          <a:pt x="1760" y="790"/>
                          <a:pt x="1751" y="777"/>
                        </a:cubicBezTo>
                        <a:cubicBezTo>
                          <a:pt x="1755" y="786"/>
                          <a:pt x="1762" y="799"/>
                          <a:pt x="1763" y="809"/>
                        </a:cubicBezTo>
                        <a:cubicBezTo>
                          <a:pt x="1764" y="789"/>
                          <a:pt x="1782" y="834"/>
                          <a:pt x="1780" y="820"/>
                        </a:cubicBezTo>
                        <a:cubicBezTo>
                          <a:pt x="1825" y="861"/>
                          <a:pt x="1826" y="937"/>
                          <a:pt x="1849" y="982"/>
                        </a:cubicBezTo>
                        <a:cubicBezTo>
                          <a:pt x="1870" y="969"/>
                          <a:pt x="2213" y="1057"/>
                          <a:pt x="2235" y="1070"/>
                        </a:cubicBezTo>
                        <a:cubicBezTo>
                          <a:pt x="2236" y="1093"/>
                          <a:pt x="2236" y="1115"/>
                          <a:pt x="2234" y="1122"/>
                        </a:cubicBezTo>
                        <a:cubicBezTo>
                          <a:pt x="2240" y="1117"/>
                          <a:pt x="2241" y="1071"/>
                          <a:pt x="2236" y="1047"/>
                        </a:cubicBezTo>
                        <a:lnTo>
                          <a:pt x="2223" y="1044"/>
                        </a:lnTo>
                        <a:cubicBezTo>
                          <a:pt x="2215" y="990"/>
                          <a:pt x="2231" y="1031"/>
                          <a:pt x="2223" y="977"/>
                        </a:cubicBezTo>
                        <a:cubicBezTo>
                          <a:pt x="2234" y="973"/>
                          <a:pt x="2243" y="1022"/>
                          <a:pt x="2245" y="106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1" anchor="ctr" bIns="45000" lIns="90000" spcFirstLastPara="1" rIns="90000" wrap="square" tIns="450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8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164" name="Google Shape;164;p9"/>
            <p:cNvGrpSpPr/>
            <p:nvPr/>
          </p:nvGrpSpPr>
          <p:grpSpPr>
            <a:xfrm>
              <a:off x="8651200" y="3470625"/>
              <a:ext cx="248800" cy="235798"/>
              <a:chOff x="941225" y="179200"/>
              <a:chExt cx="248800" cy="235798"/>
            </a:xfrm>
          </p:grpSpPr>
          <p:sp>
            <p:nvSpPr>
              <p:cNvPr id="165" name="Google Shape;165;p9"/>
              <p:cNvSpPr/>
              <p:nvPr/>
            </p:nvSpPr>
            <p:spPr>
              <a:xfrm>
                <a:off x="941225" y="179200"/>
                <a:ext cx="174355" cy="174231"/>
              </a:xfrm>
              <a:custGeom>
                <a:rect b="b" l="l" r="r" t="t"/>
                <a:pathLst>
                  <a:path extrusionOk="0" h="8464" w="8470">
                    <a:moveTo>
                      <a:pt x="5447" y="4423"/>
                    </a:moveTo>
                    <a:cubicBezTo>
                      <a:pt x="5164" y="4549"/>
                      <a:pt x="4863" y="4723"/>
                      <a:pt x="4672" y="5001"/>
                    </a:cubicBezTo>
                    <a:cubicBezTo>
                      <a:pt x="4562" y="5128"/>
                      <a:pt x="4502" y="5281"/>
                      <a:pt x="4426" y="5423"/>
                    </a:cubicBezTo>
                    <a:cubicBezTo>
                      <a:pt x="4378" y="5571"/>
                      <a:pt x="4307" y="5720"/>
                      <a:pt x="4280" y="5869"/>
                    </a:cubicBezTo>
                    <a:cubicBezTo>
                      <a:pt x="4270" y="5896"/>
                      <a:pt x="4278" y="5863"/>
                      <a:pt x="4285" y="5828"/>
                    </a:cubicBezTo>
                    <a:cubicBezTo>
                      <a:pt x="4265" y="5909"/>
                      <a:pt x="4247" y="5988"/>
                      <a:pt x="4231" y="6065"/>
                    </a:cubicBezTo>
                    <a:cubicBezTo>
                      <a:pt x="4203" y="5931"/>
                      <a:pt x="4164" y="5773"/>
                      <a:pt x="4104" y="5599"/>
                    </a:cubicBezTo>
                    <a:cubicBezTo>
                      <a:pt x="4047" y="5414"/>
                      <a:pt x="3950" y="5209"/>
                      <a:pt x="3812" y="5016"/>
                    </a:cubicBezTo>
                    <a:cubicBezTo>
                      <a:pt x="3671" y="4825"/>
                      <a:pt x="3478" y="4646"/>
                      <a:pt x="3263" y="4532"/>
                    </a:cubicBezTo>
                    <a:cubicBezTo>
                      <a:pt x="2968" y="4370"/>
                      <a:pt x="2660" y="4277"/>
                      <a:pt x="2378" y="4218"/>
                    </a:cubicBezTo>
                    <a:cubicBezTo>
                      <a:pt x="2489" y="4195"/>
                      <a:pt x="2586" y="4170"/>
                      <a:pt x="2690" y="4138"/>
                    </a:cubicBezTo>
                    <a:lnTo>
                      <a:pt x="2569" y="4161"/>
                    </a:lnTo>
                    <a:cubicBezTo>
                      <a:pt x="2762" y="4122"/>
                      <a:pt x="2922" y="4042"/>
                      <a:pt x="3004" y="4035"/>
                    </a:cubicBezTo>
                    <a:lnTo>
                      <a:pt x="2807" y="4111"/>
                    </a:lnTo>
                    <a:cubicBezTo>
                      <a:pt x="2968" y="4055"/>
                      <a:pt x="3097" y="4009"/>
                      <a:pt x="3213" y="3936"/>
                    </a:cubicBezTo>
                    <a:cubicBezTo>
                      <a:pt x="3334" y="3879"/>
                      <a:pt x="3437" y="3800"/>
                      <a:pt x="3548" y="3697"/>
                    </a:cubicBezTo>
                    <a:lnTo>
                      <a:pt x="3465" y="3765"/>
                    </a:lnTo>
                    <a:cubicBezTo>
                      <a:pt x="3506" y="3729"/>
                      <a:pt x="3560" y="3682"/>
                      <a:pt x="3625" y="3625"/>
                    </a:cubicBezTo>
                    <a:cubicBezTo>
                      <a:pt x="3684" y="3551"/>
                      <a:pt x="3752" y="3465"/>
                      <a:pt x="3827" y="3370"/>
                    </a:cubicBezTo>
                    <a:cubicBezTo>
                      <a:pt x="3884" y="3265"/>
                      <a:pt x="3950" y="3148"/>
                      <a:pt x="4004" y="3024"/>
                    </a:cubicBezTo>
                    <a:cubicBezTo>
                      <a:pt x="4045" y="2897"/>
                      <a:pt x="4100" y="2766"/>
                      <a:pt x="4130" y="2634"/>
                    </a:cubicBezTo>
                    <a:cubicBezTo>
                      <a:pt x="4178" y="2443"/>
                      <a:pt x="4213" y="2253"/>
                      <a:pt x="4237" y="2081"/>
                    </a:cubicBezTo>
                    <a:cubicBezTo>
                      <a:pt x="4274" y="2339"/>
                      <a:pt x="4314" y="2540"/>
                      <a:pt x="4352" y="2646"/>
                    </a:cubicBezTo>
                    <a:cubicBezTo>
                      <a:pt x="4410" y="2861"/>
                      <a:pt x="4343" y="2690"/>
                      <a:pt x="4341" y="2688"/>
                    </a:cubicBezTo>
                    <a:cubicBezTo>
                      <a:pt x="4434" y="2947"/>
                      <a:pt x="4391" y="2796"/>
                      <a:pt x="4469" y="3017"/>
                    </a:cubicBezTo>
                    <a:cubicBezTo>
                      <a:pt x="4489" y="3078"/>
                      <a:pt x="4456" y="3008"/>
                      <a:pt x="4442" y="2975"/>
                    </a:cubicBezTo>
                    <a:cubicBezTo>
                      <a:pt x="4472" y="3073"/>
                      <a:pt x="4528" y="3159"/>
                      <a:pt x="4533" y="3164"/>
                    </a:cubicBezTo>
                    <a:cubicBezTo>
                      <a:pt x="4474" y="3045"/>
                      <a:pt x="4513" y="3089"/>
                      <a:pt x="4497" y="3036"/>
                    </a:cubicBezTo>
                    <a:lnTo>
                      <a:pt x="4641" y="3307"/>
                    </a:lnTo>
                    <a:lnTo>
                      <a:pt x="4627" y="3300"/>
                    </a:lnTo>
                    <a:cubicBezTo>
                      <a:pt x="4641" y="3331"/>
                      <a:pt x="4671" y="3364"/>
                      <a:pt x="4724" y="3418"/>
                    </a:cubicBezTo>
                    <a:cubicBezTo>
                      <a:pt x="4781" y="3466"/>
                      <a:pt x="4831" y="3561"/>
                      <a:pt x="4954" y="3654"/>
                    </a:cubicBezTo>
                    <a:cubicBezTo>
                      <a:pt x="5336" y="3992"/>
                      <a:pt x="5855" y="4118"/>
                      <a:pt x="6309" y="4199"/>
                    </a:cubicBezTo>
                    <a:cubicBezTo>
                      <a:pt x="6300" y="4200"/>
                      <a:pt x="6292" y="4202"/>
                      <a:pt x="6283" y="4203"/>
                    </a:cubicBezTo>
                    <a:cubicBezTo>
                      <a:pt x="6245" y="4199"/>
                      <a:pt x="6197" y="4193"/>
                      <a:pt x="6148" y="4185"/>
                    </a:cubicBezTo>
                    <a:cubicBezTo>
                      <a:pt x="6184" y="4191"/>
                      <a:pt x="6222" y="4198"/>
                      <a:pt x="6266" y="4206"/>
                    </a:cubicBezTo>
                    <a:cubicBezTo>
                      <a:pt x="5994" y="4252"/>
                      <a:pt x="5720" y="4318"/>
                      <a:pt x="5447" y="4423"/>
                    </a:cubicBezTo>
                    <a:moveTo>
                      <a:pt x="1069" y="4393"/>
                    </a:moveTo>
                    <a:cubicBezTo>
                      <a:pt x="1072" y="4392"/>
                      <a:pt x="1075" y="4392"/>
                      <a:pt x="1078" y="4392"/>
                    </a:cubicBezTo>
                    <a:cubicBezTo>
                      <a:pt x="1075" y="4392"/>
                      <a:pt x="1072" y="4392"/>
                      <a:pt x="1069" y="4393"/>
                    </a:cubicBezTo>
                    <a:moveTo>
                      <a:pt x="8124" y="4066"/>
                    </a:moveTo>
                    <a:cubicBezTo>
                      <a:pt x="8138" y="4060"/>
                      <a:pt x="8150" y="4053"/>
                      <a:pt x="8162" y="4047"/>
                    </a:cubicBezTo>
                    <a:cubicBezTo>
                      <a:pt x="8215" y="4045"/>
                      <a:pt x="8272" y="4042"/>
                      <a:pt x="8336" y="4038"/>
                    </a:cubicBezTo>
                    <a:cubicBezTo>
                      <a:pt x="8294" y="4036"/>
                      <a:pt x="8240" y="4037"/>
                      <a:pt x="8178" y="4039"/>
                    </a:cubicBezTo>
                    <a:cubicBezTo>
                      <a:pt x="8222" y="4016"/>
                      <a:pt x="8249" y="3999"/>
                      <a:pt x="8249" y="3994"/>
                    </a:cubicBezTo>
                    <a:cubicBezTo>
                      <a:pt x="8339" y="4001"/>
                      <a:pt x="8419" y="4007"/>
                      <a:pt x="8465" y="4010"/>
                    </a:cubicBezTo>
                    <a:cubicBezTo>
                      <a:pt x="8441" y="4003"/>
                      <a:pt x="8257" y="3989"/>
                      <a:pt x="8159" y="3987"/>
                    </a:cubicBezTo>
                    <a:lnTo>
                      <a:pt x="8141" y="3999"/>
                    </a:lnTo>
                    <a:cubicBezTo>
                      <a:pt x="7916" y="3989"/>
                      <a:pt x="8089" y="3988"/>
                      <a:pt x="7869" y="3975"/>
                    </a:cubicBezTo>
                    <a:cubicBezTo>
                      <a:pt x="7858" y="3964"/>
                      <a:pt x="8060" y="3974"/>
                      <a:pt x="8238" y="3984"/>
                    </a:cubicBezTo>
                    <a:cubicBezTo>
                      <a:pt x="8078" y="3973"/>
                      <a:pt x="7919" y="3955"/>
                      <a:pt x="7853" y="3963"/>
                    </a:cubicBezTo>
                    <a:cubicBezTo>
                      <a:pt x="7703" y="3949"/>
                      <a:pt x="7870" y="3952"/>
                      <a:pt x="7690" y="3934"/>
                    </a:cubicBezTo>
                    <a:cubicBezTo>
                      <a:pt x="7562" y="3927"/>
                      <a:pt x="7392" y="3925"/>
                      <a:pt x="7245" y="3907"/>
                    </a:cubicBezTo>
                    <a:lnTo>
                      <a:pt x="7248" y="3905"/>
                    </a:lnTo>
                    <a:cubicBezTo>
                      <a:pt x="6894" y="3859"/>
                      <a:pt x="6701" y="3870"/>
                      <a:pt x="6387" y="3806"/>
                    </a:cubicBezTo>
                    <a:lnTo>
                      <a:pt x="6422" y="3807"/>
                    </a:lnTo>
                    <a:cubicBezTo>
                      <a:pt x="6308" y="3790"/>
                      <a:pt x="6095" y="3746"/>
                      <a:pt x="5903" y="3694"/>
                    </a:cubicBezTo>
                    <a:cubicBezTo>
                      <a:pt x="5957" y="3709"/>
                      <a:pt x="6004" y="3728"/>
                      <a:pt x="5886" y="3702"/>
                    </a:cubicBezTo>
                    <a:cubicBezTo>
                      <a:pt x="5773" y="3660"/>
                      <a:pt x="5693" y="3630"/>
                      <a:pt x="5615" y="3601"/>
                    </a:cubicBezTo>
                    <a:cubicBezTo>
                      <a:pt x="5537" y="3569"/>
                      <a:pt x="5478" y="3527"/>
                      <a:pt x="5410" y="3489"/>
                    </a:cubicBezTo>
                    <a:cubicBezTo>
                      <a:pt x="5362" y="3472"/>
                      <a:pt x="5323" y="3446"/>
                      <a:pt x="5285" y="3416"/>
                    </a:cubicBezTo>
                    <a:cubicBezTo>
                      <a:pt x="5237" y="3370"/>
                      <a:pt x="5157" y="3329"/>
                      <a:pt x="5101" y="3244"/>
                    </a:cubicBezTo>
                    <a:cubicBezTo>
                      <a:pt x="5069" y="3205"/>
                      <a:pt x="5034" y="3163"/>
                      <a:pt x="4998" y="3119"/>
                    </a:cubicBezTo>
                    <a:cubicBezTo>
                      <a:pt x="4970" y="3067"/>
                      <a:pt x="4940" y="3011"/>
                      <a:pt x="4909" y="2953"/>
                    </a:cubicBezTo>
                    <a:cubicBezTo>
                      <a:pt x="4789" y="2718"/>
                      <a:pt x="4700" y="2396"/>
                      <a:pt x="4646" y="2044"/>
                    </a:cubicBezTo>
                    <a:cubicBezTo>
                      <a:pt x="4532" y="1341"/>
                      <a:pt x="4493" y="547"/>
                      <a:pt x="4455" y="0"/>
                    </a:cubicBezTo>
                    <a:lnTo>
                      <a:pt x="4009" y="0"/>
                    </a:lnTo>
                    <a:cubicBezTo>
                      <a:pt x="3972" y="664"/>
                      <a:pt x="3945" y="1014"/>
                      <a:pt x="3929" y="1219"/>
                    </a:cubicBezTo>
                    <a:lnTo>
                      <a:pt x="3930" y="1186"/>
                    </a:lnTo>
                    <a:cubicBezTo>
                      <a:pt x="3902" y="1504"/>
                      <a:pt x="3867" y="1909"/>
                      <a:pt x="3777" y="2331"/>
                    </a:cubicBezTo>
                    <a:cubicBezTo>
                      <a:pt x="3691" y="2755"/>
                      <a:pt x="3524" y="3188"/>
                      <a:pt x="3180" y="3440"/>
                    </a:cubicBezTo>
                    <a:cubicBezTo>
                      <a:pt x="2840" y="3701"/>
                      <a:pt x="2352" y="3795"/>
                      <a:pt x="1915" y="3860"/>
                    </a:cubicBezTo>
                    <a:cubicBezTo>
                      <a:pt x="1473" y="3926"/>
                      <a:pt x="1059" y="3957"/>
                      <a:pt x="728" y="3985"/>
                    </a:cubicBezTo>
                    <a:cubicBezTo>
                      <a:pt x="584" y="3988"/>
                      <a:pt x="403" y="3997"/>
                      <a:pt x="233" y="4007"/>
                    </a:cubicBezTo>
                    <a:cubicBezTo>
                      <a:pt x="90" y="4001"/>
                      <a:pt x="155" y="4003"/>
                      <a:pt x="25" y="3993"/>
                    </a:cubicBezTo>
                    <a:lnTo>
                      <a:pt x="25" y="4018"/>
                    </a:lnTo>
                    <a:cubicBezTo>
                      <a:pt x="24" y="4018"/>
                      <a:pt x="23" y="4018"/>
                      <a:pt x="22" y="4018"/>
                    </a:cubicBezTo>
                    <a:cubicBezTo>
                      <a:pt x="23" y="4018"/>
                      <a:pt x="24" y="4018"/>
                      <a:pt x="25" y="4018"/>
                    </a:cubicBezTo>
                    <a:lnTo>
                      <a:pt x="25" y="4029"/>
                    </a:lnTo>
                    <a:cubicBezTo>
                      <a:pt x="19" y="4029"/>
                      <a:pt x="14" y="4029"/>
                      <a:pt x="8" y="4030"/>
                    </a:cubicBezTo>
                    <a:cubicBezTo>
                      <a:pt x="4" y="4030"/>
                      <a:pt x="0" y="4030"/>
                      <a:pt x="0" y="4030"/>
                    </a:cubicBezTo>
                    <a:lnTo>
                      <a:pt x="0" y="4436"/>
                    </a:lnTo>
                    <a:cubicBezTo>
                      <a:pt x="8" y="4437"/>
                      <a:pt x="16" y="4437"/>
                      <a:pt x="25" y="4438"/>
                    </a:cubicBezTo>
                    <a:lnTo>
                      <a:pt x="25" y="4473"/>
                    </a:lnTo>
                    <a:cubicBezTo>
                      <a:pt x="73" y="4470"/>
                      <a:pt x="158" y="4466"/>
                      <a:pt x="304" y="4458"/>
                    </a:cubicBezTo>
                    <a:cubicBezTo>
                      <a:pt x="335" y="4456"/>
                      <a:pt x="363" y="4454"/>
                      <a:pt x="391" y="4452"/>
                    </a:cubicBezTo>
                    <a:cubicBezTo>
                      <a:pt x="435" y="4454"/>
                      <a:pt x="521" y="4457"/>
                      <a:pt x="698" y="4467"/>
                    </a:cubicBezTo>
                    <a:cubicBezTo>
                      <a:pt x="888" y="4481"/>
                      <a:pt x="1214" y="4497"/>
                      <a:pt x="1599" y="4542"/>
                    </a:cubicBezTo>
                    <a:cubicBezTo>
                      <a:pt x="1982" y="4586"/>
                      <a:pt x="2436" y="4645"/>
                      <a:pt x="2827" y="4804"/>
                    </a:cubicBezTo>
                    <a:cubicBezTo>
                      <a:pt x="3024" y="4880"/>
                      <a:pt x="3191" y="4992"/>
                      <a:pt x="3332" y="5119"/>
                    </a:cubicBezTo>
                    <a:cubicBezTo>
                      <a:pt x="3393" y="5191"/>
                      <a:pt x="3452" y="5263"/>
                      <a:pt x="3506" y="5335"/>
                    </a:cubicBezTo>
                    <a:cubicBezTo>
                      <a:pt x="3550" y="5417"/>
                      <a:pt x="3592" y="5496"/>
                      <a:pt x="3632" y="5571"/>
                    </a:cubicBezTo>
                    <a:cubicBezTo>
                      <a:pt x="3758" y="5900"/>
                      <a:pt x="3815" y="6196"/>
                      <a:pt x="3839" y="6359"/>
                    </a:cubicBezTo>
                    <a:cubicBezTo>
                      <a:pt x="3915" y="6706"/>
                      <a:pt x="3947" y="7157"/>
                      <a:pt x="3981" y="7511"/>
                    </a:cubicBezTo>
                    <a:lnTo>
                      <a:pt x="3975" y="7476"/>
                    </a:lnTo>
                    <a:cubicBezTo>
                      <a:pt x="3985" y="7568"/>
                      <a:pt x="3999" y="7766"/>
                      <a:pt x="4015" y="8020"/>
                    </a:cubicBezTo>
                    <a:cubicBezTo>
                      <a:pt x="4005" y="8172"/>
                      <a:pt x="3996" y="8317"/>
                      <a:pt x="3990" y="8439"/>
                    </a:cubicBezTo>
                    <a:lnTo>
                      <a:pt x="4039" y="8439"/>
                    </a:lnTo>
                    <a:cubicBezTo>
                      <a:pt x="4039" y="8448"/>
                      <a:pt x="4040" y="8456"/>
                      <a:pt x="4040" y="8464"/>
                    </a:cubicBezTo>
                    <a:lnTo>
                      <a:pt x="4424" y="8464"/>
                    </a:lnTo>
                    <a:cubicBezTo>
                      <a:pt x="4424" y="8456"/>
                      <a:pt x="4424" y="8447"/>
                      <a:pt x="4425" y="8439"/>
                    </a:cubicBezTo>
                    <a:lnTo>
                      <a:pt x="4474" y="8439"/>
                    </a:lnTo>
                    <a:cubicBezTo>
                      <a:pt x="4463" y="8248"/>
                      <a:pt x="4456" y="8117"/>
                      <a:pt x="4455" y="8104"/>
                    </a:cubicBezTo>
                    <a:lnTo>
                      <a:pt x="4446" y="8093"/>
                    </a:lnTo>
                    <a:cubicBezTo>
                      <a:pt x="4490" y="7414"/>
                      <a:pt x="4557" y="6703"/>
                      <a:pt x="4600" y="6479"/>
                    </a:cubicBezTo>
                    <a:lnTo>
                      <a:pt x="4588" y="6537"/>
                    </a:lnTo>
                    <a:cubicBezTo>
                      <a:pt x="4635" y="6159"/>
                      <a:pt x="4651" y="6216"/>
                      <a:pt x="4721" y="5932"/>
                    </a:cubicBezTo>
                    <a:cubicBezTo>
                      <a:pt x="4687" y="5960"/>
                      <a:pt x="4779" y="5662"/>
                      <a:pt x="4822" y="5552"/>
                    </a:cubicBezTo>
                    <a:lnTo>
                      <a:pt x="4823" y="5558"/>
                    </a:lnTo>
                    <a:cubicBezTo>
                      <a:pt x="4872" y="5488"/>
                      <a:pt x="4910" y="5340"/>
                      <a:pt x="5013" y="5228"/>
                    </a:cubicBezTo>
                    <a:cubicBezTo>
                      <a:pt x="5097" y="5099"/>
                      <a:pt x="5230" y="4995"/>
                      <a:pt x="5348" y="4915"/>
                    </a:cubicBezTo>
                    <a:lnTo>
                      <a:pt x="5343" y="4928"/>
                    </a:lnTo>
                    <a:cubicBezTo>
                      <a:pt x="5530" y="4779"/>
                      <a:pt x="5994" y="4657"/>
                      <a:pt x="6174" y="4621"/>
                    </a:cubicBezTo>
                    <a:cubicBezTo>
                      <a:pt x="6588" y="4539"/>
                      <a:pt x="7250" y="4493"/>
                      <a:pt x="7827" y="4443"/>
                    </a:cubicBezTo>
                    <a:lnTo>
                      <a:pt x="8203" y="4446"/>
                    </a:lnTo>
                    <a:lnTo>
                      <a:pt x="8257" y="4440"/>
                    </a:lnTo>
                    <a:cubicBezTo>
                      <a:pt x="8257" y="4440"/>
                      <a:pt x="8815" y="4102"/>
                      <a:pt x="8124" y="4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9"/>
              <p:cNvSpPr/>
              <p:nvPr/>
            </p:nvSpPr>
            <p:spPr>
              <a:xfrm>
                <a:off x="1143812" y="369443"/>
                <a:ext cx="46213" cy="45555"/>
              </a:xfrm>
              <a:custGeom>
                <a:rect b="b" l="l" r="r" t="t"/>
                <a:pathLst>
                  <a:path extrusionOk="0" h="2213" w="2245">
                    <a:moveTo>
                      <a:pt x="2245" y="1066"/>
                    </a:moveTo>
                    <a:cubicBezTo>
                      <a:pt x="2245" y="1027"/>
                      <a:pt x="2249" y="986"/>
                      <a:pt x="2234" y="972"/>
                    </a:cubicBezTo>
                    <a:cubicBezTo>
                      <a:pt x="2233" y="934"/>
                      <a:pt x="2247" y="974"/>
                      <a:pt x="2245" y="928"/>
                    </a:cubicBezTo>
                    <a:cubicBezTo>
                      <a:pt x="2238" y="897"/>
                      <a:pt x="2217" y="858"/>
                      <a:pt x="2214" y="821"/>
                    </a:cubicBezTo>
                    <a:lnTo>
                      <a:pt x="2216" y="821"/>
                    </a:lnTo>
                    <a:cubicBezTo>
                      <a:pt x="2201" y="730"/>
                      <a:pt x="2159" y="694"/>
                      <a:pt x="2132" y="617"/>
                    </a:cubicBezTo>
                    <a:lnTo>
                      <a:pt x="2139" y="623"/>
                    </a:lnTo>
                    <a:cubicBezTo>
                      <a:pt x="2133" y="594"/>
                      <a:pt x="2098" y="548"/>
                      <a:pt x="2075" y="500"/>
                    </a:cubicBezTo>
                    <a:cubicBezTo>
                      <a:pt x="2081" y="514"/>
                      <a:pt x="2082" y="529"/>
                      <a:pt x="2064" y="503"/>
                    </a:cubicBezTo>
                    <a:cubicBezTo>
                      <a:pt x="2036" y="449"/>
                      <a:pt x="2006" y="420"/>
                      <a:pt x="1984" y="382"/>
                    </a:cubicBezTo>
                    <a:lnTo>
                      <a:pt x="1948" y="357"/>
                    </a:lnTo>
                    <a:cubicBezTo>
                      <a:pt x="1883" y="278"/>
                      <a:pt x="1679" y="104"/>
                      <a:pt x="1425" y="39"/>
                    </a:cubicBezTo>
                    <a:cubicBezTo>
                      <a:pt x="1175" y="-34"/>
                      <a:pt x="915" y="13"/>
                      <a:pt x="817" y="44"/>
                    </a:cubicBezTo>
                    <a:lnTo>
                      <a:pt x="825" y="40"/>
                    </a:lnTo>
                    <a:cubicBezTo>
                      <a:pt x="673" y="79"/>
                      <a:pt x="448" y="189"/>
                      <a:pt x="289" y="373"/>
                    </a:cubicBezTo>
                    <a:cubicBezTo>
                      <a:pt x="124" y="551"/>
                      <a:pt x="40" y="789"/>
                      <a:pt x="25" y="948"/>
                    </a:cubicBezTo>
                    <a:cubicBezTo>
                      <a:pt x="6" y="996"/>
                      <a:pt x="5" y="1065"/>
                      <a:pt x="0" y="1117"/>
                    </a:cubicBezTo>
                    <a:cubicBezTo>
                      <a:pt x="6" y="1088"/>
                      <a:pt x="13" y="1098"/>
                      <a:pt x="11" y="1120"/>
                    </a:cubicBezTo>
                    <a:cubicBezTo>
                      <a:pt x="19" y="1277"/>
                      <a:pt x="13" y="1132"/>
                      <a:pt x="36" y="1288"/>
                    </a:cubicBezTo>
                    <a:cubicBezTo>
                      <a:pt x="52" y="1376"/>
                      <a:pt x="106" y="1594"/>
                      <a:pt x="238" y="1769"/>
                    </a:cubicBezTo>
                    <a:cubicBezTo>
                      <a:pt x="361" y="1949"/>
                      <a:pt x="549" y="2066"/>
                      <a:pt x="619" y="2105"/>
                    </a:cubicBezTo>
                    <a:cubicBezTo>
                      <a:pt x="702" y="2133"/>
                      <a:pt x="803" y="2176"/>
                      <a:pt x="888" y="2186"/>
                    </a:cubicBezTo>
                    <a:lnTo>
                      <a:pt x="879" y="2187"/>
                    </a:lnTo>
                    <a:cubicBezTo>
                      <a:pt x="923" y="2194"/>
                      <a:pt x="1074" y="2225"/>
                      <a:pt x="1228" y="2208"/>
                    </a:cubicBezTo>
                    <a:cubicBezTo>
                      <a:pt x="1382" y="2196"/>
                      <a:pt x="1531" y="2139"/>
                      <a:pt x="1576" y="2112"/>
                    </a:cubicBezTo>
                    <a:lnTo>
                      <a:pt x="1562" y="2116"/>
                    </a:lnTo>
                    <a:cubicBezTo>
                      <a:pt x="1642" y="2068"/>
                      <a:pt x="1637" y="2088"/>
                      <a:pt x="1703" y="2054"/>
                    </a:cubicBezTo>
                    <a:cubicBezTo>
                      <a:pt x="1687" y="2046"/>
                      <a:pt x="1747" y="1994"/>
                      <a:pt x="1769" y="1974"/>
                    </a:cubicBezTo>
                    <a:lnTo>
                      <a:pt x="1770" y="1978"/>
                    </a:lnTo>
                    <a:cubicBezTo>
                      <a:pt x="1806" y="1949"/>
                      <a:pt x="1871" y="1870"/>
                      <a:pt x="1916" y="1813"/>
                    </a:cubicBezTo>
                    <a:lnTo>
                      <a:pt x="1921" y="1821"/>
                    </a:lnTo>
                    <a:cubicBezTo>
                      <a:pt x="1956" y="1770"/>
                      <a:pt x="2022" y="1676"/>
                      <a:pt x="2042" y="1637"/>
                    </a:cubicBezTo>
                    <a:cubicBezTo>
                      <a:pt x="2094" y="1553"/>
                      <a:pt x="2167" y="1408"/>
                      <a:pt x="2172" y="1270"/>
                    </a:cubicBezTo>
                    <a:cubicBezTo>
                      <a:pt x="2185" y="1242"/>
                      <a:pt x="2196" y="1214"/>
                      <a:pt x="2206" y="1185"/>
                    </a:cubicBezTo>
                    <a:lnTo>
                      <a:pt x="2204" y="1171"/>
                    </a:lnTo>
                    <a:cubicBezTo>
                      <a:pt x="2205" y="1156"/>
                      <a:pt x="1891" y="1058"/>
                      <a:pt x="1817" y="1179"/>
                    </a:cubicBezTo>
                    <a:lnTo>
                      <a:pt x="1807" y="1177"/>
                    </a:lnTo>
                    <a:cubicBezTo>
                      <a:pt x="1807" y="1184"/>
                      <a:pt x="1808" y="1192"/>
                      <a:pt x="1807" y="1200"/>
                    </a:cubicBezTo>
                    <a:cubicBezTo>
                      <a:pt x="1798" y="1227"/>
                      <a:pt x="1807" y="1241"/>
                      <a:pt x="1798" y="1237"/>
                    </a:cubicBezTo>
                    <a:lnTo>
                      <a:pt x="1805" y="1200"/>
                    </a:lnTo>
                    <a:cubicBezTo>
                      <a:pt x="1798" y="1227"/>
                      <a:pt x="1796" y="1208"/>
                      <a:pt x="1793" y="1197"/>
                    </a:cubicBezTo>
                    <a:cubicBezTo>
                      <a:pt x="1790" y="1208"/>
                      <a:pt x="1787" y="1219"/>
                      <a:pt x="1783" y="1227"/>
                    </a:cubicBezTo>
                    <a:cubicBezTo>
                      <a:pt x="1786" y="1233"/>
                      <a:pt x="1787" y="1224"/>
                      <a:pt x="1790" y="1220"/>
                    </a:cubicBezTo>
                    <a:cubicBezTo>
                      <a:pt x="1790" y="1235"/>
                      <a:pt x="1798" y="1257"/>
                      <a:pt x="1788" y="1274"/>
                    </a:cubicBezTo>
                    <a:cubicBezTo>
                      <a:pt x="1780" y="1301"/>
                      <a:pt x="1773" y="1272"/>
                      <a:pt x="1764" y="1303"/>
                    </a:cubicBezTo>
                    <a:cubicBezTo>
                      <a:pt x="1712" y="1464"/>
                      <a:pt x="1600" y="1595"/>
                      <a:pt x="1459" y="1684"/>
                    </a:cubicBezTo>
                    <a:cubicBezTo>
                      <a:pt x="1454" y="1683"/>
                      <a:pt x="1458" y="1681"/>
                      <a:pt x="1461" y="1677"/>
                    </a:cubicBezTo>
                    <a:cubicBezTo>
                      <a:pt x="1421" y="1707"/>
                      <a:pt x="1380" y="1726"/>
                      <a:pt x="1338" y="1744"/>
                    </a:cubicBezTo>
                    <a:cubicBezTo>
                      <a:pt x="1325" y="1745"/>
                      <a:pt x="1320" y="1741"/>
                      <a:pt x="1315" y="1738"/>
                    </a:cubicBezTo>
                    <a:cubicBezTo>
                      <a:pt x="1328" y="1755"/>
                      <a:pt x="1070" y="1793"/>
                      <a:pt x="1065" y="1775"/>
                    </a:cubicBezTo>
                    <a:lnTo>
                      <a:pt x="1060" y="1791"/>
                    </a:lnTo>
                    <a:cubicBezTo>
                      <a:pt x="1010" y="1787"/>
                      <a:pt x="1048" y="1771"/>
                      <a:pt x="1002" y="1769"/>
                    </a:cubicBezTo>
                    <a:cubicBezTo>
                      <a:pt x="979" y="1792"/>
                      <a:pt x="929" y="1749"/>
                      <a:pt x="910" y="1758"/>
                    </a:cubicBezTo>
                    <a:cubicBezTo>
                      <a:pt x="910" y="1758"/>
                      <a:pt x="890" y="1747"/>
                      <a:pt x="894" y="1741"/>
                    </a:cubicBezTo>
                    <a:cubicBezTo>
                      <a:pt x="883" y="1750"/>
                      <a:pt x="871" y="1736"/>
                      <a:pt x="857" y="1734"/>
                    </a:cubicBezTo>
                    <a:cubicBezTo>
                      <a:pt x="850" y="1736"/>
                      <a:pt x="859" y="1739"/>
                      <a:pt x="861" y="1744"/>
                    </a:cubicBezTo>
                    <a:cubicBezTo>
                      <a:pt x="850" y="1742"/>
                      <a:pt x="840" y="1738"/>
                      <a:pt x="829" y="1734"/>
                    </a:cubicBezTo>
                    <a:cubicBezTo>
                      <a:pt x="819" y="1725"/>
                      <a:pt x="820" y="1717"/>
                      <a:pt x="833" y="1722"/>
                    </a:cubicBezTo>
                    <a:cubicBezTo>
                      <a:pt x="794" y="1705"/>
                      <a:pt x="688" y="1637"/>
                      <a:pt x="611" y="1540"/>
                    </a:cubicBezTo>
                    <a:cubicBezTo>
                      <a:pt x="534" y="1443"/>
                      <a:pt x="493" y="1326"/>
                      <a:pt x="482" y="1283"/>
                    </a:cubicBezTo>
                    <a:cubicBezTo>
                      <a:pt x="476" y="1297"/>
                      <a:pt x="488" y="1322"/>
                      <a:pt x="479" y="1337"/>
                    </a:cubicBezTo>
                    <a:cubicBezTo>
                      <a:pt x="461" y="1317"/>
                      <a:pt x="472" y="1301"/>
                      <a:pt x="460" y="1293"/>
                    </a:cubicBezTo>
                    <a:cubicBezTo>
                      <a:pt x="478" y="1279"/>
                      <a:pt x="452" y="1240"/>
                      <a:pt x="473" y="1218"/>
                    </a:cubicBezTo>
                    <a:lnTo>
                      <a:pt x="459" y="1213"/>
                    </a:lnTo>
                    <a:lnTo>
                      <a:pt x="465" y="1200"/>
                    </a:lnTo>
                    <a:cubicBezTo>
                      <a:pt x="447" y="1096"/>
                      <a:pt x="452" y="1176"/>
                      <a:pt x="459" y="1083"/>
                    </a:cubicBezTo>
                    <a:cubicBezTo>
                      <a:pt x="460" y="1029"/>
                      <a:pt x="448" y="999"/>
                      <a:pt x="462" y="971"/>
                    </a:cubicBezTo>
                    <a:cubicBezTo>
                      <a:pt x="460" y="975"/>
                      <a:pt x="449" y="985"/>
                      <a:pt x="450" y="971"/>
                    </a:cubicBezTo>
                    <a:cubicBezTo>
                      <a:pt x="462" y="971"/>
                      <a:pt x="452" y="931"/>
                      <a:pt x="464" y="927"/>
                    </a:cubicBezTo>
                    <a:cubicBezTo>
                      <a:pt x="467" y="913"/>
                      <a:pt x="485" y="871"/>
                      <a:pt x="465" y="880"/>
                    </a:cubicBezTo>
                    <a:cubicBezTo>
                      <a:pt x="474" y="875"/>
                      <a:pt x="492" y="838"/>
                      <a:pt x="489" y="863"/>
                    </a:cubicBezTo>
                    <a:cubicBezTo>
                      <a:pt x="495" y="851"/>
                      <a:pt x="504" y="840"/>
                      <a:pt x="505" y="829"/>
                    </a:cubicBezTo>
                    <a:lnTo>
                      <a:pt x="493" y="844"/>
                    </a:lnTo>
                    <a:cubicBezTo>
                      <a:pt x="510" y="800"/>
                      <a:pt x="534" y="784"/>
                      <a:pt x="539" y="751"/>
                    </a:cubicBezTo>
                    <a:lnTo>
                      <a:pt x="524" y="763"/>
                    </a:lnTo>
                    <a:cubicBezTo>
                      <a:pt x="537" y="737"/>
                      <a:pt x="552" y="718"/>
                      <a:pt x="571" y="718"/>
                    </a:cubicBezTo>
                    <a:lnTo>
                      <a:pt x="557" y="744"/>
                    </a:lnTo>
                    <a:cubicBezTo>
                      <a:pt x="584" y="706"/>
                      <a:pt x="600" y="684"/>
                      <a:pt x="621" y="650"/>
                    </a:cubicBezTo>
                    <a:lnTo>
                      <a:pt x="612" y="660"/>
                    </a:lnTo>
                    <a:cubicBezTo>
                      <a:pt x="623" y="602"/>
                      <a:pt x="843" y="446"/>
                      <a:pt x="893" y="427"/>
                    </a:cubicBezTo>
                    <a:lnTo>
                      <a:pt x="868" y="423"/>
                    </a:lnTo>
                    <a:cubicBezTo>
                      <a:pt x="880" y="415"/>
                      <a:pt x="893" y="407"/>
                      <a:pt x="906" y="401"/>
                    </a:cubicBezTo>
                    <a:cubicBezTo>
                      <a:pt x="901" y="402"/>
                      <a:pt x="897" y="442"/>
                      <a:pt x="892" y="441"/>
                    </a:cubicBezTo>
                    <a:cubicBezTo>
                      <a:pt x="933" y="427"/>
                      <a:pt x="1069" y="388"/>
                      <a:pt x="1207" y="408"/>
                    </a:cubicBezTo>
                    <a:cubicBezTo>
                      <a:pt x="1344" y="422"/>
                      <a:pt x="1468" y="488"/>
                      <a:pt x="1498" y="516"/>
                    </a:cubicBezTo>
                    <a:cubicBezTo>
                      <a:pt x="1523" y="539"/>
                      <a:pt x="1492" y="537"/>
                      <a:pt x="1492" y="537"/>
                    </a:cubicBezTo>
                    <a:cubicBezTo>
                      <a:pt x="1527" y="554"/>
                      <a:pt x="1513" y="536"/>
                      <a:pt x="1540" y="556"/>
                    </a:cubicBezTo>
                    <a:cubicBezTo>
                      <a:pt x="1546" y="564"/>
                      <a:pt x="1533" y="563"/>
                      <a:pt x="1527" y="561"/>
                    </a:cubicBezTo>
                    <a:cubicBezTo>
                      <a:pt x="1540" y="569"/>
                      <a:pt x="1548" y="580"/>
                      <a:pt x="1553" y="576"/>
                    </a:cubicBezTo>
                    <a:cubicBezTo>
                      <a:pt x="1541" y="562"/>
                      <a:pt x="1556" y="555"/>
                      <a:pt x="1555" y="543"/>
                    </a:cubicBezTo>
                    <a:cubicBezTo>
                      <a:pt x="1567" y="552"/>
                      <a:pt x="1579" y="561"/>
                      <a:pt x="1589" y="572"/>
                    </a:cubicBezTo>
                    <a:lnTo>
                      <a:pt x="1582" y="577"/>
                    </a:lnTo>
                    <a:cubicBezTo>
                      <a:pt x="1588" y="585"/>
                      <a:pt x="1618" y="574"/>
                      <a:pt x="1646" y="610"/>
                    </a:cubicBezTo>
                    <a:cubicBezTo>
                      <a:pt x="1696" y="666"/>
                      <a:pt x="1744" y="733"/>
                      <a:pt x="1775" y="801"/>
                    </a:cubicBezTo>
                    <a:cubicBezTo>
                      <a:pt x="1770" y="802"/>
                      <a:pt x="1760" y="790"/>
                      <a:pt x="1751" y="777"/>
                    </a:cubicBezTo>
                    <a:cubicBezTo>
                      <a:pt x="1755" y="786"/>
                      <a:pt x="1762" y="799"/>
                      <a:pt x="1763" y="809"/>
                    </a:cubicBezTo>
                    <a:cubicBezTo>
                      <a:pt x="1764" y="789"/>
                      <a:pt x="1782" y="834"/>
                      <a:pt x="1780" y="820"/>
                    </a:cubicBezTo>
                    <a:cubicBezTo>
                      <a:pt x="1825" y="861"/>
                      <a:pt x="1826" y="937"/>
                      <a:pt x="1849" y="982"/>
                    </a:cubicBezTo>
                    <a:cubicBezTo>
                      <a:pt x="1870" y="969"/>
                      <a:pt x="2213" y="1057"/>
                      <a:pt x="2235" y="1070"/>
                    </a:cubicBezTo>
                    <a:cubicBezTo>
                      <a:pt x="2236" y="1093"/>
                      <a:pt x="2236" y="1115"/>
                      <a:pt x="2234" y="1122"/>
                    </a:cubicBezTo>
                    <a:cubicBezTo>
                      <a:pt x="2240" y="1117"/>
                      <a:pt x="2241" y="1071"/>
                      <a:pt x="2236" y="1047"/>
                    </a:cubicBezTo>
                    <a:lnTo>
                      <a:pt x="2223" y="1044"/>
                    </a:lnTo>
                    <a:cubicBezTo>
                      <a:pt x="2215" y="990"/>
                      <a:pt x="2231" y="1031"/>
                      <a:pt x="2223" y="977"/>
                    </a:cubicBezTo>
                    <a:cubicBezTo>
                      <a:pt x="2234" y="973"/>
                      <a:pt x="2243" y="1022"/>
                      <a:pt x="2245" y="1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10"/>
          <p:cNvSpPr txBox="1"/>
          <p:nvPr>
            <p:ph type="title"/>
          </p:nvPr>
        </p:nvSpPr>
        <p:spPr>
          <a:xfrm>
            <a:off x="740550" y="3910025"/>
            <a:ext cx="7662900" cy="693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etit Formal Script"/>
              <a:buNone/>
              <a:defRPr b="1" sz="3000">
                <a:solidFill>
                  <a:schemeClr val="dk1"/>
                </a:solidFill>
                <a:latin typeface="Petit Formal Script"/>
                <a:ea typeface="Petit Formal Script"/>
                <a:cs typeface="Petit Formal Script"/>
                <a:sym typeface="Petit Formal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etit Formal Script"/>
              <a:buNone/>
              <a:defRPr b="1" sz="3000">
                <a:solidFill>
                  <a:schemeClr val="dk1"/>
                </a:solidFill>
                <a:latin typeface="Petit Formal Script"/>
                <a:ea typeface="Petit Formal Script"/>
                <a:cs typeface="Petit Formal Script"/>
                <a:sym typeface="Petit Formal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etit Formal Script"/>
              <a:buNone/>
              <a:defRPr b="1" sz="3000">
                <a:solidFill>
                  <a:schemeClr val="dk1"/>
                </a:solidFill>
                <a:latin typeface="Petit Formal Script"/>
                <a:ea typeface="Petit Formal Script"/>
                <a:cs typeface="Petit Formal Script"/>
                <a:sym typeface="Petit Formal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etit Formal Script"/>
              <a:buNone/>
              <a:defRPr b="1" sz="3000">
                <a:solidFill>
                  <a:schemeClr val="dk1"/>
                </a:solidFill>
                <a:latin typeface="Petit Formal Script"/>
                <a:ea typeface="Petit Formal Script"/>
                <a:cs typeface="Petit Formal Script"/>
                <a:sym typeface="Petit Formal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etit Formal Script"/>
              <a:buNone/>
              <a:defRPr b="1" sz="3000">
                <a:solidFill>
                  <a:schemeClr val="dk1"/>
                </a:solidFill>
                <a:latin typeface="Petit Formal Script"/>
                <a:ea typeface="Petit Formal Script"/>
                <a:cs typeface="Petit Formal Script"/>
                <a:sym typeface="Petit Formal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etit Formal Script"/>
              <a:buNone/>
              <a:defRPr b="1" sz="3000">
                <a:solidFill>
                  <a:schemeClr val="dk1"/>
                </a:solidFill>
                <a:latin typeface="Petit Formal Script"/>
                <a:ea typeface="Petit Formal Script"/>
                <a:cs typeface="Petit Formal Script"/>
                <a:sym typeface="Petit Formal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etit Formal Script"/>
              <a:buNone/>
              <a:defRPr b="1" sz="3000">
                <a:solidFill>
                  <a:schemeClr val="dk1"/>
                </a:solidFill>
                <a:latin typeface="Petit Formal Script"/>
                <a:ea typeface="Petit Formal Script"/>
                <a:cs typeface="Petit Formal Script"/>
                <a:sym typeface="Petit Formal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etit Formal Script"/>
              <a:buNone/>
              <a:defRPr b="1" sz="3000">
                <a:solidFill>
                  <a:schemeClr val="dk1"/>
                </a:solidFill>
                <a:latin typeface="Petit Formal Script"/>
                <a:ea typeface="Petit Formal Script"/>
                <a:cs typeface="Petit Formal Script"/>
                <a:sym typeface="Petit Formal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etit Formal Script"/>
              <a:buNone/>
              <a:defRPr b="1" sz="3000">
                <a:solidFill>
                  <a:schemeClr val="dk1"/>
                </a:solidFill>
                <a:latin typeface="Petit Formal Script"/>
                <a:ea typeface="Petit Formal Script"/>
                <a:cs typeface="Petit Formal Script"/>
                <a:sym typeface="Petit Formal Scrip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hyperlink" Target="https://acceso.mineduc.cl/wp-content/uploads/2021/06/Modelo-pregutnas-vigente-C.L.-2021.pdf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21.png"/><Relationship Id="rId5" Type="http://schemas.openxmlformats.org/officeDocument/2006/relationships/hyperlink" Target="https://acceso.mineduc.cl/wp-content/uploads/2021/06/Modelo-pregutnas-vigente-C.L.-2021.pdf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26.png"/><Relationship Id="rId5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1.png"/><Relationship Id="rId5" Type="http://schemas.openxmlformats.org/officeDocument/2006/relationships/image" Target="../media/image16.png"/><Relationship Id="rId6" Type="http://schemas.openxmlformats.org/officeDocument/2006/relationships/image" Target="../media/image2.png"/><Relationship Id="rId7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4"/>
          <p:cNvSpPr txBox="1"/>
          <p:nvPr>
            <p:ph type="ctrTitle"/>
          </p:nvPr>
        </p:nvSpPr>
        <p:spPr>
          <a:xfrm>
            <a:off x="1922400" y="1426150"/>
            <a:ext cx="5299200" cy="1419600"/>
          </a:xfrm>
          <a:prstGeom prst="rect">
            <a:avLst/>
          </a:prstGeom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chemeClr val="accent5"/>
                </a:solidFill>
                <a:latin typeface="Lato Black"/>
                <a:ea typeface="Lato Black"/>
                <a:cs typeface="Lato Black"/>
                <a:sym typeface="Lato Black"/>
              </a:rPr>
              <a:t>Textos Literarios  </a:t>
            </a:r>
            <a:r>
              <a:rPr b="0" lang="en">
                <a:latin typeface="Lato Black"/>
                <a:ea typeface="Lato Black"/>
                <a:cs typeface="Lato Black"/>
                <a:sym typeface="Lato Black"/>
              </a:rPr>
              <a:t>y Textos no Literarios</a:t>
            </a:r>
            <a:r>
              <a:rPr lang="en"/>
              <a:t> </a:t>
            </a:r>
            <a:endParaRPr/>
          </a:p>
        </p:txBody>
      </p:sp>
      <p:sp>
        <p:nvSpPr>
          <p:cNvPr id="407" name="Google Shape;407;p24"/>
          <p:cNvSpPr txBox="1"/>
          <p:nvPr>
            <p:ph idx="1" type="subTitle"/>
          </p:nvPr>
        </p:nvSpPr>
        <p:spPr>
          <a:xfrm>
            <a:off x="3871952" y="4002675"/>
            <a:ext cx="1400100" cy="73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etit Formal Script"/>
                <a:ea typeface="Petit Formal Script"/>
                <a:cs typeface="Petit Formal Script"/>
                <a:sym typeface="Petit Formal Script"/>
              </a:rPr>
              <a:t>Clase 2</a:t>
            </a:r>
            <a:endParaRPr b="1">
              <a:latin typeface="Petit Formal Script"/>
              <a:ea typeface="Petit Formal Script"/>
              <a:cs typeface="Petit Formal Script"/>
              <a:sym typeface="Petit Formal Scrip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etit Formal Script"/>
                <a:ea typeface="Petit Formal Script"/>
                <a:cs typeface="Petit Formal Script"/>
                <a:sym typeface="Petit Formal Script"/>
              </a:rPr>
              <a:t>Sección 5</a:t>
            </a:r>
            <a:endParaRPr b="1">
              <a:latin typeface="Petit Formal Script"/>
              <a:ea typeface="Petit Formal Script"/>
              <a:cs typeface="Petit Formal Script"/>
              <a:sym typeface="Petit Formal Scrip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etit Formal Script"/>
                <a:ea typeface="Petit Formal Script"/>
                <a:cs typeface="Petit Formal Script"/>
                <a:sym typeface="Petit Formal Script"/>
              </a:rPr>
              <a:t>18/04/2024</a:t>
            </a:r>
            <a:r>
              <a:rPr lang="en">
                <a:latin typeface="Petit Formal Script"/>
                <a:ea typeface="Petit Formal Script"/>
                <a:cs typeface="Petit Formal Script"/>
                <a:sym typeface="Petit Formal Script"/>
              </a:rPr>
              <a:t> </a:t>
            </a:r>
            <a:endParaRPr>
              <a:latin typeface="Petit Formal Script"/>
              <a:ea typeface="Petit Formal Script"/>
              <a:cs typeface="Petit Formal Script"/>
              <a:sym typeface="Petit Formal Script"/>
            </a:endParaRPr>
          </a:p>
        </p:txBody>
      </p:sp>
      <p:pic>
        <p:nvPicPr>
          <p:cNvPr id="408" name="Google Shape;40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6591870">
            <a:off x="8300000" y="1760200"/>
            <a:ext cx="469349" cy="54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225" y="3360000"/>
            <a:ext cx="1120900" cy="164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1600" y="3500275"/>
            <a:ext cx="1452884" cy="16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Google Shape;52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012" y="82225"/>
            <a:ext cx="6861975" cy="201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5638" y="2151350"/>
            <a:ext cx="6812700" cy="282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3575" y="468000"/>
            <a:ext cx="6052100" cy="2103750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34"/>
          <p:cNvSpPr txBox="1"/>
          <p:nvPr>
            <p:ph type="title"/>
          </p:nvPr>
        </p:nvSpPr>
        <p:spPr>
          <a:xfrm>
            <a:off x="1626175" y="3799975"/>
            <a:ext cx="59721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Modelo DEMRE</a:t>
            </a:r>
            <a:r>
              <a:rPr lang="en" sz="1600">
                <a:latin typeface="Lato"/>
                <a:ea typeface="Lato"/>
                <a:cs typeface="Lato"/>
                <a:sym typeface="Lato"/>
              </a:rPr>
              <a:t> preguntas vigentes 2021 preguntas 4-8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https://acceso.mineduc.cl/wp-content/uploads/2021/06/Modelo-pregutnas-vigente-C.L.-2021.pdf</a:t>
            </a:r>
            <a:r>
              <a:rPr lang="en" sz="1600">
                <a:latin typeface="Lato"/>
                <a:ea typeface="Lato"/>
                <a:cs typeface="Lato"/>
                <a:sym typeface="Lato"/>
              </a:rPr>
              <a:t> 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7325"/>
            <a:ext cx="5096750" cy="410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35"/>
          <p:cNvPicPr preferRelativeResize="0"/>
          <p:nvPr/>
        </p:nvPicPr>
        <p:blipFill rotWithShape="1">
          <a:blip r:embed="rId4">
            <a:alphaModFix/>
          </a:blip>
          <a:srcRect b="56924" l="0" r="0" t="0"/>
          <a:stretch/>
        </p:blipFill>
        <p:spPr>
          <a:xfrm>
            <a:off x="5049975" y="117325"/>
            <a:ext cx="4094025" cy="225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35"/>
          <p:cNvPicPr preferRelativeResize="0"/>
          <p:nvPr/>
        </p:nvPicPr>
        <p:blipFill rotWithShape="1">
          <a:blip r:embed="rId4">
            <a:alphaModFix/>
          </a:blip>
          <a:srcRect b="0" l="0" r="0" t="71354"/>
          <a:stretch/>
        </p:blipFill>
        <p:spPr>
          <a:xfrm>
            <a:off x="4999250" y="2489925"/>
            <a:ext cx="4195475" cy="1509375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35"/>
          <p:cNvSpPr txBox="1"/>
          <p:nvPr/>
        </p:nvSpPr>
        <p:spPr>
          <a:xfrm>
            <a:off x="0" y="4481700"/>
            <a:ext cx="95856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Modelo DEMRE preguntas vigentes 2021 preguntas 36-38/40-42</a:t>
            </a:r>
            <a:endParaRPr b="1"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https://acceso.mineduc.cl/wp-content/uploads/2021/06/Modelo-pregutnas-vigente-C.L.-2021.pdf</a:t>
            </a:r>
            <a:r>
              <a:rPr b="1" lang="en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6700" y="0"/>
            <a:ext cx="5496800" cy="187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7688" y="2035125"/>
            <a:ext cx="5394819" cy="146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6700" y="3665250"/>
            <a:ext cx="5319003" cy="147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7781" y="0"/>
            <a:ext cx="517249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8"/>
          <p:cNvSpPr/>
          <p:nvPr/>
        </p:nvSpPr>
        <p:spPr>
          <a:xfrm>
            <a:off x="7677875" y="357513"/>
            <a:ext cx="1341000" cy="1341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id="559" name="Google Shape;55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8800" y="3519050"/>
            <a:ext cx="1933650" cy="162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-6591870">
            <a:off x="6866850" y="523487"/>
            <a:ext cx="469349" cy="54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591870">
            <a:off x="7848150" y="1910487"/>
            <a:ext cx="469349" cy="543675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38"/>
          <p:cNvSpPr/>
          <p:nvPr/>
        </p:nvSpPr>
        <p:spPr>
          <a:xfrm>
            <a:off x="7803000" y="2495400"/>
            <a:ext cx="1341000" cy="1341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563" name="Google Shape;563;p38"/>
          <p:cNvSpPr/>
          <p:nvPr/>
        </p:nvSpPr>
        <p:spPr>
          <a:xfrm>
            <a:off x="6336875" y="1382375"/>
            <a:ext cx="1341000" cy="1341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grpSp>
        <p:nvGrpSpPr>
          <p:cNvPr id="564" name="Google Shape;564;p38"/>
          <p:cNvGrpSpPr/>
          <p:nvPr/>
        </p:nvGrpSpPr>
        <p:grpSpPr>
          <a:xfrm>
            <a:off x="2160269" y="3504590"/>
            <a:ext cx="3199206" cy="1653372"/>
            <a:chOff x="1190019" y="3580378"/>
            <a:chExt cx="3199206" cy="1653372"/>
          </a:xfrm>
        </p:grpSpPr>
        <p:pic>
          <p:nvPicPr>
            <p:cNvPr id="565" name="Google Shape;565;p3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848475" y="3682437"/>
              <a:ext cx="1706251" cy="15513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6" name="Google Shape;566;p3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7220762">
              <a:off x="1308500" y="3648400"/>
              <a:ext cx="469349" cy="543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7" name="Google Shape;567;p3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748611">
              <a:off x="3802877" y="3879627"/>
              <a:ext cx="516895" cy="69944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68" name="Google Shape;568;p38"/>
            <p:cNvGrpSpPr/>
            <p:nvPr/>
          </p:nvGrpSpPr>
          <p:grpSpPr>
            <a:xfrm>
              <a:off x="1190025" y="4161775"/>
              <a:ext cx="248800" cy="235798"/>
              <a:chOff x="941225" y="179200"/>
              <a:chExt cx="248800" cy="235798"/>
            </a:xfrm>
          </p:grpSpPr>
          <p:sp>
            <p:nvSpPr>
              <p:cNvPr id="569" name="Google Shape;569;p38"/>
              <p:cNvSpPr/>
              <p:nvPr/>
            </p:nvSpPr>
            <p:spPr>
              <a:xfrm>
                <a:off x="941225" y="179200"/>
                <a:ext cx="174355" cy="174231"/>
              </a:xfrm>
              <a:custGeom>
                <a:rect b="b" l="l" r="r" t="t"/>
                <a:pathLst>
                  <a:path extrusionOk="0" h="8464" w="8470">
                    <a:moveTo>
                      <a:pt x="5447" y="4423"/>
                    </a:moveTo>
                    <a:cubicBezTo>
                      <a:pt x="5164" y="4549"/>
                      <a:pt x="4863" y="4723"/>
                      <a:pt x="4672" y="5001"/>
                    </a:cubicBezTo>
                    <a:cubicBezTo>
                      <a:pt x="4562" y="5128"/>
                      <a:pt x="4502" y="5281"/>
                      <a:pt x="4426" y="5423"/>
                    </a:cubicBezTo>
                    <a:cubicBezTo>
                      <a:pt x="4378" y="5571"/>
                      <a:pt x="4307" y="5720"/>
                      <a:pt x="4280" y="5869"/>
                    </a:cubicBezTo>
                    <a:cubicBezTo>
                      <a:pt x="4270" y="5896"/>
                      <a:pt x="4278" y="5863"/>
                      <a:pt x="4285" y="5828"/>
                    </a:cubicBezTo>
                    <a:cubicBezTo>
                      <a:pt x="4265" y="5909"/>
                      <a:pt x="4247" y="5988"/>
                      <a:pt x="4231" y="6065"/>
                    </a:cubicBezTo>
                    <a:cubicBezTo>
                      <a:pt x="4203" y="5931"/>
                      <a:pt x="4164" y="5773"/>
                      <a:pt x="4104" y="5599"/>
                    </a:cubicBezTo>
                    <a:cubicBezTo>
                      <a:pt x="4047" y="5414"/>
                      <a:pt x="3950" y="5209"/>
                      <a:pt x="3812" y="5016"/>
                    </a:cubicBezTo>
                    <a:cubicBezTo>
                      <a:pt x="3671" y="4825"/>
                      <a:pt x="3478" y="4646"/>
                      <a:pt x="3263" y="4532"/>
                    </a:cubicBezTo>
                    <a:cubicBezTo>
                      <a:pt x="2968" y="4370"/>
                      <a:pt x="2660" y="4277"/>
                      <a:pt x="2378" y="4218"/>
                    </a:cubicBezTo>
                    <a:cubicBezTo>
                      <a:pt x="2489" y="4195"/>
                      <a:pt x="2586" y="4170"/>
                      <a:pt x="2690" y="4138"/>
                    </a:cubicBezTo>
                    <a:lnTo>
                      <a:pt x="2569" y="4161"/>
                    </a:lnTo>
                    <a:cubicBezTo>
                      <a:pt x="2762" y="4122"/>
                      <a:pt x="2922" y="4042"/>
                      <a:pt x="3004" y="4035"/>
                    </a:cubicBezTo>
                    <a:lnTo>
                      <a:pt x="2807" y="4111"/>
                    </a:lnTo>
                    <a:cubicBezTo>
                      <a:pt x="2968" y="4055"/>
                      <a:pt x="3097" y="4009"/>
                      <a:pt x="3213" y="3936"/>
                    </a:cubicBezTo>
                    <a:cubicBezTo>
                      <a:pt x="3334" y="3879"/>
                      <a:pt x="3437" y="3800"/>
                      <a:pt x="3548" y="3697"/>
                    </a:cubicBezTo>
                    <a:lnTo>
                      <a:pt x="3465" y="3765"/>
                    </a:lnTo>
                    <a:cubicBezTo>
                      <a:pt x="3506" y="3729"/>
                      <a:pt x="3560" y="3682"/>
                      <a:pt x="3625" y="3625"/>
                    </a:cubicBezTo>
                    <a:cubicBezTo>
                      <a:pt x="3684" y="3551"/>
                      <a:pt x="3752" y="3465"/>
                      <a:pt x="3827" y="3370"/>
                    </a:cubicBezTo>
                    <a:cubicBezTo>
                      <a:pt x="3884" y="3265"/>
                      <a:pt x="3950" y="3148"/>
                      <a:pt x="4004" y="3024"/>
                    </a:cubicBezTo>
                    <a:cubicBezTo>
                      <a:pt x="4045" y="2897"/>
                      <a:pt x="4100" y="2766"/>
                      <a:pt x="4130" y="2634"/>
                    </a:cubicBezTo>
                    <a:cubicBezTo>
                      <a:pt x="4178" y="2443"/>
                      <a:pt x="4213" y="2253"/>
                      <a:pt x="4237" y="2081"/>
                    </a:cubicBezTo>
                    <a:cubicBezTo>
                      <a:pt x="4274" y="2339"/>
                      <a:pt x="4314" y="2540"/>
                      <a:pt x="4352" y="2646"/>
                    </a:cubicBezTo>
                    <a:cubicBezTo>
                      <a:pt x="4410" y="2861"/>
                      <a:pt x="4343" y="2690"/>
                      <a:pt x="4341" y="2688"/>
                    </a:cubicBezTo>
                    <a:cubicBezTo>
                      <a:pt x="4434" y="2947"/>
                      <a:pt x="4391" y="2796"/>
                      <a:pt x="4469" y="3017"/>
                    </a:cubicBezTo>
                    <a:cubicBezTo>
                      <a:pt x="4489" y="3078"/>
                      <a:pt x="4456" y="3008"/>
                      <a:pt x="4442" y="2975"/>
                    </a:cubicBezTo>
                    <a:cubicBezTo>
                      <a:pt x="4472" y="3073"/>
                      <a:pt x="4528" y="3159"/>
                      <a:pt x="4533" y="3164"/>
                    </a:cubicBezTo>
                    <a:cubicBezTo>
                      <a:pt x="4474" y="3045"/>
                      <a:pt x="4513" y="3089"/>
                      <a:pt x="4497" y="3036"/>
                    </a:cubicBezTo>
                    <a:lnTo>
                      <a:pt x="4641" y="3307"/>
                    </a:lnTo>
                    <a:lnTo>
                      <a:pt x="4627" y="3300"/>
                    </a:lnTo>
                    <a:cubicBezTo>
                      <a:pt x="4641" y="3331"/>
                      <a:pt x="4671" y="3364"/>
                      <a:pt x="4724" y="3418"/>
                    </a:cubicBezTo>
                    <a:cubicBezTo>
                      <a:pt x="4781" y="3466"/>
                      <a:pt x="4831" y="3561"/>
                      <a:pt x="4954" y="3654"/>
                    </a:cubicBezTo>
                    <a:cubicBezTo>
                      <a:pt x="5336" y="3992"/>
                      <a:pt x="5855" y="4118"/>
                      <a:pt x="6309" y="4199"/>
                    </a:cubicBezTo>
                    <a:cubicBezTo>
                      <a:pt x="6300" y="4200"/>
                      <a:pt x="6292" y="4202"/>
                      <a:pt x="6283" y="4203"/>
                    </a:cubicBezTo>
                    <a:cubicBezTo>
                      <a:pt x="6245" y="4199"/>
                      <a:pt x="6197" y="4193"/>
                      <a:pt x="6148" y="4185"/>
                    </a:cubicBezTo>
                    <a:cubicBezTo>
                      <a:pt x="6184" y="4191"/>
                      <a:pt x="6222" y="4198"/>
                      <a:pt x="6266" y="4206"/>
                    </a:cubicBezTo>
                    <a:cubicBezTo>
                      <a:pt x="5994" y="4252"/>
                      <a:pt x="5720" y="4318"/>
                      <a:pt x="5447" y="4423"/>
                    </a:cubicBezTo>
                    <a:moveTo>
                      <a:pt x="1069" y="4393"/>
                    </a:moveTo>
                    <a:cubicBezTo>
                      <a:pt x="1072" y="4392"/>
                      <a:pt x="1075" y="4392"/>
                      <a:pt x="1078" y="4392"/>
                    </a:cubicBezTo>
                    <a:cubicBezTo>
                      <a:pt x="1075" y="4392"/>
                      <a:pt x="1072" y="4392"/>
                      <a:pt x="1069" y="4393"/>
                    </a:cubicBezTo>
                    <a:moveTo>
                      <a:pt x="8124" y="4066"/>
                    </a:moveTo>
                    <a:cubicBezTo>
                      <a:pt x="8138" y="4060"/>
                      <a:pt x="8150" y="4053"/>
                      <a:pt x="8162" y="4047"/>
                    </a:cubicBezTo>
                    <a:cubicBezTo>
                      <a:pt x="8215" y="4045"/>
                      <a:pt x="8272" y="4042"/>
                      <a:pt x="8336" y="4038"/>
                    </a:cubicBezTo>
                    <a:cubicBezTo>
                      <a:pt x="8294" y="4036"/>
                      <a:pt x="8240" y="4037"/>
                      <a:pt x="8178" y="4039"/>
                    </a:cubicBezTo>
                    <a:cubicBezTo>
                      <a:pt x="8222" y="4016"/>
                      <a:pt x="8249" y="3999"/>
                      <a:pt x="8249" y="3994"/>
                    </a:cubicBezTo>
                    <a:cubicBezTo>
                      <a:pt x="8339" y="4001"/>
                      <a:pt x="8419" y="4007"/>
                      <a:pt x="8465" y="4010"/>
                    </a:cubicBezTo>
                    <a:cubicBezTo>
                      <a:pt x="8441" y="4003"/>
                      <a:pt x="8257" y="3989"/>
                      <a:pt x="8159" y="3987"/>
                    </a:cubicBezTo>
                    <a:lnTo>
                      <a:pt x="8141" y="3999"/>
                    </a:lnTo>
                    <a:cubicBezTo>
                      <a:pt x="7916" y="3989"/>
                      <a:pt x="8089" y="3988"/>
                      <a:pt x="7869" y="3975"/>
                    </a:cubicBezTo>
                    <a:cubicBezTo>
                      <a:pt x="7858" y="3964"/>
                      <a:pt x="8060" y="3974"/>
                      <a:pt x="8238" y="3984"/>
                    </a:cubicBezTo>
                    <a:cubicBezTo>
                      <a:pt x="8078" y="3973"/>
                      <a:pt x="7919" y="3955"/>
                      <a:pt x="7853" y="3963"/>
                    </a:cubicBezTo>
                    <a:cubicBezTo>
                      <a:pt x="7703" y="3949"/>
                      <a:pt x="7870" y="3952"/>
                      <a:pt x="7690" y="3934"/>
                    </a:cubicBezTo>
                    <a:cubicBezTo>
                      <a:pt x="7562" y="3927"/>
                      <a:pt x="7392" y="3925"/>
                      <a:pt x="7245" y="3907"/>
                    </a:cubicBezTo>
                    <a:lnTo>
                      <a:pt x="7248" y="3905"/>
                    </a:lnTo>
                    <a:cubicBezTo>
                      <a:pt x="6894" y="3859"/>
                      <a:pt x="6701" y="3870"/>
                      <a:pt x="6387" y="3806"/>
                    </a:cubicBezTo>
                    <a:lnTo>
                      <a:pt x="6422" y="3807"/>
                    </a:lnTo>
                    <a:cubicBezTo>
                      <a:pt x="6308" y="3790"/>
                      <a:pt x="6095" y="3746"/>
                      <a:pt x="5903" y="3694"/>
                    </a:cubicBezTo>
                    <a:cubicBezTo>
                      <a:pt x="5957" y="3709"/>
                      <a:pt x="6004" y="3728"/>
                      <a:pt x="5886" y="3702"/>
                    </a:cubicBezTo>
                    <a:cubicBezTo>
                      <a:pt x="5773" y="3660"/>
                      <a:pt x="5693" y="3630"/>
                      <a:pt x="5615" y="3601"/>
                    </a:cubicBezTo>
                    <a:cubicBezTo>
                      <a:pt x="5537" y="3569"/>
                      <a:pt x="5478" y="3527"/>
                      <a:pt x="5410" y="3489"/>
                    </a:cubicBezTo>
                    <a:cubicBezTo>
                      <a:pt x="5362" y="3472"/>
                      <a:pt x="5323" y="3446"/>
                      <a:pt x="5285" y="3416"/>
                    </a:cubicBezTo>
                    <a:cubicBezTo>
                      <a:pt x="5237" y="3370"/>
                      <a:pt x="5157" y="3329"/>
                      <a:pt x="5101" y="3244"/>
                    </a:cubicBezTo>
                    <a:cubicBezTo>
                      <a:pt x="5069" y="3205"/>
                      <a:pt x="5034" y="3163"/>
                      <a:pt x="4998" y="3119"/>
                    </a:cubicBezTo>
                    <a:cubicBezTo>
                      <a:pt x="4970" y="3067"/>
                      <a:pt x="4940" y="3011"/>
                      <a:pt x="4909" y="2953"/>
                    </a:cubicBezTo>
                    <a:cubicBezTo>
                      <a:pt x="4789" y="2718"/>
                      <a:pt x="4700" y="2396"/>
                      <a:pt x="4646" y="2044"/>
                    </a:cubicBezTo>
                    <a:cubicBezTo>
                      <a:pt x="4532" y="1341"/>
                      <a:pt x="4493" y="547"/>
                      <a:pt x="4455" y="0"/>
                    </a:cubicBezTo>
                    <a:lnTo>
                      <a:pt x="4009" y="0"/>
                    </a:lnTo>
                    <a:cubicBezTo>
                      <a:pt x="3972" y="664"/>
                      <a:pt x="3945" y="1014"/>
                      <a:pt x="3929" y="1219"/>
                    </a:cubicBezTo>
                    <a:lnTo>
                      <a:pt x="3930" y="1186"/>
                    </a:lnTo>
                    <a:cubicBezTo>
                      <a:pt x="3902" y="1504"/>
                      <a:pt x="3867" y="1909"/>
                      <a:pt x="3777" y="2331"/>
                    </a:cubicBezTo>
                    <a:cubicBezTo>
                      <a:pt x="3691" y="2755"/>
                      <a:pt x="3524" y="3188"/>
                      <a:pt x="3180" y="3440"/>
                    </a:cubicBezTo>
                    <a:cubicBezTo>
                      <a:pt x="2840" y="3701"/>
                      <a:pt x="2352" y="3795"/>
                      <a:pt x="1915" y="3860"/>
                    </a:cubicBezTo>
                    <a:cubicBezTo>
                      <a:pt x="1473" y="3926"/>
                      <a:pt x="1059" y="3957"/>
                      <a:pt x="728" y="3985"/>
                    </a:cubicBezTo>
                    <a:cubicBezTo>
                      <a:pt x="584" y="3988"/>
                      <a:pt x="403" y="3997"/>
                      <a:pt x="233" y="4007"/>
                    </a:cubicBezTo>
                    <a:cubicBezTo>
                      <a:pt x="90" y="4001"/>
                      <a:pt x="155" y="4003"/>
                      <a:pt x="25" y="3993"/>
                    </a:cubicBezTo>
                    <a:lnTo>
                      <a:pt x="25" y="4018"/>
                    </a:lnTo>
                    <a:cubicBezTo>
                      <a:pt x="24" y="4018"/>
                      <a:pt x="23" y="4018"/>
                      <a:pt x="22" y="4018"/>
                    </a:cubicBezTo>
                    <a:cubicBezTo>
                      <a:pt x="23" y="4018"/>
                      <a:pt x="24" y="4018"/>
                      <a:pt x="25" y="4018"/>
                    </a:cubicBezTo>
                    <a:lnTo>
                      <a:pt x="25" y="4029"/>
                    </a:lnTo>
                    <a:cubicBezTo>
                      <a:pt x="19" y="4029"/>
                      <a:pt x="14" y="4029"/>
                      <a:pt x="8" y="4030"/>
                    </a:cubicBezTo>
                    <a:cubicBezTo>
                      <a:pt x="4" y="4030"/>
                      <a:pt x="0" y="4030"/>
                      <a:pt x="0" y="4030"/>
                    </a:cubicBezTo>
                    <a:lnTo>
                      <a:pt x="0" y="4436"/>
                    </a:lnTo>
                    <a:cubicBezTo>
                      <a:pt x="8" y="4437"/>
                      <a:pt x="16" y="4437"/>
                      <a:pt x="25" y="4438"/>
                    </a:cubicBezTo>
                    <a:lnTo>
                      <a:pt x="25" y="4473"/>
                    </a:lnTo>
                    <a:cubicBezTo>
                      <a:pt x="73" y="4470"/>
                      <a:pt x="158" y="4466"/>
                      <a:pt x="304" y="4458"/>
                    </a:cubicBezTo>
                    <a:cubicBezTo>
                      <a:pt x="335" y="4456"/>
                      <a:pt x="363" y="4454"/>
                      <a:pt x="391" y="4452"/>
                    </a:cubicBezTo>
                    <a:cubicBezTo>
                      <a:pt x="435" y="4454"/>
                      <a:pt x="521" y="4457"/>
                      <a:pt x="698" y="4467"/>
                    </a:cubicBezTo>
                    <a:cubicBezTo>
                      <a:pt x="888" y="4481"/>
                      <a:pt x="1214" y="4497"/>
                      <a:pt x="1599" y="4542"/>
                    </a:cubicBezTo>
                    <a:cubicBezTo>
                      <a:pt x="1982" y="4586"/>
                      <a:pt x="2436" y="4645"/>
                      <a:pt x="2827" y="4804"/>
                    </a:cubicBezTo>
                    <a:cubicBezTo>
                      <a:pt x="3024" y="4880"/>
                      <a:pt x="3191" y="4992"/>
                      <a:pt x="3332" y="5119"/>
                    </a:cubicBezTo>
                    <a:cubicBezTo>
                      <a:pt x="3393" y="5191"/>
                      <a:pt x="3452" y="5263"/>
                      <a:pt x="3506" y="5335"/>
                    </a:cubicBezTo>
                    <a:cubicBezTo>
                      <a:pt x="3550" y="5417"/>
                      <a:pt x="3592" y="5496"/>
                      <a:pt x="3632" y="5571"/>
                    </a:cubicBezTo>
                    <a:cubicBezTo>
                      <a:pt x="3758" y="5900"/>
                      <a:pt x="3815" y="6196"/>
                      <a:pt x="3839" y="6359"/>
                    </a:cubicBezTo>
                    <a:cubicBezTo>
                      <a:pt x="3915" y="6706"/>
                      <a:pt x="3947" y="7157"/>
                      <a:pt x="3981" y="7511"/>
                    </a:cubicBezTo>
                    <a:lnTo>
                      <a:pt x="3975" y="7476"/>
                    </a:lnTo>
                    <a:cubicBezTo>
                      <a:pt x="3985" y="7568"/>
                      <a:pt x="3999" y="7766"/>
                      <a:pt x="4015" y="8020"/>
                    </a:cubicBezTo>
                    <a:cubicBezTo>
                      <a:pt x="4005" y="8172"/>
                      <a:pt x="3996" y="8317"/>
                      <a:pt x="3990" y="8439"/>
                    </a:cubicBezTo>
                    <a:lnTo>
                      <a:pt x="4039" y="8439"/>
                    </a:lnTo>
                    <a:cubicBezTo>
                      <a:pt x="4039" y="8448"/>
                      <a:pt x="4040" y="8456"/>
                      <a:pt x="4040" y="8464"/>
                    </a:cubicBezTo>
                    <a:lnTo>
                      <a:pt x="4424" y="8464"/>
                    </a:lnTo>
                    <a:cubicBezTo>
                      <a:pt x="4424" y="8456"/>
                      <a:pt x="4424" y="8447"/>
                      <a:pt x="4425" y="8439"/>
                    </a:cubicBezTo>
                    <a:lnTo>
                      <a:pt x="4474" y="8439"/>
                    </a:lnTo>
                    <a:cubicBezTo>
                      <a:pt x="4463" y="8248"/>
                      <a:pt x="4456" y="8117"/>
                      <a:pt x="4455" y="8104"/>
                    </a:cubicBezTo>
                    <a:lnTo>
                      <a:pt x="4446" y="8093"/>
                    </a:lnTo>
                    <a:cubicBezTo>
                      <a:pt x="4490" y="7414"/>
                      <a:pt x="4557" y="6703"/>
                      <a:pt x="4600" y="6479"/>
                    </a:cubicBezTo>
                    <a:lnTo>
                      <a:pt x="4588" y="6537"/>
                    </a:lnTo>
                    <a:cubicBezTo>
                      <a:pt x="4635" y="6159"/>
                      <a:pt x="4651" y="6216"/>
                      <a:pt x="4721" y="5932"/>
                    </a:cubicBezTo>
                    <a:cubicBezTo>
                      <a:pt x="4687" y="5960"/>
                      <a:pt x="4779" y="5662"/>
                      <a:pt x="4822" y="5552"/>
                    </a:cubicBezTo>
                    <a:lnTo>
                      <a:pt x="4823" y="5558"/>
                    </a:lnTo>
                    <a:cubicBezTo>
                      <a:pt x="4872" y="5488"/>
                      <a:pt x="4910" y="5340"/>
                      <a:pt x="5013" y="5228"/>
                    </a:cubicBezTo>
                    <a:cubicBezTo>
                      <a:pt x="5097" y="5099"/>
                      <a:pt x="5230" y="4995"/>
                      <a:pt x="5348" y="4915"/>
                    </a:cubicBezTo>
                    <a:lnTo>
                      <a:pt x="5343" y="4928"/>
                    </a:lnTo>
                    <a:cubicBezTo>
                      <a:pt x="5530" y="4779"/>
                      <a:pt x="5994" y="4657"/>
                      <a:pt x="6174" y="4621"/>
                    </a:cubicBezTo>
                    <a:cubicBezTo>
                      <a:pt x="6588" y="4539"/>
                      <a:pt x="7250" y="4493"/>
                      <a:pt x="7827" y="4443"/>
                    </a:cubicBezTo>
                    <a:lnTo>
                      <a:pt x="8203" y="4446"/>
                    </a:lnTo>
                    <a:lnTo>
                      <a:pt x="8257" y="4440"/>
                    </a:lnTo>
                    <a:cubicBezTo>
                      <a:pt x="8257" y="4440"/>
                      <a:pt x="8815" y="4102"/>
                      <a:pt x="8124" y="4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38"/>
              <p:cNvSpPr/>
              <p:nvPr/>
            </p:nvSpPr>
            <p:spPr>
              <a:xfrm>
                <a:off x="1143812" y="369443"/>
                <a:ext cx="46213" cy="45555"/>
              </a:xfrm>
              <a:custGeom>
                <a:rect b="b" l="l" r="r" t="t"/>
                <a:pathLst>
                  <a:path extrusionOk="0" h="2213" w="2245">
                    <a:moveTo>
                      <a:pt x="2245" y="1066"/>
                    </a:moveTo>
                    <a:cubicBezTo>
                      <a:pt x="2245" y="1027"/>
                      <a:pt x="2249" y="986"/>
                      <a:pt x="2234" y="972"/>
                    </a:cubicBezTo>
                    <a:cubicBezTo>
                      <a:pt x="2233" y="934"/>
                      <a:pt x="2247" y="974"/>
                      <a:pt x="2245" y="928"/>
                    </a:cubicBezTo>
                    <a:cubicBezTo>
                      <a:pt x="2238" y="897"/>
                      <a:pt x="2217" y="858"/>
                      <a:pt x="2214" y="821"/>
                    </a:cubicBezTo>
                    <a:lnTo>
                      <a:pt x="2216" y="821"/>
                    </a:lnTo>
                    <a:cubicBezTo>
                      <a:pt x="2201" y="730"/>
                      <a:pt x="2159" y="694"/>
                      <a:pt x="2132" y="617"/>
                    </a:cubicBezTo>
                    <a:lnTo>
                      <a:pt x="2139" y="623"/>
                    </a:lnTo>
                    <a:cubicBezTo>
                      <a:pt x="2133" y="594"/>
                      <a:pt x="2098" y="548"/>
                      <a:pt x="2075" y="500"/>
                    </a:cubicBezTo>
                    <a:cubicBezTo>
                      <a:pt x="2081" y="514"/>
                      <a:pt x="2082" y="529"/>
                      <a:pt x="2064" y="503"/>
                    </a:cubicBezTo>
                    <a:cubicBezTo>
                      <a:pt x="2036" y="449"/>
                      <a:pt x="2006" y="420"/>
                      <a:pt x="1984" y="382"/>
                    </a:cubicBezTo>
                    <a:lnTo>
                      <a:pt x="1948" y="357"/>
                    </a:lnTo>
                    <a:cubicBezTo>
                      <a:pt x="1883" y="278"/>
                      <a:pt x="1679" y="104"/>
                      <a:pt x="1425" y="39"/>
                    </a:cubicBezTo>
                    <a:cubicBezTo>
                      <a:pt x="1175" y="-34"/>
                      <a:pt x="915" y="13"/>
                      <a:pt x="817" y="44"/>
                    </a:cubicBezTo>
                    <a:lnTo>
                      <a:pt x="825" y="40"/>
                    </a:lnTo>
                    <a:cubicBezTo>
                      <a:pt x="673" y="79"/>
                      <a:pt x="448" y="189"/>
                      <a:pt x="289" y="373"/>
                    </a:cubicBezTo>
                    <a:cubicBezTo>
                      <a:pt x="124" y="551"/>
                      <a:pt x="40" y="789"/>
                      <a:pt x="25" y="948"/>
                    </a:cubicBezTo>
                    <a:cubicBezTo>
                      <a:pt x="6" y="996"/>
                      <a:pt x="5" y="1065"/>
                      <a:pt x="0" y="1117"/>
                    </a:cubicBezTo>
                    <a:cubicBezTo>
                      <a:pt x="6" y="1088"/>
                      <a:pt x="13" y="1098"/>
                      <a:pt x="11" y="1120"/>
                    </a:cubicBezTo>
                    <a:cubicBezTo>
                      <a:pt x="19" y="1277"/>
                      <a:pt x="13" y="1132"/>
                      <a:pt x="36" y="1288"/>
                    </a:cubicBezTo>
                    <a:cubicBezTo>
                      <a:pt x="52" y="1376"/>
                      <a:pt x="106" y="1594"/>
                      <a:pt x="238" y="1769"/>
                    </a:cubicBezTo>
                    <a:cubicBezTo>
                      <a:pt x="361" y="1949"/>
                      <a:pt x="549" y="2066"/>
                      <a:pt x="619" y="2105"/>
                    </a:cubicBezTo>
                    <a:cubicBezTo>
                      <a:pt x="702" y="2133"/>
                      <a:pt x="803" y="2176"/>
                      <a:pt x="888" y="2186"/>
                    </a:cubicBezTo>
                    <a:lnTo>
                      <a:pt x="879" y="2187"/>
                    </a:lnTo>
                    <a:cubicBezTo>
                      <a:pt x="923" y="2194"/>
                      <a:pt x="1074" y="2225"/>
                      <a:pt x="1228" y="2208"/>
                    </a:cubicBezTo>
                    <a:cubicBezTo>
                      <a:pt x="1382" y="2196"/>
                      <a:pt x="1531" y="2139"/>
                      <a:pt x="1576" y="2112"/>
                    </a:cubicBezTo>
                    <a:lnTo>
                      <a:pt x="1562" y="2116"/>
                    </a:lnTo>
                    <a:cubicBezTo>
                      <a:pt x="1642" y="2068"/>
                      <a:pt x="1637" y="2088"/>
                      <a:pt x="1703" y="2054"/>
                    </a:cubicBezTo>
                    <a:cubicBezTo>
                      <a:pt x="1687" y="2046"/>
                      <a:pt x="1747" y="1994"/>
                      <a:pt x="1769" y="1974"/>
                    </a:cubicBezTo>
                    <a:lnTo>
                      <a:pt x="1770" y="1978"/>
                    </a:lnTo>
                    <a:cubicBezTo>
                      <a:pt x="1806" y="1949"/>
                      <a:pt x="1871" y="1870"/>
                      <a:pt x="1916" y="1813"/>
                    </a:cubicBezTo>
                    <a:lnTo>
                      <a:pt x="1921" y="1821"/>
                    </a:lnTo>
                    <a:cubicBezTo>
                      <a:pt x="1956" y="1770"/>
                      <a:pt x="2022" y="1676"/>
                      <a:pt x="2042" y="1637"/>
                    </a:cubicBezTo>
                    <a:cubicBezTo>
                      <a:pt x="2094" y="1553"/>
                      <a:pt x="2167" y="1408"/>
                      <a:pt x="2172" y="1270"/>
                    </a:cubicBezTo>
                    <a:cubicBezTo>
                      <a:pt x="2185" y="1242"/>
                      <a:pt x="2196" y="1214"/>
                      <a:pt x="2206" y="1185"/>
                    </a:cubicBezTo>
                    <a:lnTo>
                      <a:pt x="2204" y="1171"/>
                    </a:lnTo>
                    <a:cubicBezTo>
                      <a:pt x="2205" y="1156"/>
                      <a:pt x="1891" y="1058"/>
                      <a:pt x="1817" y="1179"/>
                    </a:cubicBezTo>
                    <a:lnTo>
                      <a:pt x="1807" y="1177"/>
                    </a:lnTo>
                    <a:cubicBezTo>
                      <a:pt x="1807" y="1184"/>
                      <a:pt x="1808" y="1192"/>
                      <a:pt x="1807" y="1200"/>
                    </a:cubicBezTo>
                    <a:cubicBezTo>
                      <a:pt x="1798" y="1227"/>
                      <a:pt x="1807" y="1241"/>
                      <a:pt x="1798" y="1237"/>
                    </a:cubicBezTo>
                    <a:lnTo>
                      <a:pt x="1805" y="1200"/>
                    </a:lnTo>
                    <a:cubicBezTo>
                      <a:pt x="1798" y="1227"/>
                      <a:pt x="1796" y="1208"/>
                      <a:pt x="1793" y="1197"/>
                    </a:cubicBezTo>
                    <a:cubicBezTo>
                      <a:pt x="1790" y="1208"/>
                      <a:pt x="1787" y="1219"/>
                      <a:pt x="1783" y="1227"/>
                    </a:cubicBezTo>
                    <a:cubicBezTo>
                      <a:pt x="1786" y="1233"/>
                      <a:pt x="1787" y="1224"/>
                      <a:pt x="1790" y="1220"/>
                    </a:cubicBezTo>
                    <a:cubicBezTo>
                      <a:pt x="1790" y="1235"/>
                      <a:pt x="1798" y="1257"/>
                      <a:pt x="1788" y="1274"/>
                    </a:cubicBezTo>
                    <a:cubicBezTo>
                      <a:pt x="1780" y="1301"/>
                      <a:pt x="1773" y="1272"/>
                      <a:pt x="1764" y="1303"/>
                    </a:cubicBezTo>
                    <a:cubicBezTo>
                      <a:pt x="1712" y="1464"/>
                      <a:pt x="1600" y="1595"/>
                      <a:pt x="1459" y="1684"/>
                    </a:cubicBezTo>
                    <a:cubicBezTo>
                      <a:pt x="1454" y="1683"/>
                      <a:pt x="1458" y="1681"/>
                      <a:pt x="1461" y="1677"/>
                    </a:cubicBezTo>
                    <a:cubicBezTo>
                      <a:pt x="1421" y="1707"/>
                      <a:pt x="1380" y="1726"/>
                      <a:pt x="1338" y="1744"/>
                    </a:cubicBezTo>
                    <a:cubicBezTo>
                      <a:pt x="1325" y="1745"/>
                      <a:pt x="1320" y="1741"/>
                      <a:pt x="1315" y="1738"/>
                    </a:cubicBezTo>
                    <a:cubicBezTo>
                      <a:pt x="1328" y="1755"/>
                      <a:pt x="1070" y="1793"/>
                      <a:pt x="1065" y="1775"/>
                    </a:cubicBezTo>
                    <a:lnTo>
                      <a:pt x="1060" y="1791"/>
                    </a:lnTo>
                    <a:cubicBezTo>
                      <a:pt x="1010" y="1787"/>
                      <a:pt x="1048" y="1771"/>
                      <a:pt x="1002" y="1769"/>
                    </a:cubicBezTo>
                    <a:cubicBezTo>
                      <a:pt x="979" y="1792"/>
                      <a:pt x="929" y="1749"/>
                      <a:pt x="910" y="1758"/>
                    </a:cubicBezTo>
                    <a:cubicBezTo>
                      <a:pt x="910" y="1758"/>
                      <a:pt x="890" y="1747"/>
                      <a:pt x="894" y="1741"/>
                    </a:cubicBezTo>
                    <a:cubicBezTo>
                      <a:pt x="883" y="1750"/>
                      <a:pt x="871" y="1736"/>
                      <a:pt x="857" y="1734"/>
                    </a:cubicBezTo>
                    <a:cubicBezTo>
                      <a:pt x="850" y="1736"/>
                      <a:pt x="859" y="1739"/>
                      <a:pt x="861" y="1744"/>
                    </a:cubicBezTo>
                    <a:cubicBezTo>
                      <a:pt x="850" y="1742"/>
                      <a:pt x="840" y="1738"/>
                      <a:pt x="829" y="1734"/>
                    </a:cubicBezTo>
                    <a:cubicBezTo>
                      <a:pt x="819" y="1725"/>
                      <a:pt x="820" y="1717"/>
                      <a:pt x="833" y="1722"/>
                    </a:cubicBezTo>
                    <a:cubicBezTo>
                      <a:pt x="794" y="1705"/>
                      <a:pt x="688" y="1637"/>
                      <a:pt x="611" y="1540"/>
                    </a:cubicBezTo>
                    <a:cubicBezTo>
                      <a:pt x="534" y="1443"/>
                      <a:pt x="493" y="1326"/>
                      <a:pt x="482" y="1283"/>
                    </a:cubicBezTo>
                    <a:cubicBezTo>
                      <a:pt x="476" y="1297"/>
                      <a:pt x="488" y="1322"/>
                      <a:pt x="479" y="1337"/>
                    </a:cubicBezTo>
                    <a:cubicBezTo>
                      <a:pt x="461" y="1317"/>
                      <a:pt x="472" y="1301"/>
                      <a:pt x="460" y="1293"/>
                    </a:cubicBezTo>
                    <a:cubicBezTo>
                      <a:pt x="478" y="1279"/>
                      <a:pt x="452" y="1240"/>
                      <a:pt x="473" y="1218"/>
                    </a:cubicBezTo>
                    <a:lnTo>
                      <a:pt x="459" y="1213"/>
                    </a:lnTo>
                    <a:lnTo>
                      <a:pt x="465" y="1200"/>
                    </a:lnTo>
                    <a:cubicBezTo>
                      <a:pt x="447" y="1096"/>
                      <a:pt x="452" y="1176"/>
                      <a:pt x="459" y="1083"/>
                    </a:cubicBezTo>
                    <a:cubicBezTo>
                      <a:pt x="460" y="1029"/>
                      <a:pt x="448" y="999"/>
                      <a:pt x="462" y="971"/>
                    </a:cubicBezTo>
                    <a:cubicBezTo>
                      <a:pt x="460" y="975"/>
                      <a:pt x="449" y="985"/>
                      <a:pt x="450" y="971"/>
                    </a:cubicBezTo>
                    <a:cubicBezTo>
                      <a:pt x="462" y="971"/>
                      <a:pt x="452" y="931"/>
                      <a:pt x="464" y="927"/>
                    </a:cubicBezTo>
                    <a:cubicBezTo>
                      <a:pt x="467" y="913"/>
                      <a:pt x="485" y="871"/>
                      <a:pt x="465" y="880"/>
                    </a:cubicBezTo>
                    <a:cubicBezTo>
                      <a:pt x="474" y="875"/>
                      <a:pt x="492" y="838"/>
                      <a:pt x="489" y="863"/>
                    </a:cubicBezTo>
                    <a:cubicBezTo>
                      <a:pt x="495" y="851"/>
                      <a:pt x="504" y="840"/>
                      <a:pt x="505" y="829"/>
                    </a:cubicBezTo>
                    <a:lnTo>
                      <a:pt x="493" y="844"/>
                    </a:lnTo>
                    <a:cubicBezTo>
                      <a:pt x="510" y="800"/>
                      <a:pt x="534" y="784"/>
                      <a:pt x="539" y="751"/>
                    </a:cubicBezTo>
                    <a:lnTo>
                      <a:pt x="524" y="763"/>
                    </a:lnTo>
                    <a:cubicBezTo>
                      <a:pt x="537" y="737"/>
                      <a:pt x="552" y="718"/>
                      <a:pt x="571" y="718"/>
                    </a:cubicBezTo>
                    <a:lnTo>
                      <a:pt x="557" y="744"/>
                    </a:lnTo>
                    <a:cubicBezTo>
                      <a:pt x="584" y="706"/>
                      <a:pt x="600" y="684"/>
                      <a:pt x="621" y="650"/>
                    </a:cubicBezTo>
                    <a:lnTo>
                      <a:pt x="612" y="660"/>
                    </a:lnTo>
                    <a:cubicBezTo>
                      <a:pt x="623" y="602"/>
                      <a:pt x="843" y="446"/>
                      <a:pt x="893" y="427"/>
                    </a:cubicBezTo>
                    <a:lnTo>
                      <a:pt x="868" y="423"/>
                    </a:lnTo>
                    <a:cubicBezTo>
                      <a:pt x="880" y="415"/>
                      <a:pt x="893" y="407"/>
                      <a:pt x="906" y="401"/>
                    </a:cubicBezTo>
                    <a:cubicBezTo>
                      <a:pt x="901" y="402"/>
                      <a:pt x="897" y="442"/>
                      <a:pt x="892" y="441"/>
                    </a:cubicBezTo>
                    <a:cubicBezTo>
                      <a:pt x="933" y="427"/>
                      <a:pt x="1069" y="388"/>
                      <a:pt x="1207" y="408"/>
                    </a:cubicBezTo>
                    <a:cubicBezTo>
                      <a:pt x="1344" y="422"/>
                      <a:pt x="1468" y="488"/>
                      <a:pt x="1498" y="516"/>
                    </a:cubicBezTo>
                    <a:cubicBezTo>
                      <a:pt x="1523" y="539"/>
                      <a:pt x="1492" y="537"/>
                      <a:pt x="1492" y="537"/>
                    </a:cubicBezTo>
                    <a:cubicBezTo>
                      <a:pt x="1527" y="554"/>
                      <a:pt x="1513" y="536"/>
                      <a:pt x="1540" y="556"/>
                    </a:cubicBezTo>
                    <a:cubicBezTo>
                      <a:pt x="1546" y="564"/>
                      <a:pt x="1533" y="563"/>
                      <a:pt x="1527" y="561"/>
                    </a:cubicBezTo>
                    <a:cubicBezTo>
                      <a:pt x="1540" y="569"/>
                      <a:pt x="1548" y="580"/>
                      <a:pt x="1553" y="576"/>
                    </a:cubicBezTo>
                    <a:cubicBezTo>
                      <a:pt x="1541" y="562"/>
                      <a:pt x="1556" y="555"/>
                      <a:pt x="1555" y="543"/>
                    </a:cubicBezTo>
                    <a:cubicBezTo>
                      <a:pt x="1567" y="552"/>
                      <a:pt x="1579" y="561"/>
                      <a:pt x="1589" y="572"/>
                    </a:cubicBezTo>
                    <a:lnTo>
                      <a:pt x="1582" y="577"/>
                    </a:lnTo>
                    <a:cubicBezTo>
                      <a:pt x="1588" y="585"/>
                      <a:pt x="1618" y="574"/>
                      <a:pt x="1646" y="610"/>
                    </a:cubicBezTo>
                    <a:cubicBezTo>
                      <a:pt x="1696" y="666"/>
                      <a:pt x="1744" y="733"/>
                      <a:pt x="1775" y="801"/>
                    </a:cubicBezTo>
                    <a:cubicBezTo>
                      <a:pt x="1770" y="802"/>
                      <a:pt x="1760" y="790"/>
                      <a:pt x="1751" y="777"/>
                    </a:cubicBezTo>
                    <a:cubicBezTo>
                      <a:pt x="1755" y="786"/>
                      <a:pt x="1762" y="799"/>
                      <a:pt x="1763" y="809"/>
                    </a:cubicBezTo>
                    <a:cubicBezTo>
                      <a:pt x="1764" y="789"/>
                      <a:pt x="1782" y="834"/>
                      <a:pt x="1780" y="820"/>
                    </a:cubicBezTo>
                    <a:cubicBezTo>
                      <a:pt x="1825" y="861"/>
                      <a:pt x="1826" y="937"/>
                      <a:pt x="1849" y="982"/>
                    </a:cubicBezTo>
                    <a:cubicBezTo>
                      <a:pt x="1870" y="969"/>
                      <a:pt x="2213" y="1057"/>
                      <a:pt x="2235" y="1070"/>
                    </a:cubicBezTo>
                    <a:cubicBezTo>
                      <a:pt x="2236" y="1093"/>
                      <a:pt x="2236" y="1115"/>
                      <a:pt x="2234" y="1122"/>
                    </a:cubicBezTo>
                    <a:cubicBezTo>
                      <a:pt x="2240" y="1117"/>
                      <a:pt x="2241" y="1071"/>
                      <a:pt x="2236" y="1047"/>
                    </a:cubicBezTo>
                    <a:lnTo>
                      <a:pt x="2223" y="1044"/>
                    </a:lnTo>
                    <a:cubicBezTo>
                      <a:pt x="2215" y="990"/>
                      <a:pt x="2231" y="1031"/>
                      <a:pt x="2223" y="977"/>
                    </a:cubicBezTo>
                    <a:cubicBezTo>
                      <a:pt x="2234" y="973"/>
                      <a:pt x="2243" y="1022"/>
                      <a:pt x="2245" y="1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1" name="Google Shape;571;p38"/>
            <p:cNvGrpSpPr/>
            <p:nvPr/>
          </p:nvGrpSpPr>
          <p:grpSpPr>
            <a:xfrm>
              <a:off x="3592425" y="3639875"/>
              <a:ext cx="248800" cy="235798"/>
              <a:chOff x="941225" y="179200"/>
              <a:chExt cx="248800" cy="235798"/>
            </a:xfrm>
          </p:grpSpPr>
          <p:sp>
            <p:nvSpPr>
              <p:cNvPr id="572" name="Google Shape;572;p38"/>
              <p:cNvSpPr/>
              <p:nvPr/>
            </p:nvSpPr>
            <p:spPr>
              <a:xfrm>
                <a:off x="941225" y="179200"/>
                <a:ext cx="174355" cy="174231"/>
              </a:xfrm>
              <a:custGeom>
                <a:rect b="b" l="l" r="r" t="t"/>
                <a:pathLst>
                  <a:path extrusionOk="0" h="8464" w="8470">
                    <a:moveTo>
                      <a:pt x="5447" y="4423"/>
                    </a:moveTo>
                    <a:cubicBezTo>
                      <a:pt x="5164" y="4549"/>
                      <a:pt x="4863" y="4723"/>
                      <a:pt x="4672" y="5001"/>
                    </a:cubicBezTo>
                    <a:cubicBezTo>
                      <a:pt x="4562" y="5128"/>
                      <a:pt x="4502" y="5281"/>
                      <a:pt x="4426" y="5423"/>
                    </a:cubicBezTo>
                    <a:cubicBezTo>
                      <a:pt x="4378" y="5571"/>
                      <a:pt x="4307" y="5720"/>
                      <a:pt x="4280" y="5869"/>
                    </a:cubicBezTo>
                    <a:cubicBezTo>
                      <a:pt x="4270" y="5896"/>
                      <a:pt x="4278" y="5863"/>
                      <a:pt x="4285" y="5828"/>
                    </a:cubicBezTo>
                    <a:cubicBezTo>
                      <a:pt x="4265" y="5909"/>
                      <a:pt x="4247" y="5988"/>
                      <a:pt x="4231" y="6065"/>
                    </a:cubicBezTo>
                    <a:cubicBezTo>
                      <a:pt x="4203" y="5931"/>
                      <a:pt x="4164" y="5773"/>
                      <a:pt x="4104" y="5599"/>
                    </a:cubicBezTo>
                    <a:cubicBezTo>
                      <a:pt x="4047" y="5414"/>
                      <a:pt x="3950" y="5209"/>
                      <a:pt x="3812" y="5016"/>
                    </a:cubicBezTo>
                    <a:cubicBezTo>
                      <a:pt x="3671" y="4825"/>
                      <a:pt x="3478" y="4646"/>
                      <a:pt x="3263" y="4532"/>
                    </a:cubicBezTo>
                    <a:cubicBezTo>
                      <a:pt x="2968" y="4370"/>
                      <a:pt x="2660" y="4277"/>
                      <a:pt x="2378" y="4218"/>
                    </a:cubicBezTo>
                    <a:cubicBezTo>
                      <a:pt x="2489" y="4195"/>
                      <a:pt x="2586" y="4170"/>
                      <a:pt x="2690" y="4138"/>
                    </a:cubicBezTo>
                    <a:lnTo>
                      <a:pt x="2569" y="4161"/>
                    </a:lnTo>
                    <a:cubicBezTo>
                      <a:pt x="2762" y="4122"/>
                      <a:pt x="2922" y="4042"/>
                      <a:pt x="3004" y="4035"/>
                    </a:cubicBezTo>
                    <a:lnTo>
                      <a:pt x="2807" y="4111"/>
                    </a:lnTo>
                    <a:cubicBezTo>
                      <a:pt x="2968" y="4055"/>
                      <a:pt x="3097" y="4009"/>
                      <a:pt x="3213" y="3936"/>
                    </a:cubicBezTo>
                    <a:cubicBezTo>
                      <a:pt x="3334" y="3879"/>
                      <a:pt x="3437" y="3800"/>
                      <a:pt x="3548" y="3697"/>
                    </a:cubicBezTo>
                    <a:lnTo>
                      <a:pt x="3465" y="3765"/>
                    </a:lnTo>
                    <a:cubicBezTo>
                      <a:pt x="3506" y="3729"/>
                      <a:pt x="3560" y="3682"/>
                      <a:pt x="3625" y="3625"/>
                    </a:cubicBezTo>
                    <a:cubicBezTo>
                      <a:pt x="3684" y="3551"/>
                      <a:pt x="3752" y="3465"/>
                      <a:pt x="3827" y="3370"/>
                    </a:cubicBezTo>
                    <a:cubicBezTo>
                      <a:pt x="3884" y="3265"/>
                      <a:pt x="3950" y="3148"/>
                      <a:pt x="4004" y="3024"/>
                    </a:cubicBezTo>
                    <a:cubicBezTo>
                      <a:pt x="4045" y="2897"/>
                      <a:pt x="4100" y="2766"/>
                      <a:pt x="4130" y="2634"/>
                    </a:cubicBezTo>
                    <a:cubicBezTo>
                      <a:pt x="4178" y="2443"/>
                      <a:pt x="4213" y="2253"/>
                      <a:pt x="4237" y="2081"/>
                    </a:cubicBezTo>
                    <a:cubicBezTo>
                      <a:pt x="4274" y="2339"/>
                      <a:pt x="4314" y="2540"/>
                      <a:pt x="4352" y="2646"/>
                    </a:cubicBezTo>
                    <a:cubicBezTo>
                      <a:pt x="4410" y="2861"/>
                      <a:pt x="4343" y="2690"/>
                      <a:pt x="4341" y="2688"/>
                    </a:cubicBezTo>
                    <a:cubicBezTo>
                      <a:pt x="4434" y="2947"/>
                      <a:pt x="4391" y="2796"/>
                      <a:pt x="4469" y="3017"/>
                    </a:cubicBezTo>
                    <a:cubicBezTo>
                      <a:pt x="4489" y="3078"/>
                      <a:pt x="4456" y="3008"/>
                      <a:pt x="4442" y="2975"/>
                    </a:cubicBezTo>
                    <a:cubicBezTo>
                      <a:pt x="4472" y="3073"/>
                      <a:pt x="4528" y="3159"/>
                      <a:pt x="4533" y="3164"/>
                    </a:cubicBezTo>
                    <a:cubicBezTo>
                      <a:pt x="4474" y="3045"/>
                      <a:pt x="4513" y="3089"/>
                      <a:pt x="4497" y="3036"/>
                    </a:cubicBezTo>
                    <a:lnTo>
                      <a:pt x="4641" y="3307"/>
                    </a:lnTo>
                    <a:lnTo>
                      <a:pt x="4627" y="3300"/>
                    </a:lnTo>
                    <a:cubicBezTo>
                      <a:pt x="4641" y="3331"/>
                      <a:pt x="4671" y="3364"/>
                      <a:pt x="4724" y="3418"/>
                    </a:cubicBezTo>
                    <a:cubicBezTo>
                      <a:pt x="4781" y="3466"/>
                      <a:pt x="4831" y="3561"/>
                      <a:pt x="4954" y="3654"/>
                    </a:cubicBezTo>
                    <a:cubicBezTo>
                      <a:pt x="5336" y="3992"/>
                      <a:pt x="5855" y="4118"/>
                      <a:pt x="6309" y="4199"/>
                    </a:cubicBezTo>
                    <a:cubicBezTo>
                      <a:pt x="6300" y="4200"/>
                      <a:pt x="6292" y="4202"/>
                      <a:pt x="6283" y="4203"/>
                    </a:cubicBezTo>
                    <a:cubicBezTo>
                      <a:pt x="6245" y="4199"/>
                      <a:pt x="6197" y="4193"/>
                      <a:pt x="6148" y="4185"/>
                    </a:cubicBezTo>
                    <a:cubicBezTo>
                      <a:pt x="6184" y="4191"/>
                      <a:pt x="6222" y="4198"/>
                      <a:pt x="6266" y="4206"/>
                    </a:cubicBezTo>
                    <a:cubicBezTo>
                      <a:pt x="5994" y="4252"/>
                      <a:pt x="5720" y="4318"/>
                      <a:pt x="5447" y="4423"/>
                    </a:cubicBezTo>
                    <a:moveTo>
                      <a:pt x="1069" y="4393"/>
                    </a:moveTo>
                    <a:cubicBezTo>
                      <a:pt x="1072" y="4392"/>
                      <a:pt x="1075" y="4392"/>
                      <a:pt x="1078" y="4392"/>
                    </a:cubicBezTo>
                    <a:cubicBezTo>
                      <a:pt x="1075" y="4392"/>
                      <a:pt x="1072" y="4392"/>
                      <a:pt x="1069" y="4393"/>
                    </a:cubicBezTo>
                    <a:moveTo>
                      <a:pt x="8124" y="4066"/>
                    </a:moveTo>
                    <a:cubicBezTo>
                      <a:pt x="8138" y="4060"/>
                      <a:pt x="8150" y="4053"/>
                      <a:pt x="8162" y="4047"/>
                    </a:cubicBezTo>
                    <a:cubicBezTo>
                      <a:pt x="8215" y="4045"/>
                      <a:pt x="8272" y="4042"/>
                      <a:pt x="8336" y="4038"/>
                    </a:cubicBezTo>
                    <a:cubicBezTo>
                      <a:pt x="8294" y="4036"/>
                      <a:pt x="8240" y="4037"/>
                      <a:pt x="8178" y="4039"/>
                    </a:cubicBezTo>
                    <a:cubicBezTo>
                      <a:pt x="8222" y="4016"/>
                      <a:pt x="8249" y="3999"/>
                      <a:pt x="8249" y="3994"/>
                    </a:cubicBezTo>
                    <a:cubicBezTo>
                      <a:pt x="8339" y="4001"/>
                      <a:pt x="8419" y="4007"/>
                      <a:pt x="8465" y="4010"/>
                    </a:cubicBezTo>
                    <a:cubicBezTo>
                      <a:pt x="8441" y="4003"/>
                      <a:pt x="8257" y="3989"/>
                      <a:pt x="8159" y="3987"/>
                    </a:cubicBezTo>
                    <a:lnTo>
                      <a:pt x="8141" y="3999"/>
                    </a:lnTo>
                    <a:cubicBezTo>
                      <a:pt x="7916" y="3989"/>
                      <a:pt x="8089" y="3988"/>
                      <a:pt x="7869" y="3975"/>
                    </a:cubicBezTo>
                    <a:cubicBezTo>
                      <a:pt x="7858" y="3964"/>
                      <a:pt x="8060" y="3974"/>
                      <a:pt x="8238" y="3984"/>
                    </a:cubicBezTo>
                    <a:cubicBezTo>
                      <a:pt x="8078" y="3973"/>
                      <a:pt x="7919" y="3955"/>
                      <a:pt x="7853" y="3963"/>
                    </a:cubicBezTo>
                    <a:cubicBezTo>
                      <a:pt x="7703" y="3949"/>
                      <a:pt x="7870" y="3952"/>
                      <a:pt x="7690" y="3934"/>
                    </a:cubicBezTo>
                    <a:cubicBezTo>
                      <a:pt x="7562" y="3927"/>
                      <a:pt x="7392" y="3925"/>
                      <a:pt x="7245" y="3907"/>
                    </a:cubicBezTo>
                    <a:lnTo>
                      <a:pt x="7248" y="3905"/>
                    </a:lnTo>
                    <a:cubicBezTo>
                      <a:pt x="6894" y="3859"/>
                      <a:pt x="6701" y="3870"/>
                      <a:pt x="6387" y="3806"/>
                    </a:cubicBezTo>
                    <a:lnTo>
                      <a:pt x="6422" y="3807"/>
                    </a:lnTo>
                    <a:cubicBezTo>
                      <a:pt x="6308" y="3790"/>
                      <a:pt x="6095" y="3746"/>
                      <a:pt x="5903" y="3694"/>
                    </a:cubicBezTo>
                    <a:cubicBezTo>
                      <a:pt x="5957" y="3709"/>
                      <a:pt x="6004" y="3728"/>
                      <a:pt x="5886" y="3702"/>
                    </a:cubicBezTo>
                    <a:cubicBezTo>
                      <a:pt x="5773" y="3660"/>
                      <a:pt x="5693" y="3630"/>
                      <a:pt x="5615" y="3601"/>
                    </a:cubicBezTo>
                    <a:cubicBezTo>
                      <a:pt x="5537" y="3569"/>
                      <a:pt x="5478" y="3527"/>
                      <a:pt x="5410" y="3489"/>
                    </a:cubicBezTo>
                    <a:cubicBezTo>
                      <a:pt x="5362" y="3472"/>
                      <a:pt x="5323" y="3446"/>
                      <a:pt x="5285" y="3416"/>
                    </a:cubicBezTo>
                    <a:cubicBezTo>
                      <a:pt x="5237" y="3370"/>
                      <a:pt x="5157" y="3329"/>
                      <a:pt x="5101" y="3244"/>
                    </a:cubicBezTo>
                    <a:cubicBezTo>
                      <a:pt x="5069" y="3205"/>
                      <a:pt x="5034" y="3163"/>
                      <a:pt x="4998" y="3119"/>
                    </a:cubicBezTo>
                    <a:cubicBezTo>
                      <a:pt x="4970" y="3067"/>
                      <a:pt x="4940" y="3011"/>
                      <a:pt x="4909" y="2953"/>
                    </a:cubicBezTo>
                    <a:cubicBezTo>
                      <a:pt x="4789" y="2718"/>
                      <a:pt x="4700" y="2396"/>
                      <a:pt x="4646" y="2044"/>
                    </a:cubicBezTo>
                    <a:cubicBezTo>
                      <a:pt x="4532" y="1341"/>
                      <a:pt x="4493" y="547"/>
                      <a:pt x="4455" y="0"/>
                    </a:cubicBezTo>
                    <a:lnTo>
                      <a:pt x="4009" y="0"/>
                    </a:lnTo>
                    <a:cubicBezTo>
                      <a:pt x="3972" y="664"/>
                      <a:pt x="3945" y="1014"/>
                      <a:pt x="3929" y="1219"/>
                    </a:cubicBezTo>
                    <a:lnTo>
                      <a:pt x="3930" y="1186"/>
                    </a:lnTo>
                    <a:cubicBezTo>
                      <a:pt x="3902" y="1504"/>
                      <a:pt x="3867" y="1909"/>
                      <a:pt x="3777" y="2331"/>
                    </a:cubicBezTo>
                    <a:cubicBezTo>
                      <a:pt x="3691" y="2755"/>
                      <a:pt x="3524" y="3188"/>
                      <a:pt x="3180" y="3440"/>
                    </a:cubicBezTo>
                    <a:cubicBezTo>
                      <a:pt x="2840" y="3701"/>
                      <a:pt x="2352" y="3795"/>
                      <a:pt x="1915" y="3860"/>
                    </a:cubicBezTo>
                    <a:cubicBezTo>
                      <a:pt x="1473" y="3926"/>
                      <a:pt x="1059" y="3957"/>
                      <a:pt x="728" y="3985"/>
                    </a:cubicBezTo>
                    <a:cubicBezTo>
                      <a:pt x="584" y="3988"/>
                      <a:pt x="403" y="3997"/>
                      <a:pt x="233" y="4007"/>
                    </a:cubicBezTo>
                    <a:cubicBezTo>
                      <a:pt x="90" y="4001"/>
                      <a:pt x="155" y="4003"/>
                      <a:pt x="25" y="3993"/>
                    </a:cubicBezTo>
                    <a:lnTo>
                      <a:pt x="25" y="4018"/>
                    </a:lnTo>
                    <a:cubicBezTo>
                      <a:pt x="24" y="4018"/>
                      <a:pt x="23" y="4018"/>
                      <a:pt x="22" y="4018"/>
                    </a:cubicBezTo>
                    <a:cubicBezTo>
                      <a:pt x="23" y="4018"/>
                      <a:pt x="24" y="4018"/>
                      <a:pt x="25" y="4018"/>
                    </a:cubicBezTo>
                    <a:lnTo>
                      <a:pt x="25" y="4029"/>
                    </a:lnTo>
                    <a:cubicBezTo>
                      <a:pt x="19" y="4029"/>
                      <a:pt x="14" y="4029"/>
                      <a:pt x="8" y="4030"/>
                    </a:cubicBezTo>
                    <a:cubicBezTo>
                      <a:pt x="4" y="4030"/>
                      <a:pt x="0" y="4030"/>
                      <a:pt x="0" y="4030"/>
                    </a:cubicBezTo>
                    <a:lnTo>
                      <a:pt x="0" y="4436"/>
                    </a:lnTo>
                    <a:cubicBezTo>
                      <a:pt x="8" y="4437"/>
                      <a:pt x="16" y="4437"/>
                      <a:pt x="25" y="4438"/>
                    </a:cubicBezTo>
                    <a:lnTo>
                      <a:pt x="25" y="4473"/>
                    </a:lnTo>
                    <a:cubicBezTo>
                      <a:pt x="73" y="4470"/>
                      <a:pt x="158" y="4466"/>
                      <a:pt x="304" y="4458"/>
                    </a:cubicBezTo>
                    <a:cubicBezTo>
                      <a:pt x="335" y="4456"/>
                      <a:pt x="363" y="4454"/>
                      <a:pt x="391" y="4452"/>
                    </a:cubicBezTo>
                    <a:cubicBezTo>
                      <a:pt x="435" y="4454"/>
                      <a:pt x="521" y="4457"/>
                      <a:pt x="698" y="4467"/>
                    </a:cubicBezTo>
                    <a:cubicBezTo>
                      <a:pt x="888" y="4481"/>
                      <a:pt x="1214" y="4497"/>
                      <a:pt x="1599" y="4542"/>
                    </a:cubicBezTo>
                    <a:cubicBezTo>
                      <a:pt x="1982" y="4586"/>
                      <a:pt x="2436" y="4645"/>
                      <a:pt x="2827" y="4804"/>
                    </a:cubicBezTo>
                    <a:cubicBezTo>
                      <a:pt x="3024" y="4880"/>
                      <a:pt x="3191" y="4992"/>
                      <a:pt x="3332" y="5119"/>
                    </a:cubicBezTo>
                    <a:cubicBezTo>
                      <a:pt x="3393" y="5191"/>
                      <a:pt x="3452" y="5263"/>
                      <a:pt x="3506" y="5335"/>
                    </a:cubicBezTo>
                    <a:cubicBezTo>
                      <a:pt x="3550" y="5417"/>
                      <a:pt x="3592" y="5496"/>
                      <a:pt x="3632" y="5571"/>
                    </a:cubicBezTo>
                    <a:cubicBezTo>
                      <a:pt x="3758" y="5900"/>
                      <a:pt x="3815" y="6196"/>
                      <a:pt x="3839" y="6359"/>
                    </a:cubicBezTo>
                    <a:cubicBezTo>
                      <a:pt x="3915" y="6706"/>
                      <a:pt x="3947" y="7157"/>
                      <a:pt x="3981" y="7511"/>
                    </a:cubicBezTo>
                    <a:lnTo>
                      <a:pt x="3975" y="7476"/>
                    </a:lnTo>
                    <a:cubicBezTo>
                      <a:pt x="3985" y="7568"/>
                      <a:pt x="3999" y="7766"/>
                      <a:pt x="4015" y="8020"/>
                    </a:cubicBezTo>
                    <a:cubicBezTo>
                      <a:pt x="4005" y="8172"/>
                      <a:pt x="3996" y="8317"/>
                      <a:pt x="3990" y="8439"/>
                    </a:cubicBezTo>
                    <a:lnTo>
                      <a:pt x="4039" y="8439"/>
                    </a:lnTo>
                    <a:cubicBezTo>
                      <a:pt x="4039" y="8448"/>
                      <a:pt x="4040" y="8456"/>
                      <a:pt x="4040" y="8464"/>
                    </a:cubicBezTo>
                    <a:lnTo>
                      <a:pt x="4424" y="8464"/>
                    </a:lnTo>
                    <a:cubicBezTo>
                      <a:pt x="4424" y="8456"/>
                      <a:pt x="4424" y="8447"/>
                      <a:pt x="4425" y="8439"/>
                    </a:cubicBezTo>
                    <a:lnTo>
                      <a:pt x="4474" y="8439"/>
                    </a:lnTo>
                    <a:cubicBezTo>
                      <a:pt x="4463" y="8248"/>
                      <a:pt x="4456" y="8117"/>
                      <a:pt x="4455" y="8104"/>
                    </a:cubicBezTo>
                    <a:lnTo>
                      <a:pt x="4446" y="8093"/>
                    </a:lnTo>
                    <a:cubicBezTo>
                      <a:pt x="4490" y="7414"/>
                      <a:pt x="4557" y="6703"/>
                      <a:pt x="4600" y="6479"/>
                    </a:cubicBezTo>
                    <a:lnTo>
                      <a:pt x="4588" y="6537"/>
                    </a:lnTo>
                    <a:cubicBezTo>
                      <a:pt x="4635" y="6159"/>
                      <a:pt x="4651" y="6216"/>
                      <a:pt x="4721" y="5932"/>
                    </a:cubicBezTo>
                    <a:cubicBezTo>
                      <a:pt x="4687" y="5960"/>
                      <a:pt x="4779" y="5662"/>
                      <a:pt x="4822" y="5552"/>
                    </a:cubicBezTo>
                    <a:lnTo>
                      <a:pt x="4823" y="5558"/>
                    </a:lnTo>
                    <a:cubicBezTo>
                      <a:pt x="4872" y="5488"/>
                      <a:pt x="4910" y="5340"/>
                      <a:pt x="5013" y="5228"/>
                    </a:cubicBezTo>
                    <a:cubicBezTo>
                      <a:pt x="5097" y="5099"/>
                      <a:pt x="5230" y="4995"/>
                      <a:pt x="5348" y="4915"/>
                    </a:cubicBezTo>
                    <a:lnTo>
                      <a:pt x="5343" y="4928"/>
                    </a:lnTo>
                    <a:cubicBezTo>
                      <a:pt x="5530" y="4779"/>
                      <a:pt x="5994" y="4657"/>
                      <a:pt x="6174" y="4621"/>
                    </a:cubicBezTo>
                    <a:cubicBezTo>
                      <a:pt x="6588" y="4539"/>
                      <a:pt x="7250" y="4493"/>
                      <a:pt x="7827" y="4443"/>
                    </a:cubicBezTo>
                    <a:lnTo>
                      <a:pt x="8203" y="4446"/>
                    </a:lnTo>
                    <a:lnTo>
                      <a:pt x="8257" y="4440"/>
                    </a:lnTo>
                    <a:cubicBezTo>
                      <a:pt x="8257" y="4440"/>
                      <a:pt x="8815" y="4102"/>
                      <a:pt x="8124" y="4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38"/>
              <p:cNvSpPr/>
              <p:nvPr/>
            </p:nvSpPr>
            <p:spPr>
              <a:xfrm>
                <a:off x="1143812" y="369443"/>
                <a:ext cx="46213" cy="45555"/>
              </a:xfrm>
              <a:custGeom>
                <a:rect b="b" l="l" r="r" t="t"/>
                <a:pathLst>
                  <a:path extrusionOk="0" h="2213" w="2245">
                    <a:moveTo>
                      <a:pt x="2245" y="1066"/>
                    </a:moveTo>
                    <a:cubicBezTo>
                      <a:pt x="2245" y="1027"/>
                      <a:pt x="2249" y="986"/>
                      <a:pt x="2234" y="972"/>
                    </a:cubicBezTo>
                    <a:cubicBezTo>
                      <a:pt x="2233" y="934"/>
                      <a:pt x="2247" y="974"/>
                      <a:pt x="2245" y="928"/>
                    </a:cubicBezTo>
                    <a:cubicBezTo>
                      <a:pt x="2238" y="897"/>
                      <a:pt x="2217" y="858"/>
                      <a:pt x="2214" y="821"/>
                    </a:cubicBezTo>
                    <a:lnTo>
                      <a:pt x="2216" y="821"/>
                    </a:lnTo>
                    <a:cubicBezTo>
                      <a:pt x="2201" y="730"/>
                      <a:pt x="2159" y="694"/>
                      <a:pt x="2132" y="617"/>
                    </a:cubicBezTo>
                    <a:lnTo>
                      <a:pt x="2139" y="623"/>
                    </a:lnTo>
                    <a:cubicBezTo>
                      <a:pt x="2133" y="594"/>
                      <a:pt x="2098" y="548"/>
                      <a:pt x="2075" y="500"/>
                    </a:cubicBezTo>
                    <a:cubicBezTo>
                      <a:pt x="2081" y="514"/>
                      <a:pt x="2082" y="529"/>
                      <a:pt x="2064" y="503"/>
                    </a:cubicBezTo>
                    <a:cubicBezTo>
                      <a:pt x="2036" y="449"/>
                      <a:pt x="2006" y="420"/>
                      <a:pt x="1984" y="382"/>
                    </a:cubicBezTo>
                    <a:lnTo>
                      <a:pt x="1948" y="357"/>
                    </a:lnTo>
                    <a:cubicBezTo>
                      <a:pt x="1883" y="278"/>
                      <a:pt x="1679" y="104"/>
                      <a:pt x="1425" y="39"/>
                    </a:cubicBezTo>
                    <a:cubicBezTo>
                      <a:pt x="1175" y="-34"/>
                      <a:pt x="915" y="13"/>
                      <a:pt x="817" y="44"/>
                    </a:cubicBezTo>
                    <a:lnTo>
                      <a:pt x="825" y="40"/>
                    </a:lnTo>
                    <a:cubicBezTo>
                      <a:pt x="673" y="79"/>
                      <a:pt x="448" y="189"/>
                      <a:pt x="289" y="373"/>
                    </a:cubicBezTo>
                    <a:cubicBezTo>
                      <a:pt x="124" y="551"/>
                      <a:pt x="40" y="789"/>
                      <a:pt x="25" y="948"/>
                    </a:cubicBezTo>
                    <a:cubicBezTo>
                      <a:pt x="6" y="996"/>
                      <a:pt x="5" y="1065"/>
                      <a:pt x="0" y="1117"/>
                    </a:cubicBezTo>
                    <a:cubicBezTo>
                      <a:pt x="6" y="1088"/>
                      <a:pt x="13" y="1098"/>
                      <a:pt x="11" y="1120"/>
                    </a:cubicBezTo>
                    <a:cubicBezTo>
                      <a:pt x="19" y="1277"/>
                      <a:pt x="13" y="1132"/>
                      <a:pt x="36" y="1288"/>
                    </a:cubicBezTo>
                    <a:cubicBezTo>
                      <a:pt x="52" y="1376"/>
                      <a:pt x="106" y="1594"/>
                      <a:pt x="238" y="1769"/>
                    </a:cubicBezTo>
                    <a:cubicBezTo>
                      <a:pt x="361" y="1949"/>
                      <a:pt x="549" y="2066"/>
                      <a:pt x="619" y="2105"/>
                    </a:cubicBezTo>
                    <a:cubicBezTo>
                      <a:pt x="702" y="2133"/>
                      <a:pt x="803" y="2176"/>
                      <a:pt x="888" y="2186"/>
                    </a:cubicBezTo>
                    <a:lnTo>
                      <a:pt x="879" y="2187"/>
                    </a:lnTo>
                    <a:cubicBezTo>
                      <a:pt x="923" y="2194"/>
                      <a:pt x="1074" y="2225"/>
                      <a:pt x="1228" y="2208"/>
                    </a:cubicBezTo>
                    <a:cubicBezTo>
                      <a:pt x="1382" y="2196"/>
                      <a:pt x="1531" y="2139"/>
                      <a:pt x="1576" y="2112"/>
                    </a:cubicBezTo>
                    <a:lnTo>
                      <a:pt x="1562" y="2116"/>
                    </a:lnTo>
                    <a:cubicBezTo>
                      <a:pt x="1642" y="2068"/>
                      <a:pt x="1637" y="2088"/>
                      <a:pt x="1703" y="2054"/>
                    </a:cubicBezTo>
                    <a:cubicBezTo>
                      <a:pt x="1687" y="2046"/>
                      <a:pt x="1747" y="1994"/>
                      <a:pt x="1769" y="1974"/>
                    </a:cubicBezTo>
                    <a:lnTo>
                      <a:pt x="1770" y="1978"/>
                    </a:lnTo>
                    <a:cubicBezTo>
                      <a:pt x="1806" y="1949"/>
                      <a:pt x="1871" y="1870"/>
                      <a:pt x="1916" y="1813"/>
                    </a:cubicBezTo>
                    <a:lnTo>
                      <a:pt x="1921" y="1821"/>
                    </a:lnTo>
                    <a:cubicBezTo>
                      <a:pt x="1956" y="1770"/>
                      <a:pt x="2022" y="1676"/>
                      <a:pt x="2042" y="1637"/>
                    </a:cubicBezTo>
                    <a:cubicBezTo>
                      <a:pt x="2094" y="1553"/>
                      <a:pt x="2167" y="1408"/>
                      <a:pt x="2172" y="1270"/>
                    </a:cubicBezTo>
                    <a:cubicBezTo>
                      <a:pt x="2185" y="1242"/>
                      <a:pt x="2196" y="1214"/>
                      <a:pt x="2206" y="1185"/>
                    </a:cubicBezTo>
                    <a:lnTo>
                      <a:pt x="2204" y="1171"/>
                    </a:lnTo>
                    <a:cubicBezTo>
                      <a:pt x="2205" y="1156"/>
                      <a:pt x="1891" y="1058"/>
                      <a:pt x="1817" y="1179"/>
                    </a:cubicBezTo>
                    <a:lnTo>
                      <a:pt x="1807" y="1177"/>
                    </a:lnTo>
                    <a:cubicBezTo>
                      <a:pt x="1807" y="1184"/>
                      <a:pt x="1808" y="1192"/>
                      <a:pt x="1807" y="1200"/>
                    </a:cubicBezTo>
                    <a:cubicBezTo>
                      <a:pt x="1798" y="1227"/>
                      <a:pt x="1807" y="1241"/>
                      <a:pt x="1798" y="1237"/>
                    </a:cubicBezTo>
                    <a:lnTo>
                      <a:pt x="1805" y="1200"/>
                    </a:lnTo>
                    <a:cubicBezTo>
                      <a:pt x="1798" y="1227"/>
                      <a:pt x="1796" y="1208"/>
                      <a:pt x="1793" y="1197"/>
                    </a:cubicBezTo>
                    <a:cubicBezTo>
                      <a:pt x="1790" y="1208"/>
                      <a:pt x="1787" y="1219"/>
                      <a:pt x="1783" y="1227"/>
                    </a:cubicBezTo>
                    <a:cubicBezTo>
                      <a:pt x="1786" y="1233"/>
                      <a:pt x="1787" y="1224"/>
                      <a:pt x="1790" y="1220"/>
                    </a:cubicBezTo>
                    <a:cubicBezTo>
                      <a:pt x="1790" y="1235"/>
                      <a:pt x="1798" y="1257"/>
                      <a:pt x="1788" y="1274"/>
                    </a:cubicBezTo>
                    <a:cubicBezTo>
                      <a:pt x="1780" y="1301"/>
                      <a:pt x="1773" y="1272"/>
                      <a:pt x="1764" y="1303"/>
                    </a:cubicBezTo>
                    <a:cubicBezTo>
                      <a:pt x="1712" y="1464"/>
                      <a:pt x="1600" y="1595"/>
                      <a:pt x="1459" y="1684"/>
                    </a:cubicBezTo>
                    <a:cubicBezTo>
                      <a:pt x="1454" y="1683"/>
                      <a:pt x="1458" y="1681"/>
                      <a:pt x="1461" y="1677"/>
                    </a:cubicBezTo>
                    <a:cubicBezTo>
                      <a:pt x="1421" y="1707"/>
                      <a:pt x="1380" y="1726"/>
                      <a:pt x="1338" y="1744"/>
                    </a:cubicBezTo>
                    <a:cubicBezTo>
                      <a:pt x="1325" y="1745"/>
                      <a:pt x="1320" y="1741"/>
                      <a:pt x="1315" y="1738"/>
                    </a:cubicBezTo>
                    <a:cubicBezTo>
                      <a:pt x="1328" y="1755"/>
                      <a:pt x="1070" y="1793"/>
                      <a:pt x="1065" y="1775"/>
                    </a:cubicBezTo>
                    <a:lnTo>
                      <a:pt x="1060" y="1791"/>
                    </a:lnTo>
                    <a:cubicBezTo>
                      <a:pt x="1010" y="1787"/>
                      <a:pt x="1048" y="1771"/>
                      <a:pt x="1002" y="1769"/>
                    </a:cubicBezTo>
                    <a:cubicBezTo>
                      <a:pt x="979" y="1792"/>
                      <a:pt x="929" y="1749"/>
                      <a:pt x="910" y="1758"/>
                    </a:cubicBezTo>
                    <a:cubicBezTo>
                      <a:pt x="910" y="1758"/>
                      <a:pt x="890" y="1747"/>
                      <a:pt x="894" y="1741"/>
                    </a:cubicBezTo>
                    <a:cubicBezTo>
                      <a:pt x="883" y="1750"/>
                      <a:pt x="871" y="1736"/>
                      <a:pt x="857" y="1734"/>
                    </a:cubicBezTo>
                    <a:cubicBezTo>
                      <a:pt x="850" y="1736"/>
                      <a:pt x="859" y="1739"/>
                      <a:pt x="861" y="1744"/>
                    </a:cubicBezTo>
                    <a:cubicBezTo>
                      <a:pt x="850" y="1742"/>
                      <a:pt x="840" y="1738"/>
                      <a:pt x="829" y="1734"/>
                    </a:cubicBezTo>
                    <a:cubicBezTo>
                      <a:pt x="819" y="1725"/>
                      <a:pt x="820" y="1717"/>
                      <a:pt x="833" y="1722"/>
                    </a:cubicBezTo>
                    <a:cubicBezTo>
                      <a:pt x="794" y="1705"/>
                      <a:pt x="688" y="1637"/>
                      <a:pt x="611" y="1540"/>
                    </a:cubicBezTo>
                    <a:cubicBezTo>
                      <a:pt x="534" y="1443"/>
                      <a:pt x="493" y="1326"/>
                      <a:pt x="482" y="1283"/>
                    </a:cubicBezTo>
                    <a:cubicBezTo>
                      <a:pt x="476" y="1297"/>
                      <a:pt x="488" y="1322"/>
                      <a:pt x="479" y="1337"/>
                    </a:cubicBezTo>
                    <a:cubicBezTo>
                      <a:pt x="461" y="1317"/>
                      <a:pt x="472" y="1301"/>
                      <a:pt x="460" y="1293"/>
                    </a:cubicBezTo>
                    <a:cubicBezTo>
                      <a:pt x="478" y="1279"/>
                      <a:pt x="452" y="1240"/>
                      <a:pt x="473" y="1218"/>
                    </a:cubicBezTo>
                    <a:lnTo>
                      <a:pt x="459" y="1213"/>
                    </a:lnTo>
                    <a:lnTo>
                      <a:pt x="465" y="1200"/>
                    </a:lnTo>
                    <a:cubicBezTo>
                      <a:pt x="447" y="1096"/>
                      <a:pt x="452" y="1176"/>
                      <a:pt x="459" y="1083"/>
                    </a:cubicBezTo>
                    <a:cubicBezTo>
                      <a:pt x="460" y="1029"/>
                      <a:pt x="448" y="999"/>
                      <a:pt x="462" y="971"/>
                    </a:cubicBezTo>
                    <a:cubicBezTo>
                      <a:pt x="460" y="975"/>
                      <a:pt x="449" y="985"/>
                      <a:pt x="450" y="971"/>
                    </a:cubicBezTo>
                    <a:cubicBezTo>
                      <a:pt x="462" y="971"/>
                      <a:pt x="452" y="931"/>
                      <a:pt x="464" y="927"/>
                    </a:cubicBezTo>
                    <a:cubicBezTo>
                      <a:pt x="467" y="913"/>
                      <a:pt x="485" y="871"/>
                      <a:pt x="465" y="880"/>
                    </a:cubicBezTo>
                    <a:cubicBezTo>
                      <a:pt x="474" y="875"/>
                      <a:pt x="492" y="838"/>
                      <a:pt x="489" y="863"/>
                    </a:cubicBezTo>
                    <a:cubicBezTo>
                      <a:pt x="495" y="851"/>
                      <a:pt x="504" y="840"/>
                      <a:pt x="505" y="829"/>
                    </a:cubicBezTo>
                    <a:lnTo>
                      <a:pt x="493" y="844"/>
                    </a:lnTo>
                    <a:cubicBezTo>
                      <a:pt x="510" y="800"/>
                      <a:pt x="534" y="784"/>
                      <a:pt x="539" y="751"/>
                    </a:cubicBezTo>
                    <a:lnTo>
                      <a:pt x="524" y="763"/>
                    </a:lnTo>
                    <a:cubicBezTo>
                      <a:pt x="537" y="737"/>
                      <a:pt x="552" y="718"/>
                      <a:pt x="571" y="718"/>
                    </a:cubicBezTo>
                    <a:lnTo>
                      <a:pt x="557" y="744"/>
                    </a:lnTo>
                    <a:cubicBezTo>
                      <a:pt x="584" y="706"/>
                      <a:pt x="600" y="684"/>
                      <a:pt x="621" y="650"/>
                    </a:cubicBezTo>
                    <a:lnTo>
                      <a:pt x="612" y="660"/>
                    </a:lnTo>
                    <a:cubicBezTo>
                      <a:pt x="623" y="602"/>
                      <a:pt x="843" y="446"/>
                      <a:pt x="893" y="427"/>
                    </a:cubicBezTo>
                    <a:lnTo>
                      <a:pt x="868" y="423"/>
                    </a:lnTo>
                    <a:cubicBezTo>
                      <a:pt x="880" y="415"/>
                      <a:pt x="893" y="407"/>
                      <a:pt x="906" y="401"/>
                    </a:cubicBezTo>
                    <a:cubicBezTo>
                      <a:pt x="901" y="402"/>
                      <a:pt x="897" y="442"/>
                      <a:pt x="892" y="441"/>
                    </a:cubicBezTo>
                    <a:cubicBezTo>
                      <a:pt x="933" y="427"/>
                      <a:pt x="1069" y="388"/>
                      <a:pt x="1207" y="408"/>
                    </a:cubicBezTo>
                    <a:cubicBezTo>
                      <a:pt x="1344" y="422"/>
                      <a:pt x="1468" y="488"/>
                      <a:pt x="1498" y="516"/>
                    </a:cubicBezTo>
                    <a:cubicBezTo>
                      <a:pt x="1523" y="539"/>
                      <a:pt x="1492" y="537"/>
                      <a:pt x="1492" y="537"/>
                    </a:cubicBezTo>
                    <a:cubicBezTo>
                      <a:pt x="1527" y="554"/>
                      <a:pt x="1513" y="536"/>
                      <a:pt x="1540" y="556"/>
                    </a:cubicBezTo>
                    <a:cubicBezTo>
                      <a:pt x="1546" y="564"/>
                      <a:pt x="1533" y="563"/>
                      <a:pt x="1527" y="561"/>
                    </a:cubicBezTo>
                    <a:cubicBezTo>
                      <a:pt x="1540" y="569"/>
                      <a:pt x="1548" y="580"/>
                      <a:pt x="1553" y="576"/>
                    </a:cubicBezTo>
                    <a:cubicBezTo>
                      <a:pt x="1541" y="562"/>
                      <a:pt x="1556" y="555"/>
                      <a:pt x="1555" y="543"/>
                    </a:cubicBezTo>
                    <a:cubicBezTo>
                      <a:pt x="1567" y="552"/>
                      <a:pt x="1579" y="561"/>
                      <a:pt x="1589" y="572"/>
                    </a:cubicBezTo>
                    <a:lnTo>
                      <a:pt x="1582" y="577"/>
                    </a:lnTo>
                    <a:cubicBezTo>
                      <a:pt x="1588" y="585"/>
                      <a:pt x="1618" y="574"/>
                      <a:pt x="1646" y="610"/>
                    </a:cubicBezTo>
                    <a:cubicBezTo>
                      <a:pt x="1696" y="666"/>
                      <a:pt x="1744" y="733"/>
                      <a:pt x="1775" y="801"/>
                    </a:cubicBezTo>
                    <a:cubicBezTo>
                      <a:pt x="1770" y="802"/>
                      <a:pt x="1760" y="790"/>
                      <a:pt x="1751" y="777"/>
                    </a:cubicBezTo>
                    <a:cubicBezTo>
                      <a:pt x="1755" y="786"/>
                      <a:pt x="1762" y="799"/>
                      <a:pt x="1763" y="809"/>
                    </a:cubicBezTo>
                    <a:cubicBezTo>
                      <a:pt x="1764" y="789"/>
                      <a:pt x="1782" y="834"/>
                      <a:pt x="1780" y="820"/>
                    </a:cubicBezTo>
                    <a:cubicBezTo>
                      <a:pt x="1825" y="861"/>
                      <a:pt x="1826" y="937"/>
                      <a:pt x="1849" y="982"/>
                    </a:cubicBezTo>
                    <a:cubicBezTo>
                      <a:pt x="1870" y="969"/>
                      <a:pt x="2213" y="1057"/>
                      <a:pt x="2235" y="1070"/>
                    </a:cubicBezTo>
                    <a:cubicBezTo>
                      <a:pt x="2236" y="1093"/>
                      <a:pt x="2236" y="1115"/>
                      <a:pt x="2234" y="1122"/>
                    </a:cubicBezTo>
                    <a:cubicBezTo>
                      <a:pt x="2240" y="1117"/>
                      <a:pt x="2241" y="1071"/>
                      <a:pt x="2236" y="1047"/>
                    </a:cubicBezTo>
                    <a:lnTo>
                      <a:pt x="2223" y="1044"/>
                    </a:lnTo>
                    <a:cubicBezTo>
                      <a:pt x="2215" y="990"/>
                      <a:pt x="2231" y="1031"/>
                      <a:pt x="2223" y="977"/>
                    </a:cubicBezTo>
                    <a:cubicBezTo>
                      <a:pt x="2234" y="973"/>
                      <a:pt x="2243" y="1022"/>
                      <a:pt x="2245" y="1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74" name="Google Shape;574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10725" y="2666125"/>
            <a:ext cx="1025915" cy="1160325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38"/>
          <p:cNvSpPr txBox="1"/>
          <p:nvPr>
            <p:ph type="title"/>
          </p:nvPr>
        </p:nvSpPr>
        <p:spPr>
          <a:xfrm>
            <a:off x="865200" y="1380525"/>
            <a:ext cx="4079700" cy="193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/>
              <a:t>¿Alguna duda?</a:t>
            </a:r>
            <a:endParaRPr sz="5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5"/>
          <p:cNvSpPr/>
          <p:nvPr/>
        </p:nvSpPr>
        <p:spPr>
          <a:xfrm>
            <a:off x="657925" y="1337025"/>
            <a:ext cx="883800" cy="883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416" name="Google Shape;416;p25"/>
          <p:cNvSpPr/>
          <p:nvPr/>
        </p:nvSpPr>
        <p:spPr>
          <a:xfrm>
            <a:off x="4852475" y="3680900"/>
            <a:ext cx="883800" cy="883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417" name="Google Shape;417;p25"/>
          <p:cNvSpPr/>
          <p:nvPr/>
        </p:nvSpPr>
        <p:spPr>
          <a:xfrm>
            <a:off x="657925" y="2418425"/>
            <a:ext cx="883800" cy="883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418" name="Google Shape;418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Planeación clase </a:t>
            </a:r>
            <a:endParaRPr b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9" name="Google Shape;419;p25"/>
          <p:cNvSpPr txBox="1"/>
          <p:nvPr>
            <p:ph idx="5" type="title"/>
          </p:nvPr>
        </p:nvSpPr>
        <p:spPr>
          <a:xfrm>
            <a:off x="720000" y="1553975"/>
            <a:ext cx="775800" cy="44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20" name="Google Shape;420;p25"/>
          <p:cNvSpPr txBox="1"/>
          <p:nvPr>
            <p:ph idx="6" type="title"/>
          </p:nvPr>
        </p:nvSpPr>
        <p:spPr>
          <a:xfrm>
            <a:off x="721225" y="2640262"/>
            <a:ext cx="773700" cy="44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21" name="Google Shape;421;p25"/>
          <p:cNvSpPr txBox="1"/>
          <p:nvPr>
            <p:ph idx="7" type="title"/>
          </p:nvPr>
        </p:nvSpPr>
        <p:spPr>
          <a:xfrm>
            <a:off x="4907523" y="3903351"/>
            <a:ext cx="773700" cy="4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22" name="Google Shape;422;p25"/>
          <p:cNvSpPr txBox="1"/>
          <p:nvPr>
            <p:ph idx="9" type="subTitle"/>
          </p:nvPr>
        </p:nvSpPr>
        <p:spPr>
          <a:xfrm>
            <a:off x="1629350" y="1512800"/>
            <a:ext cx="5080500" cy="36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¿Qué es un texto literario?</a:t>
            </a:r>
            <a:endParaRPr sz="2500"/>
          </a:p>
        </p:txBody>
      </p:sp>
      <p:sp>
        <p:nvSpPr>
          <p:cNvPr id="423" name="Google Shape;423;p25"/>
          <p:cNvSpPr txBox="1"/>
          <p:nvPr>
            <p:ph idx="13" type="subTitle"/>
          </p:nvPr>
        </p:nvSpPr>
        <p:spPr>
          <a:xfrm>
            <a:off x="1629350" y="2708075"/>
            <a:ext cx="5571600" cy="36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¿Qué es un texto no literario? </a:t>
            </a:r>
            <a:endParaRPr sz="2500"/>
          </a:p>
        </p:txBody>
      </p:sp>
      <p:sp>
        <p:nvSpPr>
          <p:cNvPr id="424" name="Google Shape;424;p25"/>
          <p:cNvSpPr txBox="1"/>
          <p:nvPr>
            <p:ph idx="14" type="subTitle"/>
          </p:nvPr>
        </p:nvSpPr>
        <p:spPr>
          <a:xfrm>
            <a:off x="5897625" y="3680900"/>
            <a:ext cx="2974800" cy="66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¡Practiquemos!</a:t>
            </a:r>
            <a:endParaRPr sz="2500"/>
          </a:p>
        </p:txBody>
      </p:sp>
      <p:grpSp>
        <p:nvGrpSpPr>
          <p:cNvPr id="425" name="Google Shape;425;p25"/>
          <p:cNvGrpSpPr/>
          <p:nvPr/>
        </p:nvGrpSpPr>
        <p:grpSpPr>
          <a:xfrm>
            <a:off x="397462" y="253925"/>
            <a:ext cx="322538" cy="393923"/>
            <a:chOff x="243687" y="1619175"/>
            <a:chExt cx="322538" cy="393923"/>
          </a:xfrm>
        </p:grpSpPr>
        <p:sp>
          <p:nvSpPr>
            <p:cNvPr id="426" name="Google Shape;426;p25"/>
            <p:cNvSpPr/>
            <p:nvPr/>
          </p:nvSpPr>
          <p:spPr>
            <a:xfrm>
              <a:off x="317425" y="1619175"/>
              <a:ext cx="174355" cy="174231"/>
            </a:xfrm>
            <a:custGeom>
              <a:rect b="b" l="l" r="r" t="t"/>
              <a:pathLst>
                <a:path extrusionOk="0" h="8464" w="8470">
                  <a:moveTo>
                    <a:pt x="5447" y="4423"/>
                  </a:moveTo>
                  <a:cubicBezTo>
                    <a:pt x="5164" y="4549"/>
                    <a:pt x="4863" y="4723"/>
                    <a:pt x="4672" y="5001"/>
                  </a:cubicBezTo>
                  <a:cubicBezTo>
                    <a:pt x="4562" y="5128"/>
                    <a:pt x="4502" y="5281"/>
                    <a:pt x="4426" y="5423"/>
                  </a:cubicBezTo>
                  <a:cubicBezTo>
                    <a:pt x="4378" y="5571"/>
                    <a:pt x="4307" y="5720"/>
                    <a:pt x="4280" y="5869"/>
                  </a:cubicBezTo>
                  <a:cubicBezTo>
                    <a:pt x="4270" y="5896"/>
                    <a:pt x="4278" y="5863"/>
                    <a:pt x="4285" y="5828"/>
                  </a:cubicBezTo>
                  <a:cubicBezTo>
                    <a:pt x="4265" y="5909"/>
                    <a:pt x="4247" y="5988"/>
                    <a:pt x="4231" y="6065"/>
                  </a:cubicBezTo>
                  <a:cubicBezTo>
                    <a:pt x="4203" y="5931"/>
                    <a:pt x="4164" y="5773"/>
                    <a:pt x="4104" y="5599"/>
                  </a:cubicBezTo>
                  <a:cubicBezTo>
                    <a:pt x="4047" y="5414"/>
                    <a:pt x="3950" y="5209"/>
                    <a:pt x="3812" y="5016"/>
                  </a:cubicBezTo>
                  <a:cubicBezTo>
                    <a:pt x="3671" y="4825"/>
                    <a:pt x="3478" y="4646"/>
                    <a:pt x="3263" y="4532"/>
                  </a:cubicBezTo>
                  <a:cubicBezTo>
                    <a:pt x="2968" y="4370"/>
                    <a:pt x="2660" y="4277"/>
                    <a:pt x="2378" y="4218"/>
                  </a:cubicBezTo>
                  <a:cubicBezTo>
                    <a:pt x="2489" y="4195"/>
                    <a:pt x="2586" y="4170"/>
                    <a:pt x="2690" y="4138"/>
                  </a:cubicBezTo>
                  <a:lnTo>
                    <a:pt x="2569" y="4161"/>
                  </a:lnTo>
                  <a:cubicBezTo>
                    <a:pt x="2762" y="4122"/>
                    <a:pt x="2922" y="4042"/>
                    <a:pt x="3004" y="4035"/>
                  </a:cubicBezTo>
                  <a:lnTo>
                    <a:pt x="2807" y="4111"/>
                  </a:lnTo>
                  <a:cubicBezTo>
                    <a:pt x="2968" y="4055"/>
                    <a:pt x="3097" y="4009"/>
                    <a:pt x="3213" y="3936"/>
                  </a:cubicBezTo>
                  <a:cubicBezTo>
                    <a:pt x="3334" y="3879"/>
                    <a:pt x="3437" y="3800"/>
                    <a:pt x="3548" y="3697"/>
                  </a:cubicBezTo>
                  <a:lnTo>
                    <a:pt x="3465" y="3765"/>
                  </a:lnTo>
                  <a:cubicBezTo>
                    <a:pt x="3506" y="3729"/>
                    <a:pt x="3560" y="3682"/>
                    <a:pt x="3625" y="3625"/>
                  </a:cubicBezTo>
                  <a:cubicBezTo>
                    <a:pt x="3684" y="3551"/>
                    <a:pt x="3752" y="3465"/>
                    <a:pt x="3827" y="3370"/>
                  </a:cubicBezTo>
                  <a:cubicBezTo>
                    <a:pt x="3884" y="3265"/>
                    <a:pt x="3950" y="3148"/>
                    <a:pt x="4004" y="3024"/>
                  </a:cubicBezTo>
                  <a:cubicBezTo>
                    <a:pt x="4045" y="2897"/>
                    <a:pt x="4100" y="2766"/>
                    <a:pt x="4130" y="2634"/>
                  </a:cubicBezTo>
                  <a:cubicBezTo>
                    <a:pt x="4178" y="2443"/>
                    <a:pt x="4213" y="2253"/>
                    <a:pt x="4237" y="2081"/>
                  </a:cubicBezTo>
                  <a:cubicBezTo>
                    <a:pt x="4274" y="2339"/>
                    <a:pt x="4314" y="2540"/>
                    <a:pt x="4352" y="2646"/>
                  </a:cubicBezTo>
                  <a:cubicBezTo>
                    <a:pt x="4410" y="2861"/>
                    <a:pt x="4343" y="2690"/>
                    <a:pt x="4341" y="2688"/>
                  </a:cubicBezTo>
                  <a:cubicBezTo>
                    <a:pt x="4434" y="2947"/>
                    <a:pt x="4391" y="2796"/>
                    <a:pt x="4469" y="3017"/>
                  </a:cubicBezTo>
                  <a:cubicBezTo>
                    <a:pt x="4489" y="3078"/>
                    <a:pt x="4456" y="3008"/>
                    <a:pt x="4442" y="2975"/>
                  </a:cubicBezTo>
                  <a:cubicBezTo>
                    <a:pt x="4472" y="3073"/>
                    <a:pt x="4528" y="3159"/>
                    <a:pt x="4533" y="3164"/>
                  </a:cubicBezTo>
                  <a:cubicBezTo>
                    <a:pt x="4474" y="3045"/>
                    <a:pt x="4513" y="3089"/>
                    <a:pt x="4497" y="3036"/>
                  </a:cubicBezTo>
                  <a:lnTo>
                    <a:pt x="4641" y="3307"/>
                  </a:lnTo>
                  <a:lnTo>
                    <a:pt x="4627" y="3300"/>
                  </a:lnTo>
                  <a:cubicBezTo>
                    <a:pt x="4641" y="3331"/>
                    <a:pt x="4671" y="3364"/>
                    <a:pt x="4724" y="3418"/>
                  </a:cubicBezTo>
                  <a:cubicBezTo>
                    <a:pt x="4781" y="3466"/>
                    <a:pt x="4831" y="3561"/>
                    <a:pt x="4954" y="3654"/>
                  </a:cubicBezTo>
                  <a:cubicBezTo>
                    <a:pt x="5336" y="3992"/>
                    <a:pt x="5855" y="4118"/>
                    <a:pt x="6309" y="4199"/>
                  </a:cubicBezTo>
                  <a:cubicBezTo>
                    <a:pt x="6300" y="4200"/>
                    <a:pt x="6292" y="4202"/>
                    <a:pt x="6283" y="4203"/>
                  </a:cubicBezTo>
                  <a:cubicBezTo>
                    <a:pt x="6245" y="4199"/>
                    <a:pt x="6197" y="4193"/>
                    <a:pt x="6148" y="4185"/>
                  </a:cubicBezTo>
                  <a:cubicBezTo>
                    <a:pt x="6184" y="4191"/>
                    <a:pt x="6222" y="4198"/>
                    <a:pt x="6266" y="4206"/>
                  </a:cubicBezTo>
                  <a:cubicBezTo>
                    <a:pt x="5994" y="4252"/>
                    <a:pt x="5720" y="4318"/>
                    <a:pt x="5447" y="4423"/>
                  </a:cubicBezTo>
                  <a:moveTo>
                    <a:pt x="1069" y="4393"/>
                  </a:moveTo>
                  <a:cubicBezTo>
                    <a:pt x="1072" y="4392"/>
                    <a:pt x="1075" y="4392"/>
                    <a:pt x="1078" y="4392"/>
                  </a:cubicBezTo>
                  <a:cubicBezTo>
                    <a:pt x="1075" y="4392"/>
                    <a:pt x="1072" y="4392"/>
                    <a:pt x="1069" y="4393"/>
                  </a:cubicBezTo>
                  <a:moveTo>
                    <a:pt x="8124" y="4066"/>
                  </a:moveTo>
                  <a:cubicBezTo>
                    <a:pt x="8138" y="4060"/>
                    <a:pt x="8150" y="4053"/>
                    <a:pt x="8162" y="4047"/>
                  </a:cubicBezTo>
                  <a:cubicBezTo>
                    <a:pt x="8215" y="4045"/>
                    <a:pt x="8272" y="4042"/>
                    <a:pt x="8336" y="4038"/>
                  </a:cubicBezTo>
                  <a:cubicBezTo>
                    <a:pt x="8294" y="4036"/>
                    <a:pt x="8240" y="4037"/>
                    <a:pt x="8178" y="4039"/>
                  </a:cubicBezTo>
                  <a:cubicBezTo>
                    <a:pt x="8222" y="4016"/>
                    <a:pt x="8249" y="3999"/>
                    <a:pt x="8249" y="3994"/>
                  </a:cubicBezTo>
                  <a:cubicBezTo>
                    <a:pt x="8339" y="4001"/>
                    <a:pt x="8419" y="4007"/>
                    <a:pt x="8465" y="4010"/>
                  </a:cubicBezTo>
                  <a:cubicBezTo>
                    <a:pt x="8441" y="4003"/>
                    <a:pt x="8257" y="3989"/>
                    <a:pt x="8159" y="3987"/>
                  </a:cubicBezTo>
                  <a:lnTo>
                    <a:pt x="8141" y="3999"/>
                  </a:lnTo>
                  <a:cubicBezTo>
                    <a:pt x="7916" y="3989"/>
                    <a:pt x="8089" y="3988"/>
                    <a:pt x="7869" y="3975"/>
                  </a:cubicBezTo>
                  <a:cubicBezTo>
                    <a:pt x="7858" y="3964"/>
                    <a:pt x="8060" y="3974"/>
                    <a:pt x="8238" y="3984"/>
                  </a:cubicBezTo>
                  <a:cubicBezTo>
                    <a:pt x="8078" y="3973"/>
                    <a:pt x="7919" y="3955"/>
                    <a:pt x="7853" y="3963"/>
                  </a:cubicBezTo>
                  <a:cubicBezTo>
                    <a:pt x="7703" y="3949"/>
                    <a:pt x="7870" y="3952"/>
                    <a:pt x="7690" y="3934"/>
                  </a:cubicBezTo>
                  <a:cubicBezTo>
                    <a:pt x="7562" y="3927"/>
                    <a:pt x="7392" y="3925"/>
                    <a:pt x="7245" y="3907"/>
                  </a:cubicBezTo>
                  <a:lnTo>
                    <a:pt x="7248" y="3905"/>
                  </a:lnTo>
                  <a:cubicBezTo>
                    <a:pt x="6894" y="3859"/>
                    <a:pt x="6701" y="3870"/>
                    <a:pt x="6387" y="3806"/>
                  </a:cubicBezTo>
                  <a:lnTo>
                    <a:pt x="6422" y="3807"/>
                  </a:lnTo>
                  <a:cubicBezTo>
                    <a:pt x="6308" y="3790"/>
                    <a:pt x="6095" y="3746"/>
                    <a:pt x="5903" y="3694"/>
                  </a:cubicBezTo>
                  <a:cubicBezTo>
                    <a:pt x="5957" y="3709"/>
                    <a:pt x="6004" y="3728"/>
                    <a:pt x="5886" y="3702"/>
                  </a:cubicBezTo>
                  <a:cubicBezTo>
                    <a:pt x="5773" y="3660"/>
                    <a:pt x="5693" y="3630"/>
                    <a:pt x="5615" y="3601"/>
                  </a:cubicBezTo>
                  <a:cubicBezTo>
                    <a:pt x="5537" y="3569"/>
                    <a:pt x="5478" y="3527"/>
                    <a:pt x="5410" y="3489"/>
                  </a:cubicBezTo>
                  <a:cubicBezTo>
                    <a:pt x="5362" y="3472"/>
                    <a:pt x="5323" y="3446"/>
                    <a:pt x="5285" y="3416"/>
                  </a:cubicBezTo>
                  <a:cubicBezTo>
                    <a:pt x="5237" y="3370"/>
                    <a:pt x="5157" y="3329"/>
                    <a:pt x="5101" y="3244"/>
                  </a:cubicBezTo>
                  <a:cubicBezTo>
                    <a:pt x="5069" y="3205"/>
                    <a:pt x="5034" y="3163"/>
                    <a:pt x="4998" y="3119"/>
                  </a:cubicBezTo>
                  <a:cubicBezTo>
                    <a:pt x="4970" y="3067"/>
                    <a:pt x="4940" y="3011"/>
                    <a:pt x="4909" y="2953"/>
                  </a:cubicBezTo>
                  <a:cubicBezTo>
                    <a:pt x="4789" y="2718"/>
                    <a:pt x="4700" y="2396"/>
                    <a:pt x="4646" y="2044"/>
                  </a:cubicBezTo>
                  <a:cubicBezTo>
                    <a:pt x="4532" y="1341"/>
                    <a:pt x="4493" y="547"/>
                    <a:pt x="4455" y="0"/>
                  </a:cubicBezTo>
                  <a:lnTo>
                    <a:pt x="4009" y="0"/>
                  </a:lnTo>
                  <a:cubicBezTo>
                    <a:pt x="3972" y="664"/>
                    <a:pt x="3945" y="1014"/>
                    <a:pt x="3929" y="1219"/>
                  </a:cubicBezTo>
                  <a:lnTo>
                    <a:pt x="3930" y="1186"/>
                  </a:lnTo>
                  <a:cubicBezTo>
                    <a:pt x="3902" y="1504"/>
                    <a:pt x="3867" y="1909"/>
                    <a:pt x="3777" y="2331"/>
                  </a:cubicBezTo>
                  <a:cubicBezTo>
                    <a:pt x="3691" y="2755"/>
                    <a:pt x="3524" y="3188"/>
                    <a:pt x="3180" y="3440"/>
                  </a:cubicBezTo>
                  <a:cubicBezTo>
                    <a:pt x="2840" y="3701"/>
                    <a:pt x="2352" y="3795"/>
                    <a:pt x="1915" y="3860"/>
                  </a:cubicBezTo>
                  <a:cubicBezTo>
                    <a:pt x="1473" y="3926"/>
                    <a:pt x="1059" y="3957"/>
                    <a:pt x="728" y="3985"/>
                  </a:cubicBezTo>
                  <a:cubicBezTo>
                    <a:pt x="584" y="3988"/>
                    <a:pt x="403" y="3997"/>
                    <a:pt x="233" y="4007"/>
                  </a:cubicBezTo>
                  <a:cubicBezTo>
                    <a:pt x="90" y="4001"/>
                    <a:pt x="155" y="4003"/>
                    <a:pt x="25" y="3993"/>
                  </a:cubicBezTo>
                  <a:lnTo>
                    <a:pt x="25" y="4018"/>
                  </a:lnTo>
                  <a:cubicBezTo>
                    <a:pt x="24" y="4018"/>
                    <a:pt x="23" y="4018"/>
                    <a:pt x="22" y="4018"/>
                  </a:cubicBezTo>
                  <a:cubicBezTo>
                    <a:pt x="23" y="4018"/>
                    <a:pt x="24" y="4018"/>
                    <a:pt x="25" y="4018"/>
                  </a:cubicBezTo>
                  <a:lnTo>
                    <a:pt x="25" y="4029"/>
                  </a:lnTo>
                  <a:cubicBezTo>
                    <a:pt x="19" y="4029"/>
                    <a:pt x="14" y="4029"/>
                    <a:pt x="8" y="4030"/>
                  </a:cubicBezTo>
                  <a:cubicBezTo>
                    <a:pt x="4" y="4030"/>
                    <a:pt x="0" y="4030"/>
                    <a:pt x="0" y="4030"/>
                  </a:cubicBezTo>
                  <a:lnTo>
                    <a:pt x="0" y="4436"/>
                  </a:lnTo>
                  <a:cubicBezTo>
                    <a:pt x="8" y="4437"/>
                    <a:pt x="16" y="4437"/>
                    <a:pt x="25" y="4438"/>
                  </a:cubicBezTo>
                  <a:lnTo>
                    <a:pt x="25" y="4473"/>
                  </a:lnTo>
                  <a:cubicBezTo>
                    <a:pt x="73" y="4470"/>
                    <a:pt x="158" y="4466"/>
                    <a:pt x="304" y="4458"/>
                  </a:cubicBezTo>
                  <a:cubicBezTo>
                    <a:pt x="335" y="4456"/>
                    <a:pt x="363" y="4454"/>
                    <a:pt x="391" y="4452"/>
                  </a:cubicBezTo>
                  <a:cubicBezTo>
                    <a:pt x="435" y="4454"/>
                    <a:pt x="521" y="4457"/>
                    <a:pt x="698" y="4467"/>
                  </a:cubicBezTo>
                  <a:cubicBezTo>
                    <a:pt x="888" y="4481"/>
                    <a:pt x="1214" y="4497"/>
                    <a:pt x="1599" y="4542"/>
                  </a:cubicBezTo>
                  <a:cubicBezTo>
                    <a:pt x="1982" y="4586"/>
                    <a:pt x="2436" y="4645"/>
                    <a:pt x="2827" y="4804"/>
                  </a:cubicBezTo>
                  <a:cubicBezTo>
                    <a:pt x="3024" y="4880"/>
                    <a:pt x="3191" y="4992"/>
                    <a:pt x="3332" y="5119"/>
                  </a:cubicBezTo>
                  <a:cubicBezTo>
                    <a:pt x="3393" y="5191"/>
                    <a:pt x="3452" y="5263"/>
                    <a:pt x="3506" y="5335"/>
                  </a:cubicBezTo>
                  <a:cubicBezTo>
                    <a:pt x="3550" y="5417"/>
                    <a:pt x="3592" y="5496"/>
                    <a:pt x="3632" y="5571"/>
                  </a:cubicBezTo>
                  <a:cubicBezTo>
                    <a:pt x="3758" y="5900"/>
                    <a:pt x="3815" y="6196"/>
                    <a:pt x="3839" y="6359"/>
                  </a:cubicBezTo>
                  <a:cubicBezTo>
                    <a:pt x="3915" y="6706"/>
                    <a:pt x="3947" y="7157"/>
                    <a:pt x="3981" y="7511"/>
                  </a:cubicBezTo>
                  <a:lnTo>
                    <a:pt x="3975" y="7476"/>
                  </a:lnTo>
                  <a:cubicBezTo>
                    <a:pt x="3985" y="7568"/>
                    <a:pt x="3999" y="7766"/>
                    <a:pt x="4015" y="8020"/>
                  </a:cubicBezTo>
                  <a:cubicBezTo>
                    <a:pt x="4005" y="8172"/>
                    <a:pt x="3996" y="8317"/>
                    <a:pt x="3990" y="8439"/>
                  </a:cubicBezTo>
                  <a:lnTo>
                    <a:pt x="4039" y="8439"/>
                  </a:lnTo>
                  <a:cubicBezTo>
                    <a:pt x="4039" y="8448"/>
                    <a:pt x="4040" y="8456"/>
                    <a:pt x="4040" y="8464"/>
                  </a:cubicBezTo>
                  <a:lnTo>
                    <a:pt x="4424" y="8464"/>
                  </a:lnTo>
                  <a:cubicBezTo>
                    <a:pt x="4424" y="8456"/>
                    <a:pt x="4424" y="8447"/>
                    <a:pt x="4425" y="8439"/>
                  </a:cubicBezTo>
                  <a:lnTo>
                    <a:pt x="4474" y="8439"/>
                  </a:lnTo>
                  <a:cubicBezTo>
                    <a:pt x="4463" y="8248"/>
                    <a:pt x="4456" y="8117"/>
                    <a:pt x="4455" y="8104"/>
                  </a:cubicBezTo>
                  <a:lnTo>
                    <a:pt x="4446" y="8093"/>
                  </a:lnTo>
                  <a:cubicBezTo>
                    <a:pt x="4490" y="7414"/>
                    <a:pt x="4557" y="6703"/>
                    <a:pt x="4600" y="6479"/>
                  </a:cubicBezTo>
                  <a:lnTo>
                    <a:pt x="4588" y="6537"/>
                  </a:lnTo>
                  <a:cubicBezTo>
                    <a:pt x="4635" y="6159"/>
                    <a:pt x="4651" y="6216"/>
                    <a:pt x="4721" y="5932"/>
                  </a:cubicBezTo>
                  <a:cubicBezTo>
                    <a:pt x="4687" y="5960"/>
                    <a:pt x="4779" y="5662"/>
                    <a:pt x="4822" y="5552"/>
                  </a:cubicBezTo>
                  <a:lnTo>
                    <a:pt x="4823" y="5558"/>
                  </a:lnTo>
                  <a:cubicBezTo>
                    <a:pt x="4872" y="5488"/>
                    <a:pt x="4910" y="5340"/>
                    <a:pt x="5013" y="5228"/>
                  </a:cubicBezTo>
                  <a:cubicBezTo>
                    <a:pt x="5097" y="5099"/>
                    <a:pt x="5230" y="4995"/>
                    <a:pt x="5348" y="4915"/>
                  </a:cubicBezTo>
                  <a:lnTo>
                    <a:pt x="5343" y="4928"/>
                  </a:lnTo>
                  <a:cubicBezTo>
                    <a:pt x="5530" y="4779"/>
                    <a:pt x="5994" y="4657"/>
                    <a:pt x="6174" y="4621"/>
                  </a:cubicBezTo>
                  <a:cubicBezTo>
                    <a:pt x="6588" y="4539"/>
                    <a:pt x="7250" y="4493"/>
                    <a:pt x="7827" y="4443"/>
                  </a:cubicBezTo>
                  <a:lnTo>
                    <a:pt x="8203" y="4446"/>
                  </a:lnTo>
                  <a:lnTo>
                    <a:pt x="8257" y="4440"/>
                  </a:lnTo>
                  <a:cubicBezTo>
                    <a:pt x="8257" y="4440"/>
                    <a:pt x="8815" y="4102"/>
                    <a:pt x="8124" y="4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5"/>
            <p:cNvSpPr/>
            <p:nvPr/>
          </p:nvSpPr>
          <p:spPr>
            <a:xfrm>
              <a:off x="520012" y="1809418"/>
              <a:ext cx="46213" cy="45555"/>
            </a:xfrm>
            <a:custGeom>
              <a:rect b="b" l="l" r="r" t="t"/>
              <a:pathLst>
                <a:path extrusionOk="0" h="2213" w="2245">
                  <a:moveTo>
                    <a:pt x="2245" y="1066"/>
                  </a:moveTo>
                  <a:cubicBezTo>
                    <a:pt x="2245" y="1027"/>
                    <a:pt x="2249" y="986"/>
                    <a:pt x="2234" y="972"/>
                  </a:cubicBezTo>
                  <a:cubicBezTo>
                    <a:pt x="2233" y="934"/>
                    <a:pt x="2247" y="974"/>
                    <a:pt x="2245" y="928"/>
                  </a:cubicBezTo>
                  <a:cubicBezTo>
                    <a:pt x="2238" y="897"/>
                    <a:pt x="2217" y="858"/>
                    <a:pt x="2214" y="821"/>
                  </a:cubicBezTo>
                  <a:lnTo>
                    <a:pt x="2216" y="821"/>
                  </a:lnTo>
                  <a:cubicBezTo>
                    <a:pt x="2201" y="730"/>
                    <a:pt x="2159" y="694"/>
                    <a:pt x="2132" y="617"/>
                  </a:cubicBezTo>
                  <a:lnTo>
                    <a:pt x="2139" y="623"/>
                  </a:lnTo>
                  <a:cubicBezTo>
                    <a:pt x="2133" y="594"/>
                    <a:pt x="2098" y="548"/>
                    <a:pt x="2075" y="500"/>
                  </a:cubicBezTo>
                  <a:cubicBezTo>
                    <a:pt x="2081" y="514"/>
                    <a:pt x="2082" y="529"/>
                    <a:pt x="2064" y="503"/>
                  </a:cubicBezTo>
                  <a:cubicBezTo>
                    <a:pt x="2036" y="449"/>
                    <a:pt x="2006" y="420"/>
                    <a:pt x="1984" y="382"/>
                  </a:cubicBezTo>
                  <a:lnTo>
                    <a:pt x="1948" y="357"/>
                  </a:lnTo>
                  <a:cubicBezTo>
                    <a:pt x="1883" y="278"/>
                    <a:pt x="1679" y="104"/>
                    <a:pt x="1425" y="39"/>
                  </a:cubicBezTo>
                  <a:cubicBezTo>
                    <a:pt x="1175" y="-34"/>
                    <a:pt x="915" y="13"/>
                    <a:pt x="817" y="44"/>
                  </a:cubicBezTo>
                  <a:lnTo>
                    <a:pt x="825" y="40"/>
                  </a:lnTo>
                  <a:cubicBezTo>
                    <a:pt x="673" y="79"/>
                    <a:pt x="448" y="189"/>
                    <a:pt x="289" y="373"/>
                  </a:cubicBezTo>
                  <a:cubicBezTo>
                    <a:pt x="124" y="551"/>
                    <a:pt x="40" y="789"/>
                    <a:pt x="25" y="948"/>
                  </a:cubicBezTo>
                  <a:cubicBezTo>
                    <a:pt x="6" y="996"/>
                    <a:pt x="5" y="1065"/>
                    <a:pt x="0" y="1117"/>
                  </a:cubicBezTo>
                  <a:cubicBezTo>
                    <a:pt x="6" y="1088"/>
                    <a:pt x="13" y="1098"/>
                    <a:pt x="11" y="1120"/>
                  </a:cubicBezTo>
                  <a:cubicBezTo>
                    <a:pt x="19" y="1277"/>
                    <a:pt x="13" y="1132"/>
                    <a:pt x="36" y="1288"/>
                  </a:cubicBezTo>
                  <a:cubicBezTo>
                    <a:pt x="52" y="1376"/>
                    <a:pt x="106" y="1594"/>
                    <a:pt x="238" y="1769"/>
                  </a:cubicBezTo>
                  <a:cubicBezTo>
                    <a:pt x="361" y="1949"/>
                    <a:pt x="549" y="2066"/>
                    <a:pt x="619" y="2105"/>
                  </a:cubicBezTo>
                  <a:cubicBezTo>
                    <a:pt x="702" y="2133"/>
                    <a:pt x="803" y="2176"/>
                    <a:pt x="888" y="2186"/>
                  </a:cubicBezTo>
                  <a:lnTo>
                    <a:pt x="879" y="2187"/>
                  </a:lnTo>
                  <a:cubicBezTo>
                    <a:pt x="923" y="2194"/>
                    <a:pt x="1074" y="2225"/>
                    <a:pt x="1228" y="2208"/>
                  </a:cubicBezTo>
                  <a:cubicBezTo>
                    <a:pt x="1382" y="2196"/>
                    <a:pt x="1531" y="2139"/>
                    <a:pt x="1576" y="2112"/>
                  </a:cubicBezTo>
                  <a:lnTo>
                    <a:pt x="1562" y="2116"/>
                  </a:lnTo>
                  <a:cubicBezTo>
                    <a:pt x="1642" y="2068"/>
                    <a:pt x="1637" y="2088"/>
                    <a:pt x="1703" y="2054"/>
                  </a:cubicBezTo>
                  <a:cubicBezTo>
                    <a:pt x="1687" y="2046"/>
                    <a:pt x="1747" y="1994"/>
                    <a:pt x="1769" y="1974"/>
                  </a:cubicBezTo>
                  <a:lnTo>
                    <a:pt x="1770" y="1978"/>
                  </a:lnTo>
                  <a:cubicBezTo>
                    <a:pt x="1806" y="1949"/>
                    <a:pt x="1871" y="1870"/>
                    <a:pt x="1916" y="1813"/>
                  </a:cubicBezTo>
                  <a:lnTo>
                    <a:pt x="1921" y="1821"/>
                  </a:lnTo>
                  <a:cubicBezTo>
                    <a:pt x="1956" y="1770"/>
                    <a:pt x="2022" y="1676"/>
                    <a:pt x="2042" y="1637"/>
                  </a:cubicBezTo>
                  <a:cubicBezTo>
                    <a:pt x="2094" y="1553"/>
                    <a:pt x="2167" y="1408"/>
                    <a:pt x="2172" y="1270"/>
                  </a:cubicBezTo>
                  <a:cubicBezTo>
                    <a:pt x="2185" y="1242"/>
                    <a:pt x="2196" y="1214"/>
                    <a:pt x="2206" y="1185"/>
                  </a:cubicBezTo>
                  <a:lnTo>
                    <a:pt x="2204" y="1171"/>
                  </a:lnTo>
                  <a:cubicBezTo>
                    <a:pt x="2205" y="1156"/>
                    <a:pt x="1891" y="1058"/>
                    <a:pt x="1817" y="1179"/>
                  </a:cubicBezTo>
                  <a:lnTo>
                    <a:pt x="1807" y="1177"/>
                  </a:lnTo>
                  <a:cubicBezTo>
                    <a:pt x="1807" y="1184"/>
                    <a:pt x="1808" y="1192"/>
                    <a:pt x="1807" y="1200"/>
                  </a:cubicBezTo>
                  <a:cubicBezTo>
                    <a:pt x="1798" y="1227"/>
                    <a:pt x="1807" y="1241"/>
                    <a:pt x="1798" y="1237"/>
                  </a:cubicBezTo>
                  <a:lnTo>
                    <a:pt x="1805" y="1200"/>
                  </a:lnTo>
                  <a:cubicBezTo>
                    <a:pt x="1798" y="1227"/>
                    <a:pt x="1796" y="1208"/>
                    <a:pt x="1793" y="1197"/>
                  </a:cubicBezTo>
                  <a:cubicBezTo>
                    <a:pt x="1790" y="1208"/>
                    <a:pt x="1787" y="1219"/>
                    <a:pt x="1783" y="1227"/>
                  </a:cubicBezTo>
                  <a:cubicBezTo>
                    <a:pt x="1786" y="1233"/>
                    <a:pt x="1787" y="1224"/>
                    <a:pt x="1790" y="1220"/>
                  </a:cubicBezTo>
                  <a:cubicBezTo>
                    <a:pt x="1790" y="1235"/>
                    <a:pt x="1798" y="1257"/>
                    <a:pt x="1788" y="1274"/>
                  </a:cubicBezTo>
                  <a:cubicBezTo>
                    <a:pt x="1780" y="1301"/>
                    <a:pt x="1773" y="1272"/>
                    <a:pt x="1764" y="1303"/>
                  </a:cubicBezTo>
                  <a:cubicBezTo>
                    <a:pt x="1712" y="1464"/>
                    <a:pt x="1600" y="1595"/>
                    <a:pt x="1459" y="1684"/>
                  </a:cubicBezTo>
                  <a:cubicBezTo>
                    <a:pt x="1454" y="1683"/>
                    <a:pt x="1458" y="1681"/>
                    <a:pt x="1461" y="1677"/>
                  </a:cubicBezTo>
                  <a:cubicBezTo>
                    <a:pt x="1421" y="1707"/>
                    <a:pt x="1380" y="1726"/>
                    <a:pt x="1338" y="1744"/>
                  </a:cubicBezTo>
                  <a:cubicBezTo>
                    <a:pt x="1325" y="1745"/>
                    <a:pt x="1320" y="1741"/>
                    <a:pt x="1315" y="1738"/>
                  </a:cubicBezTo>
                  <a:cubicBezTo>
                    <a:pt x="1328" y="1755"/>
                    <a:pt x="1070" y="1793"/>
                    <a:pt x="1065" y="1775"/>
                  </a:cubicBezTo>
                  <a:lnTo>
                    <a:pt x="1060" y="1791"/>
                  </a:lnTo>
                  <a:cubicBezTo>
                    <a:pt x="1010" y="1787"/>
                    <a:pt x="1048" y="1771"/>
                    <a:pt x="1002" y="1769"/>
                  </a:cubicBezTo>
                  <a:cubicBezTo>
                    <a:pt x="979" y="1792"/>
                    <a:pt x="929" y="1749"/>
                    <a:pt x="910" y="1758"/>
                  </a:cubicBezTo>
                  <a:cubicBezTo>
                    <a:pt x="910" y="1758"/>
                    <a:pt x="890" y="1747"/>
                    <a:pt x="894" y="1741"/>
                  </a:cubicBezTo>
                  <a:cubicBezTo>
                    <a:pt x="883" y="1750"/>
                    <a:pt x="871" y="1736"/>
                    <a:pt x="857" y="1734"/>
                  </a:cubicBezTo>
                  <a:cubicBezTo>
                    <a:pt x="850" y="1736"/>
                    <a:pt x="859" y="1739"/>
                    <a:pt x="861" y="1744"/>
                  </a:cubicBezTo>
                  <a:cubicBezTo>
                    <a:pt x="850" y="1742"/>
                    <a:pt x="840" y="1738"/>
                    <a:pt x="829" y="1734"/>
                  </a:cubicBezTo>
                  <a:cubicBezTo>
                    <a:pt x="819" y="1725"/>
                    <a:pt x="820" y="1717"/>
                    <a:pt x="833" y="1722"/>
                  </a:cubicBezTo>
                  <a:cubicBezTo>
                    <a:pt x="794" y="1705"/>
                    <a:pt x="688" y="1637"/>
                    <a:pt x="611" y="1540"/>
                  </a:cubicBezTo>
                  <a:cubicBezTo>
                    <a:pt x="534" y="1443"/>
                    <a:pt x="493" y="1326"/>
                    <a:pt x="482" y="1283"/>
                  </a:cubicBezTo>
                  <a:cubicBezTo>
                    <a:pt x="476" y="1297"/>
                    <a:pt x="488" y="1322"/>
                    <a:pt x="479" y="1337"/>
                  </a:cubicBezTo>
                  <a:cubicBezTo>
                    <a:pt x="461" y="1317"/>
                    <a:pt x="472" y="1301"/>
                    <a:pt x="460" y="1293"/>
                  </a:cubicBezTo>
                  <a:cubicBezTo>
                    <a:pt x="478" y="1279"/>
                    <a:pt x="452" y="1240"/>
                    <a:pt x="473" y="1218"/>
                  </a:cubicBezTo>
                  <a:lnTo>
                    <a:pt x="459" y="1213"/>
                  </a:lnTo>
                  <a:lnTo>
                    <a:pt x="465" y="1200"/>
                  </a:lnTo>
                  <a:cubicBezTo>
                    <a:pt x="447" y="1096"/>
                    <a:pt x="452" y="1176"/>
                    <a:pt x="459" y="1083"/>
                  </a:cubicBezTo>
                  <a:cubicBezTo>
                    <a:pt x="460" y="1029"/>
                    <a:pt x="448" y="999"/>
                    <a:pt x="462" y="971"/>
                  </a:cubicBezTo>
                  <a:cubicBezTo>
                    <a:pt x="460" y="975"/>
                    <a:pt x="449" y="985"/>
                    <a:pt x="450" y="971"/>
                  </a:cubicBezTo>
                  <a:cubicBezTo>
                    <a:pt x="462" y="971"/>
                    <a:pt x="452" y="931"/>
                    <a:pt x="464" y="927"/>
                  </a:cubicBezTo>
                  <a:cubicBezTo>
                    <a:pt x="467" y="913"/>
                    <a:pt x="485" y="871"/>
                    <a:pt x="465" y="880"/>
                  </a:cubicBezTo>
                  <a:cubicBezTo>
                    <a:pt x="474" y="875"/>
                    <a:pt x="492" y="838"/>
                    <a:pt x="489" y="863"/>
                  </a:cubicBezTo>
                  <a:cubicBezTo>
                    <a:pt x="495" y="851"/>
                    <a:pt x="504" y="840"/>
                    <a:pt x="505" y="829"/>
                  </a:cubicBezTo>
                  <a:lnTo>
                    <a:pt x="493" y="844"/>
                  </a:lnTo>
                  <a:cubicBezTo>
                    <a:pt x="510" y="800"/>
                    <a:pt x="534" y="784"/>
                    <a:pt x="539" y="751"/>
                  </a:cubicBezTo>
                  <a:lnTo>
                    <a:pt x="524" y="763"/>
                  </a:lnTo>
                  <a:cubicBezTo>
                    <a:pt x="537" y="737"/>
                    <a:pt x="552" y="718"/>
                    <a:pt x="571" y="718"/>
                  </a:cubicBezTo>
                  <a:lnTo>
                    <a:pt x="557" y="744"/>
                  </a:lnTo>
                  <a:cubicBezTo>
                    <a:pt x="584" y="706"/>
                    <a:pt x="600" y="684"/>
                    <a:pt x="621" y="650"/>
                  </a:cubicBezTo>
                  <a:lnTo>
                    <a:pt x="612" y="660"/>
                  </a:lnTo>
                  <a:cubicBezTo>
                    <a:pt x="623" y="602"/>
                    <a:pt x="843" y="446"/>
                    <a:pt x="893" y="427"/>
                  </a:cubicBezTo>
                  <a:lnTo>
                    <a:pt x="868" y="423"/>
                  </a:lnTo>
                  <a:cubicBezTo>
                    <a:pt x="880" y="415"/>
                    <a:pt x="893" y="407"/>
                    <a:pt x="906" y="401"/>
                  </a:cubicBezTo>
                  <a:cubicBezTo>
                    <a:pt x="901" y="402"/>
                    <a:pt x="897" y="442"/>
                    <a:pt x="892" y="441"/>
                  </a:cubicBezTo>
                  <a:cubicBezTo>
                    <a:pt x="933" y="427"/>
                    <a:pt x="1069" y="388"/>
                    <a:pt x="1207" y="408"/>
                  </a:cubicBezTo>
                  <a:cubicBezTo>
                    <a:pt x="1344" y="422"/>
                    <a:pt x="1468" y="488"/>
                    <a:pt x="1498" y="516"/>
                  </a:cubicBezTo>
                  <a:cubicBezTo>
                    <a:pt x="1523" y="539"/>
                    <a:pt x="1492" y="537"/>
                    <a:pt x="1492" y="537"/>
                  </a:cubicBezTo>
                  <a:cubicBezTo>
                    <a:pt x="1527" y="554"/>
                    <a:pt x="1513" y="536"/>
                    <a:pt x="1540" y="556"/>
                  </a:cubicBezTo>
                  <a:cubicBezTo>
                    <a:pt x="1546" y="564"/>
                    <a:pt x="1533" y="563"/>
                    <a:pt x="1527" y="561"/>
                  </a:cubicBezTo>
                  <a:cubicBezTo>
                    <a:pt x="1540" y="569"/>
                    <a:pt x="1548" y="580"/>
                    <a:pt x="1553" y="576"/>
                  </a:cubicBezTo>
                  <a:cubicBezTo>
                    <a:pt x="1541" y="562"/>
                    <a:pt x="1556" y="555"/>
                    <a:pt x="1555" y="543"/>
                  </a:cubicBezTo>
                  <a:cubicBezTo>
                    <a:pt x="1567" y="552"/>
                    <a:pt x="1579" y="561"/>
                    <a:pt x="1589" y="572"/>
                  </a:cubicBezTo>
                  <a:lnTo>
                    <a:pt x="1582" y="577"/>
                  </a:lnTo>
                  <a:cubicBezTo>
                    <a:pt x="1588" y="585"/>
                    <a:pt x="1618" y="574"/>
                    <a:pt x="1646" y="610"/>
                  </a:cubicBezTo>
                  <a:cubicBezTo>
                    <a:pt x="1696" y="666"/>
                    <a:pt x="1744" y="733"/>
                    <a:pt x="1775" y="801"/>
                  </a:cubicBezTo>
                  <a:cubicBezTo>
                    <a:pt x="1770" y="802"/>
                    <a:pt x="1760" y="790"/>
                    <a:pt x="1751" y="777"/>
                  </a:cubicBezTo>
                  <a:cubicBezTo>
                    <a:pt x="1755" y="786"/>
                    <a:pt x="1762" y="799"/>
                    <a:pt x="1763" y="809"/>
                  </a:cubicBezTo>
                  <a:cubicBezTo>
                    <a:pt x="1764" y="789"/>
                    <a:pt x="1782" y="834"/>
                    <a:pt x="1780" y="820"/>
                  </a:cubicBezTo>
                  <a:cubicBezTo>
                    <a:pt x="1825" y="861"/>
                    <a:pt x="1826" y="937"/>
                    <a:pt x="1849" y="982"/>
                  </a:cubicBezTo>
                  <a:cubicBezTo>
                    <a:pt x="1870" y="969"/>
                    <a:pt x="2213" y="1057"/>
                    <a:pt x="2235" y="1070"/>
                  </a:cubicBezTo>
                  <a:cubicBezTo>
                    <a:pt x="2236" y="1093"/>
                    <a:pt x="2236" y="1115"/>
                    <a:pt x="2234" y="1122"/>
                  </a:cubicBezTo>
                  <a:cubicBezTo>
                    <a:pt x="2240" y="1117"/>
                    <a:pt x="2241" y="1071"/>
                    <a:pt x="2236" y="1047"/>
                  </a:cubicBezTo>
                  <a:lnTo>
                    <a:pt x="2223" y="1044"/>
                  </a:lnTo>
                  <a:cubicBezTo>
                    <a:pt x="2215" y="990"/>
                    <a:pt x="2231" y="1031"/>
                    <a:pt x="2223" y="977"/>
                  </a:cubicBezTo>
                  <a:cubicBezTo>
                    <a:pt x="2234" y="973"/>
                    <a:pt x="2243" y="1022"/>
                    <a:pt x="2245" y="1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5"/>
            <p:cNvSpPr/>
            <p:nvPr/>
          </p:nvSpPr>
          <p:spPr>
            <a:xfrm>
              <a:off x="243687" y="1967543"/>
              <a:ext cx="46213" cy="45555"/>
            </a:xfrm>
            <a:custGeom>
              <a:rect b="b" l="l" r="r" t="t"/>
              <a:pathLst>
                <a:path extrusionOk="0" h="2213" w="2245">
                  <a:moveTo>
                    <a:pt x="2245" y="1066"/>
                  </a:moveTo>
                  <a:cubicBezTo>
                    <a:pt x="2245" y="1027"/>
                    <a:pt x="2249" y="986"/>
                    <a:pt x="2234" y="972"/>
                  </a:cubicBezTo>
                  <a:cubicBezTo>
                    <a:pt x="2233" y="934"/>
                    <a:pt x="2247" y="974"/>
                    <a:pt x="2245" y="928"/>
                  </a:cubicBezTo>
                  <a:cubicBezTo>
                    <a:pt x="2238" y="897"/>
                    <a:pt x="2217" y="858"/>
                    <a:pt x="2214" y="821"/>
                  </a:cubicBezTo>
                  <a:lnTo>
                    <a:pt x="2216" y="821"/>
                  </a:lnTo>
                  <a:cubicBezTo>
                    <a:pt x="2201" y="730"/>
                    <a:pt x="2159" y="694"/>
                    <a:pt x="2132" y="617"/>
                  </a:cubicBezTo>
                  <a:lnTo>
                    <a:pt x="2139" y="623"/>
                  </a:lnTo>
                  <a:cubicBezTo>
                    <a:pt x="2133" y="594"/>
                    <a:pt x="2098" y="548"/>
                    <a:pt x="2075" y="500"/>
                  </a:cubicBezTo>
                  <a:cubicBezTo>
                    <a:pt x="2081" y="514"/>
                    <a:pt x="2082" y="529"/>
                    <a:pt x="2064" y="503"/>
                  </a:cubicBezTo>
                  <a:cubicBezTo>
                    <a:pt x="2036" y="449"/>
                    <a:pt x="2006" y="420"/>
                    <a:pt x="1984" y="382"/>
                  </a:cubicBezTo>
                  <a:lnTo>
                    <a:pt x="1948" y="357"/>
                  </a:lnTo>
                  <a:cubicBezTo>
                    <a:pt x="1883" y="278"/>
                    <a:pt x="1679" y="104"/>
                    <a:pt x="1425" y="39"/>
                  </a:cubicBezTo>
                  <a:cubicBezTo>
                    <a:pt x="1175" y="-34"/>
                    <a:pt x="915" y="13"/>
                    <a:pt x="817" y="44"/>
                  </a:cubicBezTo>
                  <a:lnTo>
                    <a:pt x="825" y="40"/>
                  </a:lnTo>
                  <a:cubicBezTo>
                    <a:pt x="673" y="79"/>
                    <a:pt x="448" y="189"/>
                    <a:pt x="289" y="373"/>
                  </a:cubicBezTo>
                  <a:cubicBezTo>
                    <a:pt x="124" y="551"/>
                    <a:pt x="40" y="789"/>
                    <a:pt x="25" y="948"/>
                  </a:cubicBezTo>
                  <a:cubicBezTo>
                    <a:pt x="6" y="996"/>
                    <a:pt x="5" y="1065"/>
                    <a:pt x="0" y="1117"/>
                  </a:cubicBezTo>
                  <a:cubicBezTo>
                    <a:pt x="6" y="1088"/>
                    <a:pt x="13" y="1098"/>
                    <a:pt x="11" y="1120"/>
                  </a:cubicBezTo>
                  <a:cubicBezTo>
                    <a:pt x="19" y="1277"/>
                    <a:pt x="13" y="1132"/>
                    <a:pt x="36" y="1288"/>
                  </a:cubicBezTo>
                  <a:cubicBezTo>
                    <a:pt x="52" y="1376"/>
                    <a:pt x="106" y="1594"/>
                    <a:pt x="238" y="1769"/>
                  </a:cubicBezTo>
                  <a:cubicBezTo>
                    <a:pt x="361" y="1949"/>
                    <a:pt x="549" y="2066"/>
                    <a:pt x="619" y="2105"/>
                  </a:cubicBezTo>
                  <a:cubicBezTo>
                    <a:pt x="702" y="2133"/>
                    <a:pt x="803" y="2176"/>
                    <a:pt x="888" y="2186"/>
                  </a:cubicBezTo>
                  <a:lnTo>
                    <a:pt x="879" y="2187"/>
                  </a:lnTo>
                  <a:cubicBezTo>
                    <a:pt x="923" y="2194"/>
                    <a:pt x="1074" y="2225"/>
                    <a:pt x="1228" y="2208"/>
                  </a:cubicBezTo>
                  <a:cubicBezTo>
                    <a:pt x="1382" y="2196"/>
                    <a:pt x="1531" y="2139"/>
                    <a:pt x="1576" y="2112"/>
                  </a:cubicBezTo>
                  <a:lnTo>
                    <a:pt x="1562" y="2116"/>
                  </a:lnTo>
                  <a:cubicBezTo>
                    <a:pt x="1642" y="2068"/>
                    <a:pt x="1637" y="2088"/>
                    <a:pt x="1703" y="2054"/>
                  </a:cubicBezTo>
                  <a:cubicBezTo>
                    <a:pt x="1687" y="2046"/>
                    <a:pt x="1747" y="1994"/>
                    <a:pt x="1769" y="1974"/>
                  </a:cubicBezTo>
                  <a:lnTo>
                    <a:pt x="1770" y="1978"/>
                  </a:lnTo>
                  <a:cubicBezTo>
                    <a:pt x="1806" y="1949"/>
                    <a:pt x="1871" y="1870"/>
                    <a:pt x="1916" y="1813"/>
                  </a:cubicBezTo>
                  <a:lnTo>
                    <a:pt x="1921" y="1821"/>
                  </a:lnTo>
                  <a:cubicBezTo>
                    <a:pt x="1956" y="1770"/>
                    <a:pt x="2022" y="1676"/>
                    <a:pt x="2042" y="1637"/>
                  </a:cubicBezTo>
                  <a:cubicBezTo>
                    <a:pt x="2094" y="1553"/>
                    <a:pt x="2167" y="1408"/>
                    <a:pt x="2172" y="1270"/>
                  </a:cubicBezTo>
                  <a:cubicBezTo>
                    <a:pt x="2185" y="1242"/>
                    <a:pt x="2196" y="1214"/>
                    <a:pt x="2206" y="1185"/>
                  </a:cubicBezTo>
                  <a:lnTo>
                    <a:pt x="2204" y="1171"/>
                  </a:lnTo>
                  <a:cubicBezTo>
                    <a:pt x="2205" y="1156"/>
                    <a:pt x="1891" y="1058"/>
                    <a:pt x="1817" y="1179"/>
                  </a:cubicBezTo>
                  <a:lnTo>
                    <a:pt x="1807" y="1177"/>
                  </a:lnTo>
                  <a:cubicBezTo>
                    <a:pt x="1807" y="1184"/>
                    <a:pt x="1808" y="1192"/>
                    <a:pt x="1807" y="1200"/>
                  </a:cubicBezTo>
                  <a:cubicBezTo>
                    <a:pt x="1798" y="1227"/>
                    <a:pt x="1807" y="1241"/>
                    <a:pt x="1798" y="1237"/>
                  </a:cubicBezTo>
                  <a:lnTo>
                    <a:pt x="1805" y="1200"/>
                  </a:lnTo>
                  <a:cubicBezTo>
                    <a:pt x="1798" y="1227"/>
                    <a:pt x="1796" y="1208"/>
                    <a:pt x="1793" y="1197"/>
                  </a:cubicBezTo>
                  <a:cubicBezTo>
                    <a:pt x="1790" y="1208"/>
                    <a:pt x="1787" y="1219"/>
                    <a:pt x="1783" y="1227"/>
                  </a:cubicBezTo>
                  <a:cubicBezTo>
                    <a:pt x="1786" y="1233"/>
                    <a:pt x="1787" y="1224"/>
                    <a:pt x="1790" y="1220"/>
                  </a:cubicBezTo>
                  <a:cubicBezTo>
                    <a:pt x="1790" y="1235"/>
                    <a:pt x="1798" y="1257"/>
                    <a:pt x="1788" y="1274"/>
                  </a:cubicBezTo>
                  <a:cubicBezTo>
                    <a:pt x="1780" y="1301"/>
                    <a:pt x="1773" y="1272"/>
                    <a:pt x="1764" y="1303"/>
                  </a:cubicBezTo>
                  <a:cubicBezTo>
                    <a:pt x="1712" y="1464"/>
                    <a:pt x="1600" y="1595"/>
                    <a:pt x="1459" y="1684"/>
                  </a:cubicBezTo>
                  <a:cubicBezTo>
                    <a:pt x="1454" y="1683"/>
                    <a:pt x="1458" y="1681"/>
                    <a:pt x="1461" y="1677"/>
                  </a:cubicBezTo>
                  <a:cubicBezTo>
                    <a:pt x="1421" y="1707"/>
                    <a:pt x="1380" y="1726"/>
                    <a:pt x="1338" y="1744"/>
                  </a:cubicBezTo>
                  <a:cubicBezTo>
                    <a:pt x="1325" y="1745"/>
                    <a:pt x="1320" y="1741"/>
                    <a:pt x="1315" y="1738"/>
                  </a:cubicBezTo>
                  <a:cubicBezTo>
                    <a:pt x="1328" y="1755"/>
                    <a:pt x="1070" y="1793"/>
                    <a:pt x="1065" y="1775"/>
                  </a:cubicBezTo>
                  <a:lnTo>
                    <a:pt x="1060" y="1791"/>
                  </a:lnTo>
                  <a:cubicBezTo>
                    <a:pt x="1010" y="1787"/>
                    <a:pt x="1048" y="1771"/>
                    <a:pt x="1002" y="1769"/>
                  </a:cubicBezTo>
                  <a:cubicBezTo>
                    <a:pt x="979" y="1792"/>
                    <a:pt x="929" y="1749"/>
                    <a:pt x="910" y="1758"/>
                  </a:cubicBezTo>
                  <a:cubicBezTo>
                    <a:pt x="910" y="1758"/>
                    <a:pt x="890" y="1747"/>
                    <a:pt x="894" y="1741"/>
                  </a:cubicBezTo>
                  <a:cubicBezTo>
                    <a:pt x="883" y="1750"/>
                    <a:pt x="871" y="1736"/>
                    <a:pt x="857" y="1734"/>
                  </a:cubicBezTo>
                  <a:cubicBezTo>
                    <a:pt x="850" y="1736"/>
                    <a:pt x="859" y="1739"/>
                    <a:pt x="861" y="1744"/>
                  </a:cubicBezTo>
                  <a:cubicBezTo>
                    <a:pt x="850" y="1742"/>
                    <a:pt x="840" y="1738"/>
                    <a:pt x="829" y="1734"/>
                  </a:cubicBezTo>
                  <a:cubicBezTo>
                    <a:pt x="819" y="1725"/>
                    <a:pt x="820" y="1717"/>
                    <a:pt x="833" y="1722"/>
                  </a:cubicBezTo>
                  <a:cubicBezTo>
                    <a:pt x="794" y="1705"/>
                    <a:pt x="688" y="1637"/>
                    <a:pt x="611" y="1540"/>
                  </a:cubicBezTo>
                  <a:cubicBezTo>
                    <a:pt x="534" y="1443"/>
                    <a:pt x="493" y="1326"/>
                    <a:pt x="482" y="1283"/>
                  </a:cubicBezTo>
                  <a:cubicBezTo>
                    <a:pt x="476" y="1297"/>
                    <a:pt x="488" y="1322"/>
                    <a:pt x="479" y="1337"/>
                  </a:cubicBezTo>
                  <a:cubicBezTo>
                    <a:pt x="461" y="1317"/>
                    <a:pt x="472" y="1301"/>
                    <a:pt x="460" y="1293"/>
                  </a:cubicBezTo>
                  <a:cubicBezTo>
                    <a:pt x="478" y="1279"/>
                    <a:pt x="452" y="1240"/>
                    <a:pt x="473" y="1218"/>
                  </a:cubicBezTo>
                  <a:lnTo>
                    <a:pt x="459" y="1213"/>
                  </a:lnTo>
                  <a:lnTo>
                    <a:pt x="465" y="1200"/>
                  </a:lnTo>
                  <a:cubicBezTo>
                    <a:pt x="447" y="1096"/>
                    <a:pt x="452" y="1176"/>
                    <a:pt x="459" y="1083"/>
                  </a:cubicBezTo>
                  <a:cubicBezTo>
                    <a:pt x="460" y="1029"/>
                    <a:pt x="448" y="999"/>
                    <a:pt x="462" y="971"/>
                  </a:cubicBezTo>
                  <a:cubicBezTo>
                    <a:pt x="460" y="975"/>
                    <a:pt x="449" y="985"/>
                    <a:pt x="450" y="971"/>
                  </a:cubicBezTo>
                  <a:cubicBezTo>
                    <a:pt x="462" y="971"/>
                    <a:pt x="452" y="931"/>
                    <a:pt x="464" y="927"/>
                  </a:cubicBezTo>
                  <a:cubicBezTo>
                    <a:pt x="467" y="913"/>
                    <a:pt x="485" y="871"/>
                    <a:pt x="465" y="880"/>
                  </a:cubicBezTo>
                  <a:cubicBezTo>
                    <a:pt x="474" y="875"/>
                    <a:pt x="492" y="838"/>
                    <a:pt x="489" y="863"/>
                  </a:cubicBezTo>
                  <a:cubicBezTo>
                    <a:pt x="495" y="851"/>
                    <a:pt x="504" y="840"/>
                    <a:pt x="505" y="829"/>
                  </a:cubicBezTo>
                  <a:lnTo>
                    <a:pt x="493" y="844"/>
                  </a:lnTo>
                  <a:cubicBezTo>
                    <a:pt x="510" y="800"/>
                    <a:pt x="534" y="784"/>
                    <a:pt x="539" y="751"/>
                  </a:cubicBezTo>
                  <a:lnTo>
                    <a:pt x="524" y="763"/>
                  </a:lnTo>
                  <a:cubicBezTo>
                    <a:pt x="537" y="737"/>
                    <a:pt x="552" y="718"/>
                    <a:pt x="571" y="718"/>
                  </a:cubicBezTo>
                  <a:lnTo>
                    <a:pt x="557" y="744"/>
                  </a:lnTo>
                  <a:cubicBezTo>
                    <a:pt x="584" y="706"/>
                    <a:pt x="600" y="684"/>
                    <a:pt x="621" y="650"/>
                  </a:cubicBezTo>
                  <a:lnTo>
                    <a:pt x="612" y="660"/>
                  </a:lnTo>
                  <a:cubicBezTo>
                    <a:pt x="623" y="602"/>
                    <a:pt x="843" y="446"/>
                    <a:pt x="893" y="427"/>
                  </a:cubicBezTo>
                  <a:lnTo>
                    <a:pt x="868" y="423"/>
                  </a:lnTo>
                  <a:cubicBezTo>
                    <a:pt x="880" y="415"/>
                    <a:pt x="893" y="407"/>
                    <a:pt x="906" y="401"/>
                  </a:cubicBezTo>
                  <a:cubicBezTo>
                    <a:pt x="901" y="402"/>
                    <a:pt x="897" y="442"/>
                    <a:pt x="892" y="441"/>
                  </a:cubicBezTo>
                  <a:cubicBezTo>
                    <a:pt x="933" y="427"/>
                    <a:pt x="1069" y="388"/>
                    <a:pt x="1207" y="408"/>
                  </a:cubicBezTo>
                  <a:cubicBezTo>
                    <a:pt x="1344" y="422"/>
                    <a:pt x="1468" y="488"/>
                    <a:pt x="1498" y="516"/>
                  </a:cubicBezTo>
                  <a:cubicBezTo>
                    <a:pt x="1523" y="539"/>
                    <a:pt x="1492" y="537"/>
                    <a:pt x="1492" y="537"/>
                  </a:cubicBezTo>
                  <a:cubicBezTo>
                    <a:pt x="1527" y="554"/>
                    <a:pt x="1513" y="536"/>
                    <a:pt x="1540" y="556"/>
                  </a:cubicBezTo>
                  <a:cubicBezTo>
                    <a:pt x="1546" y="564"/>
                    <a:pt x="1533" y="563"/>
                    <a:pt x="1527" y="561"/>
                  </a:cubicBezTo>
                  <a:cubicBezTo>
                    <a:pt x="1540" y="569"/>
                    <a:pt x="1548" y="580"/>
                    <a:pt x="1553" y="576"/>
                  </a:cubicBezTo>
                  <a:cubicBezTo>
                    <a:pt x="1541" y="562"/>
                    <a:pt x="1556" y="555"/>
                    <a:pt x="1555" y="543"/>
                  </a:cubicBezTo>
                  <a:cubicBezTo>
                    <a:pt x="1567" y="552"/>
                    <a:pt x="1579" y="561"/>
                    <a:pt x="1589" y="572"/>
                  </a:cubicBezTo>
                  <a:lnTo>
                    <a:pt x="1582" y="577"/>
                  </a:lnTo>
                  <a:cubicBezTo>
                    <a:pt x="1588" y="585"/>
                    <a:pt x="1618" y="574"/>
                    <a:pt x="1646" y="610"/>
                  </a:cubicBezTo>
                  <a:cubicBezTo>
                    <a:pt x="1696" y="666"/>
                    <a:pt x="1744" y="733"/>
                    <a:pt x="1775" y="801"/>
                  </a:cubicBezTo>
                  <a:cubicBezTo>
                    <a:pt x="1770" y="802"/>
                    <a:pt x="1760" y="790"/>
                    <a:pt x="1751" y="777"/>
                  </a:cubicBezTo>
                  <a:cubicBezTo>
                    <a:pt x="1755" y="786"/>
                    <a:pt x="1762" y="799"/>
                    <a:pt x="1763" y="809"/>
                  </a:cubicBezTo>
                  <a:cubicBezTo>
                    <a:pt x="1764" y="789"/>
                    <a:pt x="1782" y="834"/>
                    <a:pt x="1780" y="820"/>
                  </a:cubicBezTo>
                  <a:cubicBezTo>
                    <a:pt x="1825" y="861"/>
                    <a:pt x="1826" y="937"/>
                    <a:pt x="1849" y="982"/>
                  </a:cubicBezTo>
                  <a:cubicBezTo>
                    <a:pt x="1870" y="969"/>
                    <a:pt x="2213" y="1057"/>
                    <a:pt x="2235" y="1070"/>
                  </a:cubicBezTo>
                  <a:cubicBezTo>
                    <a:pt x="2236" y="1093"/>
                    <a:pt x="2236" y="1115"/>
                    <a:pt x="2234" y="1122"/>
                  </a:cubicBezTo>
                  <a:cubicBezTo>
                    <a:pt x="2240" y="1117"/>
                    <a:pt x="2241" y="1071"/>
                    <a:pt x="2236" y="1047"/>
                  </a:cubicBezTo>
                  <a:lnTo>
                    <a:pt x="2223" y="1044"/>
                  </a:lnTo>
                  <a:cubicBezTo>
                    <a:pt x="2215" y="990"/>
                    <a:pt x="2231" y="1031"/>
                    <a:pt x="2223" y="977"/>
                  </a:cubicBezTo>
                  <a:cubicBezTo>
                    <a:pt x="2234" y="973"/>
                    <a:pt x="2243" y="1022"/>
                    <a:pt x="2245" y="1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9" name="Google Shape;429;p25"/>
          <p:cNvGrpSpPr/>
          <p:nvPr/>
        </p:nvGrpSpPr>
        <p:grpSpPr>
          <a:xfrm>
            <a:off x="1190019" y="3580378"/>
            <a:ext cx="3199206" cy="1653372"/>
            <a:chOff x="1190019" y="3580378"/>
            <a:chExt cx="3199206" cy="1653372"/>
          </a:xfrm>
        </p:grpSpPr>
        <p:pic>
          <p:nvPicPr>
            <p:cNvPr id="430" name="Google Shape;430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48475" y="3682437"/>
              <a:ext cx="1706251" cy="15513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1" name="Google Shape;431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7220762">
              <a:off x="1308500" y="3648400"/>
              <a:ext cx="469349" cy="543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2" name="Google Shape;432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748611">
              <a:off x="3802877" y="3879627"/>
              <a:ext cx="516895" cy="69944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33" name="Google Shape;433;p25"/>
            <p:cNvGrpSpPr/>
            <p:nvPr/>
          </p:nvGrpSpPr>
          <p:grpSpPr>
            <a:xfrm>
              <a:off x="1190025" y="4161775"/>
              <a:ext cx="248800" cy="235798"/>
              <a:chOff x="941225" y="179200"/>
              <a:chExt cx="248800" cy="235798"/>
            </a:xfrm>
          </p:grpSpPr>
          <p:sp>
            <p:nvSpPr>
              <p:cNvPr id="434" name="Google Shape;434;p25"/>
              <p:cNvSpPr/>
              <p:nvPr/>
            </p:nvSpPr>
            <p:spPr>
              <a:xfrm>
                <a:off x="941225" y="179200"/>
                <a:ext cx="174355" cy="174231"/>
              </a:xfrm>
              <a:custGeom>
                <a:rect b="b" l="l" r="r" t="t"/>
                <a:pathLst>
                  <a:path extrusionOk="0" h="8464" w="8470">
                    <a:moveTo>
                      <a:pt x="5447" y="4423"/>
                    </a:moveTo>
                    <a:cubicBezTo>
                      <a:pt x="5164" y="4549"/>
                      <a:pt x="4863" y="4723"/>
                      <a:pt x="4672" y="5001"/>
                    </a:cubicBezTo>
                    <a:cubicBezTo>
                      <a:pt x="4562" y="5128"/>
                      <a:pt x="4502" y="5281"/>
                      <a:pt x="4426" y="5423"/>
                    </a:cubicBezTo>
                    <a:cubicBezTo>
                      <a:pt x="4378" y="5571"/>
                      <a:pt x="4307" y="5720"/>
                      <a:pt x="4280" y="5869"/>
                    </a:cubicBezTo>
                    <a:cubicBezTo>
                      <a:pt x="4270" y="5896"/>
                      <a:pt x="4278" y="5863"/>
                      <a:pt x="4285" y="5828"/>
                    </a:cubicBezTo>
                    <a:cubicBezTo>
                      <a:pt x="4265" y="5909"/>
                      <a:pt x="4247" y="5988"/>
                      <a:pt x="4231" y="6065"/>
                    </a:cubicBezTo>
                    <a:cubicBezTo>
                      <a:pt x="4203" y="5931"/>
                      <a:pt x="4164" y="5773"/>
                      <a:pt x="4104" y="5599"/>
                    </a:cubicBezTo>
                    <a:cubicBezTo>
                      <a:pt x="4047" y="5414"/>
                      <a:pt x="3950" y="5209"/>
                      <a:pt x="3812" y="5016"/>
                    </a:cubicBezTo>
                    <a:cubicBezTo>
                      <a:pt x="3671" y="4825"/>
                      <a:pt x="3478" y="4646"/>
                      <a:pt x="3263" y="4532"/>
                    </a:cubicBezTo>
                    <a:cubicBezTo>
                      <a:pt x="2968" y="4370"/>
                      <a:pt x="2660" y="4277"/>
                      <a:pt x="2378" y="4218"/>
                    </a:cubicBezTo>
                    <a:cubicBezTo>
                      <a:pt x="2489" y="4195"/>
                      <a:pt x="2586" y="4170"/>
                      <a:pt x="2690" y="4138"/>
                    </a:cubicBezTo>
                    <a:lnTo>
                      <a:pt x="2569" y="4161"/>
                    </a:lnTo>
                    <a:cubicBezTo>
                      <a:pt x="2762" y="4122"/>
                      <a:pt x="2922" y="4042"/>
                      <a:pt x="3004" y="4035"/>
                    </a:cubicBezTo>
                    <a:lnTo>
                      <a:pt x="2807" y="4111"/>
                    </a:lnTo>
                    <a:cubicBezTo>
                      <a:pt x="2968" y="4055"/>
                      <a:pt x="3097" y="4009"/>
                      <a:pt x="3213" y="3936"/>
                    </a:cubicBezTo>
                    <a:cubicBezTo>
                      <a:pt x="3334" y="3879"/>
                      <a:pt x="3437" y="3800"/>
                      <a:pt x="3548" y="3697"/>
                    </a:cubicBezTo>
                    <a:lnTo>
                      <a:pt x="3465" y="3765"/>
                    </a:lnTo>
                    <a:cubicBezTo>
                      <a:pt x="3506" y="3729"/>
                      <a:pt x="3560" y="3682"/>
                      <a:pt x="3625" y="3625"/>
                    </a:cubicBezTo>
                    <a:cubicBezTo>
                      <a:pt x="3684" y="3551"/>
                      <a:pt x="3752" y="3465"/>
                      <a:pt x="3827" y="3370"/>
                    </a:cubicBezTo>
                    <a:cubicBezTo>
                      <a:pt x="3884" y="3265"/>
                      <a:pt x="3950" y="3148"/>
                      <a:pt x="4004" y="3024"/>
                    </a:cubicBezTo>
                    <a:cubicBezTo>
                      <a:pt x="4045" y="2897"/>
                      <a:pt x="4100" y="2766"/>
                      <a:pt x="4130" y="2634"/>
                    </a:cubicBezTo>
                    <a:cubicBezTo>
                      <a:pt x="4178" y="2443"/>
                      <a:pt x="4213" y="2253"/>
                      <a:pt x="4237" y="2081"/>
                    </a:cubicBezTo>
                    <a:cubicBezTo>
                      <a:pt x="4274" y="2339"/>
                      <a:pt x="4314" y="2540"/>
                      <a:pt x="4352" y="2646"/>
                    </a:cubicBezTo>
                    <a:cubicBezTo>
                      <a:pt x="4410" y="2861"/>
                      <a:pt x="4343" y="2690"/>
                      <a:pt x="4341" y="2688"/>
                    </a:cubicBezTo>
                    <a:cubicBezTo>
                      <a:pt x="4434" y="2947"/>
                      <a:pt x="4391" y="2796"/>
                      <a:pt x="4469" y="3017"/>
                    </a:cubicBezTo>
                    <a:cubicBezTo>
                      <a:pt x="4489" y="3078"/>
                      <a:pt x="4456" y="3008"/>
                      <a:pt x="4442" y="2975"/>
                    </a:cubicBezTo>
                    <a:cubicBezTo>
                      <a:pt x="4472" y="3073"/>
                      <a:pt x="4528" y="3159"/>
                      <a:pt x="4533" y="3164"/>
                    </a:cubicBezTo>
                    <a:cubicBezTo>
                      <a:pt x="4474" y="3045"/>
                      <a:pt x="4513" y="3089"/>
                      <a:pt x="4497" y="3036"/>
                    </a:cubicBezTo>
                    <a:lnTo>
                      <a:pt x="4641" y="3307"/>
                    </a:lnTo>
                    <a:lnTo>
                      <a:pt x="4627" y="3300"/>
                    </a:lnTo>
                    <a:cubicBezTo>
                      <a:pt x="4641" y="3331"/>
                      <a:pt x="4671" y="3364"/>
                      <a:pt x="4724" y="3418"/>
                    </a:cubicBezTo>
                    <a:cubicBezTo>
                      <a:pt x="4781" y="3466"/>
                      <a:pt x="4831" y="3561"/>
                      <a:pt x="4954" y="3654"/>
                    </a:cubicBezTo>
                    <a:cubicBezTo>
                      <a:pt x="5336" y="3992"/>
                      <a:pt x="5855" y="4118"/>
                      <a:pt x="6309" y="4199"/>
                    </a:cubicBezTo>
                    <a:cubicBezTo>
                      <a:pt x="6300" y="4200"/>
                      <a:pt x="6292" y="4202"/>
                      <a:pt x="6283" y="4203"/>
                    </a:cubicBezTo>
                    <a:cubicBezTo>
                      <a:pt x="6245" y="4199"/>
                      <a:pt x="6197" y="4193"/>
                      <a:pt x="6148" y="4185"/>
                    </a:cubicBezTo>
                    <a:cubicBezTo>
                      <a:pt x="6184" y="4191"/>
                      <a:pt x="6222" y="4198"/>
                      <a:pt x="6266" y="4206"/>
                    </a:cubicBezTo>
                    <a:cubicBezTo>
                      <a:pt x="5994" y="4252"/>
                      <a:pt x="5720" y="4318"/>
                      <a:pt x="5447" y="4423"/>
                    </a:cubicBezTo>
                    <a:moveTo>
                      <a:pt x="1069" y="4393"/>
                    </a:moveTo>
                    <a:cubicBezTo>
                      <a:pt x="1072" y="4392"/>
                      <a:pt x="1075" y="4392"/>
                      <a:pt x="1078" y="4392"/>
                    </a:cubicBezTo>
                    <a:cubicBezTo>
                      <a:pt x="1075" y="4392"/>
                      <a:pt x="1072" y="4392"/>
                      <a:pt x="1069" y="4393"/>
                    </a:cubicBezTo>
                    <a:moveTo>
                      <a:pt x="8124" y="4066"/>
                    </a:moveTo>
                    <a:cubicBezTo>
                      <a:pt x="8138" y="4060"/>
                      <a:pt x="8150" y="4053"/>
                      <a:pt x="8162" y="4047"/>
                    </a:cubicBezTo>
                    <a:cubicBezTo>
                      <a:pt x="8215" y="4045"/>
                      <a:pt x="8272" y="4042"/>
                      <a:pt x="8336" y="4038"/>
                    </a:cubicBezTo>
                    <a:cubicBezTo>
                      <a:pt x="8294" y="4036"/>
                      <a:pt x="8240" y="4037"/>
                      <a:pt x="8178" y="4039"/>
                    </a:cubicBezTo>
                    <a:cubicBezTo>
                      <a:pt x="8222" y="4016"/>
                      <a:pt x="8249" y="3999"/>
                      <a:pt x="8249" y="3994"/>
                    </a:cubicBezTo>
                    <a:cubicBezTo>
                      <a:pt x="8339" y="4001"/>
                      <a:pt x="8419" y="4007"/>
                      <a:pt x="8465" y="4010"/>
                    </a:cubicBezTo>
                    <a:cubicBezTo>
                      <a:pt x="8441" y="4003"/>
                      <a:pt x="8257" y="3989"/>
                      <a:pt x="8159" y="3987"/>
                    </a:cubicBezTo>
                    <a:lnTo>
                      <a:pt x="8141" y="3999"/>
                    </a:lnTo>
                    <a:cubicBezTo>
                      <a:pt x="7916" y="3989"/>
                      <a:pt x="8089" y="3988"/>
                      <a:pt x="7869" y="3975"/>
                    </a:cubicBezTo>
                    <a:cubicBezTo>
                      <a:pt x="7858" y="3964"/>
                      <a:pt x="8060" y="3974"/>
                      <a:pt x="8238" y="3984"/>
                    </a:cubicBezTo>
                    <a:cubicBezTo>
                      <a:pt x="8078" y="3973"/>
                      <a:pt x="7919" y="3955"/>
                      <a:pt x="7853" y="3963"/>
                    </a:cubicBezTo>
                    <a:cubicBezTo>
                      <a:pt x="7703" y="3949"/>
                      <a:pt x="7870" y="3952"/>
                      <a:pt x="7690" y="3934"/>
                    </a:cubicBezTo>
                    <a:cubicBezTo>
                      <a:pt x="7562" y="3927"/>
                      <a:pt x="7392" y="3925"/>
                      <a:pt x="7245" y="3907"/>
                    </a:cubicBezTo>
                    <a:lnTo>
                      <a:pt x="7248" y="3905"/>
                    </a:lnTo>
                    <a:cubicBezTo>
                      <a:pt x="6894" y="3859"/>
                      <a:pt x="6701" y="3870"/>
                      <a:pt x="6387" y="3806"/>
                    </a:cubicBezTo>
                    <a:lnTo>
                      <a:pt x="6422" y="3807"/>
                    </a:lnTo>
                    <a:cubicBezTo>
                      <a:pt x="6308" y="3790"/>
                      <a:pt x="6095" y="3746"/>
                      <a:pt x="5903" y="3694"/>
                    </a:cubicBezTo>
                    <a:cubicBezTo>
                      <a:pt x="5957" y="3709"/>
                      <a:pt x="6004" y="3728"/>
                      <a:pt x="5886" y="3702"/>
                    </a:cubicBezTo>
                    <a:cubicBezTo>
                      <a:pt x="5773" y="3660"/>
                      <a:pt x="5693" y="3630"/>
                      <a:pt x="5615" y="3601"/>
                    </a:cubicBezTo>
                    <a:cubicBezTo>
                      <a:pt x="5537" y="3569"/>
                      <a:pt x="5478" y="3527"/>
                      <a:pt x="5410" y="3489"/>
                    </a:cubicBezTo>
                    <a:cubicBezTo>
                      <a:pt x="5362" y="3472"/>
                      <a:pt x="5323" y="3446"/>
                      <a:pt x="5285" y="3416"/>
                    </a:cubicBezTo>
                    <a:cubicBezTo>
                      <a:pt x="5237" y="3370"/>
                      <a:pt x="5157" y="3329"/>
                      <a:pt x="5101" y="3244"/>
                    </a:cubicBezTo>
                    <a:cubicBezTo>
                      <a:pt x="5069" y="3205"/>
                      <a:pt x="5034" y="3163"/>
                      <a:pt x="4998" y="3119"/>
                    </a:cubicBezTo>
                    <a:cubicBezTo>
                      <a:pt x="4970" y="3067"/>
                      <a:pt x="4940" y="3011"/>
                      <a:pt x="4909" y="2953"/>
                    </a:cubicBezTo>
                    <a:cubicBezTo>
                      <a:pt x="4789" y="2718"/>
                      <a:pt x="4700" y="2396"/>
                      <a:pt x="4646" y="2044"/>
                    </a:cubicBezTo>
                    <a:cubicBezTo>
                      <a:pt x="4532" y="1341"/>
                      <a:pt x="4493" y="547"/>
                      <a:pt x="4455" y="0"/>
                    </a:cubicBezTo>
                    <a:lnTo>
                      <a:pt x="4009" y="0"/>
                    </a:lnTo>
                    <a:cubicBezTo>
                      <a:pt x="3972" y="664"/>
                      <a:pt x="3945" y="1014"/>
                      <a:pt x="3929" y="1219"/>
                    </a:cubicBezTo>
                    <a:lnTo>
                      <a:pt x="3930" y="1186"/>
                    </a:lnTo>
                    <a:cubicBezTo>
                      <a:pt x="3902" y="1504"/>
                      <a:pt x="3867" y="1909"/>
                      <a:pt x="3777" y="2331"/>
                    </a:cubicBezTo>
                    <a:cubicBezTo>
                      <a:pt x="3691" y="2755"/>
                      <a:pt x="3524" y="3188"/>
                      <a:pt x="3180" y="3440"/>
                    </a:cubicBezTo>
                    <a:cubicBezTo>
                      <a:pt x="2840" y="3701"/>
                      <a:pt x="2352" y="3795"/>
                      <a:pt x="1915" y="3860"/>
                    </a:cubicBezTo>
                    <a:cubicBezTo>
                      <a:pt x="1473" y="3926"/>
                      <a:pt x="1059" y="3957"/>
                      <a:pt x="728" y="3985"/>
                    </a:cubicBezTo>
                    <a:cubicBezTo>
                      <a:pt x="584" y="3988"/>
                      <a:pt x="403" y="3997"/>
                      <a:pt x="233" y="4007"/>
                    </a:cubicBezTo>
                    <a:cubicBezTo>
                      <a:pt x="90" y="4001"/>
                      <a:pt x="155" y="4003"/>
                      <a:pt x="25" y="3993"/>
                    </a:cubicBezTo>
                    <a:lnTo>
                      <a:pt x="25" y="4018"/>
                    </a:lnTo>
                    <a:cubicBezTo>
                      <a:pt x="24" y="4018"/>
                      <a:pt x="23" y="4018"/>
                      <a:pt x="22" y="4018"/>
                    </a:cubicBezTo>
                    <a:cubicBezTo>
                      <a:pt x="23" y="4018"/>
                      <a:pt x="24" y="4018"/>
                      <a:pt x="25" y="4018"/>
                    </a:cubicBezTo>
                    <a:lnTo>
                      <a:pt x="25" y="4029"/>
                    </a:lnTo>
                    <a:cubicBezTo>
                      <a:pt x="19" y="4029"/>
                      <a:pt x="14" y="4029"/>
                      <a:pt x="8" y="4030"/>
                    </a:cubicBezTo>
                    <a:cubicBezTo>
                      <a:pt x="4" y="4030"/>
                      <a:pt x="0" y="4030"/>
                      <a:pt x="0" y="4030"/>
                    </a:cubicBezTo>
                    <a:lnTo>
                      <a:pt x="0" y="4436"/>
                    </a:lnTo>
                    <a:cubicBezTo>
                      <a:pt x="8" y="4437"/>
                      <a:pt x="16" y="4437"/>
                      <a:pt x="25" y="4438"/>
                    </a:cubicBezTo>
                    <a:lnTo>
                      <a:pt x="25" y="4473"/>
                    </a:lnTo>
                    <a:cubicBezTo>
                      <a:pt x="73" y="4470"/>
                      <a:pt x="158" y="4466"/>
                      <a:pt x="304" y="4458"/>
                    </a:cubicBezTo>
                    <a:cubicBezTo>
                      <a:pt x="335" y="4456"/>
                      <a:pt x="363" y="4454"/>
                      <a:pt x="391" y="4452"/>
                    </a:cubicBezTo>
                    <a:cubicBezTo>
                      <a:pt x="435" y="4454"/>
                      <a:pt x="521" y="4457"/>
                      <a:pt x="698" y="4467"/>
                    </a:cubicBezTo>
                    <a:cubicBezTo>
                      <a:pt x="888" y="4481"/>
                      <a:pt x="1214" y="4497"/>
                      <a:pt x="1599" y="4542"/>
                    </a:cubicBezTo>
                    <a:cubicBezTo>
                      <a:pt x="1982" y="4586"/>
                      <a:pt x="2436" y="4645"/>
                      <a:pt x="2827" y="4804"/>
                    </a:cubicBezTo>
                    <a:cubicBezTo>
                      <a:pt x="3024" y="4880"/>
                      <a:pt x="3191" y="4992"/>
                      <a:pt x="3332" y="5119"/>
                    </a:cubicBezTo>
                    <a:cubicBezTo>
                      <a:pt x="3393" y="5191"/>
                      <a:pt x="3452" y="5263"/>
                      <a:pt x="3506" y="5335"/>
                    </a:cubicBezTo>
                    <a:cubicBezTo>
                      <a:pt x="3550" y="5417"/>
                      <a:pt x="3592" y="5496"/>
                      <a:pt x="3632" y="5571"/>
                    </a:cubicBezTo>
                    <a:cubicBezTo>
                      <a:pt x="3758" y="5900"/>
                      <a:pt x="3815" y="6196"/>
                      <a:pt x="3839" y="6359"/>
                    </a:cubicBezTo>
                    <a:cubicBezTo>
                      <a:pt x="3915" y="6706"/>
                      <a:pt x="3947" y="7157"/>
                      <a:pt x="3981" y="7511"/>
                    </a:cubicBezTo>
                    <a:lnTo>
                      <a:pt x="3975" y="7476"/>
                    </a:lnTo>
                    <a:cubicBezTo>
                      <a:pt x="3985" y="7568"/>
                      <a:pt x="3999" y="7766"/>
                      <a:pt x="4015" y="8020"/>
                    </a:cubicBezTo>
                    <a:cubicBezTo>
                      <a:pt x="4005" y="8172"/>
                      <a:pt x="3996" y="8317"/>
                      <a:pt x="3990" y="8439"/>
                    </a:cubicBezTo>
                    <a:lnTo>
                      <a:pt x="4039" y="8439"/>
                    </a:lnTo>
                    <a:cubicBezTo>
                      <a:pt x="4039" y="8448"/>
                      <a:pt x="4040" y="8456"/>
                      <a:pt x="4040" y="8464"/>
                    </a:cubicBezTo>
                    <a:lnTo>
                      <a:pt x="4424" y="8464"/>
                    </a:lnTo>
                    <a:cubicBezTo>
                      <a:pt x="4424" y="8456"/>
                      <a:pt x="4424" y="8447"/>
                      <a:pt x="4425" y="8439"/>
                    </a:cubicBezTo>
                    <a:lnTo>
                      <a:pt x="4474" y="8439"/>
                    </a:lnTo>
                    <a:cubicBezTo>
                      <a:pt x="4463" y="8248"/>
                      <a:pt x="4456" y="8117"/>
                      <a:pt x="4455" y="8104"/>
                    </a:cubicBezTo>
                    <a:lnTo>
                      <a:pt x="4446" y="8093"/>
                    </a:lnTo>
                    <a:cubicBezTo>
                      <a:pt x="4490" y="7414"/>
                      <a:pt x="4557" y="6703"/>
                      <a:pt x="4600" y="6479"/>
                    </a:cubicBezTo>
                    <a:lnTo>
                      <a:pt x="4588" y="6537"/>
                    </a:lnTo>
                    <a:cubicBezTo>
                      <a:pt x="4635" y="6159"/>
                      <a:pt x="4651" y="6216"/>
                      <a:pt x="4721" y="5932"/>
                    </a:cubicBezTo>
                    <a:cubicBezTo>
                      <a:pt x="4687" y="5960"/>
                      <a:pt x="4779" y="5662"/>
                      <a:pt x="4822" y="5552"/>
                    </a:cubicBezTo>
                    <a:lnTo>
                      <a:pt x="4823" y="5558"/>
                    </a:lnTo>
                    <a:cubicBezTo>
                      <a:pt x="4872" y="5488"/>
                      <a:pt x="4910" y="5340"/>
                      <a:pt x="5013" y="5228"/>
                    </a:cubicBezTo>
                    <a:cubicBezTo>
                      <a:pt x="5097" y="5099"/>
                      <a:pt x="5230" y="4995"/>
                      <a:pt x="5348" y="4915"/>
                    </a:cubicBezTo>
                    <a:lnTo>
                      <a:pt x="5343" y="4928"/>
                    </a:lnTo>
                    <a:cubicBezTo>
                      <a:pt x="5530" y="4779"/>
                      <a:pt x="5994" y="4657"/>
                      <a:pt x="6174" y="4621"/>
                    </a:cubicBezTo>
                    <a:cubicBezTo>
                      <a:pt x="6588" y="4539"/>
                      <a:pt x="7250" y="4493"/>
                      <a:pt x="7827" y="4443"/>
                    </a:cubicBezTo>
                    <a:lnTo>
                      <a:pt x="8203" y="4446"/>
                    </a:lnTo>
                    <a:lnTo>
                      <a:pt x="8257" y="4440"/>
                    </a:lnTo>
                    <a:cubicBezTo>
                      <a:pt x="8257" y="4440"/>
                      <a:pt x="8815" y="4102"/>
                      <a:pt x="8124" y="4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25"/>
              <p:cNvSpPr/>
              <p:nvPr/>
            </p:nvSpPr>
            <p:spPr>
              <a:xfrm>
                <a:off x="1143812" y="369443"/>
                <a:ext cx="46213" cy="45555"/>
              </a:xfrm>
              <a:custGeom>
                <a:rect b="b" l="l" r="r" t="t"/>
                <a:pathLst>
                  <a:path extrusionOk="0" h="2213" w="2245">
                    <a:moveTo>
                      <a:pt x="2245" y="1066"/>
                    </a:moveTo>
                    <a:cubicBezTo>
                      <a:pt x="2245" y="1027"/>
                      <a:pt x="2249" y="986"/>
                      <a:pt x="2234" y="972"/>
                    </a:cubicBezTo>
                    <a:cubicBezTo>
                      <a:pt x="2233" y="934"/>
                      <a:pt x="2247" y="974"/>
                      <a:pt x="2245" y="928"/>
                    </a:cubicBezTo>
                    <a:cubicBezTo>
                      <a:pt x="2238" y="897"/>
                      <a:pt x="2217" y="858"/>
                      <a:pt x="2214" y="821"/>
                    </a:cubicBezTo>
                    <a:lnTo>
                      <a:pt x="2216" y="821"/>
                    </a:lnTo>
                    <a:cubicBezTo>
                      <a:pt x="2201" y="730"/>
                      <a:pt x="2159" y="694"/>
                      <a:pt x="2132" y="617"/>
                    </a:cubicBezTo>
                    <a:lnTo>
                      <a:pt x="2139" y="623"/>
                    </a:lnTo>
                    <a:cubicBezTo>
                      <a:pt x="2133" y="594"/>
                      <a:pt x="2098" y="548"/>
                      <a:pt x="2075" y="500"/>
                    </a:cubicBezTo>
                    <a:cubicBezTo>
                      <a:pt x="2081" y="514"/>
                      <a:pt x="2082" y="529"/>
                      <a:pt x="2064" y="503"/>
                    </a:cubicBezTo>
                    <a:cubicBezTo>
                      <a:pt x="2036" y="449"/>
                      <a:pt x="2006" y="420"/>
                      <a:pt x="1984" y="382"/>
                    </a:cubicBezTo>
                    <a:lnTo>
                      <a:pt x="1948" y="357"/>
                    </a:lnTo>
                    <a:cubicBezTo>
                      <a:pt x="1883" y="278"/>
                      <a:pt x="1679" y="104"/>
                      <a:pt x="1425" y="39"/>
                    </a:cubicBezTo>
                    <a:cubicBezTo>
                      <a:pt x="1175" y="-34"/>
                      <a:pt x="915" y="13"/>
                      <a:pt x="817" y="44"/>
                    </a:cubicBezTo>
                    <a:lnTo>
                      <a:pt x="825" y="40"/>
                    </a:lnTo>
                    <a:cubicBezTo>
                      <a:pt x="673" y="79"/>
                      <a:pt x="448" y="189"/>
                      <a:pt x="289" y="373"/>
                    </a:cubicBezTo>
                    <a:cubicBezTo>
                      <a:pt x="124" y="551"/>
                      <a:pt x="40" y="789"/>
                      <a:pt x="25" y="948"/>
                    </a:cubicBezTo>
                    <a:cubicBezTo>
                      <a:pt x="6" y="996"/>
                      <a:pt x="5" y="1065"/>
                      <a:pt x="0" y="1117"/>
                    </a:cubicBezTo>
                    <a:cubicBezTo>
                      <a:pt x="6" y="1088"/>
                      <a:pt x="13" y="1098"/>
                      <a:pt x="11" y="1120"/>
                    </a:cubicBezTo>
                    <a:cubicBezTo>
                      <a:pt x="19" y="1277"/>
                      <a:pt x="13" y="1132"/>
                      <a:pt x="36" y="1288"/>
                    </a:cubicBezTo>
                    <a:cubicBezTo>
                      <a:pt x="52" y="1376"/>
                      <a:pt x="106" y="1594"/>
                      <a:pt x="238" y="1769"/>
                    </a:cubicBezTo>
                    <a:cubicBezTo>
                      <a:pt x="361" y="1949"/>
                      <a:pt x="549" y="2066"/>
                      <a:pt x="619" y="2105"/>
                    </a:cubicBezTo>
                    <a:cubicBezTo>
                      <a:pt x="702" y="2133"/>
                      <a:pt x="803" y="2176"/>
                      <a:pt x="888" y="2186"/>
                    </a:cubicBezTo>
                    <a:lnTo>
                      <a:pt x="879" y="2187"/>
                    </a:lnTo>
                    <a:cubicBezTo>
                      <a:pt x="923" y="2194"/>
                      <a:pt x="1074" y="2225"/>
                      <a:pt x="1228" y="2208"/>
                    </a:cubicBezTo>
                    <a:cubicBezTo>
                      <a:pt x="1382" y="2196"/>
                      <a:pt x="1531" y="2139"/>
                      <a:pt x="1576" y="2112"/>
                    </a:cubicBezTo>
                    <a:lnTo>
                      <a:pt x="1562" y="2116"/>
                    </a:lnTo>
                    <a:cubicBezTo>
                      <a:pt x="1642" y="2068"/>
                      <a:pt x="1637" y="2088"/>
                      <a:pt x="1703" y="2054"/>
                    </a:cubicBezTo>
                    <a:cubicBezTo>
                      <a:pt x="1687" y="2046"/>
                      <a:pt x="1747" y="1994"/>
                      <a:pt x="1769" y="1974"/>
                    </a:cubicBezTo>
                    <a:lnTo>
                      <a:pt x="1770" y="1978"/>
                    </a:lnTo>
                    <a:cubicBezTo>
                      <a:pt x="1806" y="1949"/>
                      <a:pt x="1871" y="1870"/>
                      <a:pt x="1916" y="1813"/>
                    </a:cubicBezTo>
                    <a:lnTo>
                      <a:pt x="1921" y="1821"/>
                    </a:lnTo>
                    <a:cubicBezTo>
                      <a:pt x="1956" y="1770"/>
                      <a:pt x="2022" y="1676"/>
                      <a:pt x="2042" y="1637"/>
                    </a:cubicBezTo>
                    <a:cubicBezTo>
                      <a:pt x="2094" y="1553"/>
                      <a:pt x="2167" y="1408"/>
                      <a:pt x="2172" y="1270"/>
                    </a:cubicBezTo>
                    <a:cubicBezTo>
                      <a:pt x="2185" y="1242"/>
                      <a:pt x="2196" y="1214"/>
                      <a:pt x="2206" y="1185"/>
                    </a:cubicBezTo>
                    <a:lnTo>
                      <a:pt x="2204" y="1171"/>
                    </a:lnTo>
                    <a:cubicBezTo>
                      <a:pt x="2205" y="1156"/>
                      <a:pt x="1891" y="1058"/>
                      <a:pt x="1817" y="1179"/>
                    </a:cubicBezTo>
                    <a:lnTo>
                      <a:pt x="1807" y="1177"/>
                    </a:lnTo>
                    <a:cubicBezTo>
                      <a:pt x="1807" y="1184"/>
                      <a:pt x="1808" y="1192"/>
                      <a:pt x="1807" y="1200"/>
                    </a:cubicBezTo>
                    <a:cubicBezTo>
                      <a:pt x="1798" y="1227"/>
                      <a:pt x="1807" y="1241"/>
                      <a:pt x="1798" y="1237"/>
                    </a:cubicBezTo>
                    <a:lnTo>
                      <a:pt x="1805" y="1200"/>
                    </a:lnTo>
                    <a:cubicBezTo>
                      <a:pt x="1798" y="1227"/>
                      <a:pt x="1796" y="1208"/>
                      <a:pt x="1793" y="1197"/>
                    </a:cubicBezTo>
                    <a:cubicBezTo>
                      <a:pt x="1790" y="1208"/>
                      <a:pt x="1787" y="1219"/>
                      <a:pt x="1783" y="1227"/>
                    </a:cubicBezTo>
                    <a:cubicBezTo>
                      <a:pt x="1786" y="1233"/>
                      <a:pt x="1787" y="1224"/>
                      <a:pt x="1790" y="1220"/>
                    </a:cubicBezTo>
                    <a:cubicBezTo>
                      <a:pt x="1790" y="1235"/>
                      <a:pt x="1798" y="1257"/>
                      <a:pt x="1788" y="1274"/>
                    </a:cubicBezTo>
                    <a:cubicBezTo>
                      <a:pt x="1780" y="1301"/>
                      <a:pt x="1773" y="1272"/>
                      <a:pt x="1764" y="1303"/>
                    </a:cubicBezTo>
                    <a:cubicBezTo>
                      <a:pt x="1712" y="1464"/>
                      <a:pt x="1600" y="1595"/>
                      <a:pt x="1459" y="1684"/>
                    </a:cubicBezTo>
                    <a:cubicBezTo>
                      <a:pt x="1454" y="1683"/>
                      <a:pt x="1458" y="1681"/>
                      <a:pt x="1461" y="1677"/>
                    </a:cubicBezTo>
                    <a:cubicBezTo>
                      <a:pt x="1421" y="1707"/>
                      <a:pt x="1380" y="1726"/>
                      <a:pt x="1338" y="1744"/>
                    </a:cubicBezTo>
                    <a:cubicBezTo>
                      <a:pt x="1325" y="1745"/>
                      <a:pt x="1320" y="1741"/>
                      <a:pt x="1315" y="1738"/>
                    </a:cubicBezTo>
                    <a:cubicBezTo>
                      <a:pt x="1328" y="1755"/>
                      <a:pt x="1070" y="1793"/>
                      <a:pt x="1065" y="1775"/>
                    </a:cubicBezTo>
                    <a:lnTo>
                      <a:pt x="1060" y="1791"/>
                    </a:lnTo>
                    <a:cubicBezTo>
                      <a:pt x="1010" y="1787"/>
                      <a:pt x="1048" y="1771"/>
                      <a:pt x="1002" y="1769"/>
                    </a:cubicBezTo>
                    <a:cubicBezTo>
                      <a:pt x="979" y="1792"/>
                      <a:pt x="929" y="1749"/>
                      <a:pt x="910" y="1758"/>
                    </a:cubicBezTo>
                    <a:cubicBezTo>
                      <a:pt x="910" y="1758"/>
                      <a:pt x="890" y="1747"/>
                      <a:pt x="894" y="1741"/>
                    </a:cubicBezTo>
                    <a:cubicBezTo>
                      <a:pt x="883" y="1750"/>
                      <a:pt x="871" y="1736"/>
                      <a:pt x="857" y="1734"/>
                    </a:cubicBezTo>
                    <a:cubicBezTo>
                      <a:pt x="850" y="1736"/>
                      <a:pt x="859" y="1739"/>
                      <a:pt x="861" y="1744"/>
                    </a:cubicBezTo>
                    <a:cubicBezTo>
                      <a:pt x="850" y="1742"/>
                      <a:pt x="840" y="1738"/>
                      <a:pt x="829" y="1734"/>
                    </a:cubicBezTo>
                    <a:cubicBezTo>
                      <a:pt x="819" y="1725"/>
                      <a:pt x="820" y="1717"/>
                      <a:pt x="833" y="1722"/>
                    </a:cubicBezTo>
                    <a:cubicBezTo>
                      <a:pt x="794" y="1705"/>
                      <a:pt x="688" y="1637"/>
                      <a:pt x="611" y="1540"/>
                    </a:cubicBezTo>
                    <a:cubicBezTo>
                      <a:pt x="534" y="1443"/>
                      <a:pt x="493" y="1326"/>
                      <a:pt x="482" y="1283"/>
                    </a:cubicBezTo>
                    <a:cubicBezTo>
                      <a:pt x="476" y="1297"/>
                      <a:pt x="488" y="1322"/>
                      <a:pt x="479" y="1337"/>
                    </a:cubicBezTo>
                    <a:cubicBezTo>
                      <a:pt x="461" y="1317"/>
                      <a:pt x="472" y="1301"/>
                      <a:pt x="460" y="1293"/>
                    </a:cubicBezTo>
                    <a:cubicBezTo>
                      <a:pt x="478" y="1279"/>
                      <a:pt x="452" y="1240"/>
                      <a:pt x="473" y="1218"/>
                    </a:cubicBezTo>
                    <a:lnTo>
                      <a:pt x="459" y="1213"/>
                    </a:lnTo>
                    <a:lnTo>
                      <a:pt x="465" y="1200"/>
                    </a:lnTo>
                    <a:cubicBezTo>
                      <a:pt x="447" y="1096"/>
                      <a:pt x="452" y="1176"/>
                      <a:pt x="459" y="1083"/>
                    </a:cubicBezTo>
                    <a:cubicBezTo>
                      <a:pt x="460" y="1029"/>
                      <a:pt x="448" y="999"/>
                      <a:pt x="462" y="971"/>
                    </a:cubicBezTo>
                    <a:cubicBezTo>
                      <a:pt x="460" y="975"/>
                      <a:pt x="449" y="985"/>
                      <a:pt x="450" y="971"/>
                    </a:cubicBezTo>
                    <a:cubicBezTo>
                      <a:pt x="462" y="971"/>
                      <a:pt x="452" y="931"/>
                      <a:pt x="464" y="927"/>
                    </a:cubicBezTo>
                    <a:cubicBezTo>
                      <a:pt x="467" y="913"/>
                      <a:pt x="485" y="871"/>
                      <a:pt x="465" y="880"/>
                    </a:cubicBezTo>
                    <a:cubicBezTo>
                      <a:pt x="474" y="875"/>
                      <a:pt x="492" y="838"/>
                      <a:pt x="489" y="863"/>
                    </a:cubicBezTo>
                    <a:cubicBezTo>
                      <a:pt x="495" y="851"/>
                      <a:pt x="504" y="840"/>
                      <a:pt x="505" y="829"/>
                    </a:cubicBezTo>
                    <a:lnTo>
                      <a:pt x="493" y="844"/>
                    </a:lnTo>
                    <a:cubicBezTo>
                      <a:pt x="510" y="800"/>
                      <a:pt x="534" y="784"/>
                      <a:pt x="539" y="751"/>
                    </a:cubicBezTo>
                    <a:lnTo>
                      <a:pt x="524" y="763"/>
                    </a:lnTo>
                    <a:cubicBezTo>
                      <a:pt x="537" y="737"/>
                      <a:pt x="552" y="718"/>
                      <a:pt x="571" y="718"/>
                    </a:cubicBezTo>
                    <a:lnTo>
                      <a:pt x="557" y="744"/>
                    </a:lnTo>
                    <a:cubicBezTo>
                      <a:pt x="584" y="706"/>
                      <a:pt x="600" y="684"/>
                      <a:pt x="621" y="650"/>
                    </a:cubicBezTo>
                    <a:lnTo>
                      <a:pt x="612" y="660"/>
                    </a:lnTo>
                    <a:cubicBezTo>
                      <a:pt x="623" y="602"/>
                      <a:pt x="843" y="446"/>
                      <a:pt x="893" y="427"/>
                    </a:cubicBezTo>
                    <a:lnTo>
                      <a:pt x="868" y="423"/>
                    </a:lnTo>
                    <a:cubicBezTo>
                      <a:pt x="880" y="415"/>
                      <a:pt x="893" y="407"/>
                      <a:pt x="906" y="401"/>
                    </a:cubicBezTo>
                    <a:cubicBezTo>
                      <a:pt x="901" y="402"/>
                      <a:pt x="897" y="442"/>
                      <a:pt x="892" y="441"/>
                    </a:cubicBezTo>
                    <a:cubicBezTo>
                      <a:pt x="933" y="427"/>
                      <a:pt x="1069" y="388"/>
                      <a:pt x="1207" y="408"/>
                    </a:cubicBezTo>
                    <a:cubicBezTo>
                      <a:pt x="1344" y="422"/>
                      <a:pt x="1468" y="488"/>
                      <a:pt x="1498" y="516"/>
                    </a:cubicBezTo>
                    <a:cubicBezTo>
                      <a:pt x="1523" y="539"/>
                      <a:pt x="1492" y="537"/>
                      <a:pt x="1492" y="537"/>
                    </a:cubicBezTo>
                    <a:cubicBezTo>
                      <a:pt x="1527" y="554"/>
                      <a:pt x="1513" y="536"/>
                      <a:pt x="1540" y="556"/>
                    </a:cubicBezTo>
                    <a:cubicBezTo>
                      <a:pt x="1546" y="564"/>
                      <a:pt x="1533" y="563"/>
                      <a:pt x="1527" y="561"/>
                    </a:cubicBezTo>
                    <a:cubicBezTo>
                      <a:pt x="1540" y="569"/>
                      <a:pt x="1548" y="580"/>
                      <a:pt x="1553" y="576"/>
                    </a:cubicBezTo>
                    <a:cubicBezTo>
                      <a:pt x="1541" y="562"/>
                      <a:pt x="1556" y="555"/>
                      <a:pt x="1555" y="543"/>
                    </a:cubicBezTo>
                    <a:cubicBezTo>
                      <a:pt x="1567" y="552"/>
                      <a:pt x="1579" y="561"/>
                      <a:pt x="1589" y="572"/>
                    </a:cubicBezTo>
                    <a:lnTo>
                      <a:pt x="1582" y="577"/>
                    </a:lnTo>
                    <a:cubicBezTo>
                      <a:pt x="1588" y="585"/>
                      <a:pt x="1618" y="574"/>
                      <a:pt x="1646" y="610"/>
                    </a:cubicBezTo>
                    <a:cubicBezTo>
                      <a:pt x="1696" y="666"/>
                      <a:pt x="1744" y="733"/>
                      <a:pt x="1775" y="801"/>
                    </a:cubicBezTo>
                    <a:cubicBezTo>
                      <a:pt x="1770" y="802"/>
                      <a:pt x="1760" y="790"/>
                      <a:pt x="1751" y="777"/>
                    </a:cubicBezTo>
                    <a:cubicBezTo>
                      <a:pt x="1755" y="786"/>
                      <a:pt x="1762" y="799"/>
                      <a:pt x="1763" y="809"/>
                    </a:cubicBezTo>
                    <a:cubicBezTo>
                      <a:pt x="1764" y="789"/>
                      <a:pt x="1782" y="834"/>
                      <a:pt x="1780" y="820"/>
                    </a:cubicBezTo>
                    <a:cubicBezTo>
                      <a:pt x="1825" y="861"/>
                      <a:pt x="1826" y="937"/>
                      <a:pt x="1849" y="982"/>
                    </a:cubicBezTo>
                    <a:cubicBezTo>
                      <a:pt x="1870" y="969"/>
                      <a:pt x="2213" y="1057"/>
                      <a:pt x="2235" y="1070"/>
                    </a:cubicBezTo>
                    <a:cubicBezTo>
                      <a:pt x="2236" y="1093"/>
                      <a:pt x="2236" y="1115"/>
                      <a:pt x="2234" y="1122"/>
                    </a:cubicBezTo>
                    <a:cubicBezTo>
                      <a:pt x="2240" y="1117"/>
                      <a:pt x="2241" y="1071"/>
                      <a:pt x="2236" y="1047"/>
                    </a:cubicBezTo>
                    <a:lnTo>
                      <a:pt x="2223" y="1044"/>
                    </a:lnTo>
                    <a:cubicBezTo>
                      <a:pt x="2215" y="990"/>
                      <a:pt x="2231" y="1031"/>
                      <a:pt x="2223" y="977"/>
                    </a:cubicBezTo>
                    <a:cubicBezTo>
                      <a:pt x="2234" y="973"/>
                      <a:pt x="2243" y="1022"/>
                      <a:pt x="2245" y="1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6" name="Google Shape;436;p25"/>
            <p:cNvGrpSpPr/>
            <p:nvPr/>
          </p:nvGrpSpPr>
          <p:grpSpPr>
            <a:xfrm>
              <a:off x="3592425" y="3639875"/>
              <a:ext cx="248800" cy="235798"/>
              <a:chOff x="941225" y="179200"/>
              <a:chExt cx="248800" cy="235798"/>
            </a:xfrm>
          </p:grpSpPr>
          <p:sp>
            <p:nvSpPr>
              <p:cNvPr id="437" name="Google Shape;437;p25"/>
              <p:cNvSpPr/>
              <p:nvPr/>
            </p:nvSpPr>
            <p:spPr>
              <a:xfrm>
                <a:off x="941225" y="179200"/>
                <a:ext cx="174355" cy="174231"/>
              </a:xfrm>
              <a:custGeom>
                <a:rect b="b" l="l" r="r" t="t"/>
                <a:pathLst>
                  <a:path extrusionOk="0" h="8464" w="8470">
                    <a:moveTo>
                      <a:pt x="5447" y="4423"/>
                    </a:moveTo>
                    <a:cubicBezTo>
                      <a:pt x="5164" y="4549"/>
                      <a:pt x="4863" y="4723"/>
                      <a:pt x="4672" y="5001"/>
                    </a:cubicBezTo>
                    <a:cubicBezTo>
                      <a:pt x="4562" y="5128"/>
                      <a:pt x="4502" y="5281"/>
                      <a:pt x="4426" y="5423"/>
                    </a:cubicBezTo>
                    <a:cubicBezTo>
                      <a:pt x="4378" y="5571"/>
                      <a:pt x="4307" y="5720"/>
                      <a:pt x="4280" y="5869"/>
                    </a:cubicBezTo>
                    <a:cubicBezTo>
                      <a:pt x="4270" y="5896"/>
                      <a:pt x="4278" y="5863"/>
                      <a:pt x="4285" y="5828"/>
                    </a:cubicBezTo>
                    <a:cubicBezTo>
                      <a:pt x="4265" y="5909"/>
                      <a:pt x="4247" y="5988"/>
                      <a:pt x="4231" y="6065"/>
                    </a:cubicBezTo>
                    <a:cubicBezTo>
                      <a:pt x="4203" y="5931"/>
                      <a:pt x="4164" y="5773"/>
                      <a:pt x="4104" y="5599"/>
                    </a:cubicBezTo>
                    <a:cubicBezTo>
                      <a:pt x="4047" y="5414"/>
                      <a:pt x="3950" y="5209"/>
                      <a:pt x="3812" y="5016"/>
                    </a:cubicBezTo>
                    <a:cubicBezTo>
                      <a:pt x="3671" y="4825"/>
                      <a:pt x="3478" y="4646"/>
                      <a:pt x="3263" y="4532"/>
                    </a:cubicBezTo>
                    <a:cubicBezTo>
                      <a:pt x="2968" y="4370"/>
                      <a:pt x="2660" y="4277"/>
                      <a:pt x="2378" y="4218"/>
                    </a:cubicBezTo>
                    <a:cubicBezTo>
                      <a:pt x="2489" y="4195"/>
                      <a:pt x="2586" y="4170"/>
                      <a:pt x="2690" y="4138"/>
                    </a:cubicBezTo>
                    <a:lnTo>
                      <a:pt x="2569" y="4161"/>
                    </a:lnTo>
                    <a:cubicBezTo>
                      <a:pt x="2762" y="4122"/>
                      <a:pt x="2922" y="4042"/>
                      <a:pt x="3004" y="4035"/>
                    </a:cubicBezTo>
                    <a:lnTo>
                      <a:pt x="2807" y="4111"/>
                    </a:lnTo>
                    <a:cubicBezTo>
                      <a:pt x="2968" y="4055"/>
                      <a:pt x="3097" y="4009"/>
                      <a:pt x="3213" y="3936"/>
                    </a:cubicBezTo>
                    <a:cubicBezTo>
                      <a:pt x="3334" y="3879"/>
                      <a:pt x="3437" y="3800"/>
                      <a:pt x="3548" y="3697"/>
                    </a:cubicBezTo>
                    <a:lnTo>
                      <a:pt x="3465" y="3765"/>
                    </a:lnTo>
                    <a:cubicBezTo>
                      <a:pt x="3506" y="3729"/>
                      <a:pt x="3560" y="3682"/>
                      <a:pt x="3625" y="3625"/>
                    </a:cubicBezTo>
                    <a:cubicBezTo>
                      <a:pt x="3684" y="3551"/>
                      <a:pt x="3752" y="3465"/>
                      <a:pt x="3827" y="3370"/>
                    </a:cubicBezTo>
                    <a:cubicBezTo>
                      <a:pt x="3884" y="3265"/>
                      <a:pt x="3950" y="3148"/>
                      <a:pt x="4004" y="3024"/>
                    </a:cubicBezTo>
                    <a:cubicBezTo>
                      <a:pt x="4045" y="2897"/>
                      <a:pt x="4100" y="2766"/>
                      <a:pt x="4130" y="2634"/>
                    </a:cubicBezTo>
                    <a:cubicBezTo>
                      <a:pt x="4178" y="2443"/>
                      <a:pt x="4213" y="2253"/>
                      <a:pt x="4237" y="2081"/>
                    </a:cubicBezTo>
                    <a:cubicBezTo>
                      <a:pt x="4274" y="2339"/>
                      <a:pt x="4314" y="2540"/>
                      <a:pt x="4352" y="2646"/>
                    </a:cubicBezTo>
                    <a:cubicBezTo>
                      <a:pt x="4410" y="2861"/>
                      <a:pt x="4343" y="2690"/>
                      <a:pt x="4341" y="2688"/>
                    </a:cubicBezTo>
                    <a:cubicBezTo>
                      <a:pt x="4434" y="2947"/>
                      <a:pt x="4391" y="2796"/>
                      <a:pt x="4469" y="3017"/>
                    </a:cubicBezTo>
                    <a:cubicBezTo>
                      <a:pt x="4489" y="3078"/>
                      <a:pt x="4456" y="3008"/>
                      <a:pt x="4442" y="2975"/>
                    </a:cubicBezTo>
                    <a:cubicBezTo>
                      <a:pt x="4472" y="3073"/>
                      <a:pt x="4528" y="3159"/>
                      <a:pt x="4533" y="3164"/>
                    </a:cubicBezTo>
                    <a:cubicBezTo>
                      <a:pt x="4474" y="3045"/>
                      <a:pt x="4513" y="3089"/>
                      <a:pt x="4497" y="3036"/>
                    </a:cubicBezTo>
                    <a:lnTo>
                      <a:pt x="4641" y="3307"/>
                    </a:lnTo>
                    <a:lnTo>
                      <a:pt x="4627" y="3300"/>
                    </a:lnTo>
                    <a:cubicBezTo>
                      <a:pt x="4641" y="3331"/>
                      <a:pt x="4671" y="3364"/>
                      <a:pt x="4724" y="3418"/>
                    </a:cubicBezTo>
                    <a:cubicBezTo>
                      <a:pt x="4781" y="3466"/>
                      <a:pt x="4831" y="3561"/>
                      <a:pt x="4954" y="3654"/>
                    </a:cubicBezTo>
                    <a:cubicBezTo>
                      <a:pt x="5336" y="3992"/>
                      <a:pt x="5855" y="4118"/>
                      <a:pt x="6309" y="4199"/>
                    </a:cubicBezTo>
                    <a:cubicBezTo>
                      <a:pt x="6300" y="4200"/>
                      <a:pt x="6292" y="4202"/>
                      <a:pt x="6283" y="4203"/>
                    </a:cubicBezTo>
                    <a:cubicBezTo>
                      <a:pt x="6245" y="4199"/>
                      <a:pt x="6197" y="4193"/>
                      <a:pt x="6148" y="4185"/>
                    </a:cubicBezTo>
                    <a:cubicBezTo>
                      <a:pt x="6184" y="4191"/>
                      <a:pt x="6222" y="4198"/>
                      <a:pt x="6266" y="4206"/>
                    </a:cubicBezTo>
                    <a:cubicBezTo>
                      <a:pt x="5994" y="4252"/>
                      <a:pt x="5720" y="4318"/>
                      <a:pt x="5447" y="4423"/>
                    </a:cubicBezTo>
                    <a:moveTo>
                      <a:pt x="1069" y="4393"/>
                    </a:moveTo>
                    <a:cubicBezTo>
                      <a:pt x="1072" y="4392"/>
                      <a:pt x="1075" y="4392"/>
                      <a:pt x="1078" y="4392"/>
                    </a:cubicBezTo>
                    <a:cubicBezTo>
                      <a:pt x="1075" y="4392"/>
                      <a:pt x="1072" y="4392"/>
                      <a:pt x="1069" y="4393"/>
                    </a:cubicBezTo>
                    <a:moveTo>
                      <a:pt x="8124" y="4066"/>
                    </a:moveTo>
                    <a:cubicBezTo>
                      <a:pt x="8138" y="4060"/>
                      <a:pt x="8150" y="4053"/>
                      <a:pt x="8162" y="4047"/>
                    </a:cubicBezTo>
                    <a:cubicBezTo>
                      <a:pt x="8215" y="4045"/>
                      <a:pt x="8272" y="4042"/>
                      <a:pt x="8336" y="4038"/>
                    </a:cubicBezTo>
                    <a:cubicBezTo>
                      <a:pt x="8294" y="4036"/>
                      <a:pt x="8240" y="4037"/>
                      <a:pt x="8178" y="4039"/>
                    </a:cubicBezTo>
                    <a:cubicBezTo>
                      <a:pt x="8222" y="4016"/>
                      <a:pt x="8249" y="3999"/>
                      <a:pt x="8249" y="3994"/>
                    </a:cubicBezTo>
                    <a:cubicBezTo>
                      <a:pt x="8339" y="4001"/>
                      <a:pt x="8419" y="4007"/>
                      <a:pt x="8465" y="4010"/>
                    </a:cubicBezTo>
                    <a:cubicBezTo>
                      <a:pt x="8441" y="4003"/>
                      <a:pt x="8257" y="3989"/>
                      <a:pt x="8159" y="3987"/>
                    </a:cubicBezTo>
                    <a:lnTo>
                      <a:pt x="8141" y="3999"/>
                    </a:lnTo>
                    <a:cubicBezTo>
                      <a:pt x="7916" y="3989"/>
                      <a:pt x="8089" y="3988"/>
                      <a:pt x="7869" y="3975"/>
                    </a:cubicBezTo>
                    <a:cubicBezTo>
                      <a:pt x="7858" y="3964"/>
                      <a:pt x="8060" y="3974"/>
                      <a:pt x="8238" y="3984"/>
                    </a:cubicBezTo>
                    <a:cubicBezTo>
                      <a:pt x="8078" y="3973"/>
                      <a:pt x="7919" y="3955"/>
                      <a:pt x="7853" y="3963"/>
                    </a:cubicBezTo>
                    <a:cubicBezTo>
                      <a:pt x="7703" y="3949"/>
                      <a:pt x="7870" y="3952"/>
                      <a:pt x="7690" y="3934"/>
                    </a:cubicBezTo>
                    <a:cubicBezTo>
                      <a:pt x="7562" y="3927"/>
                      <a:pt x="7392" y="3925"/>
                      <a:pt x="7245" y="3907"/>
                    </a:cubicBezTo>
                    <a:lnTo>
                      <a:pt x="7248" y="3905"/>
                    </a:lnTo>
                    <a:cubicBezTo>
                      <a:pt x="6894" y="3859"/>
                      <a:pt x="6701" y="3870"/>
                      <a:pt x="6387" y="3806"/>
                    </a:cubicBezTo>
                    <a:lnTo>
                      <a:pt x="6422" y="3807"/>
                    </a:lnTo>
                    <a:cubicBezTo>
                      <a:pt x="6308" y="3790"/>
                      <a:pt x="6095" y="3746"/>
                      <a:pt x="5903" y="3694"/>
                    </a:cubicBezTo>
                    <a:cubicBezTo>
                      <a:pt x="5957" y="3709"/>
                      <a:pt x="6004" y="3728"/>
                      <a:pt x="5886" y="3702"/>
                    </a:cubicBezTo>
                    <a:cubicBezTo>
                      <a:pt x="5773" y="3660"/>
                      <a:pt x="5693" y="3630"/>
                      <a:pt x="5615" y="3601"/>
                    </a:cubicBezTo>
                    <a:cubicBezTo>
                      <a:pt x="5537" y="3569"/>
                      <a:pt x="5478" y="3527"/>
                      <a:pt x="5410" y="3489"/>
                    </a:cubicBezTo>
                    <a:cubicBezTo>
                      <a:pt x="5362" y="3472"/>
                      <a:pt x="5323" y="3446"/>
                      <a:pt x="5285" y="3416"/>
                    </a:cubicBezTo>
                    <a:cubicBezTo>
                      <a:pt x="5237" y="3370"/>
                      <a:pt x="5157" y="3329"/>
                      <a:pt x="5101" y="3244"/>
                    </a:cubicBezTo>
                    <a:cubicBezTo>
                      <a:pt x="5069" y="3205"/>
                      <a:pt x="5034" y="3163"/>
                      <a:pt x="4998" y="3119"/>
                    </a:cubicBezTo>
                    <a:cubicBezTo>
                      <a:pt x="4970" y="3067"/>
                      <a:pt x="4940" y="3011"/>
                      <a:pt x="4909" y="2953"/>
                    </a:cubicBezTo>
                    <a:cubicBezTo>
                      <a:pt x="4789" y="2718"/>
                      <a:pt x="4700" y="2396"/>
                      <a:pt x="4646" y="2044"/>
                    </a:cubicBezTo>
                    <a:cubicBezTo>
                      <a:pt x="4532" y="1341"/>
                      <a:pt x="4493" y="547"/>
                      <a:pt x="4455" y="0"/>
                    </a:cubicBezTo>
                    <a:lnTo>
                      <a:pt x="4009" y="0"/>
                    </a:lnTo>
                    <a:cubicBezTo>
                      <a:pt x="3972" y="664"/>
                      <a:pt x="3945" y="1014"/>
                      <a:pt x="3929" y="1219"/>
                    </a:cubicBezTo>
                    <a:lnTo>
                      <a:pt x="3930" y="1186"/>
                    </a:lnTo>
                    <a:cubicBezTo>
                      <a:pt x="3902" y="1504"/>
                      <a:pt x="3867" y="1909"/>
                      <a:pt x="3777" y="2331"/>
                    </a:cubicBezTo>
                    <a:cubicBezTo>
                      <a:pt x="3691" y="2755"/>
                      <a:pt x="3524" y="3188"/>
                      <a:pt x="3180" y="3440"/>
                    </a:cubicBezTo>
                    <a:cubicBezTo>
                      <a:pt x="2840" y="3701"/>
                      <a:pt x="2352" y="3795"/>
                      <a:pt x="1915" y="3860"/>
                    </a:cubicBezTo>
                    <a:cubicBezTo>
                      <a:pt x="1473" y="3926"/>
                      <a:pt x="1059" y="3957"/>
                      <a:pt x="728" y="3985"/>
                    </a:cubicBezTo>
                    <a:cubicBezTo>
                      <a:pt x="584" y="3988"/>
                      <a:pt x="403" y="3997"/>
                      <a:pt x="233" y="4007"/>
                    </a:cubicBezTo>
                    <a:cubicBezTo>
                      <a:pt x="90" y="4001"/>
                      <a:pt x="155" y="4003"/>
                      <a:pt x="25" y="3993"/>
                    </a:cubicBezTo>
                    <a:lnTo>
                      <a:pt x="25" y="4018"/>
                    </a:lnTo>
                    <a:cubicBezTo>
                      <a:pt x="24" y="4018"/>
                      <a:pt x="23" y="4018"/>
                      <a:pt x="22" y="4018"/>
                    </a:cubicBezTo>
                    <a:cubicBezTo>
                      <a:pt x="23" y="4018"/>
                      <a:pt x="24" y="4018"/>
                      <a:pt x="25" y="4018"/>
                    </a:cubicBezTo>
                    <a:lnTo>
                      <a:pt x="25" y="4029"/>
                    </a:lnTo>
                    <a:cubicBezTo>
                      <a:pt x="19" y="4029"/>
                      <a:pt x="14" y="4029"/>
                      <a:pt x="8" y="4030"/>
                    </a:cubicBezTo>
                    <a:cubicBezTo>
                      <a:pt x="4" y="4030"/>
                      <a:pt x="0" y="4030"/>
                      <a:pt x="0" y="4030"/>
                    </a:cubicBezTo>
                    <a:lnTo>
                      <a:pt x="0" y="4436"/>
                    </a:lnTo>
                    <a:cubicBezTo>
                      <a:pt x="8" y="4437"/>
                      <a:pt x="16" y="4437"/>
                      <a:pt x="25" y="4438"/>
                    </a:cubicBezTo>
                    <a:lnTo>
                      <a:pt x="25" y="4473"/>
                    </a:lnTo>
                    <a:cubicBezTo>
                      <a:pt x="73" y="4470"/>
                      <a:pt x="158" y="4466"/>
                      <a:pt x="304" y="4458"/>
                    </a:cubicBezTo>
                    <a:cubicBezTo>
                      <a:pt x="335" y="4456"/>
                      <a:pt x="363" y="4454"/>
                      <a:pt x="391" y="4452"/>
                    </a:cubicBezTo>
                    <a:cubicBezTo>
                      <a:pt x="435" y="4454"/>
                      <a:pt x="521" y="4457"/>
                      <a:pt x="698" y="4467"/>
                    </a:cubicBezTo>
                    <a:cubicBezTo>
                      <a:pt x="888" y="4481"/>
                      <a:pt x="1214" y="4497"/>
                      <a:pt x="1599" y="4542"/>
                    </a:cubicBezTo>
                    <a:cubicBezTo>
                      <a:pt x="1982" y="4586"/>
                      <a:pt x="2436" y="4645"/>
                      <a:pt x="2827" y="4804"/>
                    </a:cubicBezTo>
                    <a:cubicBezTo>
                      <a:pt x="3024" y="4880"/>
                      <a:pt x="3191" y="4992"/>
                      <a:pt x="3332" y="5119"/>
                    </a:cubicBezTo>
                    <a:cubicBezTo>
                      <a:pt x="3393" y="5191"/>
                      <a:pt x="3452" y="5263"/>
                      <a:pt x="3506" y="5335"/>
                    </a:cubicBezTo>
                    <a:cubicBezTo>
                      <a:pt x="3550" y="5417"/>
                      <a:pt x="3592" y="5496"/>
                      <a:pt x="3632" y="5571"/>
                    </a:cubicBezTo>
                    <a:cubicBezTo>
                      <a:pt x="3758" y="5900"/>
                      <a:pt x="3815" y="6196"/>
                      <a:pt x="3839" y="6359"/>
                    </a:cubicBezTo>
                    <a:cubicBezTo>
                      <a:pt x="3915" y="6706"/>
                      <a:pt x="3947" y="7157"/>
                      <a:pt x="3981" y="7511"/>
                    </a:cubicBezTo>
                    <a:lnTo>
                      <a:pt x="3975" y="7476"/>
                    </a:lnTo>
                    <a:cubicBezTo>
                      <a:pt x="3985" y="7568"/>
                      <a:pt x="3999" y="7766"/>
                      <a:pt x="4015" y="8020"/>
                    </a:cubicBezTo>
                    <a:cubicBezTo>
                      <a:pt x="4005" y="8172"/>
                      <a:pt x="3996" y="8317"/>
                      <a:pt x="3990" y="8439"/>
                    </a:cubicBezTo>
                    <a:lnTo>
                      <a:pt x="4039" y="8439"/>
                    </a:lnTo>
                    <a:cubicBezTo>
                      <a:pt x="4039" y="8448"/>
                      <a:pt x="4040" y="8456"/>
                      <a:pt x="4040" y="8464"/>
                    </a:cubicBezTo>
                    <a:lnTo>
                      <a:pt x="4424" y="8464"/>
                    </a:lnTo>
                    <a:cubicBezTo>
                      <a:pt x="4424" y="8456"/>
                      <a:pt x="4424" y="8447"/>
                      <a:pt x="4425" y="8439"/>
                    </a:cubicBezTo>
                    <a:lnTo>
                      <a:pt x="4474" y="8439"/>
                    </a:lnTo>
                    <a:cubicBezTo>
                      <a:pt x="4463" y="8248"/>
                      <a:pt x="4456" y="8117"/>
                      <a:pt x="4455" y="8104"/>
                    </a:cubicBezTo>
                    <a:lnTo>
                      <a:pt x="4446" y="8093"/>
                    </a:lnTo>
                    <a:cubicBezTo>
                      <a:pt x="4490" y="7414"/>
                      <a:pt x="4557" y="6703"/>
                      <a:pt x="4600" y="6479"/>
                    </a:cubicBezTo>
                    <a:lnTo>
                      <a:pt x="4588" y="6537"/>
                    </a:lnTo>
                    <a:cubicBezTo>
                      <a:pt x="4635" y="6159"/>
                      <a:pt x="4651" y="6216"/>
                      <a:pt x="4721" y="5932"/>
                    </a:cubicBezTo>
                    <a:cubicBezTo>
                      <a:pt x="4687" y="5960"/>
                      <a:pt x="4779" y="5662"/>
                      <a:pt x="4822" y="5552"/>
                    </a:cubicBezTo>
                    <a:lnTo>
                      <a:pt x="4823" y="5558"/>
                    </a:lnTo>
                    <a:cubicBezTo>
                      <a:pt x="4872" y="5488"/>
                      <a:pt x="4910" y="5340"/>
                      <a:pt x="5013" y="5228"/>
                    </a:cubicBezTo>
                    <a:cubicBezTo>
                      <a:pt x="5097" y="5099"/>
                      <a:pt x="5230" y="4995"/>
                      <a:pt x="5348" y="4915"/>
                    </a:cubicBezTo>
                    <a:lnTo>
                      <a:pt x="5343" y="4928"/>
                    </a:lnTo>
                    <a:cubicBezTo>
                      <a:pt x="5530" y="4779"/>
                      <a:pt x="5994" y="4657"/>
                      <a:pt x="6174" y="4621"/>
                    </a:cubicBezTo>
                    <a:cubicBezTo>
                      <a:pt x="6588" y="4539"/>
                      <a:pt x="7250" y="4493"/>
                      <a:pt x="7827" y="4443"/>
                    </a:cubicBezTo>
                    <a:lnTo>
                      <a:pt x="8203" y="4446"/>
                    </a:lnTo>
                    <a:lnTo>
                      <a:pt x="8257" y="4440"/>
                    </a:lnTo>
                    <a:cubicBezTo>
                      <a:pt x="8257" y="4440"/>
                      <a:pt x="8815" y="4102"/>
                      <a:pt x="8124" y="4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25"/>
              <p:cNvSpPr/>
              <p:nvPr/>
            </p:nvSpPr>
            <p:spPr>
              <a:xfrm>
                <a:off x="1143812" y="369443"/>
                <a:ext cx="46213" cy="45555"/>
              </a:xfrm>
              <a:custGeom>
                <a:rect b="b" l="l" r="r" t="t"/>
                <a:pathLst>
                  <a:path extrusionOk="0" h="2213" w="2245">
                    <a:moveTo>
                      <a:pt x="2245" y="1066"/>
                    </a:moveTo>
                    <a:cubicBezTo>
                      <a:pt x="2245" y="1027"/>
                      <a:pt x="2249" y="986"/>
                      <a:pt x="2234" y="972"/>
                    </a:cubicBezTo>
                    <a:cubicBezTo>
                      <a:pt x="2233" y="934"/>
                      <a:pt x="2247" y="974"/>
                      <a:pt x="2245" y="928"/>
                    </a:cubicBezTo>
                    <a:cubicBezTo>
                      <a:pt x="2238" y="897"/>
                      <a:pt x="2217" y="858"/>
                      <a:pt x="2214" y="821"/>
                    </a:cubicBezTo>
                    <a:lnTo>
                      <a:pt x="2216" y="821"/>
                    </a:lnTo>
                    <a:cubicBezTo>
                      <a:pt x="2201" y="730"/>
                      <a:pt x="2159" y="694"/>
                      <a:pt x="2132" y="617"/>
                    </a:cubicBezTo>
                    <a:lnTo>
                      <a:pt x="2139" y="623"/>
                    </a:lnTo>
                    <a:cubicBezTo>
                      <a:pt x="2133" y="594"/>
                      <a:pt x="2098" y="548"/>
                      <a:pt x="2075" y="500"/>
                    </a:cubicBezTo>
                    <a:cubicBezTo>
                      <a:pt x="2081" y="514"/>
                      <a:pt x="2082" y="529"/>
                      <a:pt x="2064" y="503"/>
                    </a:cubicBezTo>
                    <a:cubicBezTo>
                      <a:pt x="2036" y="449"/>
                      <a:pt x="2006" y="420"/>
                      <a:pt x="1984" y="382"/>
                    </a:cubicBezTo>
                    <a:lnTo>
                      <a:pt x="1948" y="357"/>
                    </a:lnTo>
                    <a:cubicBezTo>
                      <a:pt x="1883" y="278"/>
                      <a:pt x="1679" y="104"/>
                      <a:pt x="1425" y="39"/>
                    </a:cubicBezTo>
                    <a:cubicBezTo>
                      <a:pt x="1175" y="-34"/>
                      <a:pt x="915" y="13"/>
                      <a:pt x="817" y="44"/>
                    </a:cubicBezTo>
                    <a:lnTo>
                      <a:pt x="825" y="40"/>
                    </a:lnTo>
                    <a:cubicBezTo>
                      <a:pt x="673" y="79"/>
                      <a:pt x="448" y="189"/>
                      <a:pt x="289" y="373"/>
                    </a:cubicBezTo>
                    <a:cubicBezTo>
                      <a:pt x="124" y="551"/>
                      <a:pt x="40" y="789"/>
                      <a:pt x="25" y="948"/>
                    </a:cubicBezTo>
                    <a:cubicBezTo>
                      <a:pt x="6" y="996"/>
                      <a:pt x="5" y="1065"/>
                      <a:pt x="0" y="1117"/>
                    </a:cubicBezTo>
                    <a:cubicBezTo>
                      <a:pt x="6" y="1088"/>
                      <a:pt x="13" y="1098"/>
                      <a:pt x="11" y="1120"/>
                    </a:cubicBezTo>
                    <a:cubicBezTo>
                      <a:pt x="19" y="1277"/>
                      <a:pt x="13" y="1132"/>
                      <a:pt x="36" y="1288"/>
                    </a:cubicBezTo>
                    <a:cubicBezTo>
                      <a:pt x="52" y="1376"/>
                      <a:pt x="106" y="1594"/>
                      <a:pt x="238" y="1769"/>
                    </a:cubicBezTo>
                    <a:cubicBezTo>
                      <a:pt x="361" y="1949"/>
                      <a:pt x="549" y="2066"/>
                      <a:pt x="619" y="2105"/>
                    </a:cubicBezTo>
                    <a:cubicBezTo>
                      <a:pt x="702" y="2133"/>
                      <a:pt x="803" y="2176"/>
                      <a:pt x="888" y="2186"/>
                    </a:cubicBezTo>
                    <a:lnTo>
                      <a:pt x="879" y="2187"/>
                    </a:lnTo>
                    <a:cubicBezTo>
                      <a:pt x="923" y="2194"/>
                      <a:pt x="1074" y="2225"/>
                      <a:pt x="1228" y="2208"/>
                    </a:cubicBezTo>
                    <a:cubicBezTo>
                      <a:pt x="1382" y="2196"/>
                      <a:pt x="1531" y="2139"/>
                      <a:pt x="1576" y="2112"/>
                    </a:cubicBezTo>
                    <a:lnTo>
                      <a:pt x="1562" y="2116"/>
                    </a:lnTo>
                    <a:cubicBezTo>
                      <a:pt x="1642" y="2068"/>
                      <a:pt x="1637" y="2088"/>
                      <a:pt x="1703" y="2054"/>
                    </a:cubicBezTo>
                    <a:cubicBezTo>
                      <a:pt x="1687" y="2046"/>
                      <a:pt x="1747" y="1994"/>
                      <a:pt x="1769" y="1974"/>
                    </a:cubicBezTo>
                    <a:lnTo>
                      <a:pt x="1770" y="1978"/>
                    </a:lnTo>
                    <a:cubicBezTo>
                      <a:pt x="1806" y="1949"/>
                      <a:pt x="1871" y="1870"/>
                      <a:pt x="1916" y="1813"/>
                    </a:cubicBezTo>
                    <a:lnTo>
                      <a:pt x="1921" y="1821"/>
                    </a:lnTo>
                    <a:cubicBezTo>
                      <a:pt x="1956" y="1770"/>
                      <a:pt x="2022" y="1676"/>
                      <a:pt x="2042" y="1637"/>
                    </a:cubicBezTo>
                    <a:cubicBezTo>
                      <a:pt x="2094" y="1553"/>
                      <a:pt x="2167" y="1408"/>
                      <a:pt x="2172" y="1270"/>
                    </a:cubicBezTo>
                    <a:cubicBezTo>
                      <a:pt x="2185" y="1242"/>
                      <a:pt x="2196" y="1214"/>
                      <a:pt x="2206" y="1185"/>
                    </a:cubicBezTo>
                    <a:lnTo>
                      <a:pt x="2204" y="1171"/>
                    </a:lnTo>
                    <a:cubicBezTo>
                      <a:pt x="2205" y="1156"/>
                      <a:pt x="1891" y="1058"/>
                      <a:pt x="1817" y="1179"/>
                    </a:cubicBezTo>
                    <a:lnTo>
                      <a:pt x="1807" y="1177"/>
                    </a:lnTo>
                    <a:cubicBezTo>
                      <a:pt x="1807" y="1184"/>
                      <a:pt x="1808" y="1192"/>
                      <a:pt x="1807" y="1200"/>
                    </a:cubicBezTo>
                    <a:cubicBezTo>
                      <a:pt x="1798" y="1227"/>
                      <a:pt x="1807" y="1241"/>
                      <a:pt x="1798" y="1237"/>
                    </a:cubicBezTo>
                    <a:lnTo>
                      <a:pt x="1805" y="1200"/>
                    </a:lnTo>
                    <a:cubicBezTo>
                      <a:pt x="1798" y="1227"/>
                      <a:pt x="1796" y="1208"/>
                      <a:pt x="1793" y="1197"/>
                    </a:cubicBezTo>
                    <a:cubicBezTo>
                      <a:pt x="1790" y="1208"/>
                      <a:pt x="1787" y="1219"/>
                      <a:pt x="1783" y="1227"/>
                    </a:cubicBezTo>
                    <a:cubicBezTo>
                      <a:pt x="1786" y="1233"/>
                      <a:pt x="1787" y="1224"/>
                      <a:pt x="1790" y="1220"/>
                    </a:cubicBezTo>
                    <a:cubicBezTo>
                      <a:pt x="1790" y="1235"/>
                      <a:pt x="1798" y="1257"/>
                      <a:pt x="1788" y="1274"/>
                    </a:cubicBezTo>
                    <a:cubicBezTo>
                      <a:pt x="1780" y="1301"/>
                      <a:pt x="1773" y="1272"/>
                      <a:pt x="1764" y="1303"/>
                    </a:cubicBezTo>
                    <a:cubicBezTo>
                      <a:pt x="1712" y="1464"/>
                      <a:pt x="1600" y="1595"/>
                      <a:pt x="1459" y="1684"/>
                    </a:cubicBezTo>
                    <a:cubicBezTo>
                      <a:pt x="1454" y="1683"/>
                      <a:pt x="1458" y="1681"/>
                      <a:pt x="1461" y="1677"/>
                    </a:cubicBezTo>
                    <a:cubicBezTo>
                      <a:pt x="1421" y="1707"/>
                      <a:pt x="1380" y="1726"/>
                      <a:pt x="1338" y="1744"/>
                    </a:cubicBezTo>
                    <a:cubicBezTo>
                      <a:pt x="1325" y="1745"/>
                      <a:pt x="1320" y="1741"/>
                      <a:pt x="1315" y="1738"/>
                    </a:cubicBezTo>
                    <a:cubicBezTo>
                      <a:pt x="1328" y="1755"/>
                      <a:pt x="1070" y="1793"/>
                      <a:pt x="1065" y="1775"/>
                    </a:cubicBezTo>
                    <a:lnTo>
                      <a:pt x="1060" y="1791"/>
                    </a:lnTo>
                    <a:cubicBezTo>
                      <a:pt x="1010" y="1787"/>
                      <a:pt x="1048" y="1771"/>
                      <a:pt x="1002" y="1769"/>
                    </a:cubicBezTo>
                    <a:cubicBezTo>
                      <a:pt x="979" y="1792"/>
                      <a:pt x="929" y="1749"/>
                      <a:pt x="910" y="1758"/>
                    </a:cubicBezTo>
                    <a:cubicBezTo>
                      <a:pt x="910" y="1758"/>
                      <a:pt x="890" y="1747"/>
                      <a:pt x="894" y="1741"/>
                    </a:cubicBezTo>
                    <a:cubicBezTo>
                      <a:pt x="883" y="1750"/>
                      <a:pt x="871" y="1736"/>
                      <a:pt x="857" y="1734"/>
                    </a:cubicBezTo>
                    <a:cubicBezTo>
                      <a:pt x="850" y="1736"/>
                      <a:pt x="859" y="1739"/>
                      <a:pt x="861" y="1744"/>
                    </a:cubicBezTo>
                    <a:cubicBezTo>
                      <a:pt x="850" y="1742"/>
                      <a:pt x="840" y="1738"/>
                      <a:pt x="829" y="1734"/>
                    </a:cubicBezTo>
                    <a:cubicBezTo>
                      <a:pt x="819" y="1725"/>
                      <a:pt x="820" y="1717"/>
                      <a:pt x="833" y="1722"/>
                    </a:cubicBezTo>
                    <a:cubicBezTo>
                      <a:pt x="794" y="1705"/>
                      <a:pt x="688" y="1637"/>
                      <a:pt x="611" y="1540"/>
                    </a:cubicBezTo>
                    <a:cubicBezTo>
                      <a:pt x="534" y="1443"/>
                      <a:pt x="493" y="1326"/>
                      <a:pt x="482" y="1283"/>
                    </a:cubicBezTo>
                    <a:cubicBezTo>
                      <a:pt x="476" y="1297"/>
                      <a:pt x="488" y="1322"/>
                      <a:pt x="479" y="1337"/>
                    </a:cubicBezTo>
                    <a:cubicBezTo>
                      <a:pt x="461" y="1317"/>
                      <a:pt x="472" y="1301"/>
                      <a:pt x="460" y="1293"/>
                    </a:cubicBezTo>
                    <a:cubicBezTo>
                      <a:pt x="478" y="1279"/>
                      <a:pt x="452" y="1240"/>
                      <a:pt x="473" y="1218"/>
                    </a:cubicBezTo>
                    <a:lnTo>
                      <a:pt x="459" y="1213"/>
                    </a:lnTo>
                    <a:lnTo>
                      <a:pt x="465" y="1200"/>
                    </a:lnTo>
                    <a:cubicBezTo>
                      <a:pt x="447" y="1096"/>
                      <a:pt x="452" y="1176"/>
                      <a:pt x="459" y="1083"/>
                    </a:cubicBezTo>
                    <a:cubicBezTo>
                      <a:pt x="460" y="1029"/>
                      <a:pt x="448" y="999"/>
                      <a:pt x="462" y="971"/>
                    </a:cubicBezTo>
                    <a:cubicBezTo>
                      <a:pt x="460" y="975"/>
                      <a:pt x="449" y="985"/>
                      <a:pt x="450" y="971"/>
                    </a:cubicBezTo>
                    <a:cubicBezTo>
                      <a:pt x="462" y="971"/>
                      <a:pt x="452" y="931"/>
                      <a:pt x="464" y="927"/>
                    </a:cubicBezTo>
                    <a:cubicBezTo>
                      <a:pt x="467" y="913"/>
                      <a:pt x="485" y="871"/>
                      <a:pt x="465" y="880"/>
                    </a:cubicBezTo>
                    <a:cubicBezTo>
                      <a:pt x="474" y="875"/>
                      <a:pt x="492" y="838"/>
                      <a:pt x="489" y="863"/>
                    </a:cubicBezTo>
                    <a:cubicBezTo>
                      <a:pt x="495" y="851"/>
                      <a:pt x="504" y="840"/>
                      <a:pt x="505" y="829"/>
                    </a:cubicBezTo>
                    <a:lnTo>
                      <a:pt x="493" y="844"/>
                    </a:lnTo>
                    <a:cubicBezTo>
                      <a:pt x="510" y="800"/>
                      <a:pt x="534" y="784"/>
                      <a:pt x="539" y="751"/>
                    </a:cubicBezTo>
                    <a:lnTo>
                      <a:pt x="524" y="763"/>
                    </a:lnTo>
                    <a:cubicBezTo>
                      <a:pt x="537" y="737"/>
                      <a:pt x="552" y="718"/>
                      <a:pt x="571" y="718"/>
                    </a:cubicBezTo>
                    <a:lnTo>
                      <a:pt x="557" y="744"/>
                    </a:lnTo>
                    <a:cubicBezTo>
                      <a:pt x="584" y="706"/>
                      <a:pt x="600" y="684"/>
                      <a:pt x="621" y="650"/>
                    </a:cubicBezTo>
                    <a:lnTo>
                      <a:pt x="612" y="660"/>
                    </a:lnTo>
                    <a:cubicBezTo>
                      <a:pt x="623" y="602"/>
                      <a:pt x="843" y="446"/>
                      <a:pt x="893" y="427"/>
                    </a:cubicBezTo>
                    <a:lnTo>
                      <a:pt x="868" y="423"/>
                    </a:lnTo>
                    <a:cubicBezTo>
                      <a:pt x="880" y="415"/>
                      <a:pt x="893" y="407"/>
                      <a:pt x="906" y="401"/>
                    </a:cubicBezTo>
                    <a:cubicBezTo>
                      <a:pt x="901" y="402"/>
                      <a:pt x="897" y="442"/>
                      <a:pt x="892" y="441"/>
                    </a:cubicBezTo>
                    <a:cubicBezTo>
                      <a:pt x="933" y="427"/>
                      <a:pt x="1069" y="388"/>
                      <a:pt x="1207" y="408"/>
                    </a:cubicBezTo>
                    <a:cubicBezTo>
                      <a:pt x="1344" y="422"/>
                      <a:pt x="1468" y="488"/>
                      <a:pt x="1498" y="516"/>
                    </a:cubicBezTo>
                    <a:cubicBezTo>
                      <a:pt x="1523" y="539"/>
                      <a:pt x="1492" y="537"/>
                      <a:pt x="1492" y="537"/>
                    </a:cubicBezTo>
                    <a:cubicBezTo>
                      <a:pt x="1527" y="554"/>
                      <a:pt x="1513" y="536"/>
                      <a:pt x="1540" y="556"/>
                    </a:cubicBezTo>
                    <a:cubicBezTo>
                      <a:pt x="1546" y="564"/>
                      <a:pt x="1533" y="563"/>
                      <a:pt x="1527" y="561"/>
                    </a:cubicBezTo>
                    <a:cubicBezTo>
                      <a:pt x="1540" y="569"/>
                      <a:pt x="1548" y="580"/>
                      <a:pt x="1553" y="576"/>
                    </a:cubicBezTo>
                    <a:cubicBezTo>
                      <a:pt x="1541" y="562"/>
                      <a:pt x="1556" y="555"/>
                      <a:pt x="1555" y="543"/>
                    </a:cubicBezTo>
                    <a:cubicBezTo>
                      <a:pt x="1567" y="552"/>
                      <a:pt x="1579" y="561"/>
                      <a:pt x="1589" y="572"/>
                    </a:cubicBezTo>
                    <a:lnTo>
                      <a:pt x="1582" y="577"/>
                    </a:lnTo>
                    <a:cubicBezTo>
                      <a:pt x="1588" y="585"/>
                      <a:pt x="1618" y="574"/>
                      <a:pt x="1646" y="610"/>
                    </a:cubicBezTo>
                    <a:cubicBezTo>
                      <a:pt x="1696" y="666"/>
                      <a:pt x="1744" y="733"/>
                      <a:pt x="1775" y="801"/>
                    </a:cubicBezTo>
                    <a:cubicBezTo>
                      <a:pt x="1770" y="802"/>
                      <a:pt x="1760" y="790"/>
                      <a:pt x="1751" y="777"/>
                    </a:cubicBezTo>
                    <a:cubicBezTo>
                      <a:pt x="1755" y="786"/>
                      <a:pt x="1762" y="799"/>
                      <a:pt x="1763" y="809"/>
                    </a:cubicBezTo>
                    <a:cubicBezTo>
                      <a:pt x="1764" y="789"/>
                      <a:pt x="1782" y="834"/>
                      <a:pt x="1780" y="820"/>
                    </a:cubicBezTo>
                    <a:cubicBezTo>
                      <a:pt x="1825" y="861"/>
                      <a:pt x="1826" y="937"/>
                      <a:pt x="1849" y="982"/>
                    </a:cubicBezTo>
                    <a:cubicBezTo>
                      <a:pt x="1870" y="969"/>
                      <a:pt x="2213" y="1057"/>
                      <a:pt x="2235" y="1070"/>
                    </a:cubicBezTo>
                    <a:cubicBezTo>
                      <a:pt x="2236" y="1093"/>
                      <a:pt x="2236" y="1115"/>
                      <a:pt x="2234" y="1122"/>
                    </a:cubicBezTo>
                    <a:cubicBezTo>
                      <a:pt x="2240" y="1117"/>
                      <a:pt x="2241" y="1071"/>
                      <a:pt x="2236" y="1047"/>
                    </a:cubicBezTo>
                    <a:lnTo>
                      <a:pt x="2223" y="1044"/>
                    </a:lnTo>
                    <a:cubicBezTo>
                      <a:pt x="2215" y="990"/>
                      <a:pt x="2231" y="1031"/>
                      <a:pt x="2223" y="977"/>
                    </a:cubicBezTo>
                    <a:cubicBezTo>
                      <a:pt x="2234" y="973"/>
                      <a:pt x="2243" y="1022"/>
                      <a:pt x="2245" y="1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39" name="Google Shape;439;p25"/>
          <p:cNvGrpSpPr/>
          <p:nvPr/>
        </p:nvGrpSpPr>
        <p:grpSpPr>
          <a:xfrm>
            <a:off x="6569395" y="539500"/>
            <a:ext cx="2688853" cy="1764623"/>
            <a:chOff x="6365470" y="539500"/>
            <a:chExt cx="2688853" cy="1764623"/>
          </a:xfrm>
        </p:grpSpPr>
        <p:pic>
          <p:nvPicPr>
            <p:cNvPr id="440" name="Google Shape;440;p2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556526" y="539500"/>
              <a:ext cx="1497797" cy="150167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41" name="Google Shape;441;p25"/>
            <p:cNvGrpSpPr/>
            <p:nvPr/>
          </p:nvGrpSpPr>
          <p:grpSpPr>
            <a:xfrm>
              <a:off x="8735850" y="2068325"/>
              <a:ext cx="248800" cy="235798"/>
              <a:chOff x="941225" y="179200"/>
              <a:chExt cx="248800" cy="235798"/>
            </a:xfrm>
          </p:grpSpPr>
          <p:sp>
            <p:nvSpPr>
              <p:cNvPr id="442" name="Google Shape;442;p25"/>
              <p:cNvSpPr/>
              <p:nvPr/>
            </p:nvSpPr>
            <p:spPr>
              <a:xfrm>
                <a:off x="941225" y="179200"/>
                <a:ext cx="174355" cy="174231"/>
              </a:xfrm>
              <a:custGeom>
                <a:rect b="b" l="l" r="r" t="t"/>
                <a:pathLst>
                  <a:path extrusionOk="0" h="8464" w="8470">
                    <a:moveTo>
                      <a:pt x="5447" y="4423"/>
                    </a:moveTo>
                    <a:cubicBezTo>
                      <a:pt x="5164" y="4549"/>
                      <a:pt x="4863" y="4723"/>
                      <a:pt x="4672" y="5001"/>
                    </a:cubicBezTo>
                    <a:cubicBezTo>
                      <a:pt x="4562" y="5128"/>
                      <a:pt x="4502" y="5281"/>
                      <a:pt x="4426" y="5423"/>
                    </a:cubicBezTo>
                    <a:cubicBezTo>
                      <a:pt x="4378" y="5571"/>
                      <a:pt x="4307" y="5720"/>
                      <a:pt x="4280" y="5869"/>
                    </a:cubicBezTo>
                    <a:cubicBezTo>
                      <a:pt x="4270" y="5896"/>
                      <a:pt x="4278" y="5863"/>
                      <a:pt x="4285" y="5828"/>
                    </a:cubicBezTo>
                    <a:cubicBezTo>
                      <a:pt x="4265" y="5909"/>
                      <a:pt x="4247" y="5988"/>
                      <a:pt x="4231" y="6065"/>
                    </a:cubicBezTo>
                    <a:cubicBezTo>
                      <a:pt x="4203" y="5931"/>
                      <a:pt x="4164" y="5773"/>
                      <a:pt x="4104" y="5599"/>
                    </a:cubicBezTo>
                    <a:cubicBezTo>
                      <a:pt x="4047" y="5414"/>
                      <a:pt x="3950" y="5209"/>
                      <a:pt x="3812" y="5016"/>
                    </a:cubicBezTo>
                    <a:cubicBezTo>
                      <a:pt x="3671" y="4825"/>
                      <a:pt x="3478" y="4646"/>
                      <a:pt x="3263" y="4532"/>
                    </a:cubicBezTo>
                    <a:cubicBezTo>
                      <a:pt x="2968" y="4370"/>
                      <a:pt x="2660" y="4277"/>
                      <a:pt x="2378" y="4218"/>
                    </a:cubicBezTo>
                    <a:cubicBezTo>
                      <a:pt x="2489" y="4195"/>
                      <a:pt x="2586" y="4170"/>
                      <a:pt x="2690" y="4138"/>
                    </a:cubicBezTo>
                    <a:lnTo>
                      <a:pt x="2569" y="4161"/>
                    </a:lnTo>
                    <a:cubicBezTo>
                      <a:pt x="2762" y="4122"/>
                      <a:pt x="2922" y="4042"/>
                      <a:pt x="3004" y="4035"/>
                    </a:cubicBezTo>
                    <a:lnTo>
                      <a:pt x="2807" y="4111"/>
                    </a:lnTo>
                    <a:cubicBezTo>
                      <a:pt x="2968" y="4055"/>
                      <a:pt x="3097" y="4009"/>
                      <a:pt x="3213" y="3936"/>
                    </a:cubicBezTo>
                    <a:cubicBezTo>
                      <a:pt x="3334" y="3879"/>
                      <a:pt x="3437" y="3800"/>
                      <a:pt x="3548" y="3697"/>
                    </a:cubicBezTo>
                    <a:lnTo>
                      <a:pt x="3465" y="3765"/>
                    </a:lnTo>
                    <a:cubicBezTo>
                      <a:pt x="3506" y="3729"/>
                      <a:pt x="3560" y="3682"/>
                      <a:pt x="3625" y="3625"/>
                    </a:cubicBezTo>
                    <a:cubicBezTo>
                      <a:pt x="3684" y="3551"/>
                      <a:pt x="3752" y="3465"/>
                      <a:pt x="3827" y="3370"/>
                    </a:cubicBezTo>
                    <a:cubicBezTo>
                      <a:pt x="3884" y="3265"/>
                      <a:pt x="3950" y="3148"/>
                      <a:pt x="4004" y="3024"/>
                    </a:cubicBezTo>
                    <a:cubicBezTo>
                      <a:pt x="4045" y="2897"/>
                      <a:pt x="4100" y="2766"/>
                      <a:pt x="4130" y="2634"/>
                    </a:cubicBezTo>
                    <a:cubicBezTo>
                      <a:pt x="4178" y="2443"/>
                      <a:pt x="4213" y="2253"/>
                      <a:pt x="4237" y="2081"/>
                    </a:cubicBezTo>
                    <a:cubicBezTo>
                      <a:pt x="4274" y="2339"/>
                      <a:pt x="4314" y="2540"/>
                      <a:pt x="4352" y="2646"/>
                    </a:cubicBezTo>
                    <a:cubicBezTo>
                      <a:pt x="4410" y="2861"/>
                      <a:pt x="4343" y="2690"/>
                      <a:pt x="4341" y="2688"/>
                    </a:cubicBezTo>
                    <a:cubicBezTo>
                      <a:pt x="4434" y="2947"/>
                      <a:pt x="4391" y="2796"/>
                      <a:pt x="4469" y="3017"/>
                    </a:cubicBezTo>
                    <a:cubicBezTo>
                      <a:pt x="4489" y="3078"/>
                      <a:pt x="4456" y="3008"/>
                      <a:pt x="4442" y="2975"/>
                    </a:cubicBezTo>
                    <a:cubicBezTo>
                      <a:pt x="4472" y="3073"/>
                      <a:pt x="4528" y="3159"/>
                      <a:pt x="4533" y="3164"/>
                    </a:cubicBezTo>
                    <a:cubicBezTo>
                      <a:pt x="4474" y="3045"/>
                      <a:pt x="4513" y="3089"/>
                      <a:pt x="4497" y="3036"/>
                    </a:cubicBezTo>
                    <a:lnTo>
                      <a:pt x="4641" y="3307"/>
                    </a:lnTo>
                    <a:lnTo>
                      <a:pt x="4627" y="3300"/>
                    </a:lnTo>
                    <a:cubicBezTo>
                      <a:pt x="4641" y="3331"/>
                      <a:pt x="4671" y="3364"/>
                      <a:pt x="4724" y="3418"/>
                    </a:cubicBezTo>
                    <a:cubicBezTo>
                      <a:pt x="4781" y="3466"/>
                      <a:pt x="4831" y="3561"/>
                      <a:pt x="4954" y="3654"/>
                    </a:cubicBezTo>
                    <a:cubicBezTo>
                      <a:pt x="5336" y="3992"/>
                      <a:pt x="5855" y="4118"/>
                      <a:pt x="6309" y="4199"/>
                    </a:cubicBezTo>
                    <a:cubicBezTo>
                      <a:pt x="6300" y="4200"/>
                      <a:pt x="6292" y="4202"/>
                      <a:pt x="6283" y="4203"/>
                    </a:cubicBezTo>
                    <a:cubicBezTo>
                      <a:pt x="6245" y="4199"/>
                      <a:pt x="6197" y="4193"/>
                      <a:pt x="6148" y="4185"/>
                    </a:cubicBezTo>
                    <a:cubicBezTo>
                      <a:pt x="6184" y="4191"/>
                      <a:pt x="6222" y="4198"/>
                      <a:pt x="6266" y="4206"/>
                    </a:cubicBezTo>
                    <a:cubicBezTo>
                      <a:pt x="5994" y="4252"/>
                      <a:pt x="5720" y="4318"/>
                      <a:pt x="5447" y="4423"/>
                    </a:cubicBezTo>
                    <a:moveTo>
                      <a:pt x="1069" y="4393"/>
                    </a:moveTo>
                    <a:cubicBezTo>
                      <a:pt x="1072" y="4392"/>
                      <a:pt x="1075" y="4392"/>
                      <a:pt x="1078" y="4392"/>
                    </a:cubicBezTo>
                    <a:cubicBezTo>
                      <a:pt x="1075" y="4392"/>
                      <a:pt x="1072" y="4392"/>
                      <a:pt x="1069" y="4393"/>
                    </a:cubicBezTo>
                    <a:moveTo>
                      <a:pt x="8124" y="4066"/>
                    </a:moveTo>
                    <a:cubicBezTo>
                      <a:pt x="8138" y="4060"/>
                      <a:pt x="8150" y="4053"/>
                      <a:pt x="8162" y="4047"/>
                    </a:cubicBezTo>
                    <a:cubicBezTo>
                      <a:pt x="8215" y="4045"/>
                      <a:pt x="8272" y="4042"/>
                      <a:pt x="8336" y="4038"/>
                    </a:cubicBezTo>
                    <a:cubicBezTo>
                      <a:pt x="8294" y="4036"/>
                      <a:pt x="8240" y="4037"/>
                      <a:pt x="8178" y="4039"/>
                    </a:cubicBezTo>
                    <a:cubicBezTo>
                      <a:pt x="8222" y="4016"/>
                      <a:pt x="8249" y="3999"/>
                      <a:pt x="8249" y="3994"/>
                    </a:cubicBezTo>
                    <a:cubicBezTo>
                      <a:pt x="8339" y="4001"/>
                      <a:pt x="8419" y="4007"/>
                      <a:pt x="8465" y="4010"/>
                    </a:cubicBezTo>
                    <a:cubicBezTo>
                      <a:pt x="8441" y="4003"/>
                      <a:pt x="8257" y="3989"/>
                      <a:pt x="8159" y="3987"/>
                    </a:cubicBezTo>
                    <a:lnTo>
                      <a:pt x="8141" y="3999"/>
                    </a:lnTo>
                    <a:cubicBezTo>
                      <a:pt x="7916" y="3989"/>
                      <a:pt x="8089" y="3988"/>
                      <a:pt x="7869" y="3975"/>
                    </a:cubicBezTo>
                    <a:cubicBezTo>
                      <a:pt x="7858" y="3964"/>
                      <a:pt x="8060" y="3974"/>
                      <a:pt x="8238" y="3984"/>
                    </a:cubicBezTo>
                    <a:cubicBezTo>
                      <a:pt x="8078" y="3973"/>
                      <a:pt x="7919" y="3955"/>
                      <a:pt x="7853" y="3963"/>
                    </a:cubicBezTo>
                    <a:cubicBezTo>
                      <a:pt x="7703" y="3949"/>
                      <a:pt x="7870" y="3952"/>
                      <a:pt x="7690" y="3934"/>
                    </a:cubicBezTo>
                    <a:cubicBezTo>
                      <a:pt x="7562" y="3927"/>
                      <a:pt x="7392" y="3925"/>
                      <a:pt x="7245" y="3907"/>
                    </a:cubicBezTo>
                    <a:lnTo>
                      <a:pt x="7248" y="3905"/>
                    </a:lnTo>
                    <a:cubicBezTo>
                      <a:pt x="6894" y="3859"/>
                      <a:pt x="6701" y="3870"/>
                      <a:pt x="6387" y="3806"/>
                    </a:cubicBezTo>
                    <a:lnTo>
                      <a:pt x="6422" y="3807"/>
                    </a:lnTo>
                    <a:cubicBezTo>
                      <a:pt x="6308" y="3790"/>
                      <a:pt x="6095" y="3746"/>
                      <a:pt x="5903" y="3694"/>
                    </a:cubicBezTo>
                    <a:cubicBezTo>
                      <a:pt x="5957" y="3709"/>
                      <a:pt x="6004" y="3728"/>
                      <a:pt x="5886" y="3702"/>
                    </a:cubicBezTo>
                    <a:cubicBezTo>
                      <a:pt x="5773" y="3660"/>
                      <a:pt x="5693" y="3630"/>
                      <a:pt x="5615" y="3601"/>
                    </a:cubicBezTo>
                    <a:cubicBezTo>
                      <a:pt x="5537" y="3569"/>
                      <a:pt x="5478" y="3527"/>
                      <a:pt x="5410" y="3489"/>
                    </a:cubicBezTo>
                    <a:cubicBezTo>
                      <a:pt x="5362" y="3472"/>
                      <a:pt x="5323" y="3446"/>
                      <a:pt x="5285" y="3416"/>
                    </a:cubicBezTo>
                    <a:cubicBezTo>
                      <a:pt x="5237" y="3370"/>
                      <a:pt x="5157" y="3329"/>
                      <a:pt x="5101" y="3244"/>
                    </a:cubicBezTo>
                    <a:cubicBezTo>
                      <a:pt x="5069" y="3205"/>
                      <a:pt x="5034" y="3163"/>
                      <a:pt x="4998" y="3119"/>
                    </a:cubicBezTo>
                    <a:cubicBezTo>
                      <a:pt x="4970" y="3067"/>
                      <a:pt x="4940" y="3011"/>
                      <a:pt x="4909" y="2953"/>
                    </a:cubicBezTo>
                    <a:cubicBezTo>
                      <a:pt x="4789" y="2718"/>
                      <a:pt x="4700" y="2396"/>
                      <a:pt x="4646" y="2044"/>
                    </a:cubicBezTo>
                    <a:cubicBezTo>
                      <a:pt x="4532" y="1341"/>
                      <a:pt x="4493" y="547"/>
                      <a:pt x="4455" y="0"/>
                    </a:cubicBezTo>
                    <a:lnTo>
                      <a:pt x="4009" y="0"/>
                    </a:lnTo>
                    <a:cubicBezTo>
                      <a:pt x="3972" y="664"/>
                      <a:pt x="3945" y="1014"/>
                      <a:pt x="3929" y="1219"/>
                    </a:cubicBezTo>
                    <a:lnTo>
                      <a:pt x="3930" y="1186"/>
                    </a:lnTo>
                    <a:cubicBezTo>
                      <a:pt x="3902" y="1504"/>
                      <a:pt x="3867" y="1909"/>
                      <a:pt x="3777" y="2331"/>
                    </a:cubicBezTo>
                    <a:cubicBezTo>
                      <a:pt x="3691" y="2755"/>
                      <a:pt x="3524" y="3188"/>
                      <a:pt x="3180" y="3440"/>
                    </a:cubicBezTo>
                    <a:cubicBezTo>
                      <a:pt x="2840" y="3701"/>
                      <a:pt x="2352" y="3795"/>
                      <a:pt x="1915" y="3860"/>
                    </a:cubicBezTo>
                    <a:cubicBezTo>
                      <a:pt x="1473" y="3926"/>
                      <a:pt x="1059" y="3957"/>
                      <a:pt x="728" y="3985"/>
                    </a:cubicBezTo>
                    <a:cubicBezTo>
                      <a:pt x="584" y="3988"/>
                      <a:pt x="403" y="3997"/>
                      <a:pt x="233" y="4007"/>
                    </a:cubicBezTo>
                    <a:cubicBezTo>
                      <a:pt x="90" y="4001"/>
                      <a:pt x="155" y="4003"/>
                      <a:pt x="25" y="3993"/>
                    </a:cubicBezTo>
                    <a:lnTo>
                      <a:pt x="25" y="4018"/>
                    </a:lnTo>
                    <a:cubicBezTo>
                      <a:pt x="24" y="4018"/>
                      <a:pt x="23" y="4018"/>
                      <a:pt x="22" y="4018"/>
                    </a:cubicBezTo>
                    <a:cubicBezTo>
                      <a:pt x="23" y="4018"/>
                      <a:pt x="24" y="4018"/>
                      <a:pt x="25" y="4018"/>
                    </a:cubicBezTo>
                    <a:lnTo>
                      <a:pt x="25" y="4029"/>
                    </a:lnTo>
                    <a:cubicBezTo>
                      <a:pt x="19" y="4029"/>
                      <a:pt x="14" y="4029"/>
                      <a:pt x="8" y="4030"/>
                    </a:cubicBezTo>
                    <a:cubicBezTo>
                      <a:pt x="4" y="4030"/>
                      <a:pt x="0" y="4030"/>
                      <a:pt x="0" y="4030"/>
                    </a:cubicBezTo>
                    <a:lnTo>
                      <a:pt x="0" y="4436"/>
                    </a:lnTo>
                    <a:cubicBezTo>
                      <a:pt x="8" y="4437"/>
                      <a:pt x="16" y="4437"/>
                      <a:pt x="25" y="4438"/>
                    </a:cubicBezTo>
                    <a:lnTo>
                      <a:pt x="25" y="4473"/>
                    </a:lnTo>
                    <a:cubicBezTo>
                      <a:pt x="73" y="4470"/>
                      <a:pt x="158" y="4466"/>
                      <a:pt x="304" y="4458"/>
                    </a:cubicBezTo>
                    <a:cubicBezTo>
                      <a:pt x="335" y="4456"/>
                      <a:pt x="363" y="4454"/>
                      <a:pt x="391" y="4452"/>
                    </a:cubicBezTo>
                    <a:cubicBezTo>
                      <a:pt x="435" y="4454"/>
                      <a:pt x="521" y="4457"/>
                      <a:pt x="698" y="4467"/>
                    </a:cubicBezTo>
                    <a:cubicBezTo>
                      <a:pt x="888" y="4481"/>
                      <a:pt x="1214" y="4497"/>
                      <a:pt x="1599" y="4542"/>
                    </a:cubicBezTo>
                    <a:cubicBezTo>
                      <a:pt x="1982" y="4586"/>
                      <a:pt x="2436" y="4645"/>
                      <a:pt x="2827" y="4804"/>
                    </a:cubicBezTo>
                    <a:cubicBezTo>
                      <a:pt x="3024" y="4880"/>
                      <a:pt x="3191" y="4992"/>
                      <a:pt x="3332" y="5119"/>
                    </a:cubicBezTo>
                    <a:cubicBezTo>
                      <a:pt x="3393" y="5191"/>
                      <a:pt x="3452" y="5263"/>
                      <a:pt x="3506" y="5335"/>
                    </a:cubicBezTo>
                    <a:cubicBezTo>
                      <a:pt x="3550" y="5417"/>
                      <a:pt x="3592" y="5496"/>
                      <a:pt x="3632" y="5571"/>
                    </a:cubicBezTo>
                    <a:cubicBezTo>
                      <a:pt x="3758" y="5900"/>
                      <a:pt x="3815" y="6196"/>
                      <a:pt x="3839" y="6359"/>
                    </a:cubicBezTo>
                    <a:cubicBezTo>
                      <a:pt x="3915" y="6706"/>
                      <a:pt x="3947" y="7157"/>
                      <a:pt x="3981" y="7511"/>
                    </a:cubicBezTo>
                    <a:lnTo>
                      <a:pt x="3975" y="7476"/>
                    </a:lnTo>
                    <a:cubicBezTo>
                      <a:pt x="3985" y="7568"/>
                      <a:pt x="3999" y="7766"/>
                      <a:pt x="4015" y="8020"/>
                    </a:cubicBezTo>
                    <a:cubicBezTo>
                      <a:pt x="4005" y="8172"/>
                      <a:pt x="3996" y="8317"/>
                      <a:pt x="3990" y="8439"/>
                    </a:cubicBezTo>
                    <a:lnTo>
                      <a:pt x="4039" y="8439"/>
                    </a:lnTo>
                    <a:cubicBezTo>
                      <a:pt x="4039" y="8448"/>
                      <a:pt x="4040" y="8456"/>
                      <a:pt x="4040" y="8464"/>
                    </a:cubicBezTo>
                    <a:lnTo>
                      <a:pt x="4424" y="8464"/>
                    </a:lnTo>
                    <a:cubicBezTo>
                      <a:pt x="4424" y="8456"/>
                      <a:pt x="4424" y="8447"/>
                      <a:pt x="4425" y="8439"/>
                    </a:cubicBezTo>
                    <a:lnTo>
                      <a:pt x="4474" y="8439"/>
                    </a:lnTo>
                    <a:cubicBezTo>
                      <a:pt x="4463" y="8248"/>
                      <a:pt x="4456" y="8117"/>
                      <a:pt x="4455" y="8104"/>
                    </a:cubicBezTo>
                    <a:lnTo>
                      <a:pt x="4446" y="8093"/>
                    </a:lnTo>
                    <a:cubicBezTo>
                      <a:pt x="4490" y="7414"/>
                      <a:pt x="4557" y="6703"/>
                      <a:pt x="4600" y="6479"/>
                    </a:cubicBezTo>
                    <a:lnTo>
                      <a:pt x="4588" y="6537"/>
                    </a:lnTo>
                    <a:cubicBezTo>
                      <a:pt x="4635" y="6159"/>
                      <a:pt x="4651" y="6216"/>
                      <a:pt x="4721" y="5932"/>
                    </a:cubicBezTo>
                    <a:cubicBezTo>
                      <a:pt x="4687" y="5960"/>
                      <a:pt x="4779" y="5662"/>
                      <a:pt x="4822" y="5552"/>
                    </a:cubicBezTo>
                    <a:lnTo>
                      <a:pt x="4823" y="5558"/>
                    </a:lnTo>
                    <a:cubicBezTo>
                      <a:pt x="4872" y="5488"/>
                      <a:pt x="4910" y="5340"/>
                      <a:pt x="5013" y="5228"/>
                    </a:cubicBezTo>
                    <a:cubicBezTo>
                      <a:pt x="5097" y="5099"/>
                      <a:pt x="5230" y="4995"/>
                      <a:pt x="5348" y="4915"/>
                    </a:cubicBezTo>
                    <a:lnTo>
                      <a:pt x="5343" y="4928"/>
                    </a:lnTo>
                    <a:cubicBezTo>
                      <a:pt x="5530" y="4779"/>
                      <a:pt x="5994" y="4657"/>
                      <a:pt x="6174" y="4621"/>
                    </a:cubicBezTo>
                    <a:cubicBezTo>
                      <a:pt x="6588" y="4539"/>
                      <a:pt x="7250" y="4493"/>
                      <a:pt x="7827" y="4443"/>
                    </a:cubicBezTo>
                    <a:lnTo>
                      <a:pt x="8203" y="4446"/>
                    </a:lnTo>
                    <a:lnTo>
                      <a:pt x="8257" y="4440"/>
                    </a:lnTo>
                    <a:cubicBezTo>
                      <a:pt x="8257" y="4440"/>
                      <a:pt x="8815" y="4102"/>
                      <a:pt x="8124" y="4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25"/>
              <p:cNvSpPr/>
              <p:nvPr/>
            </p:nvSpPr>
            <p:spPr>
              <a:xfrm>
                <a:off x="1143812" y="369443"/>
                <a:ext cx="46213" cy="45555"/>
              </a:xfrm>
              <a:custGeom>
                <a:rect b="b" l="l" r="r" t="t"/>
                <a:pathLst>
                  <a:path extrusionOk="0" h="2213" w="2245">
                    <a:moveTo>
                      <a:pt x="2245" y="1066"/>
                    </a:moveTo>
                    <a:cubicBezTo>
                      <a:pt x="2245" y="1027"/>
                      <a:pt x="2249" y="986"/>
                      <a:pt x="2234" y="972"/>
                    </a:cubicBezTo>
                    <a:cubicBezTo>
                      <a:pt x="2233" y="934"/>
                      <a:pt x="2247" y="974"/>
                      <a:pt x="2245" y="928"/>
                    </a:cubicBezTo>
                    <a:cubicBezTo>
                      <a:pt x="2238" y="897"/>
                      <a:pt x="2217" y="858"/>
                      <a:pt x="2214" y="821"/>
                    </a:cubicBezTo>
                    <a:lnTo>
                      <a:pt x="2216" y="821"/>
                    </a:lnTo>
                    <a:cubicBezTo>
                      <a:pt x="2201" y="730"/>
                      <a:pt x="2159" y="694"/>
                      <a:pt x="2132" y="617"/>
                    </a:cubicBezTo>
                    <a:lnTo>
                      <a:pt x="2139" y="623"/>
                    </a:lnTo>
                    <a:cubicBezTo>
                      <a:pt x="2133" y="594"/>
                      <a:pt x="2098" y="548"/>
                      <a:pt x="2075" y="500"/>
                    </a:cubicBezTo>
                    <a:cubicBezTo>
                      <a:pt x="2081" y="514"/>
                      <a:pt x="2082" y="529"/>
                      <a:pt x="2064" y="503"/>
                    </a:cubicBezTo>
                    <a:cubicBezTo>
                      <a:pt x="2036" y="449"/>
                      <a:pt x="2006" y="420"/>
                      <a:pt x="1984" y="382"/>
                    </a:cubicBezTo>
                    <a:lnTo>
                      <a:pt x="1948" y="357"/>
                    </a:lnTo>
                    <a:cubicBezTo>
                      <a:pt x="1883" y="278"/>
                      <a:pt x="1679" y="104"/>
                      <a:pt x="1425" y="39"/>
                    </a:cubicBezTo>
                    <a:cubicBezTo>
                      <a:pt x="1175" y="-34"/>
                      <a:pt x="915" y="13"/>
                      <a:pt x="817" y="44"/>
                    </a:cubicBezTo>
                    <a:lnTo>
                      <a:pt x="825" y="40"/>
                    </a:lnTo>
                    <a:cubicBezTo>
                      <a:pt x="673" y="79"/>
                      <a:pt x="448" y="189"/>
                      <a:pt x="289" y="373"/>
                    </a:cubicBezTo>
                    <a:cubicBezTo>
                      <a:pt x="124" y="551"/>
                      <a:pt x="40" y="789"/>
                      <a:pt x="25" y="948"/>
                    </a:cubicBezTo>
                    <a:cubicBezTo>
                      <a:pt x="6" y="996"/>
                      <a:pt x="5" y="1065"/>
                      <a:pt x="0" y="1117"/>
                    </a:cubicBezTo>
                    <a:cubicBezTo>
                      <a:pt x="6" y="1088"/>
                      <a:pt x="13" y="1098"/>
                      <a:pt x="11" y="1120"/>
                    </a:cubicBezTo>
                    <a:cubicBezTo>
                      <a:pt x="19" y="1277"/>
                      <a:pt x="13" y="1132"/>
                      <a:pt x="36" y="1288"/>
                    </a:cubicBezTo>
                    <a:cubicBezTo>
                      <a:pt x="52" y="1376"/>
                      <a:pt x="106" y="1594"/>
                      <a:pt x="238" y="1769"/>
                    </a:cubicBezTo>
                    <a:cubicBezTo>
                      <a:pt x="361" y="1949"/>
                      <a:pt x="549" y="2066"/>
                      <a:pt x="619" y="2105"/>
                    </a:cubicBezTo>
                    <a:cubicBezTo>
                      <a:pt x="702" y="2133"/>
                      <a:pt x="803" y="2176"/>
                      <a:pt x="888" y="2186"/>
                    </a:cubicBezTo>
                    <a:lnTo>
                      <a:pt x="879" y="2187"/>
                    </a:lnTo>
                    <a:cubicBezTo>
                      <a:pt x="923" y="2194"/>
                      <a:pt x="1074" y="2225"/>
                      <a:pt x="1228" y="2208"/>
                    </a:cubicBezTo>
                    <a:cubicBezTo>
                      <a:pt x="1382" y="2196"/>
                      <a:pt x="1531" y="2139"/>
                      <a:pt x="1576" y="2112"/>
                    </a:cubicBezTo>
                    <a:lnTo>
                      <a:pt x="1562" y="2116"/>
                    </a:lnTo>
                    <a:cubicBezTo>
                      <a:pt x="1642" y="2068"/>
                      <a:pt x="1637" y="2088"/>
                      <a:pt x="1703" y="2054"/>
                    </a:cubicBezTo>
                    <a:cubicBezTo>
                      <a:pt x="1687" y="2046"/>
                      <a:pt x="1747" y="1994"/>
                      <a:pt x="1769" y="1974"/>
                    </a:cubicBezTo>
                    <a:lnTo>
                      <a:pt x="1770" y="1978"/>
                    </a:lnTo>
                    <a:cubicBezTo>
                      <a:pt x="1806" y="1949"/>
                      <a:pt x="1871" y="1870"/>
                      <a:pt x="1916" y="1813"/>
                    </a:cubicBezTo>
                    <a:lnTo>
                      <a:pt x="1921" y="1821"/>
                    </a:lnTo>
                    <a:cubicBezTo>
                      <a:pt x="1956" y="1770"/>
                      <a:pt x="2022" y="1676"/>
                      <a:pt x="2042" y="1637"/>
                    </a:cubicBezTo>
                    <a:cubicBezTo>
                      <a:pt x="2094" y="1553"/>
                      <a:pt x="2167" y="1408"/>
                      <a:pt x="2172" y="1270"/>
                    </a:cubicBezTo>
                    <a:cubicBezTo>
                      <a:pt x="2185" y="1242"/>
                      <a:pt x="2196" y="1214"/>
                      <a:pt x="2206" y="1185"/>
                    </a:cubicBezTo>
                    <a:lnTo>
                      <a:pt x="2204" y="1171"/>
                    </a:lnTo>
                    <a:cubicBezTo>
                      <a:pt x="2205" y="1156"/>
                      <a:pt x="1891" y="1058"/>
                      <a:pt x="1817" y="1179"/>
                    </a:cubicBezTo>
                    <a:lnTo>
                      <a:pt x="1807" y="1177"/>
                    </a:lnTo>
                    <a:cubicBezTo>
                      <a:pt x="1807" y="1184"/>
                      <a:pt x="1808" y="1192"/>
                      <a:pt x="1807" y="1200"/>
                    </a:cubicBezTo>
                    <a:cubicBezTo>
                      <a:pt x="1798" y="1227"/>
                      <a:pt x="1807" y="1241"/>
                      <a:pt x="1798" y="1237"/>
                    </a:cubicBezTo>
                    <a:lnTo>
                      <a:pt x="1805" y="1200"/>
                    </a:lnTo>
                    <a:cubicBezTo>
                      <a:pt x="1798" y="1227"/>
                      <a:pt x="1796" y="1208"/>
                      <a:pt x="1793" y="1197"/>
                    </a:cubicBezTo>
                    <a:cubicBezTo>
                      <a:pt x="1790" y="1208"/>
                      <a:pt x="1787" y="1219"/>
                      <a:pt x="1783" y="1227"/>
                    </a:cubicBezTo>
                    <a:cubicBezTo>
                      <a:pt x="1786" y="1233"/>
                      <a:pt x="1787" y="1224"/>
                      <a:pt x="1790" y="1220"/>
                    </a:cubicBezTo>
                    <a:cubicBezTo>
                      <a:pt x="1790" y="1235"/>
                      <a:pt x="1798" y="1257"/>
                      <a:pt x="1788" y="1274"/>
                    </a:cubicBezTo>
                    <a:cubicBezTo>
                      <a:pt x="1780" y="1301"/>
                      <a:pt x="1773" y="1272"/>
                      <a:pt x="1764" y="1303"/>
                    </a:cubicBezTo>
                    <a:cubicBezTo>
                      <a:pt x="1712" y="1464"/>
                      <a:pt x="1600" y="1595"/>
                      <a:pt x="1459" y="1684"/>
                    </a:cubicBezTo>
                    <a:cubicBezTo>
                      <a:pt x="1454" y="1683"/>
                      <a:pt x="1458" y="1681"/>
                      <a:pt x="1461" y="1677"/>
                    </a:cubicBezTo>
                    <a:cubicBezTo>
                      <a:pt x="1421" y="1707"/>
                      <a:pt x="1380" y="1726"/>
                      <a:pt x="1338" y="1744"/>
                    </a:cubicBezTo>
                    <a:cubicBezTo>
                      <a:pt x="1325" y="1745"/>
                      <a:pt x="1320" y="1741"/>
                      <a:pt x="1315" y="1738"/>
                    </a:cubicBezTo>
                    <a:cubicBezTo>
                      <a:pt x="1328" y="1755"/>
                      <a:pt x="1070" y="1793"/>
                      <a:pt x="1065" y="1775"/>
                    </a:cubicBezTo>
                    <a:lnTo>
                      <a:pt x="1060" y="1791"/>
                    </a:lnTo>
                    <a:cubicBezTo>
                      <a:pt x="1010" y="1787"/>
                      <a:pt x="1048" y="1771"/>
                      <a:pt x="1002" y="1769"/>
                    </a:cubicBezTo>
                    <a:cubicBezTo>
                      <a:pt x="979" y="1792"/>
                      <a:pt x="929" y="1749"/>
                      <a:pt x="910" y="1758"/>
                    </a:cubicBezTo>
                    <a:cubicBezTo>
                      <a:pt x="910" y="1758"/>
                      <a:pt x="890" y="1747"/>
                      <a:pt x="894" y="1741"/>
                    </a:cubicBezTo>
                    <a:cubicBezTo>
                      <a:pt x="883" y="1750"/>
                      <a:pt x="871" y="1736"/>
                      <a:pt x="857" y="1734"/>
                    </a:cubicBezTo>
                    <a:cubicBezTo>
                      <a:pt x="850" y="1736"/>
                      <a:pt x="859" y="1739"/>
                      <a:pt x="861" y="1744"/>
                    </a:cubicBezTo>
                    <a:cubicBezTo>
                      <a:pt x="850" y="1742"/>
                      <a:pt x="840" y="1738"/>
                      <a:pt x="829" y="1734"/>
                    </a:cubicBezTo>
                    <a:cubicBezTo>
                      <a:pt x="819" y="1725"/>
                      <a:pt x="820" y="1717"/>
                      <a:pt x="833" y="1722"/>
                    </a:cubicBezTo>
                    <a:cubicBezTo>
                      <a:pt x="794" y="1705"/>
                      <a:pt x="688" y="1637"/>
                      <a:pt x="611" y="1540"/>
                    </a:cubicBezTo>
                    <a:cubicBezTo>
                      <a:pt x="534" y="1443"/>
                      <a:pt x="493" y="1326"/>
                      <a:pt x="482" y="1283"/>
                    </a:cubicBezTo>
                    <a:cubicBezTo>
                      <a:pt x="476" y="1297"/>
                      <a:pt x="488" y="1322"/>
                      <a:pt x="479" y="1337"/>
                    </a:cubicBezTo>
                    <a:cubicBezTo>
                      <a:pt x="461" y="1317"/>
                      <a:pt x="472" y="1301"/>
                      <a:pt x="460" y="1293"/>
                    </a:cubicBezTo>
                    <a:cubicBezTo>
                      <a:pt x="478" y="1279"/>
                      <a:pt x="452" y="1240"/>
                      <a:pt x="473" y="1218"/>
                    </a:cubicBezTo>
                    <a:lnTo>
                      <a:pt x="459" y="1213"/>
                    </a:lnTo>
                    <a:lnTo>
                      <a:pt x="465" y="1200"/>
                    </a:lnTo>
                    <a:cubicBezTo>
                      <a:pt x="447" y="1096"/>
                      <a:pt x="452" y="1176"/>
                      <a:pt x="459" y="1083"/>
                    </a:cubicBezTo>
                    <a:cubicBezTo>
                      <a:pt x="460" y="1029"/>
                      <a:pt x="448" y="999"/>
                      <a:pt x="462" y="971"/>
                    </a:cubicBezTo>
                    <a:cubicBezTo>
                      <a:pt x="460" y="975"/>
                      <a:pt x="449" y="985"/>
                      <a:pt x="450" y="971"/>
                    </a:cubicBezTo>
                    <a:cubicBezTo>
                      <a:pt x="462" y="971"/>
                      <a:pt x="452" y="931"/>
                      <a:pt x="464" y="927"/>
                    </a:cubicBezTo>
                    <a:cubicBezTo>
                      <a:pt x="467" y="913"/>
                      <a:pt x="485" y="871"/>
                      <a:pt x="465" y="880"/>
                    </a:cubicBezTo>
                    <a:cubicBezTo>
                      <a:pt x="474" y="875"/>
                      <a:pt x="492" y="838"/>
                      <a:pt x="489" y="863"/>
                    </a:cubicBezTo>
                    <a:cubicBezTo>
                      <a:pt x="495" y="851"/>
                      <a:pt x="504" y="840"/>
                      <a:pt x="505" y="829"/>
                    </a:cubicBezTo>
                    <a:lnTo>
                      <a:pt x="493" y="844"/>
                    </a:lnTo>
                    <a:cubicBezTo>
                      <a:pt x="510" y="800"/>
                      <a:pt x="534" y="784"/>
                      <a:pt x="539" y="751"/>
                    </a:cubicBezTo>
                    <a:lnTo>
                      <a:pt x="524" y="763"/>
                    </a:lnTo>
                    <a:cubicBezTo>
                      <a:pt x="537" y="737"/>
                      <a:pt x="552" y="718"/>
                      <a:pt x="571" y="718"/>
                    </a:cubicBezTo>
                    <a:lnTo>
                      <a:pt x="557" y="744"/>
                    </a:lnTo>
                    <a:cubicBezTo>
                      <a:pt x="584" y="706"/>
                      <a:pt x="600" y="684"/>
                      <a:pt x="621" y="650"/>
                    </a:cubicBezTo>
                    <a:lnTo>
                      <a:pt x="612" y="660"/>
                    </a:lnTo>
                    <a:cubicBezTo>
                      <a:pt x="623" y="602"/>
                      <a:pt x="843" y="446"/>
                      <a:pt x="893" y="427"/>
                    </a:cubicBezTo>
                    <a:lnTo>
                      <a:pt x="868" y="423"/>
                    </a:lnTo>
                    <a:cubicBezTo>
                      <a:pt x="880" y="415"/>
                      <a:pt x="893" y="407"/>
                      <a:pt x="906" y="401"/>
                    </a:cubicBezTo>
                    <a:cubicBezTo>
                      <a:pt x="901" y="402"/>
                      <a:pt x="897" y="442"/>
                      <a:pt x="892" y="441"/>
                    </a:cubicBezTo>
                    <a:cubicBezTo>
                      <a:pt x="933" y="427"/>
                      <a:pt x="1069" y="388"/>
                      <a:pt x="1207" y="408"/>
                    </a:cubicBezTo>
                    <a:cubicBezTo>
                      <a:pt x="1344" y="422"/>
                      <a:pt x="1468" y="488"/>
                      <a:pt x="1498" y="516"/>
                    </a:cubicBezTo>
                    <a:cubicBezTo>
                      <a:pt x="1523" y="539"/>
                      <a:pt x="1492" y="537"/>
                      <a:pt x="1492" y="537"/>
                    </a:cubicBezTo>
                    <a:cubicBezTo>
                      <a:pt x="1527" y="554"/>
                      <a:pt x="1513" y="536"/>
                      <a:pt x="1540" y="556"/>
                    </a:cubicBezTo>
                    <a:cubicBezTo>
                      <a:pt x="1546" y="564"/>
                      <a:pt x="1533" y="563"/>
                      <a:pt x="1527" y="561"/>
                    </a:cubicBezTo>
                    <a:cubicBezTo>
                      <a:pt x="1540" y="569"/>
                      <a:pt x="1548" y="580"/>
                      <a:pt x="1553" y="576"/>
                    </a:cubicBezTo>
                    <a:cubicBezTo>
                      <a:pt x="1541" y="562"/>
                      <a:pt x="1556" y="555"/>
                      <a:pt x="1555" y="543"/>
                    </a:cubicBezTo>
                    <a:cubicBezTo>
                      <a:pt x="1567" y="552"/>
                      <a:pt x="1579" y="561"/>
                      <a:pt x="1589" y="572"/>
                    </a:cubicBezTo>
                    <a:lnTo>
                      <a:pt x="1582" y="577"/>
                    </a:lnTo>
                    <a:cubicBezTo>
                      <a:pt x="1588" y="585"/>
                      <a:pt x="1618" y="574"/>
                      <a:pt x="1646" y="610"/>
                    </a:cubicBezTo>
                    <a:cubicBezTo>
                      <a:pt x="1696" y="666"/>
                      <a:pt x="1744" y="733"/>
                      <a:pt x="1775" y="801"/>
                    </a:cubicBezTo>
                    <a:cubicBezTo>
                      <a:pt x="1770" y="802"/>
                      <a:pt x="1760" y="790"/>
                      <a:pt x="1751" y="777"/>
                    </a:cubicBezTo>
                    <a:cubicBezTo>
                      <a:pt x="1755" y="786"/>
                      <a:pt x="1762" y="799"/>
                      <a:pt x="1763" y="809"/>
                    </a:cubicBezTo>
                    <a:cubicBezTo>
                      <a:pt x="1764" y="789"/>
                      <a:pt x="1782" y="834"/>
                      <a:pt x="1780" y="820"/>
                    </a:cubicBezTo>
                    <a:cubicBezTo>
                      <a:pt x="1825" y="861"/>
                      <a:pt x="1826" y="937"/>
                      <a:pt x="1849" y="982"/>
                    </a:cubicBezTo>
                    <a:cubicBezTo>
                      <a:pt x="1870" y="969"/>
                      <a:pt x="2213" y="1057"/>
                      <a:pt x="2235" y="1070"/>
                    </a:cubicBezTo>
                    <a:cubicBezTo>
                      <a:pt x="2236" y="1093"/>
                      <a:pt x="2236" y="1115"/>
                      <a:pt x="2234" y="1122"/>
                    </a:cubicBezTo>
                    <a:cubicBezTo>
                      <a:pt x="2240" y="1117"/>
                      <a:pt x="2241" y="1071"/>
                      <a:pt x="2236" y="1047"/>
                    </a:cubicBezTo>
                    <a:lnTo>
                      <a:pt x="2223" y="1044"/>
                    </a:lnTo>
                    <a:cubicBezTo>
                      <a:pt x="2215" y="990"/>
                      <a:pt x="2231" y="1031"/>
                      <a:pt x="2223" y="977"/>
                    </a:cubicBezTo>
                    <a:cubicBezTo>
                      <a:pt x="2234" y="973"/>
                      <a:pt x="2243" y="1022"/>
                      <a:pt x="2245" y="1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444" name="Google Shape;444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 rot="-6591870">
              <a:off x="6466200" y="1597062"/>
              <a:ext cx="469349" cy="543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5" name="Google Shape;445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7507355">
              <a:off x="6985825" y="1196475"/>
              <a:ext cx="469350" cy="543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46" name="Google Shape;446;p25"/>
            <p:cNvGrpSpPr/>
            <p:nvPr/>
          </p:nvGrpSpPr>
          <p:grpSpPr>
            <a:xfrm>
              <a:off x="6414087" y="1116475"/>
              <a:ext cx="322538" cy="393923"/>
              <a:chOff x="243687" y="1619175"/>
              <a:chExt cx="322538" cy="393923"/>
            </a:xfrm>
          </p:grpSpPr>
          <p:sp>
            <p:nvSpPr>
              <p:cNvPr id="447" name="Google Shape;447;p25"/>
              <p:cNvSpPr/>
              <p:nvPr/>
            </p:nvSpPr>
            <p:spPr>
              <a:xfrm>
                <a:off x="317425" y="1619175"/>
                <a:ext cx="174355" cy="174231"/>
              </a:xfrm>
              <a:custGeom>
                <a:rect b="b" l="l" r="r" t="t"/>
                <a:pathLst>
                  <a:path extrusionOk="0" h="8464" w="8470">
                    <a:moveTo>
                      <a:pt x="5447" y="4423"/>
                    </a:moveTo>
                    <a:cubicBezTo>
                      <a:pt x="5164" y="4549"/>
                      <a:pt x="4863" y="4723"/>
                      <a:pt x="4672" y="5001"/>
                    </a:cubicBezTo>
                    <a:cubicBezTo>
                      <a:pt x="4562" y="5128"/>
                      <a:pt x="4502" y="5281"/>
                      <a:pt x="4426" y="5423"/>
                    </a:cubicBezTo>
                    <a:cubicBezTo>
                      <a:pt x="4378" y="5571"/>
                      <a:pt x="4307" y="5720"/>
                      <a:pt x="4280" y="5869"/>
                    </a:cubicBezTo>
                    <a:cubicBezTo>
                      <a:pt x="4270" y="5896"/>
                      <a:pt x="4278" y="5863"/>
                      <a:pt x="4285" y="5828"/>
                    </a:cubicBezTo>
                    <a:cubicBezTo>
                      <a:pt x="4265" y="5909"/>
                      <a:pt x="4247" y="5988"/>
                      <a:pt x="4231" y="6065"/>
                    </a:cubicBezTo>
                    <a:cubicBezTo>
                      <a:pt x="4203" y="5931"/>
                      <a:pt x="4164" y="5773"/>
                      <a:pt x="4104" y="5599"/>
                    </a:cubicBezTo>
                    <a:cubicBezTo>
                      <a:pt x="4047" y="5414"/>
                      <a:pt x="3950" y="5209"/>
                      <a:pt x="3812" y="5016"/>
                    </a:cubicBezTo>
                    <a:cubicBezTo>
                      <a:pt x="3671" y="4825"/>
                      <a:pt x="3478" y="4646"/>
                      <a:pt x="3263" y="4532"/>
                    </a:cubicBezTo>
                    <a:cubicBezTo>
                      <a:pt x="2968" y="4370"/>
                      <a:pt x="2660" y="4277"/>
                      <a:pt x="2378" y="4218"/>
                    </a:cubicBezTo>
                    <a:cubicBezTo>
                      <a:pt x="2489" y="4195"/>
                      <a:pt x="2586" y="4170"/>
                      <a:pt x="2690" y="4138"/>
                    </a:cubicBezTo>
                    <a:lnTo>
                      <a:pt x="2569" y="4161"/>
                    </a:lnTo>
                    <a:cubicBezTo>
                      <a:pt x="2762" y="4122"/>
                      <a:pt x="2922" y="4042"/>
                      <a:pt x="3004" y="4035"/>
                    </a:cubicBezTo>
                    <a:lnTo>
                      <a:pt x="2807" y="4111"/>
                    </a:lnTo>
                    <a:cubicBezTo>
                      <a:pt x="2968" y="4055"/>
                      <a:pt x="3097" y="4009"/>
                      <a:pt x="3213" y="3936"/>
                    </a:cubicBezTo>
                    <a:cubicBezTo>
                      <a:pt x="3334" y="3879"/>
                      <a:pt x="3437" y="3800"/>
                      <a:pt x="3548" y="3697"/>
                    </a:cubicBezTo>
                    <a:lnTo>
                      <a:pt x="3465" y="3765"/>
                    </a:lnTo>
                    <a:cubicBezTo>
                      <a:pt x="3506" y="3729"/>
                      <a:pt x="3560" y="3682"/>
                      <a:pt x="3625" y="3625"/>
                    </a:cubicBezTo>
                    <a:cubicBezTo>
                      <a:pt x="3684" y="3551"/>
                      <a:pt x="3752" y="3465"/>
                      <a:pt x="3827" y="3370"/>
                    </a:cubicBezTo>
                    <a:cubicBezTo>
                      <a:pt x="3884" y="3265"/>
                      <a:pt x="3950" y="3148"/>
                      <a:pt x="4004" y="3024"/>
                    </a:cubicBezTo>
                    <a:cubicBezTo>
                      <a:pt x="4045" y="2897"/>
                      <a:pt x="4100" y="2766"/>
                      <a:pt x="4130" y="2634"/>
                    </a:cubicBezTo>
                    <a:cubicBezTo>
                      <a:pt x="4178" y="2443"/>
                      <a:pt x="4213" y="2253"/>
                      <a:pt x="4237" y="2081"/>
                    </a:cubicBezTo>
                    <a:cubicBezTo>
                      <a:pt x="4274" y="2339"/>
                      <a:pt x="4314" y="2540"/>
                      <a:pt x="4352" y="2646"/>
                    </a:cubicBezTo>
                    <a:cubicBezTo>
                      <a:pt x="4410" y="2861"/>
                      <a:pt x="4343" y="2690"/>
                      <a:pt x="4341" y="2688"/>
                    </a:cubicBezTo>
                    <a:cubicBezTo>
                      <a:pt x="4434" y="2947"/>
                      <a:pt x="4391" y="2796"/>
                      <a:pt x="4469" y="3017"/>
                    </a:cubicBezTo>
                    <a:cubicBezTo>
                      <a:pt x="4489" y="3078"/>
                      <a:pt x="4456" y="3008"/>
                      <a:pt x="4442" y="2975"/>
                    </a:cubicBezTo>
                    <a:cubicBezTo>
                      <a:pt x="4472" y="3073"/>
                      <a:pt x="4528" y="3159"/>
                      <a:pt x="4533" y="3164"/>
                    </a:cubicBezTo>
                    <a:cubicBezTo>
                      <a:pt x="4474" y="3045"/>
                      <a:pt x="4513" y="3089"/>
                      <a:pt x="4497" y="3036"/>
                    </a:cubicBezTo>
                    <a:lnTo>
                      <a:pt x="4641" y="3307"/>
                    </a:lnTo>
                    <a:lnTo>
                      <a:pt x="4627" y="3300"/>
                    </a:lnTo>
                    <a:cubicBezTo>
                      <a:pt x="4641" y="3331"/>
                      <a:pt x="4671" y="3364"/>
                      <a:pt x="4724" y="3418"/>
                    </a:cubicBezTo>
                    <a:cubicBezTo>
                      <a:pt x="4781" y="3466"/>
                      <a:pt x="4831" y="3561"/>
                      <a:pt x="4954" y="3654"/>
                    </a:cubicBezTo>
                    <a:cubicBezTo>
                      <a:pt x="5336" y="3992"/>
                      <a:pt x="5855" y="4118"/>
                      <a:pt x="6309" y="4199"/>
                    </a:cubicBezTo>
                    <a:cubicBezTo>
                      <a:pt x="6300" y="4200"/>
                      <a:pt x="6292" y="4202"/>
                      <a:pt x="6283" y="4203"/>
                    </a:cubicBezTo>
                    <a:cubicBezTo>
                      <a:pt x="6245" y="4199"/>
                      <a:pt x="6197" y="4193"/>
                      <a:pt x="6148" y="4185"/>
                    </a:cubicBezTo>
                    <a:cubicBezTo>
                      <a:pt x="6184" y="4191"/>
                      <a:pt x="6222" y="4198"/>
                      <a:pt x="6266" y="4206"/>
                    </a:cubicBezTo>
                    <a:cubicBezTo>
                      <a:pt x="5994" y="4252"/>
                      <a:pt x="5720" y="4318"/>
                      <a:pt x="5447" y="4423"/>
                    </a:cubicBezTo>
                    <a:moveTo>
                      <a:pt x="1069" y="4393"/>
                    </a:moveTo>
                    <a:cubicBezTo>
                      <a:pt x="1072" y="4392"/>
                      <a:pt x="1075" y="4392"/>
                      <a:pt x="1078" y="4392"/>
                    </a:cubicBezTo>
                    <a:cubicBezTo>
                      <a:pt x="1075" y="4392"/>
                      <a:pt x="1072" y="4392"/>
                      <a:pt x="1069" y="4393"/>
                    </a:cubicBezTo>
                    <a:moveTo>
                      <a:pt x="8124" y="4066"/>
                    </a:moveTo>
                    <a:cubicBezTo>
                      <a:pt x="8138" y="4060"/>
                      <a:pt x="8150" y="4053"/>
                      <a:pt x="8162" y="4047"/>
                    </a:cubicBezTo>
                    <a:cubicBezTo>
                      <a:pt x="8215" y="4045"/>
                      <a:pt x="8272" y="4042"/>
                      <a:pt x="8336" y="4038"/>
                    </a:cubicBezTo>
                    <a:cubicBezTo>
                      <a:pt x="8294" y="4036"/>
                      <a:pt x="8240" y="4037"/>
                      <a:pt x="8178" y="4039"/>
                    </a:cubicBezTo>
                    <a:cubicBezTo>
                      <a:pt x="8222" y="4016"/>
                      <a:pt x="8249" y="3999"/>
                      <a:pt x="8249" y="3994"/>
                    </a:cubicBezTo>
                    <a:cubicBezTo>
                      <a:pt x="8339" y="4001"/>
                      <a:pt x="8419" y="4007"/>
                      <a:pt x="8465" y="4010"/>
                    </a:cubicBezTo>
                    <a:cubicBezTo>
                      <a:pt x="8441" y="4003"/>
                      <a:pt x="8257" y="3989"/>
                      <a:pt x="8159" y="3987"/>
                    </a:cubicBezTo>
                    <a:lnTo>
                      <a:pt x="8141" y="3999"/>
                    </a:lnTo>
                    <a:cubicBezTo>
                      <a:pt x="7916" y="3989"/>
                      <a:pt x="8089" y="3988"/>
                      <a:pt x="7869" y="3975"/>
                    </a:cubicBezTo>
                    <a:cubicBezTo>
                      <a:pt x="7858" y="3964"/>
                      <a:pt x="8060" y="3974"/>
                      <a:pt x="8238" y="3984"/>
                    </a:cubicBezTo>
                    <a:cubicBezTo>
                      <a:pt x="8078" y="3973"/>
                      <a:pt x="7919" y="3955"/>
                      <a:pt x="7853" y="3963"/>
                    </a:cubicBezTo>
                    <a:cubicBezTo>
                      <a:pt x="7703" y="3949"/>
                      <a:pt x="7870" y="3952"/>
                      <a:pt x="7690" y="3934"/>
                    </a:cubicBezTo>
                    <a:cubicBezTo>
                      <a:pt x="7562" y="3927"/>
                      <a:pt x="7392" y="3925"/>
                      <a:pt x="7245" y="3907"/>
                    </a:cubicBezTo>
                    <a:lnTo>
                      <a:pt x="7248" y="3905"/>
                    </a:lnTo>
                    <a:cubicBezTo>
                      <a:pt x="6894" y="3859"/>
                      <a:pt x="6701" y="3870"/>
                      <a:pt x="6387" y="3806"/>
                    </a:cubicBezTo>
                    <a:lnTo>
                      <a:pt x="6422" y="3807"/>
                    </a:lnTo>
                    <a:cubicBezTo>
                      <a:pt x="6308" y="3790"/>
                      <a:pt x="6095" y="3746"/>
                      <a:pt x="5903" y="3694"/>
                    </a:cubicBezTo>
                    <a:cubicBezTo>
                      <a:pt x="5957" y="3709"/>
                      <a:pt x="6004" y="3728"/>
                      <a:pt x="5886" y="3702"/>
                    </a:cubicBezTo>
                    <a:cubicBezTo>
                      <a:pt x="5773" y="3660"/>
                      <a:pt x="5693" y="3630"/>
                      <a:pt x="5615" y="3601"/>
                    </a:cubicBezTo>
                    <a:cubicBezTo>
                      <a:pt x="5537" y="3569"/>
                      <a:pt x="5478" y="3527"/>
                      <a:pt x="5410" y="3489"/>
                    </a:cubicBezTo>
                    <a:cubicBezTo>
                      <a:pt x="5362" y="3472"/>
                      <a:pt x="5323" y="3446"/>
                      <a:pt x="5285" y="3416"/>
                    </a:cubicBezTo>
                    <a:cubicBezTo>
                      <a:pt x="5237" y="3370"/>
                      <a:pt x="5157" y="3329"/>
                      <a:pt x="5101" y="3244"/>
                    </a:cubicBezTo>
                    <a:cubicBezTo>
                      <a:pt x="5069" y="3205"/>
                      <a:pt x="5034" y="3163"/>
                      <a:pt x="4998" y="3119"/>
                    </a:cubicBezTo>
                    <a:cubicBezTo>
                      <a:pt x="4970" y="3067"/>
                      <a:pt x="4940" y="3011"/>
                      <a:pt x="4909" y="2953"/>
                    </a:cubicBezTo>
                    <a:cubicBezTo>
                      <a:pt x="4789" y="2718"/>
                      <a:pt x="4700" y="2396"/>
                      <a:pt x="4646" y="2044"/>
                    </a:cubicBezTo>
                    <a:cubicBezTo>
                      <a:pt x="4532" y="1341"/>
                      <a:pt x="4493" y="547"/>
                      <a:pt x="4455" y="0"/>
                    </a:cubicBezTo>
                    <a:lnTo>
                      <a:pt x="4009" y="0"/>
                    </a:lnTo>
                    <a:cubicBezTo>
                      <a:pt x="3972" y="664"/>
                      <a:pt x="3945" y="1014"/>
                      <a:pt x="3929" y="1219"/>
                    </a:cubicBezTo>
                    <a:lnTo>
                      <a:pt x="3930" y="1186"/>
                    </a:lnTo>
                    <a:cubicBezTo>
                      <a:pt x="3902" y="1504"/>
                      <a:pt x="3867" y="1909"/>
                      <a:pt x="3777" y="2331"/>
                    </a:cubicBezTo>
                    <a:cubicBezTo>
                      <a:pt x="3691" y="2755"/>
                      <a:pt x="3524" y="3188"/>
                      <a:pt x="3180" y="3440"/>
                    </a:cubicBezTo>
                    <a:cubicBezTo>
                      <a:pt x="2840" y="3701"/>
                      <a:pt x="2352" y="3795"/>
                      <a:pt x="1915" y="3860"/>
                    </a:cubicBezTo>
                    <a:cubicBezTo>
                      <a:pt x="1473" y="3926"/>
                      <a:pt x="1059" y="3957"/>
                      <a:pt x="728" y="3985"/>
                    </a:cubicBezTo>
                    <a:cubicBezTo>
                      <a:pt x="584" y="3988"/>
                      <a:pt x="403" y="3997"/>
                      <a:pt x="233" y="4007"/>
                    </a:cubicBezTo>
                    <a:cubicBezTo>
                      <a:pt x="90" y="4001"/>
                      <a:pt x="155" y="4003"/>
                      <a:pt x="25" y="3993"/>
                    </a:cubicBezTo>
                    <a:lnTo>
                      <a:pt x="25" y="4018"/>
                    </a:lnTo>
                    <a:cubicBezTo>
                      <a:pt x="24" y="4018"/>
                      <a:pt x="23" y="4018"/>
                      <a:pt x="22" y="4018"/>
                    </a:cubicBezTo>
                    <a:cubicBezTo>
                      <a:pt x="23" y="4018"/>
                      <a:pt x="24" y="4018"/>
                      <a:pt x="25" y="4018"/>
                    </a:cubicBezTo>
                    <a:lnTo>
                      <a:pt x="25" y="4029"/>
                    </a:lnTo>
                    <a:cubicBezTo>
                      <a:pt x="19" y="4029"/>
                      <a:pt x="14" y="4029"/>
                      <a:pt x="8" y="4030"/>
                    </a:cubicBezTo>
                    <a:cubicBezTo>
                      <a:pt x="4" y="4030"/>
                      <a:pt x="0" y="4030"/>
                      <a:pt x="0" y="4030"/>
                    </a:cubicBezTo>
                    <a:lnTo>
                      <a:pt x="0" y="4436"/>
                    </a:lnTo>
                    <a:cubicBezTo>
                      <a:pt x="8" y="4437"/>
                      <a:pt x="16" y="4437"/>
                      <a:pt x="25" y="4438"/>
                    </a:cubicBezTo>
                    <a:lnTo>
                      <a:pt x="25" y="4473"/>
                    </a:lnTo>
                    <a:cubicBezTo>
                      <a:pt x="73" y="4470"/>
                      <a:pt x="158" y="4466"/>
                      <a:pt x="304" y="4458"/>
                    </a:cubicBezTo>
                    <a:cubicBezTo>
                      <a:pt x="335" y="4456"/>
                      <a:pt x="363" y="4454"/>
                      <a:pt x="391" y="4452"/>
                    </a:cubicBezTo>
                    <a:cubicBezTo>
                      <a:pt x="435" y="4454"/>
                      <a:pt x="521" y="4457"/>
                      <a:pt x="698" y="4467"/>
                    </a:cubicBezTo>
                    <a:cubicBezTo>
                      <a:pt x="888" y="4481"/>
                      <a:pt x="1214" y="4497"/>
                      <a:pt x="1599" y="4542"/>
                    </a:cubicBezTo>
                    <a:cubicBezTo>
                      <a:pt x="1982" y="4586"/>
                      <a:pt x="2436" y="4645"/>
                      <a:pt x="2827" y="4804"/>
                    </a:cubicBezTo>
                    <a:cubicBezTo>
                      <a:pt x="3024" y="4880"/>
                      <a:pt x="3191" y="4992"/>
                      <a:pt x="3332" y="5119"/>
                    </a:cubicBezTo>
                    <a:cubicBezTo>
                      <a:pt x="3393" y="5191"/>
                      <a:pt x="3452" y="5263"/>
                      <a:pt x="3506" y="5335"/>
                    </a:cubicBezTo>
                    <a:cubicBezTo>
                      <a:pt x="3550" y="5417"/>
                      <a:pt x="3592" y="5496"/>
                      <a:pt x="3632" y="5571"/>
                    </a:cubicBezTo>
                    <a:cubicBezTo>
                      <a:pt x="3758" y="5900"/>
                      <a:pt x="3815" y="6196"/>
                      <a:pt x="3839" y="6359"/>
                    </a:cubicBezTo>
                    <a:cubicBezTo>
                      <a:pt x="3915" y="6706"/>
                      <a:pt x="3947" y="7157"/>
                      <a:pt x="3981" y="7511"/>
                    </a:cubicBezTo>
                    <a:lnTo>
                      <a:pt x="3975" y="7476"/>
                    </a:lnTo>
                    <a:cubicBezTo>
                      <a:pt x="3985" y="7568"/>
                      <a:pt x="3999" y="7766"/>
                      <a:pt x="4015" y="8020"/>
                    </a:cubicBezTo>
                    <a:cubicBezTo>
                      <a:pt x="4005" y="8172"/>
                      <a:pt x="3996" y="8317"/>
                      <a:pt x="3990" y="8439"/>
                    </a:cubicBezTo>
                    <a:lnTo>
                      <a:pt x="4039" y="8439"/>
                    </a:lnTo>
                    <a:cubicBezTo>
                      <a:pt x="4039" y="8448"/>
                      <a:pt x="4040" y="8456"/>
                      <a:pt x="4040" y="8464"/>
                    </a:cubicBezTo>
                    <a:lnTo>
                      <a:pt x="4424" y="8464"/>
                    </a:lnTo>
                    <a:cubicBezTo>
                      <a:pt x="4424" y="8456"/>
                      <a:pt x="4424" y="8447"/>
                      <a:pt x="4425" y="8439"/>
                    </a:cubicBezTo>
                    <a:lnTo>
                      <a:pt x="4474" y="8439"/>
                    </a:lnTo>
                    <a:cubicBezTo>
                      <a:pt x="4463" y="8248"/>
                      <a:pt x="4456" y="8117"/>
                      <a:pt x="4455" y="8104"/>
                    </a:cubicBezTo>
                    <a:lnTo>
                      <a:pt x="4446" y="8093"/>
                    </a:lnTo>
                    <a:cubicBezTo>
                      <a:pt x="4490" y="7414"/>
                      <a:pt x="4557" y="6703"/>
                      <a:pt x="4600" y="6479"/>
                    </a:cubicBezTo>
                    <a:lnTo>
                      <a:pt x="4588" y="6537"/>
                    </a:lnTo>
                    <a:cubicBezTo>
                      <a:pt x="4635" y="6159"/>
                      <a:pt x="4651" y="6216"/>
                      <a:pt x="4721" y="5932"/>
                    </a:cubicBezTo>
                    <a:cubicBezTo>
                      <a:pt x="4687" y="5960"/>
                      <a:pt x="4779" y="5662"/>
                      <a:pt x="4822" y="5552"/>
                    </a:cubicBezTo>
                    <a:lnTo>
                      <a:pt x="4823" y="5558"/>
                    </a:lnTo>
                    <a:cubicBezTo>
                      <a:pt x="4872" y="5488"/>
                      <a:pt x="4910" y="5340"/>
                      <a:pt x="5013" y="5228"/>
                    </a:cubicBezTo>
                    <a:cubicBezTo>
                      <a:pt x="5097" y="5099"/>
                      <a:pt x="5230" y="4995"/>
                      <a:pt x="5348" y="4915"/>
                    </a:cubicBezTo>
                    <a:lnTo>
                      <a:pt x="5343" y="4928"/>
                    </a:lnTo>
                    <a:cubicBezTo>
                      <a:pt x="5530" y="4779"/>
                      <a:pt x="5994" y="4657"/>
                      <a:pt x="6174" y="4621"/>
                    </a:cubicBezTo>
                    <a:cubicBezTo>
                      <a:pt x="6588" y="4539"/>
                      <a:pt x="7250" y="4493"/>
                      <a:pt x="7827" y="4443"/>
                    </a:cubicBezTo>
                    <a:lnTo>
                      <a:pt x="8203" y="4446"/>
                    </a:lnTo>
                    <a:lnTo>
                      <a:pt x="8257" y="4440"/>
                    </a:lnTo>
                    <a:cubicBezTo>
                      <a:pt x="8257" y="4440"/>
                      <a:pt x="8815" y="4102"/>
                      <a:pt x="8124" y="4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25"/>
              <p:cNvSpPr/>
              <p:nvPr/>
            </p:nvSpPr>
            <p:spPr>
              <a:xfrm>
                <a:off x="520012" y="1809418"/>
                <a:ext cx="46213" cy="45555"/>
              </a:xfrm>
              <a:custGeom>
                <a:rect b="b" l="l" r="r" t="t"/>
                <a:pathLst>
                  <a:path extrusionOk="0" h="2213" w="2245">
                    <a:moveTo>
                      <a:pt x="2245" y="1066"/>
                    </a:moveTo>
                    <a:cubicBezTo>
                      <a:pt x="2245" y="1027"/>
                      <a:pt x="2249" y="986"/>
                      <a:pt x="2234" y="972"/>
                    </a:cubicBezTo>
                    <a:cubicBezTo>
                      <a:pt x="2233" y="934"/>
                      <a:pt x="2247" y="974"/>
                      <a:pt x="2245" y="928"/>
                    </a:cubicBezTo>
                    <a:cubicBezTo>
                      <a:pt x="2238" y="897"/>
                      <a:pt x="2217" y="858"/>
                      <a:pt x="2214" y="821"/>
                    </a:cubicBezTo>
                    <a:lnTo>
                      <a:pt x="2216" y="821"/>
                    </a:lnTo>
                    <a:cubicBezTo>
                      <a:pt x="2201" y="730"/>
                      <a:pt x="2159" y="694"/>
                      <a:pt x="2132" y="617"/>
                    </a:cubicBezTo>
                    <a:lnTo>
                      <a:pt x="2139" y="623"/>
                    </a:lnTo>
                    <a:cubicBezTo>
                      <a:pt x="2133" y="594"/>
                      <a:pt x="2098" y="548"/>
                      <a:pt x="2075" y="500"/>
                    </a:cubicBezTo>
                    <a:cubicBezTo>
                      <a:pt x="2081" y="514"/>
                      <a:pt x="2082" y="529"/>
                      <a:pt x="2064" y="503"/>
                    </a:cubicBezTo>
                    <a:cubicBezTo>
                      <a:pt x="2036" y="449"/>
                      <a:pt x="2006" y="420"/>
                      <a:pt x="1984" y="382"/>
                    </a:cubicBezTo>
                    <a:lnTo>
                      <a:pt x="1948" y="357"/>
                    </a:lnTo>
                    <a:cubicBezTo>
                      <a:pt x="1883" y="278"/>
                      <a:pt x="1679" y="104"/>
                      <a:pt x="1425" y="39"/>
                    </a:cubicBezTo>
                    <a:cubicBezTo>
                      <a:pt x="1175" y="-34"/>
                      <a:pt x="915" y="13"/>
                      <a:pt x="817" y="44"/>
                    </a:cubicBezTo>
                    <a:lnTo>
                      <a:pt x="825" y="40"/>
                    </a:lnTo>
                    <a:cubicBezTo>
                      <a:pt x="673" y="79"/>
                      <a:pt x="448" y="189"/>
                      <a:pt x="289" y="373"/>
                    </a:cubicBezTo>
                    <a:cubicBezTo>
                      <a:pt x="124" y="551"/>
                      <a:pt x="40" y="789"/>
                      <a:pt x="25" y="948"/>
                    </a:cubicBezTo>
                    <a:cubicBezTo>
                      <a:pt x="6" y="996"/>
                      <a:pt x="5" y="1065"/>
                      <a:pt x="0" y="1117"/>
                    </a:cubicBezTo>
                    <a:cubicBezTo>
                      <a:pt x="6" y="1088"/>
                      <a:pt x="13" y="1098"/>
                      <a:pt x="11" y="1120"/>
                    </a:cubicBezTo>
                    <a:cubicBezTo>
                      <a:pt x="19" y="1277"/>
                      <a:pt x="13" y="1132"/>
                      <a:pt x="36" y="1288"/>
                    </a:cubicBezTo>
                    <a:cubicBezTo>
                      <a:pt x="52" y="1376"/>
                      <a:pt x="106" y="1594"/>
                      <a:pt x="238" y="1769"/>
                    </a:cubicBezTo>
                    <a:cubicBezTo>
                      <a:pt x="361" y="1949"/>
                      <a:pt x="549" y="2066"/>
                      <a:pt x="619" y="2105"/>
                    </a:cubicBezTo>
                    <a:cubicBezTo>
                      <a:pt x="702" y="2133"/>
                      <a:pt x="803" y="2176"/>
                      <a:pt x="888" y="2186"/>
                    </a:cubicBezTo>
                    <a:lnTo>
                      <a:pt x="879" y="2187"/>
                    </a:lnTo>
                    <a:cubicBezTo>
                      <a:pt x="923" y="2194"/>
                      <a:pt x="1074" y="2225"/>
                      <a:pt x="1228" y="2208"/>
                    </a:cubicBezTo>
                    <a:cubicBezTo>
                      <a:pt x="1382" y="2196"/>
                      <a:pt x="1531" y="2139"/>
                      <a:pt x="1576" y="2112"/>
                    </a:cubicBezTo>
                    <a:lnTo>
                      <a:pt x="1562" y="2116"/>
                    </a:lnTo>
                    <a:cubicBezTo>
                      <a:pt x="1642" y="2068"/>
                      <a:pt x="1637" y="2088"/>
                      <a:pt x="1703" y="2054"/>
                    </a:cubicBezTo>
                    <a:cubicBezTo>
                      <a:pt x="1687" y="2046"/>
                      <a:pt x="1747" y="1994"/>
                      <a:pt x="1769" y="1974"/>
                    </a:cubicBezTo>
                    <a:lnTo>
                      <a:pt x="1770" y="1978"/>
                    </a:lnTo>
                    <a:cubicBezTo>
                      <a:pt x="1806" y="1949"/>
                      <a:pt x="1871" y="1870"/>
                      <a:pt x="1916" y="1813"/>
                    </a:cubicBezTo>
                    <a:lnTo>
                      <a:pt x="1921" y="1821"/>
                    </a:lnTo>
                    <a:cubicBezTo>
                      <a:pt x="1956" y="1770"/>
                      <a:pt x="2022" y="1676"/>
                      <a:pt x="2042" y="1637"/>
                    </a:cubicBezTo>
                    <a:cubicBezTo>
                      <a:pt x="2094" y="1553"/>
                      <a:pt x="2167" y="1408"/>
                      <a:pt x="2172" y="1270"/>
                    </a:cubicBezTo>
                    <a:cubicBezTo>
                      <a:pt x="2185" y="1242"/>
                      <a:pt x="2196" y="1214"/>
                      <a:pt x="2206" y="1185"/>
                    </a:cubicBezTo>
                    <a:lnTo>
                      <a:pt x="2204" y="1171"/>
                    </a:lnTo>
                    <a:cubicBezTo>
                      <a:pt x="2205" y="1156"/>
                      <a:pt x="1891" y="1058"/>
                      <a:pt x="1817" y="1179"/>
                    </a:cubicBezTo>
                    <a:lnTo>
                      <a:pt x="1807" y="1177"/>
                    </a:lnTo>
                    <a:cubicBezTo>
                      <a:pt x="1807" y="1184"/>
                      <a:pt x="1808" y="1192"/>
                      <a:pt x="1807" y="1200"/>
                    </a:cubicBezTo>
                    <a:cubicBezTo>
                      <a:pt x="1798" y="1227"/>
                      <a:pt x="1807" y="1241"/>
                      <a:pt x="1798" y="1237"/>
                    </a:cubicBezTo>
                    <a:lnTo>
                      <a:pt x="1805" y="1200"/>
                    </a:lnTo>
                    <a:cubicBezTo>
                      <a:pt x="1798" y="1227"/>
                      <a:pt x="1796" y="1208"/>
                      <a:pt x="1793" y="1197"/>
                    </a:cubicBezTo>
                    <a:cubicBezTo>
                      <a:pt x="1790" y="1208"/>
                      <a:pt x="1787" y="1219"/>
                      <a:pt x="1783" y="1227"/>
                    </a:cubicBezTo>
                    <a:cubicBezTo>
                      <a:pt x="1786" y="1233"/>
                      <a:pt x="1787" y="1224"/>
                      <a:pt x="1790" y="1220"/>
                    </a:cubicBezTo>
                    <a:cubicBezTo>
                      <a:pt x="1790" y="1235"/>
                      <a:pt x="1798" y="1257"/>
                      <a:pt x="1788" y="1274"/>
                    </a:cubicBezTo>
                    <a:cubicBezTo>
                      <a:pt x="1780" y="1301"/>
                      <a:pt x="1773" y="1272"/>
                      <a:pt x="1764" y="1303"/>
                    </a:cubicBezTo>
                    <a:cubicBezTo>
                      <a:pt x="1712" y="1464"/>
                      <a:pt x="1600" y="1595"/>
                      <a:pt x="1459" y="1684"/>
                    </a:cubicBezTo>
                    <a:cubicBezTo>
                      <a:pt x="1454" y="1683"/>
                      <a:pt x="1458" y="1681"/>
                      <a:pt x="1461" y="1677"/>
                    </a:cubicBezTo>
                    <a:cubicBezTo>
                      <a:pt x="1421" y="1707"/>
                      <a:pt x="1380" y="1726"/>
                      <a:pt x="1338" y="1744"/>
                    </a:cubicBezTo>
                    <a:cubicBezTo>
                      <a:pt x="1325" y="1745"/>
                      <a:pt x="1320" y="1741"/>
                      <a:pt x="1315" y="1738"/>
                    </a:cubicBezTo>
                    <a:cubicBezTo>
                      <a:pt x="1328" y="1755"/>
                      <a:pt x="1070" y="1793"/>
                      <a:pt x="1065" y="1775"/>
                    </a:cubicBezTo>
                    <a:lnTo>
                      <a:pt x="1060" y="1791"/>
                    </a:lnTo>
                    <a:cubicBezTo>
                      <a:pt x="1010" y="1787"/>
                      <a:pt x="1048" y="1771"/>
                      <a:pt x="1002" y="1769"/>
                    </a:cubicBezTo>
                    <a:cubicBezTo>
                      <a:pt x="979" y="1792"/>
                      <a:pt x="929" y="1749"/>
                      <a:pt x="910" y="1758"/>
                    </a:cubicBezTo>
                    <a:cubicBezTo>
                      <a:pt x="910" y="1758"/>
                      <a:pt x="890" y="1747"/>
                      <a:pt x="894" y="1741"/>
                    </a:cubicBezTo>
                    <a:cubicBezTo>
                      <a:pt x="883" y="1750"/>
                      <a:pt x="871" y="1736"/>
                      <a:pt x="857" y="1734"/>
                    </a:cubicBezTo>
                    <a:cubicBezTo>
                      <a:pt x="850" y="1736"/>
                      <a:pt x="859" y="1739"/>
                      <a:pt x="861" y="1744"/>
                    </a:cubicBezTo>
                    <a:cubicBezTo>
                      <a:pt x="850" y="1742"/>
                      <a:pt x="840" y="1738"/>
                      <a:pt x="829" y="1734"/>
                    </a:cubicBezTo>
                    <a:cubicBezTo>
                      <a:pt x="819" y="1725"/>
                      <a:pt x="820" y="1717"/>
                      <a:pt x="833" y="1722"/>
                    </a:cubicBezTo>
                    <a:cubicBezTo>
                      <a:pt x="794" y="1705"/>
                      <a:pt x="688" y="1637"/>
                      <a:pt x="611" y="1540"/>
                    </a:cubicBezTo>
                    <a:cubicBezTo>
                      <a:pt x="534" y="1443"/>
                      <a:pt x="493" y="1326"/>
                      <a:pt x="482" y="1283"/>
                    </a:cubicBezTo>
                    <a:cubicBezTo>
                      <a:pt x="476" y="1297"/>
                      <a:pt x="488" y="1322"/>
                      <a:pt x="479" y="1337"/>
                    </a:cubicBezTo>
                    <a:cubicBezTo>
                      <a:pt x="461" y="1317"/>
                      <a:pt x="472" y="1301"/>
                      <a:pt x="460" y="1293"/>
                    </a:cubicBezTo>
                    <a:cubicBezTo>
                      <a:pt x="478" y="1279"/>
                      <a:pt x="452" y="1240"/>
                      <a:pt x="473" y="1218"/>
                    </a:cubicBezTo>
                    <a:lnTo>
                      <a:pt x="459" y="1213"/>
                    </a:lnTo>
                    <a:lnTo>
                      <a:pt x="465" y="1200"/>
                    </a:lnTo>
                    <a:cubicBezTo>
                      <a:pt x="447" y="1096"/>
                      <a:pt x="452" y="1176"/>
                      <a:pt x="459" y="1083"/>
                    </a:cubicBezTo>
                    <a:cubicBezTo>
                      <a:pt x="460" y="1029"/>
                      <a:pt x="448" y="999"/>
                      <a:pt x="462" y="971"/>
                    </a:cubicBezTo>
                    <a:cubicBezTo>
                      <a:pt x="460" y="975"/>
                      <a:pt x="449" y="985"/>
                      <a:pt x="450" y="971"/>
                    </a:cubicBezTo>
                    <a:cubicBezTo>
                      <a:pt x="462" y="971"/>
                      <a:pt x="452" y="931"/>
                      <a:pt x="464" y="927"/>
                    </a:cubicBezTo>
                    <a:cubicBezTo>
                      <a:pt x="467" y="913"/>
                      <a:pt x="485" y="871"/>
                      <a:pt x="465" y="880"/>
                    </a:cubicBezTo>
                    <a:cubicBezTo>
                      <a:pt x="474" y="875"/>
                      <a:pt x="492" y="838"/>
                      <a:pt x="489" y="863"/>
                    </a:cubicBezTo>
                    <a:cubicBezTo>
                      <a:pt x="495" y="851"/>
                      <a:pt x="504" y="840"/>
                      <a:pt x="505" y="829"/>
                    </a:cubicBezTo>
                    <a:lnTo>
                      <a:pt x="493" y="844"/>
                    </a:lnTo>
                    <a:cubicBezTo>
                      <a:pt x="510" y="800"/>
                      <a:pt x="534" y="784"/>
                      <a:pt x="539" y="751"/>
                    </a:cubicBezTo>
                    <a:lnTo>
                      <a:pt x="524" y="763"/>
                    </a:lnTo>
                    <a:cubicBezTo>
                      <a:pt x="537" y="737"/>
                      <a:pt x="552" y="718"/>
                      <a:pt x="571" y="718"/>
                    </a:cubicBezTo>
                    <a:lnTo>
                      <a:pt x="557" y="744"/>
                    </a:lnTo>
                    <a:cubicBezTo>
                      <a:pt x="584" y="706"/>
                      <a:pt x="600" y="684"/>
                      <a:pt x="621" y="650"/>
                    </a:cubicBezTo>
                    <a:lnTo>
                      <a:pt x="612" y="660"/>
                    </a:lnTo>
                    <a:cubicBezTo>
                      <a:pt x="623" y="602"/>
                      <a:pt x="843" y="446"/>
                      <a:pt x="893" y="427"/>
                    </a:cubicBezTo>
                    <a:lnTo>
                      <a:pt x="868" y="423"/>
                    </a:lnTo>
                    <a:cubicBezTo>
                      <a:pt x="880" y="415"/>
                      <a:pt x="893" y="407"/>
                      <a:pt x="906" y="401"/>
                    </a:cubicBezTo>
                    <a:cubicBezTo>
                      <a:pt x="901" y="402"/>
                      <a:pt x="897" y="442"/>
                      <a:pt x="892" y="441"/>
                    </a:cubicBezTo>
                    <a:cubicBezTo>
                      <a:pt x="933" y="427"/>
                      <a:pt x="1069" y="388"/>
                      <a:pt x="1207" y="408"/>
                    </a:cubicBezTo>
                    <a:cubicBezTo>
                      <a:pt x="1344" y="422"/>
                      <a:pt x="1468" y="488"/>
                      <a:pt x="1498" y="516"/>
                    </a:cubicBezTo>
                    <a:cubicBezTo>
                      <a:pt x="1523" y="539"/>
                      <a:pt x="1492" y="537"/>
                      <a:pt x="1492" y="537"/>
                    </a:cubicBezTo>
                    <a:cubicBezTo>
                      <a:pt x="1527" y="554"/>
                      <a:pt x="1513" y="536"/>
                      <a:pt x="1540" y="556"/>
                    </a:cubicBezTo>
                    <a:cubicBezTo>
                      <a:pt x="1546" y="564"/>
                      <a:pt x="1533" y="563"/>
                      <a:pt x="1527" y="561"/>
                    </a:cubicBezTo>
                    <a:cubicBezTo>
                      <a:pt x="1540" y="569"/>
                      <a:pt x="1548" y="580"/>
                      <a:pt x="1553" y="576"/>
                    </a:cubicBezTo>
                    <a:cubicBezTo>
                      <a:pt x="1541" y="562"/>
                      <a:pt x="1556" y="555"/>
                      <a:pt x="1555" y="543"/>
                    </a:cubicBezTo>
                    <a:cubicBezTo>
                      <a:pt x="1567" y="552"/>
                      <a:pt x="1579" y="561"/>
                      <a:pt x="1589" y="572"/>
                    </a:cubicBezTo>
                    <a:lnTo>
                      <a:pt x="1582" y="577"/>
                    </a:lnTo>
                    <a:cubicBezTo>
                      <a:pt x="1588" y="585"/>
                      <a:pt x="1618" y="574"/>
                      <a:pt x="1646" y="610"/>
                    </a:cubicBezTo>
                    <a:cubicBezTo>
                      <a:pt x="1696" y="666"/>
                      <a:pt x="1744" y="733"/>
                      <a:pt x="1775" y="801"/>
                    </a:cubicBezTo>
                    <a:cubicBezTo>
                      <a:pt x="1770" y="802"/>
                      <a:pt x="1760" y="790"/>
                      <a:pt x="1751" y="777"/>
                    </a:cubicBezTo>
                    <a:cubicBezTo>
                      <a:pt x="1755" y="786"/>
                      <a:pt x="1762" y="799"/>
                      <a:pt x="1763" y="809"/>
                    </a:cubicBezTo>
                    <a:cubicBezTo>
                      <a:pt x="1764" y="789"/>
                      <a:pt x="1782" y="834"/>
                      <a:pt x="1780" y="820"/>
                    </a:cubicBezTo>
                    <a:cubicBezTo>
                      <a:pt x="1825" y="861"/>
                      <a:pt x="1826" y="937"/>
                      <a:pt x="1849" y="982"/>
                    </a:cubicBezTo>
                    <a:cubicBezTo>
                      <a:pt x="1870" y="969"/>
                      <a:pt x="2213" y="1057"/>
                      <a:pt x="2235" y="1070"/>
                    </a:cubicBezTo>
                    <a:cubicBezTo>
                      <a:pt x="2236" y="1093"/>
                      <a:pt x="2236" y="1115"/>
                      <a:pt x="2234" y="1122"/>
                    </a:cubicBezTo>
                    <a:cubicBezTo>
                      <a:pt x="2240" y="1117"/>
                      <a:pt x="2241" y="1071"/>
                      <a:pt x="2236" y="1047"/>
                    </a:cubicBezTo>
                    <a:lnTo>
                      <a:pt x="2223" y="1044"/>
                    </a:lnTo>
                    <a:cubicBezTo>
                      <a:pt x="2215" y="990"/>
                      <a:pt x="2231" y="1031"/>
                      <a:pt x="2223" y="977"/>
                    </a:cubicBezTo>
                    <a:cubicBezTo>
                      <a:pt x="2234" y="973"/>
                      <a:pt x="2243" y="1022"/>
                      <a:pt x="2245" y="1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25"/>
              <p:cNvSpPr/>
              <p:nvPr/>
            </p:nvSpPr>
            <p:spPr>
              <a:xfrm>
                <a:off x="243687" y="1967543"/>
                <a:ext cx="46213" cy="45555"/>
              </a:xfrm>
              <a:custGeom>
                <a:rect b="b" l="l" r="r" t="t"/>
                <a:pathLst>
                  <a:path extrusionOk="0" h="2213" w="2245">
                    <a:moveTo>
                      <a:pt x="2245" y="1066"/>
                    </a:moveTo>
                    <a:cubicBezTo>
                      <a:pt x="2245" y="1027"/>
                      <a:pt x="2249" y="986"/>
                      <a:pt x="2234" y="972"/>
                    </a:cubicBezTo>
                    <a:cubicBezTo>
                      <a:pt x="2233" y="934"/>
                      <a:pt x="2247" y="974"/>
                      <a:pt x="2245" y="928"/>
                    </a:cubicBezTo>
                    <a:cubicBezTo>
                      <a:pt x="2238" y="897"/>
                      <a:pt x="2217" y="858"/>
                      <a:pt x="2214" y="821"/>
                    </a:cubicBezTo>
                    <a:lnTo>
                      <a:pt x="2216" y="821"/>
                    </a:lnTo>
                    <a:cubicBezTo>
                      <a:pt x="2201" y="730"/>
                      <a:pt x="2159" y="694"/>
                      <a:pt x="2132" y="617"/>
                    </a:cubicBezTo>
                    <a:lnTo>
                      <a:pt x="2139" y="623"/>
                    </a:lnTo>
                    <a:cubicBezTo>
                      <a:pt x="2133" y="594"/>
                      <a:pt x="2098" y="548"/>
                      <a:pt x="2075" y="500"/>
                    </a:cubicBezTo>
                    <a:cubicBezTo>
                      <a:pt x="2081" y="514"/>
                      <a:pt x="2082" y="529"/>
                      <a:pt x="2064" y="503"/>
                    </a:cubicBezTo>
                    <a:cubicBezTo>
                      <a:pt x="2036" y="449"/>
                      <a:pt x="2006" y="420"/>
                      <a:pt x="1984" y="382"/>
                    </a:cubicBezTo>
                    <a:lnTo>
                      <a:pt x="1948" y="357"/>
                    </a:lnTo>
                    <a:cubicBezTo>
                      <a:pt x="1883" y="278"/>
                      <a:pt x="1679" y="104"/>
                      <a:pt x="1425" y="39"/>
                    </a:cubicBezTo>
                    <a:cubicBezTo>
                      <a:pt x="1175" y="-34"/>
                      <a:pt x="915" y="13"/>
                      <a:pt x="817" y="44"/>
                    </a:cubicBezTo>
                    <a:lnTo>
                      <a:pt x="825" y="40"/>
                    </a:lnTo>
                    <a:cubicBezTo>
                      <a:pt x="673" y="79"/>
                      <a:pt x="448" y="189"/>
                      <a:pt x="289" y="373"/>
                    </a:cubicBezTo>
                    <a:cubicBezTo>
                      <a:pt x="124" y="551"/>
                      <a:pt x="40" y="789"/>
                      <a:pt x="25" y="948"/>
                    </a:cubicBezTo>
                    <a:cubicBezTo>
                      <a:pt x="6" y="996"/>
                      <a:pt x="5" y="1065"/>
                      <a:pt x="0" y="1117"/>
                    </a:cubicBezTo>
                    <a:cubicBezTo>
                      <a:pt x="6" y="1088"/>
                      <a:pt x="13" y="1098"/>
                      <a:pt x="11" y="1120"/>
                    </a:cubicBezTo>
                    <a:cubicBezTo>
                      <a:pt x="19" y="1277"/>
                      <a:pt x="13" y="1132"/>
                      <a:pt x="36" y="1288"/>
                    </a:cubicBezTo>
                    <a:cubicBezTo>
                      <a:pt x="52" y="1376"/>
                      <a:pt x="106" y="1594"/>
                      <a:pt x="238" y="1769"/>
                    </a:cubicBezTo>
                    <a:cubicBezTo>
                      <a:pt x="361" y="1949"/>
                      <a:pt x="549" y="2066"/>
                      <a:pt x="619" y="2105"/>
                    </a:cubicBezTo>
                    <a:cubicBezTo>
                      <a:pt x="702" y="2133"/>
                      <a:pt x="803" y="2176"/>
                      <a:pt x="888" y="2186"/>
                    </a:cubicBezTo>
                    <a:lnTo>
                      <a:pt x="879" y="2187"/>
                    </a:lnTo>
                    <a:cubicBezTo>
                      <a:pt x="923" y="2194"/>
                      <a:pt x="1074" y="2225"/>
                      <a:pt x="1228" y="2208"/>
                    </a:cubicBezTo>
                    <a:cubicBezTo>
                      <a:pt x="1382" y="2196"/>
                      <a:pt x="1531" y="2139"/>
                      <a:pt x="1576" y="2112"/>
                    </a:cubicBezTo>
                    <a:lnTo>
                      <a:pt x="1562" y="2116"/>
                    </a:lnTo>
                    <a:cubicBezTo>
                      <a:pt x="1642" y="2068"/>
                      <a:pt x="1637" y="2088"/>
                      <a:pt x="1703" y="2054"/>
                    </a:cubicBezTo>
                    <a:cubicBezTo>
                      <a:pt x="1687" y="2046"/>
                      <a:pt x="1747" y="1994"/>
                      <a:pt x="1769" y="1974"/>
                    </a:cubicBezTo>
                    <a:lnTo>
                      <a:pt x="1770" y="1978"/>
                    </a:lnTo>
                    <a:cubicBezTo>
                      <a:pt x="1806" y="1949"/>
                      <a:pt x="1871" y="1870"/>
                      <a:pt x="1916" y="1813"/>
                    </a:cubicBezTo>
                    <a:lnTo>
                      <a:pt x="1921" y="1821"/>
                    </a:lnTo>
                    <a:cubicBezTo>
                      <a:pt x="1956" y="1770"/>
                      <a:pt x="2022" y="1676"/>
                      <a:pt x="2042" y="1637"/>
                    </a:cubicBezTo>
                    <a:cubicBezTo>
                      <a:pt x="2094" y="1553"/>
                      <a:pt x="2167" y="1408"/>
                      <a:pt x="2172" y="1270"/>
                    </a:cubicBezTo>
                    <a:cubicBezTo>
                      <a:pt x="2185" y="1242"/>
                      <a:pt x="2196" y="1214"/>
                      <a:pt x="2206" y="1185"/>
                    </a:cubicBezTo>
                    <a:lnTo>
                      <a:pt x="2204" y="1171"/>
                    </a:lnTo>
                    <a:cubicBezTo>
                      <a:pt x="2205" y="1156"/>
                      <a:pt x="1891" y="1058"/>
                      <a:pt x="1817" y="1179"/>
                    </a:cubicBezTo>
                    <a:lnTo>
                      <a:pt x="1807" y="1177"/>
                    </a:lnTo>
                    <a:cubicBezTo>
                      <a:pt x="1807" y="1184"/>
                      <a:pt x="1808" y="1192"/>
                      <a:pt x="1807" y="1200"/>
                    </a:cubicBezTo>
                    <a:cubicBezTo>
                      <a:pt x="1798" y="1227"/>
                      <a:pt x="1807" y="1241"/>
                      <a:pt x="1798" y="1237"/>
                    </a:cubicBezTo>
                    <a:lnTo>
                      <a:pt x="1805" y="1200"/>
                    </a:lnTo>
                    <a:cubicBezTo>
                      <a:pt x="1798" y="1227"/>
                      <a:pt x="1796" y="1208"/>
                      <a:pt x="1793" y="1197"/>
                    </a:cubicBezTo>
                    <a:cubicBezTo>
                      <a:pt x="1790" y="1208"/>
                      <a:pt x="1787" y="1219"/>
                      <a:pt x="1783" y="1227"/>
                    </a:cubicBezTo>
                    <a:cubicBezTo>
                      <a:pt x="1786" y="1233"/>
                      <a:pt x="1787" y="1224"/>
                      <a:pt x="1790" y="1220"/>
                    </a:cubicBezTo>
                    <a:cubicBezTo>
                      <a:pt x="1790" y="1235"/>
                      <a:pt x="1798" y="1257"/>
                      <a:pt x="1788" y="1274"/>
                    </a:cubicBezTo>
                    <a:cubicBezTo>
                      <a:pt x="1780" y="1301"/>
                      <a:pt x="1773" y="1272"/>
                      <a:pt x="1764" y="1303"/>
                    </a:cubicBezTo>
                    <a:cubicBezTo>
                      <a:pt x="1712" y="1464"/>
                      <a:pt x="1600" y="1595"/>
                      <a:pt x="1459" y="1684"/>
                    </a:cubicBezTo>
                    <a:cubicBezTo>
                      <a:pt x="1454" y="1683"/>
                      <a:pt x="1458" y="1681"/>
                      <a:pt x="1461" y="1677"/>
                    </a:cubicBezTo>
                    <a:cubicBezTo>
                      <a:pt x="1421" y="1707"/>
                      <a:pt x="1380" y="1726"/>
                      <a:pt x="1338" y="1744"/>
                    </a:cubicBezTo>
                    <a:cubicBezTo>
                      <a:pt x="1325" y="1745"/>
                      <a:pt x="1320" y="1741"/>
                      <a:pt x="1315" y="1738"/>
                    </a:cubicBezTo>
                    <a:cubicBezTo>
                      <a:pt x="1328" y="1755"/>
                      <a:pt x="1070" y="1793"/>
                      <a:pt x="1065" y="1775"/>
                    </a:cubicBezTo>
                    <a:lnTo>
                      <a:pt x="1060" y="1791"/>
                    </a:lnTo>
                    <a:cubicBezTo>
                      <a:pt x="1010" y="1787"/>
                      <a:pt x="1048" y="1771"/>
                      <a:pt x="1002" y="1769"/>
                    </a:cubicBezTo>
                    <a:cubicBezTo>
                      <a:pt x="979" y="1792"/>
                      <a:pt x="929" y="1749"/>
                      <a:pt x="910" y="1758"/>
                    </a:cubicBezTo>
                    <a:cubicBezTo>
                      <a:pt x="910" y="1758"/>
                      <a:pt x="890" y="1747"/>
                      <a:pt x="894" y="1741"/>
                    </a:cubicBezTo>
                    <a:cubicBezTo>
                      <a:pt x="883" y="1750"/>
                      <a:pt x="871" y="1736"/>
                      <a:pt x="857" y="1734"/>
                    </a:cubicBezTo>
                    <a:cubicBezTo>
                      <a:pt x="850" y="1736"/>
                      <a:pt x="859" y="1739"/>
                      <a:pt x="861" y="1744"/>
                    </a:cubicBezTo>
                    <a:cubicBezTo>
                      <a:pt x="850" y="1742"/>
                      <a:pt x="840" y="1738"/>
                      <a:pt x="829" y="1734"/>
                    </a:cubicBezTo>
                    <a:cubicBezTo>
                      <a:pt x="819" y="1725"/>
                      <a:pt x="820" y="1717"/>
                      <a:pt x="833" y="1722"/>
                    </a:cubicBezTo>
                    <a:cubicBezTo>
                      <a:pt x="794" y="1705"/>
                      <a:pt x="688" y="1637"/>
                      <a:pt x="611" y="1540"/>
                    </a:cubicBezTo>
                    <a:cubicBezTo>
                      <a:pt x="534" y="1443"/>
                      <a:pt x="493" y="1326"/>
                      <a:pt x="482" y="1283"/>
                    </a:cubicBezTo>
                    <a:cubicBezTo>
                      <a:pt x="476" y="1297"/>
                      <a:pt x="488" y="1322"/>
                      <a:pt x="479" y="1337"/>
                    </a:cubicBezTo>
                    <a:cubicBezTo>
                      <a:pt x="461" y="1317"/>
                      <a:pt x="472" y="1301"/>
                      <a:pt x="460" y="1293"/>
                    </a:cubicBezTo>
                    <a:cubicBezTo>
                      <a:pt x="478" y="1279"/>
                      <a:pt x="452" y="1240"/>
                      <a:pt x="473" y="1218"/>
                    </a:cubicBezTo>
                    <a:lnTo>
                      <a:pt x="459" y="1213"/>
                    </a:lnTo>
                    <a:lnTo>
                      <a:pt x="465" y="1200"/>
                    </a:lnTo>
                    <a:cubicBezTo>
                      <a:pt x="447" y="1096"/>
                      <a:pt x="452" y="1176"/>
                      <a:pt x="459" y="1083"/>
                    </a:cubicBezTo>
                    <a:cubicBezTo>
                      <a:pt x="460" y="1029"/>
                      <a:pt x="448" y="999"/>
                      <a:pt x="462" y="971"/>
                    </a:cubicBezTo>
                    <a:cubicBezTo>
                      <a:pt x="460" y="975"/>
                      <a:pt x="449" y="985"/>
                      <a:pt x="450" y="971"/>
                    </a:cubicBezTo>
                    <a:cubicBezTo>
                      <a:pt x="462" y="971"/>
                      <a:pt x="452" y="931"/>
                      <a:pt x="464" y="927"/>
                    </a:cubicBezTo>
                    <a:cubicBezTo>
                      <a:pt x="467" y="913"/>
                      <a:pt x="485" y="871"/>
                      <a:pt x="465" y="880"/>
                    </a:cubicBezTo>
                    <a:cubicBezTo>
                      <a:pt x="474" y="875"/>
                      <a:pt x="492" y="838"/>
                      <a:pt x="489" y="863"/>
                    </a:cubicBezTo>
                    <a:cubicBezTo>
                      <a:pt x="495" y="851"/>
                      <a:pt x="504" y="840"/>
                      <a:pt x="505" y="829"/>
                    </a:cubicBezTo>
                    <a:lnTo>
                      <a:pt x="493" y="844"/>
                    </a:lnTo>
                    <a:cubicBezTo>
                      <a:pt x="510" y="800"/>
                      <a:pt x="534" y="784"/>
                      <a:pt x="539" y="751"/>
                    </a:cubicBezTo>
                    <a:lnTo>
                      <a:pt x="524" y="763"/>
                    </a:lnTo>
                    <a:cubicBezTo>
                      <a:pt x="537" y="737"/>
                      <a:pt x="552" y="718"/>
                      <a:pt x="571" y="718"/>
                    </a:cubicBezTo>
                    <a:lnTo>
                      <a:pt x="557" y="744"/>
                    </a:lnTo>
                    <a:cubicBezTo>
                      <a:pt x="584" y="706"/>
                      <a:pt x="600" y="684"/>
                      <a:pt x="621" y="650"/>
                    </a:cubicBezTo>
                    <a:lnTo>
                      <a:pt x="612" y="660"/>
                    </a:lnTo>
                    <a:cubicBezTo>
                      <a:pt x="623" y="602"/>
                      <a:pt x="843" y="446"/>
                      <a:pt x="893" y="427"/>
                    </a:cubicBezTo>
                    <a:lnTo>
                      <a:pt x="868" y="423"/>
                    </a:lnTo>
                    <a:cubicBezTo>
                      <a:pt x="880" y="415"/>
                      <a:pt x="893" y="407"/>
                      <a:pt x="906" y="401"/>
                    </a:cubicBezTo>
                    <a:cubicBezTo>
                      <a:pt x="901" y="402"/>
                      <a:pt x="897" y="442"/>
                      <a:pt x="892" y="441"/>
                    </a:cubicBezTo>
                    <a:cubicBezTo>
                      <a:pt x="933" y="427"/>
                      <a:pt x="1069" y="388"/>
                      <a:pt x="1207" y="408"/>
                    </a:cubicBezTo>
                    <a:cubicBezTo>
                      <a:pt x="1344" y="422"/>
                      <a:pt x="1468" y="488"/>
                      <a:pt x="1498" y="516"/>
                    </a:cubicBezTo>
                    <a:cubicBezTo>
                      <a:pt x="1523" y="539"/>
                      <a:pt x="1492" y="537"/>
                      <a:pt x="1492" y="537"/>
                    </a:cubicBezTo>
                    <a:cubicBezTo>
                      <a:pt x="1527" y="554"/>
                      <a:pt x="1513" y="536"/>
                      <a:pt x="1540" y="556"/>
                    </a:cubicBezTo>
                    <a:cubicBezTo>
                      <a:pt x="1546" y="564"/>
                      <a:pt x="1533" y="563"/>
                      <a:pt x="1527" y="561"/>
                    </a:cubicBezTo>
                    <a:cubicBezTo>
                      <a:pt x="1540" y="569"/>
                      <a:pt x="1548" y="580"/>
                      <a:pt x="1553" y="576"/>
                    </a:cubicBezTo>
                    <a:cubicBezTo>
                      <a:pt x="1541" y="562"/>
                      <a:pt x="1556" y="555"/>
                      <a:pt x="1555" y="543"/>
                    </a:cubicBezTo>
                    <a:cubicBezTo>
                      <a:pt x="1567" y="552"/>
                      <a:pt x="1579" y="561"/>
                      <a:pt x="1589" y="572"/>
                    </a:cubicBezTo>
                    <a:lnTo>
                      <a:pt x="1582" y="577"/>
                    </a:lnTo>
                    <a:cubicBezTo>
                      <a:pt x="1588" y="585"/>
                      <a:pt x="1618" y="574"/>
                      <a:pt x="1646" y="610"/>
                    </a:cubicBezTo>
                    <a:cubicBezTo>
                      <a:pt x="1696" y="666"/>
                      <a:pt x="1744" y="733"/>
                      <a:pt x="1775" y="801"/>
                    </a:cubicBezTo>
                    <a:cubicBezTo>
                      <a:pt x="1770" y="802"/>
                      <a:pt x="1760" y="790"/>
                      <a:pt x="1751" y="777"/>
                    </a:cubicBezTo>
                    <a:cubicBezTo>
                      <a:pt x="1755" y="786"/>
                      <a:pt x="1762" y="799"/>
                      <a:pt x="1763" y="809"/>
                    </a:cubicBezTo>
                    <a:cubicBezTo>
                      <a:pt x="1764" y="789"/>
                      <a:pt x="1782" y="834"/>
                      <a:pt x="1780" y="820"/>
                    </a:cubicBezTo>
                    <a:cubicBezTo>
                      <a:pt x="1825" y="861"/>
                      <a:pt x="1826" y="937"/>
                      <a:pt x="1849" y="982"/>
                    </a:cubicBezTo>
                    <a:cubicBezTo>
                      <a:pt x="1870" y="969"/>
                      <a:pt x="2213" y="1057"/>
                      <a:pt x="2235" y="1070"/>
                    </a:cubicBezTo>
                    <a:cubicBezTo>
                      <a:pt x="2236" y="1093"/>
                      <a:pt x="2236" y="1115"/>
                      <a:pt x="2234" y="1122"/>
                    </a:cubicBezTo>
                    <a:cubicBezTo>
                      <a:pt x="2240" y="1117"/>
                      <a:pt x="2241" y="1071"/>
                      <a:pt x="2236" y="1047"/>
                    </a:cubicBezTo>
                    <a:lnTo>
                      <a:pt x="2223" y="1044"/>
                    </a:lnTo>
                    <a:cubicBezTo>
                      <a:pt x="2215" y="990"/>
                      <a:pt x="2231" y="1031"/>
                      <a:pt x="2223" y="977"/>
                    </a:cubicBezTo>
                    <a:cubicBezTo>
                      <a:pt x="2234" y="973"/>
                      <a:pt x="2243" y="1022"/>
                      <a:pt x="2245" y="10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6"/>
          <p:cNvSpPr txBox="1"/>
          <p:nvPr>
            <p:ph type="title"/>
          </p:nvPr>
        </p:nvSpPr>
        <p:spPr>
          <a:xfrm>
            <a:off x="1028725" y="14027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Textos literarios </a:t>
            </a:r>
            <a:endParaRPr/>
          </a:p>
        </p:txBody>
      </p:sp>
      <p:sp>
        <p:nvSpPr>
          <p:cNvPr id="455" name="Google Shape;455;p26"/>
          <p:cNvSpPr/>
          <p:nvPr/>
        </p:nvSpPr>
        <p:spPr>
          <a:xfrm>
            <a:off x="1028725" y="3191825"/>
            <a:ext cx="1664100" cy="57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Narrativo</a:t>
            </a:r>
            <a:endParaRPr sz="2000"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456" name="Google Shape;456;p26"/>
          <p:cNvSpPr/>
          <p:nvPr/>
        </p:nvSpPr>
        <p:spPr>
          <a:xfrm>
            <a:off x="6827250" y="3208075"/>
            <a:ext cx="1664100" cy="57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457" name="Google Shape;457;p26"/>
          <p:cNvSpPr/>
          <p:nvPr/>
        </p:nvSpPr>
        <p:spPr>
          <a:xfrm>
            <a:off x="3795550" y="3208075"/>
            <a:ext cx="1664100" cy="57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458" name="Google Shape;458;p26"/>
          <p:cNvSpPr txBox="1"/>
          <p:nvPr/>
        </p:nvSpPr>
        <p:spPr>
          <a:xfrm>
            <a:off x="3072000" y="3248125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Dramático</a:t>
            </a:r>
            <a:endParaRPr/>
          </a:p>
        </p:txBody>
      </p:sp>
      <p:sp>
        <p:nvSpPr>
          <p:cNvPr id="459" name="Google Shape;459;p26"/>
          <p:cNvSpPr txBox="1"/>
          <p:nvPr/>
        </p:nvSpPr>
        <p:spPr>
          <a:xfrm>
            <a:off x="6782550" y="3259450"/>
            <a:ext cx="175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Lírico</a:t>
            </a:r>
            <a:endParaRPr/>
          </a:p>
        </p:txBody>
      </p:sp>
      <p:sp>
        <p:nvSpPr>
          <p:cNvPr id="460" name="Google Shape;460;p26"/>
          <p:cNvSpPr txBox="1"/>
          <p:nvPr/>
        </p:nvSpPr>
        <p:spPr>
          <a:xfrm>
            <a:off x="1028725" y="3780775"/>
            <a:ext cx="2022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Cuento</a:t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</a:pPr>
            <a:r>
              <a:rPr lang="en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Microcuento</a:t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</a:pPr>
            <a:r>
              <a:rPr lang="en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Fábula</a:t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</a:pPr>
            <a:r>
              <a:rPr lang="en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Novela</a:t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</a:pPr>
            <a:r>
              <a:rPr lang="en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Etc.</a:t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461" name="Google Shape;461;p26"/>
          <p:cNvSpPr txBox="1"/>
          <p:nvPr/>
        </p:nvSpPr>
        <p:spPr>
          <a:xfrm>
            <a:off x="3729500" y="3780775"/>
            <a:ext cx="2022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Tragedia</a:t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</a:pPr>
            <a:r>
              <a:rPr lang="en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Comedia </a:t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</a:pPr>
            <a:r>
              <a:rPr lang="en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Drama</a:t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</a:pPr>
            <a:r>
              <a:rPr lang="en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Etc.</a:t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462" name="Google Shape;462;p26"/>
          <p:cNvSpPr txBox="1"/>
          <p:nvPr/>
        </p:nvSpPr>
        <p:spPr>
          <a:xfrm>
            <a:off x="6782550" y="3827975"/>
            <a:ext cx="2022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Oda</a:t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</a:pPr>
            <a:r>
              <a:rPr lang="en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Himno</a:t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</a:pPr>
            <a:r>
              <a:rPr lang="en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Poemas </a:t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</a:pPr>
            <a:r>
              <a:rPr lang="en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Canciones </a:t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</a:pPr>
            <a:r>
              <a:rPr lang="en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Etc.</a:t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463" name="Google Shape;463;p26"/>
          <p:cNvSpPr txBox="1"/>
          <p:nvPr/>
        </p:nvSpPr>
        <p:spPr>
          <a:xfrm>
            <a:off x="748400" y="712975"/>
            <a:ext cx="7984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</a:pPr>
            <a:r>
              <a:rPr lang="en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Cuentan una idea, historia o pensamiento utilizando el lenguaje de manera creativa</a:t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</a:pPr>
            <a:r>
              <a:rPr lang="en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Subjetivos: la visión de mundo, (opiniones y perspectivas) del autor se ven reflejadas en el texto</a:t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</a:pPr>
            <a:r>
              <a:rPr lang="en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Carácter ficcional, se basan en la ficción para el desarrollo de su relato</a:t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27"/>
          <p:cNvPicPr preferRelativeResize="0"/>
          <p:nvPr/>
        </p:nvPicPr>
        <p:blipFill rotWithShape="1">
          <a:blip r:embed="rId3">
            <a:alphaModFix/>
          </a:blip>
          <a:srcRect b="0" l="7447" r="8589" t="0"/>
          <a:stretch/>
        </p:blipFill>
        <p:spPr>
          <a:xfrm>
            <a:off x="1309250" y="0"/>
            <a:ext cx="637272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905488" y="3736028"/>
            <a:ext cx="1080299" cy="173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Textos no literarios </a:t>
            </a:r>
            <a:endParaRPr/>
          </a:p>
        </p:txBody>
      </p:sp>
      <p:sp>
        <p:nvSpPr>
          <p:cNvPr id="475" name="Google Shape;475;p28"/>
          <p:cNvSpPr/>
          <p:nvPr/>
        </p:nvSpPr>
        <p:spPr>
          <a:xfrm>
            <a:off x="1028725" y="3191825"/>
            <a:ext cx="1664100" cy="57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Informativo </a:t>
            </a:r>
            <a:endParaRPr sz="2000"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476" name="Google Shape;476;p28"/>
          <p:cNvSpPr/>
          <p:nvPr/>
        </p:nvSpPr>
        <p:spPr>
          <a:xfrm>
            <a:off x="6827250" y="3208075"/>
            <a:ext cx="1664100" cy="57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477" name="Google Shape;477;p28"/>
          <p:cNvSpPr/>
          <p:nvPr/>
        </p:nvSpPr>
        <p:spPr>
          <a:xfrm>
            <a:off x="3795550" y="3208075"/>
            <a:ext cx="1664100" cy="57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478" name="Google Shape;478;p28"/>
          <p:cNvSpPr txBox="1"/>
          <p:nvPr/>
        </p:nvSpPr>
        <p:spPr>
          <a:xfrm>
            <a:off x="3072000" y="3248125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Instructivo</a:t>
            </a:r>
            <a:endParaRPr/>
          </a:p>
        </p:txBody>
      </p:sp>
      <p:sp>
        <p:nvSpPr>
          <p:cNvPr id="479" name="Google Shape;479;p28"/>
          <p:cNvSpPr txBox="1"/>
          <p:nvPr/>
        </p:nvSpPr>
        <p:spPr>
          <a:xfrm>
            <a:off x="6782550" y="3259450"/>
            <a:ext cx="175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Normativo</a:t>
            </a:r>
            <a:endParaRPr/>
          </a:p>
        </p:txBody>
      </p:sp>
      <p:sp>
        <p:nvSpPr>
          <p:cNvPr id="480" name="Google Shape;480;p28"/>
          <p:cNvSpPr txBox="1"/>
          <p:nvPr/>
        </p:nvSpPr>
        <p:spPr>
          <a:xfrm>
            <a:off x="1028725" y="3780775"/>
            <a:ext cx="2022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Noticia</a:t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</a:pPr>
            <a:r>
              <a:rPr lang="en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Biografía </a:t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</a:pPr>
            <a:r>
              <a:rPr lang="en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Infografía </a:t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</a:pPr>
            <a:r>
              <a:rPr lang="en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Artículo</a:t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481" name="Google Shape;481;p28"/>
          <p:cNvSpPr txBox="1"/>
          <p:nvPr/>
        </p:nvSpPr>
        <p:spPr>
          <a:xfrm>
            <a:off x="3616600" y="3780775"/>
            <a:ext cx="2022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Recetas </a:t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</a:pPr>
            <a:r>
              <a:rPr lang="en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Manuales </a:t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</a:pPr>
            <a:r>
              <a:rPr lang="en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Instrucciones</a:t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482" name="Google Shape;482;p28"/>
          <p:cNvSpPr txBox="1"/>
          <p:nvPr/>
        </p:nvSpPr>
        <p:spPr>
          <a:xfrm>
            <a:off x="6782550" y="3888475"/>
            <a:ext cx="2022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</a:pPr>
            <a:r>
              <a:rPr lang="en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Leyes</a:t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</a:pPr>
            <a:r>
              <a:rPr lang="en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Decretos</a:t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</a:pPr>
            <a:r>
              <a:rPr lang="en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Reglamentos</a:t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483" name="Google Shape;483;p28"/>
          <p:cNvSpPr txBox="1"/>
          <p:nvPr/>
        </p:nvSpPr>
        <p:spPr>
          <a:xfrm>
            <a:off x="720000" y="1094250"/>
            <a:ext cx="79842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</a:pPr>
            <a:r>
              <a:rPr lang="en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Son creados con una función clara y específica </a:t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</a:pPr>
            <a:r>
              <a:rPr lang="en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Su función es transmitir información que se desea que el lector tenga </a:t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</a:pPr>
            <a:r>
              <a:rPr lang="en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Carácter Objetivo: las opiniones del autor no </a:t>
            </a:r>
            <a:r>
              <a:rPr lang="en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debieran</a:t>
            </a:r>
            <a:r>
              <a:rPr lang="en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afectar al momento de escribir un texto no literario </a:t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</a:pPr>
            <a:r>
              <a:rPr lang="en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No ficcional </a:t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785150" cy="40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7477" y="3894425"/>
            <a:ext cx="5146525" cy="116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3125" y="-1"/>
            <a:ext cx="4127350" cy="41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0"/>
          <p:cNvSpPr/>
          <p:nvPr/>
        </p:nvSpPr>
        <p:spPr>
          <a:xfrm>
            <a:off x="7677875" y="158788"/>
            <a:ext cx="1341000" cy="1341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496" name="Google Shape;496;p30"/>
          <p:cNvSpPr txBox="1"/>
          <p:nvPr>
            <p:ph type="title"/>
          </p:nvPr>
        </p:nvSpPr>
        <p:spPr>
          <a:xfrm>
            <a:off x="865200" y="1380525"/>
            <a:ext cx="4079700" cy="193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/>
              <a:t>¡Ejemplos Paes!</a:t>
            </a:r>
            <a:endParaRPr sz="5700"/>
          </a:p>
        </p:txBody>
      </p:sp>
      <p:pic>
        <p:nvPicPr>
          <p:cNvPr id="497" name="Google Shape;49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8800" y="3320325"/>
            <a:ext cx="1933650" cy="162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-6591870">
            <a:off x="6866850" y="324762"/>
            <a:ext cx="469349" cy="54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591870">
            <a:off x="7848150" y="1711762"/>
            <a:ext cx="469349" cy="543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0" name="Google Shape;500;p30"/>
          <p:cNvGrpSpPr/>
          <p:nvPr/>
        </p:nvGrpSpPr>
        <p:grpSpPr>
          <a:xfrm>
            <a:off x="122825" y="2296675"/>
            <a:ext cx="248800" cy="235798"/>
            <a:chOff x="941225" y="179200"/>
            <a:chExt cx="248800" cy="235798"/>
          </a:xfrm>
        </p:grpSpPr>
        <p:sp>
          <p:nvSpPr>
            <p:cNvPr id="501" name="Google Shape;501;p30"/>
            <p:cNvSpPr/>
            <p:nvPr/>
          </p:nvSpPr>
          <p:spPr>
            <a:xfrm>
              <a:off x="941225" y="179200"/>
              <a:ext cx="174355" cy="174231"/>
            </a:xfrm>
            <a:custGeom>
              <a:rect b="b" l="l" r="r" t="t"/>
              <a:pathLst>
                <a:path extrusionOk="0" h="8464" w="8470">
                  <a:moveTo>
                    <a:pt x="5447" y="4423"/>
                  </a:moveTo>
                  <a:cubicBezTo>
                    <a:pt x="5164" y="4549"/>
                    <a:pt x="4863" y="4723"/>
                    <a:pt x="4672" y="5001"/>
                  </a:cubicBezTo>
                  <a:cubicBezTo>
                    <a:pt x="4562" y="5128"/>
                    <a:pt x="4502" y="5281"/>
                    <a:pt x="4426" y="5423"/>
                  </a:cubicBezTo>
                  <a:cubicBezTo>
                    <a:pt x="4378" y="5571"/>
                    <a:pt x="4307" y="5720"/>
                    <a:pt x="4280" y="5869"/>
                  </a:cubicBezTo>
                  <a:cubicBezTo>
                    <a:pt x="4270" y="5896"/>
                    <a:pt x="4278" y="5863"/>
                    <a:pt x="4285" y="5828"/>
                  </a:cubicBezTo>
                  <a:cubicBezTo>
                    <a:pt x="4265" y="5909"/>
                    <a:pt x="4247" y="5988"/>
                    <a:pt x="4231" y="6065"/>
                  </a:cubicBezTo>
                  <a:cubicBezTo>
                    <a:pt x="4203" y="5931"/>
                    <a:pt x="4164" y="5773"/>
                    <a:pt x="4104" y="5599"/>
                  </a:cubicBezTo>
                  <a:cubicBezTo>
                    <a:pt x="4047" y="5414"/>
                    <a:pt x="3950" y="5209"/>
                    <a:pt x="3812" y="5016"/>
                  </a:cubicBezTo>
                  <a:cubicBezTo>
                    <a:pt x="3671" y="4825"/>
                    <a:pt x="3478" y="4646"/>
                    <a:pt x="3263" y="4532"/>
                  </a:cubicBezTo>
                  <a:cubicBezTo>
                    <a:pt x="2968" y="4370"/>
                    <a:pt x="2660" y="4277"/>
                    <a:pt x="2378" y="4218"/>
                  </a:cubicBezTo>
                  <a:cubicBezTo>
                    <a:pt x="2489" y="4195"/>
                    <a:pt x="2586" y="4170"/>
                    <a:pt x="2690" y="4138"/>
                  </a:cubicBezTo>
                  <a:lnTo>
                    <a:pt x="2569" y="4161"/>
                  </a:lnTo>
                  <a:cubicBezTo>
                    <a:pt x="2762" y="4122"/>
                    <a:pt x="2922" y="4042"/>
                    <a:pt x="3004" y="4035"/>
                  </a:cubicBezTo>
                  <a:lnTo>
                    <a:pt x="2807" y="4111"/>
                  </a:lnTo>
                  <a:cubicBezTo>
                    <a:pt x="2968" y="4055"/>
                    <a:pt x="3097" y="4009"/>
                    <a:pt x="3213" y="3936"/>
                  </a:cubicBezTo>
                  <a:cubicBezTo>
                    <a:pt x="3334" y="3879"/>
                    <a:pt x="3437" y="3800"/>
                    <a:pt x="3548" y="3697"/>
                  </a:cubicBezTo>
                  <a:lnTo>
                    <a:pt x="3465" y="3765"/>
                  </a:lnTo>
                  <a:cubicBezTo>
                    <a:pt x="3506" y="3729"/>
                    <a:pt x="3560" y="3682"/>
                    <a:pt x="3625" y="3625"/>
                  </a:cubicBezTo>
                  <a:cubicBezTo>
                    <a:pt x="3684" y="3551"/>
                    <a:pt x="3752" y="3465"/>
                    <a:pt x="3827" y="3370"/>
                  </a:cubicBezTo>
                  <a:cubicBezTo>
                    <a:pt x="3884" y="3265"/>
                    <a:pt x="3950" y="3148"/>
                    <a:pt x="4004" y="3024"/>
                  </a:cubicBezTo>
                  <a:cubicBezTo>
                    <a:pt x="4045" y="2897"/>
                    <a:pt x="4100" y="2766"/>
                    <a:pt x="4130" y="2634"/>
                  </a:cubicBezTo>
                  <a:cubicBezTo>
                    <a:pt x="4178" y="2443"/>
                    <a:pt x="4213" y="2253"/>
                    <a:pt x="4237" y="2081"/>
                  </a:cubicBezTo>
                  <a:cubicBezTo>
                    <a:pt x="4274" y="2339"/>
                    <a:pt x="4314" y="2540"/>
                    <a:pt x="4352" y="2646"/>
                  </a:cubicBezTo>
                  <a:cubicBezTo>
                    <a:pt x="4410" y="2861"/>
                    <a:pt x="4343" y="2690"/>
                    <a:pt x="4341" y="2688"/>
                  </a:cubicBezTo>
                  <a:cubicBezTo>
                    <a:pt x="4434" y="2947"/>
                    <a:pt x="4391" y="2796"/>
                    <a:pt x="4469" y="3017"/>
                  </a:cubicBezTo>
                  <a:cubicBezTo>
                    <a:pt x="4489" y="3078"/>
                    <a:pt x="4456" y="3008"/>
                    <a:pt x="4442" y="2975"/>
                  </a:cubicBezTo>
                  <a:cubicBezTo>
                    <a:pt x="4472" y="3073"/>
                    <a:pt x="4528" y="3159"/>
                    <a:pt x="4533" y="3164"/>
                  </a:cubicBezTo>
                  <a:cubicBezTo>
                    <a:pt x="4474" y="3045"/>
                    <a:pt x="4513" y="3089"/>
                    <a:pt x="4497" y="3036"/>
                  </a:cubicBezTo>
                  <a:lnTo>
                    <a:pt x="4641" y="3307"/>
                  </a:lnTo>
                  <a:lnTo>
                    <a:pt x="4627" y="3300"/>
                  </a:lnTo>
                  <a:cubicBezTo>
                    <a:pt x="4641" y="3331"/>
                    <a:pt x="4671" y="3364"/>
                    <a:pt x="4724" y="3418"/>
                  </a:cubicBezTo>
                  <a:cubicBezTo>
                    <a:pt x="4781" y="3466"/>
                    <a:pt x="4831" y="3561"/>
                    <a:pt x="4954" y="3654"/>
                  </a:cubicBezTo>
                  <a:cubicBezTo>
                    <a:pt x="5336" y="3992"/>
                    <a:pt x="5855" y="4118"/>
                    <a:pt x="6309" y="4199"/>
                  </a:cubicBezTo>
                  <a:cubicBezTo>
                    <a:pt x="6300" y="4200"/>
                    <a:pt x="6292" y="4202"/>
                    <a:pt x="6283" y="4203"/>
                  </a:cubicBezTo>
                  <a:cubicBezTo>
                    <a:pt x="6245" y="4199"/>
                    <a:pt x="6197" y="4193"/>
                    <a:pt x="6148" y="4185"/>
                  </a:cubicBezTo>
                  <a:cubicBezTo>
                    <a:pt x="6184" y="4191"/>
                    <a:pt x="6222" y="4198"/>
                    <a:pt x="6266" y="4206"/>
                  </a:cubicBezTo>
                  <a:cubicBezTo>
                    <a:pt x="5994" y="4252"/>
                    <a:pt x="5720" y="4318"/>
                    <a:pt x="5447" y="4423"/>
                  </a:cubicBezTo>
                  <a:moveTo>
                    <a:pt x="1069" y="4393"/>
                  </a:moveTo>
                  <a:cubicBezTo>
                    <a:pt x="1072" y="4392"/>
                    <a:pt x="1075" y="4392"/>
                    <a:pt x="1078" y="4392"/>
                  </a:cubicBezTo>
                  <a:cubicBezTo>
                    <a:pt x="1075" y="4392"/>
                    <a:pt x="1072" y="4392"/>
                    <a:pt x="1069" y="4393"/>
                  </a:cubicBezTo>
                  <a:moveTo>
                    <a:pt x="8124" y="4066"/>
                  </a:moveTo>
                  <a:cubicBezTo>
                    <a:pt x="8138" y="4060"/>
                    <a:pt x="8150" y="4053"/>
                    <a:pt x="8162" y="4047"/>
                  </a:cubicBezTo>
                  <a:cubicBezTo>
                    <a:pt x="8215" y="4045"/>
                    <a:pt x="8272" y="4042"/>
                    <a:pt x="8336" y="4038"/>
                  </a:cubicBezTo>
                  <a:cubicBezTo>
                    <a:pt x="8294" y="4036"/>
                    <a:pt x="8240" y="4037"/>
                    <a:pt x="8178" y="4039"/>
                  </a:cubicBezTo>
                  <a:cubicBezTo>
                    <a:pt x="8222" y="4016"/>
                    <a:pt x="8249" y="3999"/>
                    <a:pt x="8249" y="3994"/>
                  </a:cubicBezTo>
                  <a:cubicBezTo>
                    <a:pt x="8339" y="4001"/>
                    <a:pt x="8419" y="4007"/>
                    <a:pt x="8465" y="4010"/>
                  </a:cubicBezTo>
                  <a:cubicBezTo>
                    <a:pt x="8441" y="4003"/>
                    <a:pt x="8257" y="3989"/>
                    <a:pt x="8159" y="3987"/>
                  </a:cubicBezTo>
                  <a:lnTo>
                    <a:pt x="8141" y="3999"/>
                  </a:lnTo>
                  <a:cubicBezTo>
                    <a:pt x="7916" y="3989"/>
                    <a:pt x="8089" y="3988"/>
                    <a:pt x="7869" y="3975"/>
                  </a:cubicBezTo>
                  <a:cubicBezTo>
                    <a:pt x="7858" y="3964"/>
                    <a:pt x="8060" y="3974"/>
                    <a:pt x="8238" y="3984"/>
                  </a:cubicBezTo>
                  <a:cubicBezTo>
                    <a:pt x="8078" y="3973"/>
                    <a:pt x="7919" y="3955"/>
                    <a:pt x="7853" y="3963"/>
                  </a:cubicBezTo>
                  <a:cubicBezTo>
                    <a:pt x="7703" y="3949"/>
                    <a:pt x="7870" y="3952"/>
                    <a:pt x="7690" y="3934"/>
                  </a:cubicBezTo>
                  <a:cubicBezTo>
                    <a:pt x="7562" y="3927"/>
                    <a:pt x="7392" y="3925"/>
                    <a:pt x="7245" y="3907"/>
                  </a:cubicBezTo>
                  <a:lnTo>
                    <a:pt x="7248" y="3905"/>
                  </a:lnTo>
                  <a:cubicBezTo>
                    <a:pt x="6894" y="3859"/>
                    <a:pt x="6701" y="3870"/>
                    <a:pt x="6387" y="3806"/>
                  </a:cubicBezTo>
                  <a:lnTo>
                    <a:pt x="6422" y="3807"/>
                  </a:lnTo>
                  <a:cubicBezTo>
                    <a:pt x="6308" y="3790"/>
                    <a:pt x="6095" y="3746"/>
                    <a:pt x="5903" y="3694"/>
                  </a:cubicBezTo>
                  <a:cubicBezTo>
                    <a:pt x="5957" y="3709"/>
                    <a:pt x="6004" y="3728"/>
                    <a:pt x="5886" y="3702"/>
                  </a:cubicBezTo>
                  <a:cubicBezTo>
                    <a:pt x="5773" y="3660"/>
                    <a:pt x="5693" y="3630"/>
                    <a:pt x="5615" y="3601"/>
                  </a:cubicBezTo>
                  <a:cubicBezTo>
                    <a:pt x="5537" y="3569"/>
                    <a:pt x="5478" y="3527"/>
                    <a:pt x="5410" y="3489"/>
                  </a:cubicBezTo>
                  <a:cubicBezTo>
                    <a:pt x="5362" y="3472"/>
                    <a:pt x="5323" y="3446"/>
                    <a:pt x="5285" y="3416"/>
                  </a:cubicBezTo>
                  <a:cubicBezTo>
                    <a:pt x="5237" y="3370"/>
                    <a:pt x="5157" y="3329"/>
                    <a:pt x="5101" y="3244"/>
                  </a:cubicBezTo>
                  <a:cubicBezTo>
                    <a:pt x="5069" y="3205"/>
                    <a:pt x="5034" y="3163"/>
                    <a:pt x="4998" y="3119"/>
                  </a:cubicBezTo>
                  <a:cubicBezTo>
                    <a:pt x="4970" y="3067"/>
                    <a:pt x="4940" y="3011"/>
                    <a:pt x="4909" y="2953"/>
                  </a:cubicBezTo>
                  <a:cubicBezTo>
                    <a:pt x="4789" y="2718"/>
                    <a:pt x="4700" y="2396"/>
                    <a:pt x="4646" y="2044"/>
                  </a:cubicBezTo>
                  <a:cubicBezTo>
                    <a:pt x="4532" y="1341"/>
                    <a:pt x="4493" y="547"/>
                    <a:pt x="4455" y="0"/>
                  </a:cubicBezTo>
                  <a:lnTo>
                    <a:pt x="4009" y="0"/>
                  </a:lnTo>
                  <a:cubicBezTo>
                    <a:pt x="3972" y="664"/>
                    <a:pt x="3945" y="1014"/>
                    <a:pt x="3929" y="1219"/>
                  </a:cubicBezTo>
                  <a:lnTo>
                    <a:pt x="3930" y="1186"/>
                  </a:lnTo>
                  <a:cubicBezTo>
                    <a:pt x="3902" y="1504"/>
                    <a:pt x="3867" y="1909"/>
                    <a:pt x="3777" y="2331"/>
                  </a:cubicBezTo>
                  <a:cubicBezTo>
                    <a:pt x="3691" y="2755"/>
                    <a:pt x="3524" y="3188"/>
                    <a:pt x="3180" y="3440"/>
                  </a:cubicBezTo>
                  <a:cubicBezTo>
                    <a:pt x="2840" y="3701"/>
                    <a:pt x="2352" y="3795"/>
                    <a:pt x="1915" y="3860"/>
                  </a:cubicBezTo>
                  <a:cubicBezTo>
                    <a:pt x="1473" y="3926"/>
                    <a:pt x="1059" y="3957"/>
                    <a:pt x="728" y="3985"/>
                  </a:cubicBezTo>
                  <a:cubicBezTo>
                    <a:pt x="584" y="3988"/>
                    <a:pt x="403" y="3997"/>
                    <a:pt x="233" y="4007"/>
                  </a:cubicBezTo>
                  <a:cubicBezTo>
                    <a:pt x="90" y="4001"/>
                    <a:pt x="155" y="4003"/>
                    <a:pt x="25" y="3993"/>
                  </a:cubicBezTo>
                  <a:lnTo>
                    <a:pt x="25" y="4018"/>
                  </a:lnTo>
                  <a:cubicBezTo>
                    <a:pt x="24" y="4018"/>
                    <a:pt x="23" y="4018"/>
                    <a:pt x="22" y="4018"/>
                  </a:cubicBezTo>
                  <a:cubicBezTo>
                    <a:pt x="23" y="4018"/>
                    <a:pt x="24" y="4018"/>
                    <a:pt x="25" y="4018"/>
                  </a:cubicBezTo>
                  <a:lnTo>
                    <a:pt x="25" y="4029"/>
                  </a:lnTo>
                  <a:cubicBezTo>
                    <a:pt x="19" y="4029"/>
                    <a:pt x="14" y="4029"/>
                    <a:pt x="8" y="4030"/>
                  </a:cubicBezTo>
                  <a:cubicBezTo>
                    <a:pt x="4" y="4030"/>
                    <a:pt x="0" y="4030"/>
                    <a:pt x="0" y="4030"/>
                  </a:cubicBezTo>
                  <a:lnTo>
                    <a:pt x="0" y="4436"/>
                  </a:lnTo>
                  <a:cubicBezTo>
                    <a:pt x="8" y="4437"/>
                    <a:pt x="16" y="4437"/>
                    <a:pt x="25" y="4438"/>
                  </a:cubicBezTo>
                  <a:lnTo>
                    <a:pt x="25" y="4473"/>
                  </a:lnTo>
                  <a:cubicBezTo>
                    <a:pt x="73" y="4470"/>
                    <a:pt x="158" y="4466"/>
                    <a:pt x="304" y="4458"/>
                  </a:cubicBezTo>
                  <a:cubicBezTo>
                    <a:pt x="335" y="4456"/>
                    <a:pt x="363" y="4454"/>
                    <a:pt x="391" y="4452"/>
                  </a:cubicBezTo>
                  <a:cubicBezTo>
                    <a:pt x="435" y="4454"/>
                    <a:pt x="521" y="4457"/>
                    <a:pt x="698" y="4467"/>
                  </a:cubicBezTo>
                  <a:cubicBezTo>
                    <a:pt x="888" y="4481"/>
                    <a:pt x="1214" y="4497"/>
                    <a:pt x="1599" y="4542"/>
                  </a:cubicBezTo>
                  <a:cubicBezTo>
                    <a:pt x="1982" y="4586"/>
                    <a:pt x="2436" y="4645"/>
                    <a:pt x="2827" y="4804"/>
                  </a:cubicBezTo>
                  <a:cubicBezTo>
                    <a:pt x="3024" y="4880"/>
                    <a:pt x="3191" y="4992"/>
                    <a:pt x="3332" y="5119"/>
                  </a:cubicBezTo>
                  <a:cubicBezTo>
                    <a:pt x="3393" y="5191"/>
                    <a:pt x="3452" y="5263"/>
                    <a:pt x="3506" y="5335"/>
                  </a:cubicBezTo>
                  <a:cubicBezTo>
                    <a:pt x="3550" y="5417"/>
                    <a:pt x="3592" y="5496"/>
                    <a:pt x="3632" y="5571"/>
                  </a:cubicBezTo>
                  <a:cubicBezTo>
                    <a:pt x="3758" y="5900"/>
                    <a:pt x="3815" y="6196"/>
                    <a:pt x="3839" y="6359"/>
                  </a:cubicBezTo>
                  <a:cubicBezTo>
                    <a:pt x="3915" y="6706"/>
                    <a:pt x="3947" y="7157"/>
                    <a:pt x="3981" y="7511"/>
                  </a:cubicBezTo>
                  <a:lnTo>
                    <a:pt x="3975" y="7476"/>
                  </a:lnTo>
                  <a:cubicBezTo>
                    <a:pt x="3985" y="7568"/>
                    <a:pt x="3999" y="7766"/>
                    <a:pt x="4015" y="8020"/>
                  </a:cubicBezTo>
                  <a:cubicBezTo>
                    <a:pt x="4005" y="8172"/>
                    <a:pt x="3996" y="8317"/>
                    <a:pt x="3990" y="8439"/>
                  </a:cubicBezTo>
                  <a:lnTo>
                    <a:pt x="4039" y="8439"/>
                  </a:lnTo>
                  <a:cubicBezTo>
                    <a:pt x="4039" y="8448"/>
                    <a:pt x="4040" y="8456"/>
                    <a:pt x="4040" y="8464"/>
                  </a:cubicBezTo>
                  <a:lnTo>
                    <a:pt x="4424" y="8464"/>
                  </a:lnTo>
                  <a:cubicBezTo>
                    <a:pt x="4424" y="8456"/>
                    <a:pt x="4424" y="8447"/>
                    <a:pt x="4425" y="8439"/>
                  </a:cubicBezTo>
                  <a:lnTo>
                    <a:pt x="4474" y="8439"/>
                  </a:lnTo>
                  <a:cubicBezTo>
                    <a:pt x="4463" y="8248"/>
                    <a:pt x="4456" y="8117"/>
                    <a:pt x="4455" y="8104"/>
                  </a:cubicBezTo>
                  <a:lnTo>
                    <a:pt x="4446" y="8093"/>
                  </a:lnTo>
                  <a:cubicBezTo>
                    <a:pt x="4490" y="7414"/>
                    <a:pt x="4557" y="6703"/>
                    <a:pt x="4600" y="6479"/>
                  </a:cubicBezTo>
                  <a:lnTo>
                    <a:pt x="4588" y="6537"/>
                  </a:lnTo>
                  <a:cubicBezTo>
                    <a:pt x="4635" y="6159"/>
                    <a:pt x="4651" y="6216"/>
                    <a:pt x="4721" y="5932"/>
                  </a:cubicBezTo>
                  <a:cubicBezTo>
                    <a:pt x="4687" y="5960"/>
                    <a:pt x="4779" y="5662"/>
                    <a:pt x="4822" y="5552"/>
                  </a:cubicBezTo>
                  <a:lnTo>
                    <a:pt x="4823" y="5558"/>
                  </a:lnTo>
                  <a:cubicBezTo>
                    <a:pt x="4872" y="5488"/>
                    <a:pt x="4910" y="5340"/>
                    <a:pt x="5013" y="5228"/>
                  </a:cubicBezTo>
                  <a:cubicBezTo>
                    <a:pt x="5097" y="5099"/>
                    <a:pt x="5230" y="4995"/>
                    <a:pt x="5348" y="4915"/>
                  </a:cubicBezTo>
                  <a:lnTo>
                    <a:pt x="5343" y="4928"/>
                  </a:lnTo>
                  <a:cubicBezTo>
                    <a:pt x="5530" y="4779"/>
                    <a:pt x="5994" y="4657"/>
                    <a:pt x="6174" y="4621"/>
                  </a:cubicBezTo>
                  <a:cubicBezTo>
                    <a:pt x="6588" y="4539"/>
                    <a:pt x="7250" y="4493"/>
                    <a:pt x="7827" y="4443"/>
                  </a:cubicBezTo>
                  <a:lnTo>
                    <a:pt x="8203" y="4446"/>
                  </a:lnTo>
                  <a:lnTo>
                    <a:pt x="8257" y="4440"/>
                  </a:lnTo>
                  <a:cubicBezTo>
                    <a:pt x="8257" y="4440"/>
                    <a:pt x="8815" y="4102"/>
                    <a:pt x="8124" y="4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30"/>
            <p:cNvSpPr/>
            <p:nvPr/>
          </p:nvSpPr>
          <p:spPr>
            <a:xfrm>
              <a:off x="1143812" y="369443"/>
              <a:ext cx="46213" cy="45555"/>
            </a:xfrm>
            <a:custGeom>
              <a:rect b="b" l="l" r="r" t="t"/>
              <a:pathLst>
                <a:path extrusionOk="0" h="2213" w="2245">
                  <a:moveTo>
                    <a:pt x="2245" y="1066"/>
                  </a:moveTo>
                  <a:cubicBezTo>
                    <a:pt x="2245" y="1027"/>
                    <a:pt x="2249" y="986"/>
                    <a:pt x="2234" y="972"/>
                  </a:cubicBezTo>
                  <a:cubicBezTo>
                    <a:pt x="2233" y="934"/>
                    <a:pt x="2247" y="974"/>
                    <a:pt x="2245" y="928"/>
                  </a:cubicBezTo>
                  <a:cubicBezTo>
                    <a:pt x="2238" y="897"/>
                    <a:pt x="2217" y="858"/>
                    <a:pt x="2214" y="821"/>
                  </a:cubicBezTo>
                  <a:lnTo>
                    <a:pt x="2216" y="821"/>
                  </a:lnTo>
                  <a:cubicBezTo>
                    <a:pt x="2201" y="730"/>
                    <a:pt x="2159" y="694"/>
                    <a:pt x="2132" y="617"/>
                  </a:cubicBezTo>
                  <a:lnTo>
                    <a:pt x="2139" y="623"/>
                  </a:lnTo>
                  <a:cubicBezTo>
                    <a:pt x="2133" y="594"/>
                    <a:pt x="2098" y="548"/>
                    <a:pt x="2075" y="500"/>
                  </a:cubicBezTo>
                  <a:cubicBezTo>
                    <a:pt x="2081" y="514"/>
                    <a:pt x="2082" y="529"/>
                    <a:pt x="2064" y="503"/>
                  </a:cubicBezTo>
                  <a:cubicBezTo>
                    <a:pt x="2036" y="449"/>
                    <a:pt x="2006" y="420"/>
                    <a:pt x="1984" y="382"/>
                  </a:cubicBezTo>
                  <a:lnTo>
                    <a:pt x="1948" y="357"/>
                  </a:lnTo>
                  <a:cubicBezTo>
                    <a:pt x="1883" y="278"/>
                    <a:pt x="1679" y="104"/>
                    <a:pt x="1425" y="39"/>
                  </a:cubicBezTo>
                  <a:cubicBezTo>
                    <a:pt x="1175" y="-34"/>
                    <a:pt x="915" y="13"/>
                    <a:pt x="817" y="44"/>
                  </a:cubicBezTo>
                  <a:lnTo>
                    <a:pt x="825" y="40"/>
                  </a:lnTo>
                  <a:cubicBezTo>
                    <a:pt x="673" y="79"/>
                    <a:pt x="448" y="189"/>
                    <a:pt x="289" y="373"/>
                  </a:cubicBezTo>
                  <a:cubicBezTo>
                    <a:pt x="124" y="551"/>
                    <a:pt x="40" y="789"/>
                    <a:pt x="25" y="948"/>
                  </a:cubicBezTo>
                  <a:cubicBezTo>
                    <a:pt x="6" y="996"/>
                    <a:pt x="5" y="1065"/>
                    <a:pt x="0" y="1117"/>
                  </a:cubicBezTo>
                  <a:cubicBezTo>
                    <a:pt x="6" y="1088"/>
                    <a:pt x="13" y="1098"/>
                    <a:pt x="11" y="1120"/>
                  </a:cubicBezTo>
                  <a:cubicBezTo>
                    <a:pt x="19" y="1277"/>
                    <a:pt x="13" y="1132"/>
                    <a:pt x="36" y="1288"/>
                  </a:cubicBezTo>
                  <a:cubicBezTo>
                    <a:pt x="52" y="1376"/>
                    <a:pt x="106" y="1594"/>
                    <a:pt x="238" y="1769"/>
                  </a:cubicBezTo>
                  <a:cubicBezTo>
                    <a:pt x="361" y="1949"/>
                    <a:pt x="549" y="2066"/>
                    <a:pt x="619" y="2105"/>
                  </a:cubicBezTo>
                  <a:cubicBezTo>
                    <a:pt x="702" y="2133"/>
                    <a:pt x="803" y="2176"/>
                    <a:pt x="888" y="2186"/>
                  </a:cubicBezTo>
                  <a:lnTo>
                    <a:pt x="879" y="2187"/>
                  </a:lnTo>
                  <a:cubicBezTo>
                    <a:pt x="923" y="2194"/>
                    <a:pt x="1074" y="2225"/>
                    <a:pt x="1228" y="2208"/>
                  </a:cubicBezTo>
                  <a:cubicBezTo>
                    <a:pt x="1382" y="2196"/>
                    <a:pt x="1531" y="2139"/>
                    <a:pt x="1576" y="2112"/>
                  </a:cubicBezTo>
                  <a:lnTo>
                    <a:pt x="1562" y="2116"/>
                  </a:lnTo>
                  <a:cubicBezTo>
                    <a:pt x="1642" y="2068"/>
                    <a:pt x="1637" y="2088"/>
                    <a:pt x="1703" y="2054"/>
                  </a:cubicBezTo>
                  <a:cubicBezTo>
                    <a:pt x="1687" y="2046"/>
                    <a:pt x="1747" y="1994"/>
                    <a:pt x="1769" y="1974"/>
                  </a:cubicBezTo>
                  <a:lnTo>
                    <a:pt x="1770" y="1978"/>
                  </a:lnTo>
                  <a:cubicBezTo>
                    <a:pt x="1806" y="1949"/>
                    <a:pt x="1871" y="1870"/>
                    <a:pt x="1916" y="1813"/>
                  </a:cubicBezTo>
                  <a:lnTo>
                    <a:pt x="1921" y="1821"/>
                  </a:lnTo>
                  <a:cubicBezTo>
                    <a:pt x="1956" y="1770"/>
                    <a:pt x="2022" y="1676"/>
                    <a:pt x="2042" y="1637"/>
                  </a:cubicBezTo>
                  <a:cubicBezTo>
                    <a:pt x="2094" y="1553"/>
                    <a:pt x="2167" y="1408"/>
                    <a:pt x="2172" y="1270"/>
                  </a:cubicBezTo>
                  <a:cubicBezTo>
                    <a:pt x="2185" y="1242"/>
                    <a:pt x="2196" y="1214"/>
                    <a:pt x="2206" y="1185"/>
                  </a:cubicBezTo>
                  <a:lnTo>
                    <a:pt x="2204" y="1171"/>
                  </a:lnTo>
                  <a:cubicBezTo>
                    <a:pt x="2205" y="1156"/>
                    <a:pt x="1891" y="1058"/>
                    <a:pt x="1817" y="1179"/>
                  </a:cubicBezTo>
                  <a:lnTo>
                    <a:pt x="1807" y="1177"/>
                  </a:lnTo>
                  <a:cubicBezTo>
                    <a:pt x="1807" y="1184"/>
                    <a:pt x="1808" y="1192"/>
                    <a:pt x="1807" y="1200"/>
                  </a:cubicBezTo>
                  <a:cubicBezTo>
                    <a:pt x="1798" y="1227"/>
                    <a:pt x="1807" y="1241"/>
                    <a:pt x="1798" y="1237"/>
                  </a:cubicBezTo>
                  <a:lnTo>
                    <a:pt x="1805" y="1200"/>
                  </a:lnTo>
                  <a:cubicBezTo>
                    <a:pt x="1798" y="1227"/>
                    <a:pt x="1796" y="1208"/>
                    <a:pt x="1793" y="1197"/>
                  </a:cubicBezTo>
                  <a:cubicBezTo>
                    <a:pt x="1790" y="1208"/>
                    <a:pt x="1787" y="1219"/>
                    <a:pt x="1783" y="1227"/>
                  </a:cubicBezTo>
                  <a:cubicBezTo>
                    <a:pt x="1786" y="1233"/>
                    <a:pt x="1787" y="1224"/>
                    <a:pt x="1790" y="1220"/>
                  </a:cubicBezTo>
                  <a:cubicBezTo>
                    <a:pt x="1790" y="1235"/>
                    <a:pt x="1798" y="1257"/>
                    <a:pt x="1788" y="1274"/>
                  </a:cubicBezTo>
                  <a:cubicBezTo>
                    <a:pt x="1780" y="1301"/>
                    <a:pt x="1773" y="1272"/>
                    <a:pt x="1764" y="1303"/>
                  </a:cubicBezTo>
                  <a:cubicBezTo>
                    <a:pt x="1712" y="1464"/>
                    <a:pt x="1600" y="1595"/>
                    <a:pt x="1459" y="1684"/>
                  </a:cubicBezTo>
                  <a:cubicBezTo>
                    <a:pt x="1454" y="1683"/>
                    <a:pt x="1458" y="1681"/>
                    <a:pt x="1461" y="1677"/>
                  </a:cubicBezTo>
                  <a:cubicBezTo>
                    <a:pt x="1421" y="1707"/>
                    <a:pt x="1380" y="1726"/>
                    <a:pt x="1338" y="1744"/>
                  </a:cubicBezTo>
                  <a:cubicBezTo>
                    <a:pt x="1325" y="1745"/>
                    <a:pt x="1320" y="1741"/>
                    <a:pt x="1315" y="1738"/>
                  </a:cubicBezTo>
                  <a:cubicBezTo>
                    <a:pt x="1328" y="1755"/>
                    <a:pt x="1070" y="1793"/>
                    <a:pt x="1065" y="1775"/>
                  </a:cubicBezTo>
                  <a:lnTo>
                    <a:pt x="1060" y="1791"/>
                  </a:lnTo>
                  <a:cubicBezTo>
                    <a:pt x="1010" y="1787"/>
                    <a:pt x="1048" y="1771"/>
                    <a:pt x="1002" y="1769"/>
                  </a:cubicBezTo>
                  <a:cubicBezTo>
                    <a:pt x="979" y="1792"/>
                    <a:pt x="929" y="1749"/>
                    <a:pt x="910" y="1758"/>
                  </a:cubicBezTo>
                  <a:cubicBezTo>
                    <a:pt x="910" y="1758"/>
                    <a:pt x="890" y="1747"/>
                    <a:pt x="894" y="1741"/>
                  </a:cubicBezTo>
                  <a:cubicBezTo>
                    <a:pt x="883" y="1750"/>
                    <a:pt x="871" y="1736"/>
                    <a:pt x="857" y="1734"/>
                  </a:cubicBezTo>
                  <a:cubicBezTo>
                    <a:pt x="850" y="1736"/>
                    <a:pt x="859" y="1739"/>
                    <a:pt x="861" y="1744"/>
                  </a:cubicBezTo>
                  <a:cubicBezTo>
                    <a:pt x="850" y="1742"/>
                    <a:pt x="840" y="1738"/>
                    <a:pt x="829" y="1734"/>
                  </a:cubicBezTo>
                  <a:cubicBezTo>
                    <a:pt x="819" y="1725"/>
                    <a:pt x="820" y="1717"/>
                    <a:pt x="833" y="1722"/>
                  </a:cubicBezTo>
                  <a:cubicBezTo>
                    <a:pt x="794" y="1705"/>
                    <a:pt x="688" y="1637"/>
                    <a:pt x="611" y="1540"/>
                  </a:cubicBezTo>
                  <a:cubicBezTo>
                    <a:pt x="534" y="1443"/>
                    <a:pt x="493" y="1326"/>
                    <a:pt x="482" y="1283"/>
                  </a:cubicBezTo>
                  <a:cubicBezTo>
                    <a:pt x="476" y="1297"/>
                    <a:pt x="488" y="1322"/>
                    <a:pt x="479" y="1337"/>
                  </a:cubicBezTo>
                  <a:cubicBezTo>
                    <a:pt x="461" y="1317"/>
                    <a:pt x="472" y="1301"/>
                    <a:pt x="460" y="1293"/>
                  </a:cubicBezTo>
                  <a:cubicBezTo>
                    <a:pt x="478" y="1279"/>
                    <a:pt x="452" y="1240"/>
                    <a:pt x="473" y="1218"/>
                  </a:cubicBezTo>
                  <a:lnTo>
                    <a:pt x="459" y="1213"/>
                  </a:lnTo>
                  <a:lnTo>
                    <a:pt x="465" y="1200"/>
                  </a:lnTo>
                  <a:cubicBezTo>
                    <a:pt x="447" y="1096"/>
                    <a:pt x="452" y="1176"/>
                    <a:pt x="459" y="1083"/>
                  </a:cubicBezTo>
                  <a:cubicBezTo>
                    <a:pt x="460" y="1029"/>
                    <a:pt x="448" y="999"/>
                    <a:pt x="462" y="971"/>
                  </a:cubicBezTo>
                  <a:cubicBezTo>
                    <a:pt x="460" y="975"/>
                    <a:pt x="449" y="985"/>
                    <a:pt x="450" y="971"/>
                  </a:cubicBezTo>
                  <a:cubicBezTo>
                    <a:pt x="462" y="971"/>
                    <a:pt x="452" y="931"/>
                    <a:pt x="464" y="927"/>
                  </a:cubicBezTo>
                  <a:cubicBezTo>
                    <a:pt x="467" y="913"/>
                    <a:pt x="485" y="871"/>
                    <a:pt x="465" y="880"/>
                  </a:cubicBezTo>
                  <a:cubicBezTo>
                    <a:pt x="474" y="875"/>
                    <a:pt x="492" y="838"/>
                    <a:pt x="489" y="863"/>
                  </a:cubicBezTo>
                  <a:cubicBezTo>
                    <a:pt x="495" y="851"/>
                    <a:pt x="504" y="840"/>
                    <a:pt x="505" y="829"/>
                  </a:cubicBezTo>
                  <a:lnTo>
                    <a:pt x="493" y="844"/>
                  </a:lnTo>
                  <a:cubicBezTo>
                    <a:pt x="510" y="800"/>
                    <a:pt x="534" y="784"/>
                    <a:pt x="539" y="751"/>
                  </a:cubicBezTo>
                  <a:lnTo>
                    <a:pt x="524" y="763"/>
                  </a:lnTo>
                  <a:cubicBezTo>
                    <a:pt x="537" y="737"/>
                    <a:pt x="552" y="718"/>
                    <a:pt x="571" y="718"/>
                  </a:cubicBezTo>
                  <a:lnTo>
                    <a:pt x="557" y="744"/>
                  </a:lnTo>
                  <a:cubicBezTo>
                    <a:pt x="584" y="706"/>
                    <a:pt x="600" y="684"/>
                    <a:pt x="621" y="650"/>
                  </a:cubicBezTo>
                  <a:lnTo>
                    <a:pt x="612" y="660"/>
                  </a:lnTo>
                  <a:cubicBezTo>
                    <a:pt x="623" y="602"/>
                    <a:pt x="843" y="446"/>
                    <a:pt x="893" y="427"/>
                  </a:cubicBezTo>
                  <a:lnTo>
                    <a:pt x="868" y="423"/>
                  </a:lnTo>
                  <a:cubicBezTo>
                    <a:pt x="880" y="415"/>
                    <a:pt x="893" y="407"/>
                    <a:pt x="906" y="401"/>
                  </a:cubicBezTo>
                  <a:cubicBezTo>
                    <a:pt x="901" y="402"/>
                    <a:pt x="897" y="442"/>
                    <a:pt x="892" y="441"/>
                  </a:cubicBezTo>
                  <a:cubicBezTo>
                    <a:pt x="933" y="427"/>
                    <a:pt x="1069" y="388"/>
                    <a:pt x="1207" y="408"/>
                  </a:cubicBezTo>
                  <a:cubicBezTo>
                    <a:pt x="1344" y="422"/>
                    <a:pt x="1468" y="488"/>
                    <a:pt x="1498" y="516"/>
                  </a:cubicBezTo>
                  <a:cubicBezTo>
                    <a:pt x="1523" y="539"/>
                    <a:pt x="1492" y="537"/>
                    <a:pt x="1492" y="537"/>
                  </a:cubicBezTo>
                  <a:cubicBezTo>
                    <a:pt x="1527" y="554"/>
                    <a:pt x="1513" y="536"/>
                    <a:pt x="1540" y="556"/>
                  </a:cubicBezTo>
                  <a:cubicBezTo>
                    <a:pt x="1546" y="564"/>
                    <a:pt x="1533" y="563"/>
                    <a:pt x="1527" y="561"/>
                  </a:cubicBezTo>
                  <a:cubicBezTo>
                    <a:pt x="1540" y="569"/>
                    <a:pt x="1548" y="580"/>
                    <a:pt x="1553" y="576"/>
                  </a:cubicBezTo>
                  <a:cubicBezTo>
                    <a:pt x="1541" y="562"/>
                    <a:pt x="1556" y="555"/>
                    <a:pt x="1555" y="543"/>
                  </a:cubicBezTo>
                  <a:cubicBezTo>
                    <a:pt x="1567" y="552"/>
                    <a:pt x="1579" y="561"/>
                    <a:pt x="1589" y="572"/>
                  </a:cubicBezTo>
                  <a:lnTo>
                    <a:pt x="1582" y="577"/>
                  </a:lnTo>
                  <a:cubicBezTo>
                    <a:pt x="1588" y="585"/>
                    <a:pt x="1618" y="574"/>
                    <a:pt x="1646" y="610"/>
                  </a:cubicBezTo>
                  <a:cubicBezTo>
                    <a:pt x="1696" y="666"/>
                    <a:pt x="1744" y="733"/>
                    <a:pt x="1775" y="801"/>
                  </a:cubicBezTo>
                  <a:cubicBezTo>
                    <a:pt x="1770" y="802"/>
                    <a:pt x="1760" y="790"/>
                    <a:pt x="1751" y="777"/>
                  </a:cubicBezTo>
                  <a:cubicBezTo>
                    <a:pt x="1755" y="786"/>
                    <a:pt x="1762" y="799"/>
                    <a:pt x="1763" y="809"/>
                  </a:cubicBezTo>
                  <a:cubicBezTo>
                    <a:pt x="1764" y="789"/>
                    <a:pt x="1782" y="834"/>
                    <a:pt x="1780" y="820"/>
                  </a:cubicBezTo>
                  <a:cubicBezTo>
                    <a:pt x="1825" y="861"/>
                    <a:pt x="1826" y="937"/>
                    <a:pt x="1849" y="982"/>
                  </a:cubicBezTo>
                  <a:cubicBezTo>
                    <a:pt x="1870" y="969"/>
                    <a:pt x="2213" y="1057"/>
                    <a:pt x="2235" y="1070"/>
                  </a:cubicBezTo>
                  <a:cubicBezTo>
                    <a:pt x="2236" y="1093"/>
                    <a:pt x="2236" y="1115"/>
                    <a:pt x="2234" y="1122"/>
                  </a:cubicBezTo>
                  <a:cubicBezTo>
                    <a:pt x="2240" y="1117"/>
                    <a:pt x="2241" y="1071"/>
                    <a:pt x="2236" y="1047"/>
                  </a:cubicBezTo>
                  <a:lnTo>
                    <a:pt x="2223" y="1044"/>
                  </a:lnTo>
                  <a:cubicBezTo>
                    <a:pt x="2215" y="990"/>
                    <a:pt x="2231" y="1031"/>
                    <a:pt x="2223" y="977"/>
                  </a:cubicBezTo>
                  <a:cubicBezTo>
                    <a:pt x="2234" y="973"/>
                    <a:pt x="2243" y="1022"/>
                    <a:pt x="2245" y="1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3" name="Google Shape;503;p30"/>
          <p:cNvGrpSpPr/>
          <p:nvPr/>
        </p:nvGrpSpPr>
        <p:grpSpPr>
          <a:xfrm>
            <a:off x="4895262" y="399637"/>
            <a:ext cx="322538" cy="393923"/>
            <a:chOff x="243687" y="1619175"/>
            <a:chExt cx="322538" cy="393923"/>
          </a:xfrm>
        </p:grpSpPr>
        <p:sp>
          <p:nvSpPr>
            <p:cNvPr id="504" name="Google Shape;504;p30"/>
            <p:cNvSpPr/>
            <p:nvPr/>
          </p:nvSpPr>
          <p:spPr>
            <a:xfrm>
              <a:off x="317425" y="1619175"/>
              <a:ext cx="174355" cy="174231"/>
            </a:xfrm>
            <a:custGeom>
              <a:rect b="b" l="l" r="r" t="t"/>
              <a:pathLst>
                <a:path extrusionOk="0" h="8464" w="8470">
                  <a:moveTo>
                    <a:pt x="5447" y="4423"/>
                  </a:moveTo>
                  <a:cubicBezTo>
                    <a:pt x="5164" y="4549"/>
                    <a:pt x="4863" y="4723"/>
                    <a:pt x="4672" y="5001"/>
                  </a:cubicBezTo>
                  <a:cubicBezTo>
                    <a:pt x="4562" y="5128"/>
                    <a:pt x="4502" y="5281"/>
                    <a:pt x="4426" y="5423"/>
                  </a:cubicBezTo>
                  <a:cubicBezTo>
                    <a:pt x="4378" y="5571"/>
                    <a:pt x="4307" y="5720"/>
                    <a:pt x="4280" y="5869"/>
                  </a:cubicBezTo>
                  <a:cubicBezTo>
                    <a:pt x="4270" y="5896"/>
                    <a:pt x="4278" y="5863"/>
                    <a:pt x="4285" y="5828"/>
                  </a:cubicBezTo>
                  <a:cubicBezTo>
                    <a:pt x="4265" y="5909"/>
                    <a:pt x="4247" y="5988"/>
                    <a:pt x="4231" y="6065"/>
                  </a:cubicBezTo>
                  <a:cubicBezTo>
                    <a:pt x="4203" y="5931"/>
                    <a:pt x="4164" y="5773"/>
                    <a:pt x="4104" y="5599"/>
                  </a:cubicBezTo>
                  <a:cubicBezTo>
                    <a:pt x="4047" y="5414"/>
                    <a:pt x="3950" y="5209"/>
                    <a:pt x="3812" y="5016"/>
                  </a:cubicBezTo>
                  <a:cubicBezTo>
                    <a:pt x="3671" y="4825"/>
                    <a:pt x="3478" y="4646"/>
                    <a:pt x="3263" y="4532"/>
                  </a:cubicBezTo>
                  <a:cubicBezTo>
                    <a:pt x="2968" y="4370"/>
                    <a:pt x="2660" y="4277"/>
                    <a:pt x="2378" y="4218"/>
                  </a:cubicBezTo>
                  <a:cubicBezTo>
                    <a:pt x="2489" y="4195"/>
                    <a:pt x="2586" y="4170"/>
                    <a:pt x="2690" y="4138"/>
                  </a:cubicBezTo>
                  <a:lnTo>
                    <a:pt x="2569" y="4161"/>
                  </a:lnTo>
                  <a:cubicBezTo>
                    <a:pt x="2762" y="4122"/>
                    <a:pt x="2922" y="4042"/>
                    <a:pt x="3004" y="4035"/>
                  </a:cubicBezTo>
                  <a:lnTo>
                    <a:pt x="2807" y="4111"/>
                  </a:lnTo>
                  <a:cubicBezTo>
                    <a:pt x="2968" y="4055"/>
                    <a:pt x="3097" y="4009"/>
                    <a:pt x="3213" y="3936"/>
                  </a:cubicBezTo>
                  <a:cubicBezTo>
                    <a:pt x="3334" y="3879"/>
                    <a:pt x="3437" y="3800"/>
                    <a:pt x="3548" y="3697"/>
                  </a:cubicBezTo>
                  <a:lnTo>
                    <a:pt x="3465" y="3765"/>
                  </a:lnTo>
                  <a:cubicBezTo>
                    <a:pt x="3506" y="3729"/>
                    <a:pt x="3560" y="3682"/>
                    <a:pt x="3625" y="3625"/>
                  </a:cubicBezTo>
                  <a:cubicBezTo>
                    <a:pt x="3684" y="3551"/>
                    <a:pt x="3752" y="3465"/>
                    <a:pt x="3827" y="3370"/>
                  </a:cubicBezTo>
                  <a:cubicBezTo>
                    <a:pt x="3884" y="3265"/>
                    <a:pt x="3950" y="3148"/>
                    <a:pt x="4004" y="3024"/>
                  </a:cubicBezTo>
                  <a:cubicBezTo>
                    <a:pt x="4045" y="2897"/>
                    <a:pt x="4100" y="2766"/>
                    <a:pt x="4130" y="2634"/>
                  </a:cubicBezTo>
                  <a:cubicBezTo>
                    <a:pt x="4178" y="2443"/>
                    <a:pt x="4213" y="2253"/>
                    <a:pt x="4237" y="2081"/>
                  </a:cubicBezTo>
                  <a:cubicBezTo>
                    <a:pt x="4274" y="2339"/>
                    <a:pt x="4314" y="2540"/>
                    <a:pt x="4352" y="2646"/>
                  </a:cubicBezTo>
                  <a:cubicBezTo>
                    <a:pt x="4410" y="2861"/>
                    <a:pt x="4343" y="2690"/>
                    <a:pt x="4341" y="2688"/>
                  </a:cubicBezTo>
                  <a:cubicBezTo>
                    <a:pt x="4434" y="2947"/>
                    <a:pt x="4391" y="2796"/>
                    <a:pt x="4469" y="3017"/>
                  </a:cubicBezTo>
                  <a:cubicBezTo>
                    <a:pt x="4489" y="3078"/>
                    <a:pt x="4456" y="3008"/>
                    <a:pt x="4442" y="2975"/>
                  </a:cubicBezTo>
                  <a:cubicBezTo>
                    <a:pt x="4472" y="3073"/>
                    <a:pt x="4528" y="3159"/>
                    <a:pt x="4533" y="3164"/>
                  </a:cubicBezTo>
                  <a:cubicBezTo>
                    <a:pt x="4474" y="3045"/>
                    <a:pt x="4513" y="3089"/>
                    <a:pt x="4497" y="3036"/>
                  </a:cubicBezTo>
                  <a:lnTo>
                    <a:pt x="4641" y="3307"/>
                  </a:lnTo>
                  <a:lnTo>
                    <a:pt x="4627" y="3300"/>
                  </a:lnTo>
                  <a:cubicBezTo>
                    <a:pt x="4641" y="3331"/>
                    <a:pt x="4671" y="3364"/>
                    <a:pt x="4724" y="3418"/>
                  </a:cubicBezTo>
                  <a:cubicBezTo>
                    <a:pt x="4781" y="3466"/>
                    <a:pt x="4831" y="3561"/>
                    <a:pt x="4954" y="3654"/>
                  </a:cubicBezTo>
                  <a:cubicBezTo>
                    <a:pt x="5336" y="3992"/>
                    <a:pt x="5855" y="4118"/>
                    <a:pt x="6309" y="4199"/>
                  </a:cubicBezTo>
                  <a:cubicBezTo>
                    <a:pt x="6300" y="4200"/>
                    <a:pt x="6292" y="4202"/>
                    <a:pt x="6283" y="4203"/>
                  </a:cubicBezTo>
                  <a:cubicBezTo>
                    <a:pt x="6245" y="4199"/>
                    <a:pt x="6197" y="4193"/>
                    <a:pt x="6148" y="4185"/>
                  </a:cubicBezTo>
                  <a:cubicBezTo>
                    <a:pt x="6184" y="4191"/>
                    <a:pt x="6222" y="4198"/>
                    <a:pt x="6266" y="4206"/>
                  </a:cubicBezTo>
                  <a:cubicBezTo>
                    <a:pt x="5994" y="4252"/>
                    <a:pt x="5720" y="4318"/>
                    <a:pt x="5447" y="4423"/>
                  </a:cubicBezTo>
                  <a:moveTo>
                    <a:pt x="1069" y="4393"/>
                  </a:moveTo>
                  <a:cubicBezTo>
                    <a:pt x="1072" y="4392"/>
                    <a:pt x="1075" y="4392"/>
                    <a:pt x="1078" y="4392"/>
                  </a:cubicBezTo>
                  <a:cubicBezTo>
                    <a:pt x="1075" y="4392"/>
                    <a:pt x="1072" y="4392"/>
                    <a:pt x="1069" y="4393"/>
                  </a:cubicBezTo>
                  <a:moveTo>
                    <a:pt x="8124" y="4066"/>
                  </a:moveTo>
                  <a:cubicBezTo>
                    <a:pt x="8138" y="4060"/>
                    <a:pt x="8150" y="4053"/>
                    <a:pt x="8162" y="4047"/>
                  </a:cubicBezTo>
                  <a:cubicBezTo>
                    <a:pt x="8215" y="4045"/>
                    <a:pt x="8272" y="4042"/>
                    <a:pt x="8336" y="4038"/>
                  </a:cubicBezTo>
                  <a:cubicBezTo>
                    <a:pt x="8294" y="4036"/>
                    <a:pt x="8240" y="4037"/>
                    <a:pt x="8178" y="4039"/>
                  </a:cubicBezTo>
                  <a:cubicBezTo>
                    <a:pt x="8222" y="4016"/>
                    <a:pt x="8249" y="3999"/>
                    <a:pt x="8249" y="3994"/>
                  </a:cubicBezTo>
                  <a:cubicBezTo>
                    <a:pt x="8339" y="4001"/>
                    <a:pt x="8419" y="4007"/>
                    <a:pt x="8465" y="4010"/>
                  </a:cubicBezTo>
                  <a:cubicBezTo>
                    <a:pt x="8441" y="4003"/>
                    <a:pt x="8257" y="3989"/>
                    <a:pt x="8159" y="3987"/>
                  </a:cubicBezTo>
                  <a:lnTo>
                    <a:pt x="8141" y="3999"/>
                  </a:lnTo>
                  <a:cubicBezTo>
                    <a:pt x="7916" y="3989"/>
                    <a:pt x="8089" y="3988"/>
                    <a:pt x="7869" y="3975"/>
                  </a:cubicBezTo>
                  <a:cubicBezTo>
                    <a:pt x="7858" y="3964"/>
                    <a:pt x="8060" y="3974"/>
                    <a:pt x="8238" y="3984"/>
                  </a:cubicBezTo>
                  <a:cubicBezTo>
                    <a:pt x="8078" y="3973"/>
                    <a:pt x="7919" y="3955"/>
                    <a:pt x="7853" y="3963"/>
                  </a:cubicBezTo>
                  <a:cubicBezTo>
                    <a:pt x="7703" y="3949"/>
                    <a:pt x="7870" y="3952"/>
                    <a:pt x="7690" y="3934"/>
                  </a:cubicBezTo>
                  <a:cubicBezTo>
                    <a:pt x="7562" y="3927"/>
                    <a:pt x="7392" y="3925"/>
                    <a:pt x="7245" y="3907"/>
                  </a:cubicBezTo>
                  <a:lnTo>
                    <a:pt x="7248" y="3905"/>
                  </a:lnTo>
                  <a:cubicBezTo>
                    <a:pt x="6894" y="3859"/>
                    <a:pt x="6701" y="3870"/>
                    <a:pt x="6387" y="3806"/>
                  </a:cubicBezTo>
                  <a:lnTo>
                    <a:pt x="6422" y="3807"/>
                  </a:lnTo>
                  <a:cubicBezTo>
                    <a:pt x="6308" y="3790"/>
                    <a:pt x="6095" y="3746"/>
                    <a:pt x="5903" y="3694"/>
                  </a:cubicBezTo>
                  <a:cubicBezTo>
                    <a:pt x="5957" y="3709"/>
                    <a:pt x="6004" y="3728"/>
                    <a:pt x="5886" y="3702"/>
                  </a:cubicBezTo>
                  <a:cubicBezTo>
                    <a:pt x="5773" y="3660"/>
                    <a:pt x="5693" y="3630"/>
                    <a:pt x="5615" y="3601"/>
                  </a:cubicBezTo>
                  <a:cubicBezTo>
                    <a:pt x="5537" y="3569"/>
                    <a:pt x="5478" y="3527"/>
                    <a:pt x="5410" y="3489"/>
                  </a:cubicBezTo>
                  <a:cubicBezTo>
                    <a:pt x="5362" y="3472"/>
                    <a:pt x="5323" y="3446"/>
                    <a:pt x="5285" y="3416"/>
                  </a:cubicBezTo>
                  <a:cubicBezTo>
                    <a:pt x="5237" y="3370"/>
                    <a:pt x="5157" y="3329"/>
                    <a:pt x="5101" y="3244"/>
                  </a:cubicBezTo>
                  <a:cubicBezTo>
                    <a:pt x="5069" y="3205"/>
                    <a:pt x="5034" y="3163"/>
                    <a:pt x="4998" y="3119"/>
                  </a:cubicBezTo>
                  <a:cubicBezTo>
                    <a:pt x="4970" y="3067"/>
                    <a:pt x="4940" y="3011"/>
                    <a:pt x="4909" y="2953"/>
                  </a:cubicBezTo>
                  <a:cubicBezTo>
                    <a:pt x="4789" y="2718"/>
                    <a:pt x="4700" y="2396"/>
                    <a:pt x="4646" y="2044"/>
                  </a:cubicBezTo>
                  <a:cubicBezTo>
                    <a:pt x="4532" y="1341"/>
                    <a:pt x="4493" y="547"/>
                    <a:pt x="4455" y="0"/>
                  </a:cubicBezTo>
                  <a:lnTo>
                    <a:pt x="4009" y="0"/>
                  </a:lnTo>
                  <a:cubicBezTo>
                    <a:pt x="3972" y="664"/>
                    <a:pt x="3945" y="1014"/>
                    <a:pt x="3929" y="1219"/>
                  </a:cubicBezTo>
                  <a:lnTo>
                    <a:pt x="3930" y="1186"/>
                  </a:lnTo>
                  <a:cubicBezTo>
                    <a:pt x="3902" y="1504"/>
                    <a:pt x="3867" y="1909"/>
                    <a:pt x="3777" y="2331"/>
                  </a:cubicBezTo>
                  <a:cubicBezTo>
                    <a:pt x="3691" y="2755"/>
                    <a:pt x="3524" y="3188"/>
                    <a:pt x="3180" y="3440"/>
                  </a:cubicBezTo>
                  <a:cubicBezTo>
                    <a:pt x="2840" y="3701"/>
                    <a:pt x="2352" y="3795"/>
                    <a:pt x="1915" y="3860"/>
                  </a:cubicBezTo>
                  <a:cubicBezTo>
                    <a:pt x="1473" y="3926"/>
                    <a:pt x="1059" y="3957"/>
                    <a:pt x="728" y="3985"/>
                  </a:cubicBezTo>
                  <a:cubicBezTo>
                    <a:pt x="584" y="3988"/>
                    <a:pt x="403" y="3997"/>
                    <a:pt x="233" y="4007"/>
                  </a:cubicBezTo>
                  <a:cubicBezTo>
                    <a:pt x="90" y="4001"/>
                    <a:pt x="155" y="4003"/>
                    <a:pt x="25" y="3993"/>
                  </a:cubicBezTo>
                  <a:lnTo>
                    <a:pt x="25" y="4018"/>
                  </a:lnTo>
                  <a:cubicBezTo>
                    <a:pt x="24" y="4018"/>
                    <a:pt x="23" y="4018"/>
                    <a:pt x="22" y="4018"/>
                  </a:cubicBezTo>
                  <a:cubicBezTo>
                    <a:pt x="23" y="4018"/>
                    <a:pt x="24" y="4018"/>
                    <a:pt x="25" y="4018"/>
                  </a:cubicBezTo>
                  <a:lnTo>
                    <a:pt x="25" y="4029"/>
                  </a:lnTo>
                  <a:cubicBezTo>
                    <a:pt x="19" y="4029"/>
                    <a:pt x="14" y="4029"/>
                    <a:pt x="8" y="4030"/>
                  </a:cubicBezTo>
                  <a:cubicBezTo>
                    <a:pt x="4" y="4030"/>
                    <a:pt x="0" y="4030"/>
                    <a:pt x="0" y="4030"/>
                  </a:cubicBezTo>
                  <a:lnTo>
                    <a:pt x="0" y="4436"/>
                  </a:lnTo>
                  <a:cubicBezTo>
                    <a:pt x="8" y="4437"/>
                    <a:pt x="16" y="4437"/>
                    <a:pt x="25" y="4438"/>
                  </a:cubicBezTo>
                  <a:lnTo>
                    <a:pt x="25" y="4473"/>
                  </a:lnTo>
                  <a:cubicBezTo>
                    <a:pt x="73" y="4470"/>
                    <a:pt x="158" y="4466"/>
                    <a:pt x="304" y="4458"/>
                  </a:cubicBezTo>
                  <a:cubicBezTo>
                    <a:pt x="335" y="4456"/>
                    <a:pt x="363" y="4454"/>
                    <a:pt x="391" y="4452"/>
                  </a:cubicBezTo>
                  <a:cubicBezTo>
                    <a:pt x="435" y="4454"/>
                    <a:pt x="521" y="4457"/>
                    <a:pt x="698" y="4467"/>
                  </a:cubicBezTo>
                  <a:cubicBezTo>
                    <a:pt x="888" y="4481"/>
                    <a:pt x="1214" y="4497"/>
                    <a:pt x="1599" y="4542"/>
                  </a:cubicBezTo>
                  <a:cubicBezTo>
                    <a:pt x="1982" y="4586"/>
                    <a:pt x="2436" y="4645"/>
                    <a:pt x="2827" y="4804"/>
                  </a:cubicBezTo>
                  <a:cubicBezTo>
                    <a:pt x="3024" y="4880"/>
                    <a:pt x="3191" y="4992"/>
                    <a:pt x="3332" y="5119"/>
                  </a:cubicBezTo>
                  <a:cubicBezTo>
                    <a:pt x="3393" y="5191"/>
                    <a:pt x="3452" y="5263"/>
                    <a:pt x="3506" y="5335"/>
                  </a:cubicBezTo>
                  <a:cubicBezTo>
                    <a:pt x="3550" y="5417"/>
                    <a:pt x="3592" y="5496"/>
                    <a:pt x="3632" y="5571"/>
                  </a:cubicBezTo>
                  <a:cubicBezTo>
                    <a:pt x="3758" y="5900"/>
                    <a:pt x="3815" y="6196"/>
                    <a:pt x="3839" y="6359"/>
                  </a:cubicBezTo>
                  <a:cubicBezTo>
                    <a:pt x="3915" y="6706"/>
                    <a:pt x="3947" y="7157"/>
                    <a:pt x="3981" y="7511"/>
                  </a:cubicBezTo>
                  <a:lnTo>
                    <a:pt x="3975" y="7476"/>
                  </a:lnTo>
                  <a:cubicBezTo>
                    <a:pt x="3985" y="7568"/>
                    <a:pt x="3999" y="7766"/>
                    <a:pt x="4015" y="8020"/>
                  </a:cubicBezTo>
                  <a:cubicBezTo>
                    <a:pt x="4005" y="8172"/>
                    <a:pt x="3996" y="8317"/>
                    <a:pt x="3990" y="8439"/>
                  </a:cubicBezTo>
                  <a:lnTo>
                    <a:pt x="4039" y="8439"/>
                  </a:lnTo>
                  <a:cubicBezTo>
                    <a:pt x="4039" y="8448"/>
                    <a:pt x="4040" y="8456"/>
                    <a:pt x="4040" y="8464"/>
                  </a:cubicBezTo>
                  <a:lnTo>
                    <a:pt x="4424" y="8464"/>
                  </a:lnTo>
                  <a:cubicBezTo>
                    <a:pt x="4424" y="8456"/>
                    <a:pt x="4424" y="8447"/>
                    <a:pt x="4425" y="8439"/>
                  </a:cubicBezTo>
                  <a:lnTo>
                    <a:pt x="4474" y="8439"/>
                  </a:lnTo>
                  <a:cubicBezTo>
                    <a:pt x="4463" y="8248"/>
                    <a:pt x="4456" y="8117"/>
                    <a:pt x="4455" y="8104"/>
                  </a:cubicBezTo>
                  <a:lnTo>
                    <a:pt x="4446" y="8093"/>
                  </a:lnTo>
                  <a:cubicBezTo>
                    <a:pt x="4490" y="7414"/>
                    <a:pt x="4557" y="6703"/>
                    <a:pt x="4600" y="6479"/>
                  </a:cubicBezTo>
                  <a:lnTo>
                    <a:pt x="4588" y="6537"/>
                  </a:lnTo>
                  <a:cubicBezTo>
                    <a:pt x="4635" y="6159"/>
                    <a:pt x="4651" y="6216"/>
                    <a:pt x="4721" y="5932"/>
                  </a:cubicBezTo>
                  <a:cubicBezTo>
                    <a:pt x="4687" y="5960"/>
                    <a:pt x="4779" y="5662"/>
                    <a:pt x="4822" y="5552"/>
                  </a:cubicBezTo>
                  <a:lnTo>
                    <a:pt x="4823" y="5558"/>
                  </a:lnTo>
                  <a:cubicBezTo>
                    <a:pt x="4872" y="5488"/>
                    <a:pt x="4910" y="5340"/>
                    <a:pt x="5013" y="5228"/>
                  </a:cubicBezTo>
                  <a:cubicBezTo>
                    <a:pt x="5097" y="5099"/>
                    <a:pt x="5230" y="4995"/>
                    <a:pt x="5348" y="4915"/>
                  </a:cubicBezTo>
                  <a:lnTo>
                    <a:pt x="5343" y="4928"/>
                  </a:lnTo>
                  <a:cubicBezTo>
                    <a:pt x="5530" y="4779"/>
                    <a:pt x="5994" y="4657"/>
                    <a:pt x="6174" y="4621"/>
                  </a:cubicBezTo>
                  <a:cubicBezTo>
                    <a:pt x="6588" y="4539"/>
                    <a:pt x="7250" y="4493"/>
                    <a:pt x="7827" y="4443"/>
                  </a:cubicBezTo>
                  <a:lnTo>
                    <a:pt x="8203" y="4446"/>
                  </a:lnTo>
                  <a:lnTo>
                    <a:pt x="8257" y="4440"/>
                  </a:lnTo>
                  <a:cubicBezTo>
                    <a:pt x="8257" y="4440"/>
                    <a:pt x="8815" y="4102"/>
                    <a:pt x="8124" y="4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30"/>
            <p:cNvSpPr/>
            <p:nvPr/>
          </p:nvSpPr>
          <p:spPr>
            <a:xfrm>
              <a:off x="520012" y="1809418"/>
              <a:ext cx="46213" cy="45555"/>
            </a:xfrm>
            <a:custGeom>
              <a:rect b="b" l="l" r="r" t="t"/>
              <a:pathLst>
                <a:path extrusionOk="0" h="2213" w="2245">
                  <a:moveTo>
                    <a:pt x="2245" y="1066"/>
                  </a:moveTo>
                  <a:cubicBezTo>
                    <a:pt x="2245" y="1027"/>
                    <a:pt x="2249" y="986"/>
                    <a:pt x="2234" y="972"/>
                  </a:cubicBezTo>
                  <a:cubicBezTo>
                    <a:pt x="2233" y="934"/>
                    <a:pt x="2247" y="974"/>
                    <a:pt x="2245" y="928"/>
                  </a:cubicBezTo>
                  <a:cubicBezTo>
                    <a:pt x="2238" y="897"/>
                    <a:pt x="2217" y="858"/>
                    <a:pt x="2214" y="821"/>
                  </a:cubicBezTo>
                  <a:lnTo>
                    <a:pt x="2216" y="821"/>
                  </a:lnTo>
                  <a:cubicBezTo>
                    <a:pt x="2201" y="730"/>
                    <a:pt x="2159" y="694"/>
                    <a:pt x="2132" y="617"/>
                  </a:cubicBezTo>
                  <a:lnTo>
                    <a:pt x="2139" y="623"/>
                  </a:lnTo>
                  <a:cubicBezTo>
                    <a:pt x="2133" y="594"/>
                    <a:pt x="2098" y="548"/>
                    <a:pt x="2075" y="500"/>
                  </a:cubicBezTo>
                  <a:cubicBezTo>
                    <a:pt x="2081" y="514"/>
                    <a:pt x="2082" y="529"/>
                    <a:pt x="2064" y="503"/>
                  </a:cubicBezTo>
                  <a:cubicBezTo>
                    <a:pt x="2036" y="449"/>
                    <a:pt x="2006" y="420"/>
                    <a:pt x="1984" y="382"/>
                  </a:cubicBezTo>
                  <a:lnTo>
                    <a:pt x="1948" y="357"/>
                  </a:lnTo>
                  <a:cubicBezTo>
                    <a:pt x="1883" y="278"/>
                    <a:pt x="1679" y="104"/>
                    <a:pt x="1425" y="39"/>
                  </a:cubicBezTo>
                  <a:cubicBezTo>
                    <a:pt x="1175" y="-34"/>
                    <a:pt x="915" y="13"/>
                    <a:pt x="817" y="44"/>
                  </a:cubicBezTo>
                  <a:lnTo>
                    <a:pt x="825" y="40"/>
                  </a:lnTo>
                  <a:cubicBezTo>
                    <a:pt x="673" y="79"/>
                    <a:pt x="448" y="189"/>
                    <a:pt x="289" y="373"/>
                  </a:cubicBezTo>
                  <a:cubicBezTo>
                    <a:pt x="124" y="551"/>
                    <a:pt x="40" y="789"/>
                    <a:pt x="25" y="948"/>
                  </a:cubicBezTo>
                  <a:cubicBezTo>
                    <a:pt x="6" y="996"/>
                    <a:pt x="5" y="1065"/>
                    <a:pt x="0" y="1117"/>
                  </a:cubicBezTo>
                  <a:cubicBezTo>
                    <a:pt x="6" y="1088"/>
                    <a:pt x="13" y="1098"/>
                    <a:pt x="11" y="1120"/>
                  </a:cubicBezTo>
                  <a:cubicBezTo>
                    <a:pt x="19" y="1277"/>
                    <a:pt x="13" y="1132"/>
                    <a:pt x="36" y="1288"/>
                  </a:cubicBezTo>
                  <a:cubicBezTo>
                    <a:pt x="52" y="1376"/>
                    <a:pt x="106" y="1594"/>
                    <a:pt x="238" y="1769"/>
                  </a:cubicBezTo>
                  <a:cubicBezTo>
                    <a:pt x="361" y="1949"/>
                    <a:pt x="549" y="2066"/>
                    <a:pt x="619" y="2105"/>
                  </a:cubicBezTo>
                  <a:cubicBezTo>
                    <a:pt x="702" y="2133"/>
                    <a:pt x="803" y="2176"/>
                    <a:pt x="888" y="2186"/>
                  </a:cubicBezTo>
                  <a:lnTo>
                    <a:pt x="879" y="2187"/>
                  </a:lnTo>
                  <a:cubicBezTo>
                    <a:pt x="923" y="2194"/>
                    <a:pt x="1074" y="2225"/>
                    <a:pt x="1228" y="2208"/>
                  </a:cubicBezTo>
                  <a:cubicBezTo>
                    <a:pt x="1382" y="2196"/>
                    <a:pt x="1531" y="2139"/>
                    <a:pt x="1576" y="2112"/>
                  </a:cubicBezTo>
                  <a:lnTo>
                    <a:pt x="1562" y="2116"/>
                  </a:lnTo>
                  <a:cubicBezTo>
                    <a:pt x="1642" y="2068"/>
                    <a:pt x="1637" y="2088"/>
                    <a:pt x="1703" y="2054"/>
                  </a:cubicBezTo>
                  <a:cubicBezTo>
                    <a:pt x="1687" y="2046"/>
                    <a:pt x="1747" y="1994"/>
                    <a:pt x="1769" y="1974"/>
                  </a:cubicBezTo>
                  <a:lnTo>
                    <a:pt x="1770" y="1978"/>
                  </a:lnTo>
                  <a:cubicBezTo>
                    <a:pt x="1806" y="1949"/>
                    <a:pt x="1871" y="1870"/>
                    <a:pt x="1916" y="1813"/>
                  </a:cubicBezTo>
                  <a:lnTo>
                    <a:pt x="1921" y="1821"/>
                  </a:lnTo>
                  <a:cubicBezTo>
                    <a:pt x="1956" y="1770"/>
                    <a:pt x="2022" y="1676"/>
                    <a:pt x="2042" y="1637"/>
                  </a:cubicBezTo>
                  <a:cubicBezTo>
                    <a:pt x="2094" y="1553"/>
                    <a:pt x="2167" y="1408"/>
                    <a:pt x="2172" y="1270"/>
                  </a:cubicBezTo>
                  <a:cubicBezTo>
                    <a:pt x="2185" y="1242"/>
                    <a:pt x="2196" y="1214"/>
                    <a:pt x="2206" y="1185"/>
                  </a:cubicBezTo>
                  <a:lnTo>
                    <a:pt x="2204" y="1171"/>
                  </a:lnTo>
                  <a:cubicBezTo>
                    <a:pt x="2205" y="1156"/>
                    <a:pt x="1891" y="1058"/>
                    <a:pt x="1817" y="1179"/>
                  </a:cubicBezTo>
                  <a:lnTo>
                    <a:pt x="1807" y="1177"/>
                  </a:lnTo>
                  <a:cubicBezTo>
                    <a:pt x="1807" y="1184"/>
                    <a:pt x="1808" y="1192"/>
                    <a:pt x="1807" y="1200"/>
                  </a:cubicBezTo>
                  <a:cubicBezTo>
                    <a:pt x="1798" y="1227"/>
                    <a:pt x="1807" y="1241"/>
                    <a:pt x="1798" y="1237"/>
                  </a:cubicBezTo>
                  <a:lnTo>
                    <a:pt x="1805" y="1200"/>
                  </a:lnTo>
                  <a:cubicBezTo>
                    <a:pt x="1798" y="1227"/>
                    <a:pt x="1796" y="1208"/>
                    <a:pt x="1793" y="1197"/>
                  </a:cubicBezTo>
                  <a:cubicBezTo>
                    <a:pt x="1790" y="1208"/>
                    <a:pt x="1787" y="1219"/>
                    <a:pt x="1783" y="1227"/>
                  </a:cubicBezTo>
                  <a:cubicBezTo>
                    <a:pt x="1786" y="1233"/>
                    <a:pt x="1787" y="1224"/>
                    <a:pt x="1790" y="1220"/>
                  </a:cubicBezTo>
                  <a:cubicBezTo>
                    <a:pt x="1790" y="1235"/>
                    <a:pt x="1798" y="1257"/>
                    <a:pt x="1788" y="1274"/>
                  </a:cubicBezTo>
                  <a:cubicBezTo>
                    <a:pt x="1780" y="1301"/>
                    <a:pt x="1773" y="1272"/>
                    <a:pt x="1764" y="1303"/>
                  </a:cubicBezTo>
                  <a:cubicBezTo>
                    <a:pt x="1712" y="1464"/>
                    <a:pt x="1600" y="1595"/>
                    <a:pt x="1459" y="1684"/>
                  </a:cubicBezTo>
                  <a:cubicBezTo>
                    <a:pt x="1454" y="1683"/>
                    <a:pt x="1458" y="1681"/>
                    <a:pt x="1461" y="1677"/>
                  </a:cubicBezTo>
                  <a:cubicBezTo>
                    <a:pt x="1421" y="1707"/>
                    <a:pt x="1380" y="1726"/>
                    <a:pt x="1338" y="1744"/>
                  </a:cubicBezTo>
                  <a:cubicBezTo>
                    <a:pt x="1325" y="1745"/>
                    <a:pt x="1320" y="1741"/>
                    <a:pt x="1315" y="1738"/>
                  </a:cubicBezTo>
                  <a:cubicBezTo>
                    <a:pt x="1328" y="1755"/>
                    <a:pt x="1070" y="1793"/>
                    <a:pt x="1065" y="1775"/>
                  </a:cubicBezTo>
                  <a:lnTo>
                    <a:pt x="1060" y="1791"/>
                  </a:lnTo>
                  <a:cubicBezTo>
                    <a:pt x="1010" y="1787"/>
                    <a:pt x="1048" y="1771"/>
                    <a:pt x="1002" y="1769"/>
                  </a:cubicBezTo>
                  <a:cubicBezTo>
                    <a:pt x="979" y="1792"/>
                    <a:pt x="929" y="1749"/>
                    <a:pt x="910" y="1758"/>
                  </a:cubicBezTo>
                  <a:cubicBezTo>
                    <a:pt x="910" y="1758"/>
                    <a:pt x="890" y="1747"/>
                    <a:pt x="894" y="1741"/>
                  </a:cubicBezTo>
                  <a:cubicBezTo>
                    <a:pt x="883" y="1750"/>
                    <a:pt x="871" y="1736"/>
                    <a:pt x="857" y="1734"/>
                  </a:cubicBezTo>
                  <a:cubicBezTo>
                    <a:pt x="850" y="1736"/>
                    <a:pt x="859" y="1739"/>
                    <a:pt x="861" y="1744"/>
                  </a:cubicBezTo>
                  <a:cubicBezTo>
                    <a:pt x="850" y="1742"/>
                    <a:pt x="840" y="1738"/>
                    <a:pt x="829" y="1734"/>
                  </a:cubicBezTo>
                  <a:cubicBezTo>
                    <a:pt x="819" y="1725"/>
                    <a:pt x="820" y="1717"/>
                    <a:pt x="833" y="1722"/>
                  </a:cubicBezTo>
                  <a:cubicBezTo>
                    <a:pt x="794" y="1705"/>
                    <a:pt x="688" y="1637"/>
                    <a:pt x="611" y="1540"/>
                  </a:cubicBezTo>
                  <a:cubicBezTo>
                    <a:pt x="534" y="1443"/>
                    <a:pt x="493" y="1326"/>
                    <a:pt x="482" y="1283"/>
                  </a:cubicBezTo>
                  <a:cubicBezTo>
                    <a:pt x="476" y="1297"/>
                    <a:pt x="488" y="1322"/>
                    <a:pt x="479" y="1337"/>
                  </a:cubicBezTo>
                  <a:cubicBezTo>
                    <a:pt x="461" y="1317"/>
                    <a:pt x="472" y="1301"/>
                    <a:pt x="460" y="1293"/>
                  </a:cubicBezTo>
                  <a:cubicBezTo>
                    <a:pt x="478" y="1279"/>
                    <a:pt x="452" y="1240"/>
                    <a:pt x="473" y="1218"/>
                  </a:cubicBezTo>
                  <a:lnTo>
                    <a:pt x="459" y="1213"/>
                  </a:lnTo>
                  <a:lnTo>
                    <a:pt x="465" y="1200"/>
                  </a:lnTo>
                  <a:cubicBezTo>
                    <a:pt x="447" y="1096"/>
                    <a:pt x="452" y="1176"/>
                    <a:pt x="459" y="1083"/>
                  </a:cubicBezTo>
                  <a:cubicBezTo>
                    <a:pt x="460" y="1029"/>
                    <a:pt x="448" y="999"/>
                    <a:pt x="462" y="971"/>
                  </a:cubicBezTo>
                  <a:cubicBezTo>
                    <a:pt x="460" y="975"/>
                    <a:pt x="449" y="985"/>
                    <a:pt x="450" y="971"/>
                  </a:cubicBezTo>
                  <a:cubicBezTo>
                    <a:pt x="462" y="971"/>
                    <a:pt x="452" y="931"/>
                    <a:pt x="464" y="927"/>
                  </a:cubicBezTo>
                  <a:cubicBezTo>
                    <a:pt x="467" y="913"/>
                    <a:pt x="485" y="871"/>
                    <a:pt x="465" y="880"/>
                  </a:cubicBezTo>
                  <a:cubicBezTo>
                    <a:pt x="474" y="875"/>
                    <a:pt x="492" y="838"/>
                    <a:pt x="489" y="863"/>
                  </a:cubicBezTo>
                  <a:cubicBezTo>
                    <a:pt x="495" y="851"/>
                    <a:pt x="504" y="840"/>
                    <a:pt x="505" y="829"/>
                  </a:cubicBezTo>
                  <a:lnTo>
                    <a:pt x="493" y="844"/>
                  </a:lnTo>
                  <a:cubicBezTo>
                    <a:pt x="510" y="800"/>
                    <a:pt x="534" y="784"/>
                    <a:pt x="539" y="751"/>
                  </a:cubicBezTo>
                  <a:lnTo>
                    <a:pt x="524" y="763"/>
                  </a:lnTo>
                  <a:cubicBezTo>
                    <a:pt x="537" y="737"/>
                    <a:pt x="552" y="718"/>
                    <a:pt x="571" y="718"/>
                  </a:cubicBezTo>
                  <a:lnTo>
                    <a:pt x="557" y="744"/>
                  </a:lnTo>
                  <a:cubicBezTo>
                    <a:pt x="584" y="706"/>
                    <a:pt x="600" y="684"/>
                    <a:pt x="621" y="650"/>
                  </a:cubicBezTo>
                  <a:lnTo>
                    <a:pt x="612" y="660"/>
                  </a:lnTo>
                  <a:cubicBezTo>
                    <a:pt x="623" y="602"/>
                    <a:pt x="843" y="446"/>
                    <a:pt x="893" y="427"/>
                  </a:cubicBezTo>
                  <a:lnTo>
                    <a:pt x="868" y="423"/>
                  </a:lnTo>
                  <a:cubicBezTo>
                    <a:pt x="880" y="415"/>
                    <a:pt x="893" y="407"/>
                    <a:pt x="906" y="401"/>
                  </a:cubicBezTo>
                  <a:cubicBezTo>
                    <a:pt x="901" y="402"/>
                    <a:pt x="897" y="442"/>
                    <a:pt x="892" y="441"/>
                  </a:cubicBezTo>
                  <a:cubicBezTo>
                    <a:pt x="933" y="427"/>
                    <a:pt x="1069" y="388"/>
                    <a:pt x="1207" y="408"/>
                  </a:cubicBezTo>
                  <a:cubicBezTo>
                    <a:pt x="1344" y="422"/>
                    <a:pt x="1468" y="488"/>
                    <a:pt x="1498" y="516"/>
                  </a:cubicBezTo>
                  <a:cubicBezTo>
                    <a:pt x="1523" y="539"/>
                    <a:pt x="1492" y="537"/>
                    <a:pt x="1492" y="537"/>
                  </a:cubicBezTo>
                  <a:cubicBezTo>
                    <a:pt x="1527" y="554"/>
                    <a:pt x="1513" y="536"/>
                    <a:pt x="1540" y="556"/>
                  </a:cubicBezTo>
                  <a:cubicBezTo>
                    <a:pt x="1546" y="564"/>
                    <a:pt x="1533" y="563"/>
                    <a:pt x="1527" y="561"/>
                  </a:cubicBezTo>
                  <a:cubicBezTo>
                    <a:pt x="1540" y="569"/>
                    <a:pt x="1548" y="580"/>
                    <a:pt x="1553" y="576"/>
                  </a:cubicBezTo>
                  <a:cubicBezTo>
                    <a:pt x="1541" y="562"/>
                    <a:pt x="1556" y="555"/>
                    <a:pt x="1555" y="543"/>
                  </a:cubicBezTo>
                  <a:cubicBezTo>
                    <a:pt x="1567" y="552"/>
                    <a:pt x="1579" y="561"/>
                    <a:pt x="1589" y="572"/>
                  </a:cubicBezTo>
                  <a:lnTo>
                    <a:pt x="1582" y="577"/>
                  </a:lnTo>
                  <a:cubicBezTo>
                    <a:pt x="1588" y="585"/>
                    <a:pt x="1618" y="574"/>
                    <a:pt x="1646" y="610"/>
                  </a:cubicBezTo>
                  <a:cubicBezTo>
                    <a:pt x="1696" y="666"/>
                    <a:pt x="1744" y="733"/>
                    <a:pt x="1775" y="801"/>
                  </a:cubicBezTo>
                  <a:cubicBezTo>
                    <a:pt x="1770" y="802"/>
                    <a:pt x="1760" y="790"/>
                    <a:pt x="1751" y="777"/>
                  </a:cubicBezTo>
                  <a:cubicBezTo>
                    <a:pt x="1755" y="786"/>
                    <a:pt x="1762" y="799"/>
                    <a:pt x="1763" y="809"/>
                  </a:cubicBezTo>
                  <a:cubicBezTo>
                    <a:pt x="1764" y="789"/>
                    <a:pt x="1782" y="834"/>
                    <a:pt x="1780" y="820"/>
                  </a:cubicBezTo>
                  <a:cubicBezTo>
                    <a:pt x="1825" y="861"/>
                    <a:pt x="1826" y="937"/>
                    <a:pt x="1849" y="982"/>
                  </a:cubicBezTo>
                  <a:cubicBezTo>
                    <a:pt x="1870" y="969"/>
                    <a:pt x="2213" y="1057"/>
                    <a:pt x="2235" y="1070"/>
                  </a:cubicBezTo>
                  <a:cubicBezTo>
                    <a:pt x="2236" y="1093"/>
                    <a:pt x="2236" y="1115"/>
                    <a:pt x="2234" y="1122"/>
                  </a:cubicBezTo>
                  <a:cubicBezTo>
                    <a:pt x="2240" y="1117"/>
                    <a:pt x="2241" y="1071"/>
                    <a:pt x="2236" y="1047"/>
                  </a:cubicBezTo>
                  <a:lnTo>
                    <a:pt x="2223" y="1044"/>
                  </a:lnTo>
                  <a:cubicBezTo>
                    <a:pt x="2215" y="990"/>
                    <a:pt x="2231" y="1031"/>
                    <a:pt x="2223" y="977"/>
                  </a:cubicBezTo>
                  <a:cubicBezTo>
                    <a:pt x="2234" y="973"/>
                    <a:pt x="2243" y="1022"/>
                    <a:pt x="2245" y="1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30"/>
            <p:cNvSpPr/>
            <p:nvPr/>
          </p:nvSpPr>
          <p:spPr>
            <a:xfrm>
              <a:off x="243687" y="1967543"/>
              <a:ext cx="46213" cy="45555"/>
            </a:xfrm>
            <a:custGeom>
              <a:rect b="b" l="l" r="r" t="t"/>
              <a:pathLst>
                <a:path extrusionOk="0" h="2213" w="2245">
                  <a:moveTo>
                    <a:pt x="2245" y="1066"/>
                  </a:moveTo>
                  <a:cubicBezTo>
                    <a:pt x="2245" y="1027"/>
                    <a:pt x="2249" y="986"/>
                    <a:pt x="2234" y="972"/>
                  </a:cubicBezTo>
                  <a:cubicBezTo>
                    <a:pt x="2233" y="934"/>
                    <a:pt x="2247" y="974"/>
                    <a:pt x="2245" y="928"/>
                  </a:cubicBezTo>
                  <a:cubicBezTo>
                    <a:pt x="2238" y="897"/>
                    <a:pt x="2217" y="858"/>
                    <a:pt x="2214" y="821"/>
                  </a:cubicBezTo>
                  <a:lnTo>
                    <a:pt x="2216" y="821"/>
                  </a:lnTo>
                  <a:cubicBezTo>
                    <a:pt x="2201" y="730"/>
                    <a:pt x="2159" y="694"/>
                    <a:pt x="2132" y="617"/>
                  </a:cubicBezTo>
                  <a:lnTo>
                    <a:pt x="2139" y="623"/>
                  </a:lnTo>
                  <a:cubicBezTo>
                    <a:pt x="2133" y="594"/>
                    <a:pt x="2098" y="548"/>
                    <a:pt x="2075" y="500"/>
                  </a:cubicBezTo>
                  <a:cubicBezTo>
                    <a:pt x="2081" y="514"/>
                    <a:pt x="2082" y="529"/>
                    <a:pt x="2064" y="503"/>
                  </a:cubicBezTo>
                  <a:cubicBezTo>
                    <a:pt x="2036" y="449"/>
                    <a:pt x="2006" y="420"/>
                    <a:pt x="1984" y="382"/>
                  </a:cubicBezTo>
                  <a:lnTo>
                    <a:pt x="1948" y="357"/>
                  </a:lnTo>
                  <a:cubicBezTo>
                    <a:pt x="1883" y="278"/>
                    <a:pt x="1679" y="104"/>
                    <a:pt x="1425" y="39"/>
                  </a:cubicBezTo>
                  <a:cubicBezTo>
                    <a:pt x="1175" y="-34"/>
                    <a:pt x="915" y="13"/>
                    <a:pt x="817" y="44"/>
                  </a:cubicBezTo>
                  <a:lnTo>
                    <a:pt x="825" y="40"/>
                  </a:lnTo>
                  <a:cubicBezTo>
                    <a:pt x="673" y="79"/>
                    <a:pt x="448" y="189"/>
                    <a:pt x="289" y="373"/>
                  </a:cubicBezTo>
                  <a:cubicBezTo>
                    <a:pt x="124" y="551"/>
                    <a:pt x="40" y="789"/>
                    <a:pt x="25" y="948"/>
                  </a:cubicBezTo>
                  <a:cubicBezTo>
                    <a:pt x="6" y="996"/>
                    <a:pt x="5" y="1065"/>
                    <a:pt x="0" y="1117"/>
                  </a:cubicBezTo>
                  <a:cubicBezTo>
                    <a:pt x="6" y="1088"/>
                    <a:pt x="13" y="1098"/>
                    <a:pt x="11" y="1120"/>
                  </a:cubicBezTo>
                  <a:cubicBezTo>
                    <a:pt x="19" y="1277"/>
                    <a:pt x="13" y="1132"/>
                    <a:pt x="36" y="1288"/>
                  </a:cubicBezTo>
                  <a:cubicBezTo>
                    <a:pt x="52" y="1376"/>
                    <a:pt x="106" y="1594"/>
                    <a:pt x="238" y="1769"/>
                  </a:cubicBezTo>
                  <a:cubicBezTo>
                    <a:pt x="361" y="1949"/>
                    <a:pt x="549" y="2066"/>
                    <a:pt x="619" y="2105"/>
                  </a:cubicBezTo>
                  <a:cubicBezTo>
                    <a:pt x="702" y="2133"/>
                    <a:pt x="803" y="2176"/>
                    <a:pt x="888" y="2186"/>
                  </a:cubicBezTo>
                  <a:lnTo>
                    <a:pt x="879" y="2187"/>
                  </a:lnTo>
                  <a:cubicBezTo>
                    <a:pt x="923" y="2194"/>
                    <a:pt x="1074" y="2225"/>
                    <a:pt x="1228" y="2208"/>
                  </a:cubicBezTo>
                  <a:cubicBezTo>
                    <a:pt x="1382" y="2196"/>
                    <a:pt x="1531" y="2139"/>
                    <a:pt x="1576" y="2112"/>
                  </a:cubicBezTo>
                  <a:lnTo>
                    <a:pt x="1562" y="2116"/>
                  </a:lnTo>
                  <a:cubicBezTo>
                    <a:pt x="1642" y="2068"/>
                    <a:pt x="1637" y="2088"/>
                    <a:pt x="1703" y="2054"/>
                  </a:cubicBezTo>
                  <a:cubicBezTo>
                    <a:pt x="1687" y="2046"/>
                    <a:pt x="1747" y="1994"/>
                    <a:pt x="1769" y="1974"/>
                  </a:cubicBezTo>
                  <a:lnTo>
                    <a:pt x="1770" y="1978"/>
                  </a:lnTo>
                  <a:cubicBezTo>
                    <a:pt x="1806" y="1949"/>
                    <a:pt x="1871" y="1870"/>
                    <a:pt x="1916" y="1813"/>
                  </a:cubicBezTo>
                  <a:lnTo>
                    <a:pt x="1921" y="1821"/>
                  </a:lnTo>
                  <a:cubicBezTo>
                    <a:pt x="1956" y="1770"/>
                    <a:pt x="2022" y="1676"/>
                    <a:pt x="2042" y="1637"/>
                  </a:cubicBezTo>
                  <a:cubicBezTo>
                    <a:pt x="2094" y="1553"/>
                    <a:pt x="2167" y="1408"/>
                    <a:pt x="2172" y="1270"/>
                  </a:cubicBezTo>
                  <a:cubicBezTo>
                    <a:pt x="2185" y="1242"/>
                    <a:pt x="2196" y="1214"/>
                    <a:pt x="2206" y="1185"/>
                  </a:cubicBezTo>
                  <a:lnTo>
                    <a:pt x="2204" y="1171"/>
                  </a:lnTo>
                  <a:cubicBezTo>
                    <a:pt x="2205" y="1156"/>
                    <a:pt x="1891" y="1058"/>
                    <a:pt x="1817" y="1179"/>
                  </a:cubicBezTo>
                  <a:lnTo>
                    <a:pt x="1807" y="1177"/>
                  </a:lnTo>
                  <a:cubicBezTo>
                    <a:pt x="1807" y="1184"/>
                    <a:pt x="1808" y="1192"/>
                    <a:pt x="1807" y="1200"/>
                  </a:cubicBezTo>
                  <a:cubicBezTo>
                    <a:pt x="1798" y="1227"/>
                    <a:pt x="1807" y="1241"/>
                    <a:pt x="1798" y="1237"/>
                  </a:cubicBezTo>
                  <a:lnTo>
                    <a:pt x="1805" y="1200"/>
                  </a:lnTo>
                  <a:cubicBezTo>
                    <a:pt x="1798" y="1227"/>
                    <a:pt x="1796" y="1208"/>
                    <a:pt x="1793" y="1197"/>
                  </a:cubicBezTo>
                  <a:cubicBezTo>
                    <a:pt x="1790" y="1208"/>
                    <a:pt x="1787" y="1219"/>
                    <a:pt x="1783" y="1227"/>
                  </a:cubicBezTo>
                  <a:cubicBezTo>
                    <a:pt x="1786" y="1233"/>
                    <a:pt x="1787" y="1224"/>
                    <a:pt x="1790" y="1220"/>
                  </a:cubicBezTo>
                  <a:cubicBezTo>
                    <a:pt x="1790" y="1235"/>
                    <a:pt x="1798" y="1257"/>
                    <a:pt x="1788" y="1274"/>
                  </a:cubicBezTo>
                  <a:cubicBezTo>
                    <a:pt x="1780" y="1301"/>
                    <a:pt x="1773" y="1272"/>
                    <a:pt x="1764" y="1303"/>
                  </a:cubicBezTo>
                  <a:cubicBezTo>
                    <a:pt x="1712" y="1464"/>
                    <a:pt x="1600" y="1595"/>
                    <a:pt x="1459" y="1684"/>
                  </a:cubicBezTo>
                  <a:cubicBezTo>
                    <a:pt x="1454" y="1683"/>
                    <a:pt x="1458" y="1681"/>
                    <a:pt x="1461" y="1677"/>
                  </a:cubicBezTo>
                  <a:cubicBezTo>
                    <a:pt x="1421" y="1707"/>
                    <a:pt x="1380" y="1726"/>
                    <a:pt x="1338" y="1744"/>
                  </a:cubicBezTo>
                  <a:cubicBezTo>
                    <a:pt x="1325" y="1745"/>
                    <a:pt x="1320" y="1741"/>
                    <a:pt x="1315" y="1738"/>
                  </a:cubicBezTo>
                  <a:cubicBezTo>
                    <a:pt x="1328" y="1755"/>
                    <a:pt x="1070" y="1793"/>
                    <a:pt x="1065" y="1775"/>
                  </a:cubicBezTo>
                  <a:lnTo>
                    <a:pt x="1060" y="1791"/>
                  </a:lnTo>
                  <a:cubicBezTo>
                    <a:pt x="1010" y="1787"/>
                    <a:pt x="1048" y="1771"/>
                    <a:pt x="1002" y="1769"/>
                  </a:cubicBezTo>
                  <a:cubicBezTo>
                    <a:pt x="979" y="1792"/>
                    <a:pt x="929" y="1749"/>
                    <a:pt x="910" y="1758"/>
                  </a:cubicBezTo>
                  <a:cubicBezTo>
                    <a:pt x="910" y="1758"/>
                    <a:pt x="890" y="1747"/>
                    <a:pt x="894" y="1741"/>
                  </a:cubicBezTo>
                  <a:cubicBezTo>
                    <a:pt x="883" y="1750"/>
                    <a:pt x="871" y="1736"/>
                    <a:pt x="857" y="1734"/>
                  </a:cubicBezTo>
                  <a:cubicBezTo>
                    <a:pt x="850" y="1736"/>
                    <a:pt x="859" y="1739"/>
                    <a:pt x="861" y="1744"/>
                  </a:cubicBezTo>
                  <a:cubicBezTo>
                    <a:pt x="850" y="1742"/>
                    <a:pt x="840" y="1738"/>
                    <a:pt x="829" y="1734"/>
                  </a:cubicBezTo>
                  <a:cubicBezTo>
                    <a:pt x="819" y="1725"/>
                    <a:pt x="820" y="1717"/>
                    <a:pt x="833" y="1722"/>
                  </a:cubicBezTo>
                  <a:cubicBezTo>
                    <a:pt x="794" y="1705"/>
                    <a:pt x="688" y="1637"/>
                    <a:pt x="611" y="1540"/>
                  </a:cubicBezTo>
                  <a:cubicBezTo>
                    <a:pt x="534" y="1443"/>
                    <a:pt x="493" y="1326"/>
                    <a:pt x="482" y="1283"/>
                  </a:cubicBezTo>
                  <a:cubicBezTo>
                    <a:pt x="476" y="1297"/>
                    <a:pt x="488" y="1322"/>
                    <a:pt x="479" y="1337"/>
                  </a:cubicBezTo>
                  <a:cubicBezTo>
                    <a:pt x="461" y="1317"/>
                    <a:pt x="472" y="1301"/>
                    <a:pt x="460" y="1293"/>
                  </a:cubicBezTo>
                  <a:cubicBezTo>
                    <a:pt x="478" y="1279"/>
                    <a:pt x="452" y="1240"/>
                    <a:pt x="473" y="1218"/>
                  </a:cubicBezTo>
                  <a:lnTo>
                    <a:pt x="459" y="1213"/>
                  </a:lnTo>
                  <a:lnTo>
                    <a:pt x="465" y="1200"/>
                  </a:lnTo>
                  <a:cubicBezTo>
                    <a:pt x="447" y="1096"/>
                    <a:pt x="452" y="1176"/>
                    <a:pt x="459" y="1083"/>
                  </a:cubicBezTo>
                  <a:cubicBezTo>
                    <a:pt x="460" y="1029"/>
                    <a:pt x="448" y="999"/>
                    <a:pt x="462" y="971"/>
                  </a:cubicBezTo>
                  <a:cubicBezTo>
                    <a:pt x="460" y="975"/>
                    <a:pt x="449" y="985"/>
                    <a:pt x="450" y="971"/>
                  </a:cubicBezTo>
                  <a:cubicBezTo>
                    <a:pt x="462" y="971"/>
                    <a:pt x="452" y="931"/>
                    <a:pt x="464" y="927"/>
                  </a:cubicBezTo>
                  <a:cubicBezTo>
                    <a:pt x="467" y="913"/>
                    <a:pt x="485" y="871"/>
                    <a:pt x="465" y="880"/>
                  </a:cubicBezTo>
                  <a:cubicBezTo>
                    <a:pt x="474" y="875"/>
                    <a:pt x="492" y="838"/>
                    <a:pt x="489" y="863"/>
                  </a:cubicBezTo>
                  <a:cubicBezTo>
                    <a:pt x="495" y="851"/>
                    <a:pt x="504" y="840"/>
                    <a:pt x="505" y="829"/>
                  </a:cubicBezTo>
                  <a:lnTo>
                    <a:pt x="493" y="844"/>
                  </a:lnTo>
                  <a:cubicBezTo>
                    <a:pt x="510" y="800"/>
                    <a:pt x="534" y="784"/>
                    <a:pt x="539" y="751"/>
                  </a:cubicBezTo>
                  <a:lnTo>
                    <a:pt x="524" y="763"/>
                  </a:lnTo>
                  <a:cubicBezTo>
                    <a:pt x="537" y="737"/>
                    <a:pt x="552" y="718"/>
                    <a:pt x="571" y="718"/>
                  </a:cubicBezTo>
                  <a:lnTo>
                    <a:pt x="557" y="744"/>
                  </a:lnTo>
                  <a:cubicBezTo>
                    <a:pt x="584" y="706"/>
                    <a:pt x="600" y="684"/>
                    <a:pt x="621" y="650"/>
                  </a:cubicBezTo>
                  <a:lnTo>
                    <a:pt x="612" y="660"/>
                  </a:lnTo>
                  <a:cubicBezTo>
                    <a:pt x="623" y="602"/>
                    <a:pt x="843" y="446"/>
                    <a:pt x="893" y="427"/>
                  </a:cubicBezTo>
                  <a:lnTo>
                    <a:pt x="868" y="423"/>
                  </a:lnTo>
                  <a:cubicBezTo>
                    <a:pt x="880" y="415"/>
                    <a:pt x="893" y="407"/>
                    <a:pt x="906" y="401"/>
                  </a:cubicBezTo>
                  <a:cubicBezTo>
                    <a:pt x="901" y="402"/>
                    <a:pt x="897" y="442"/>
                    <a:pt x="892" y="441"/>
                  </a:cubicBezTo>
                  <a:cubicBezTo>
                    <a:pt x="933" y="427"/>
                    <a:pt x="1069" y="388"/>
                    <a:pt x="1207" y="408"/>
                  </a:cubicBezTo>
                  <a:cubicBezTo>
                    <a:pt x="1344" y="422"/>
                    <a:pt x="1468" y="488"/>
                    <a:pt x="1498" y="516"/>
                  </a:cubicBezTo>
                  <a:cubicBezTo>
                    <a:pt x="1523" y="539"/>
                    <a:pt x="1492" y="537"/>
                    <a:pt x="1492" y="537"/>
                  </a:cubicBezTo>
                  <a:cubicBezTo>
                    <a:pt x="1527" y="554"/>
                    <a:pt x="1513" y="536"/>
                    <a:pt x="1540" y="556"/>
                  </a:cubicBezTo>
                  <a:cubicBezTo>
                    <a:pt x="1546" y="564"/>
                    <a:pt x="1533" y="563"/>
                    <a:pt x="1527" y="561"/>
                  </a:cubicBezTo>
                  <a:cubicBezTo>
                    <a:pt x="1540" y="569"/>
                    <a:pt x="1548" y="580"/>
                    <a:pt x="1553" y="576"/>
                  </a:cubicBezTo>
                  <a:cubicBezTo>
                    <a:pt x="1541" y="562"/>
                    <a:pt x="1556" y="555"/>
                    <a:pt x="1555" y="543"/>
                  </a:cubicBezTo>
                  <a:cubicBezTo>
                    <a:pt x="1567" y="552"/>
                    <a:pt x="1579" y="561"/>
                    <a:pt x="1589" y="572"/>
                  </a:cubicBezTo>
                  <a:lnTo>
                    <a:pt x="1582" y="577"/>
                  </a:lnTo>
                  <a:cubicBezTo>
                    <a:pt x="1588" y="585"/>
                    <a:pt x="1618" y="574"/>
                    <a:pt x="1646" y="610"/>
                  </a:cubicBezTo>
                  <a:cubicBezTo>
                    <a:pt x="1696" y="666"/>
                    <a:pt x="1744" y="733"/>
                    <a:pt x="1775" y="801"/>
                  </a:cubicBezTo>
                  <a:cubicBezTo>
                    <a:pt x="1770" y="802"/>
                    <a:pt x="1760" y="790"/>
                    <a:pt x="1751" y="777"/>
                  </a:cubicBezTo>
                  <a:cubicBezTo>
                    <a:pt x="1755" y="786"/>
                    <a:pt x="1762" y="799"/>
                    <a:pt x="1763" y="809"/>
                  </a:cubicBezTo>
                  <a:cubicBezTo>
                    <a:pt x="1764" y="789"/>
                    <a:pt x="1782" y="834"/>
                    <a:pt x="1780" y="820"/>
                  </a:cubicBezTo>
                  <a:cubicBezTo>
                    <a:pt x="1825" y="861"/>
                    <a:pt x="1826" y="937"/>
                    <a:pt x="1849" y="982"/>
                  </a:cubicBezTo>
                  <a:cubicBezTo>
                    <a:pt x="1870" y="969"/>
                    <a:pt x="2213" y="1057"/>
                    <a:pt x="2235" y="1070"/>
                  </a:cubicBezTo>
                  <a:cubicBezTo>
                    <a:pt x="2236" y="1093"/>
                    <a:pt x="2236" y="1115"/>
                    <a:pt x="2234" y="1122"/>
                  </a:cubicBezTo>
                  <a:cubicBezTo>
                    <a:pt x="2240" y="1117"/>
                    <a:pt x="2241" y="1071"/>
                    <a:pt x="2236" y="1047"/>
                  </a:cubicBezTo>
                  <a:lnTo>
                    <a:pt x="2223" y="1044"/>
                  </a:lnTo>
                  <a:cubicBezTo>
                    <a:pt x="2215" y="990"/>
                    <a:pt x="2231" y="1031"/>
                    <a:pt x="2223" y="977"/>
                  </a:cubicBezTo>
                  <a:cubicBezTo>
                    <a:pt x="2234" y="973"/>
                    <a:pt x="2243" y="1022"/>
                    <a:pt x="2245" y="1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7" name="Google Shape;507;p30"/>
          <p:cNvSpPr/>
          <p:nvPr/>
        </p:nvSpPr>
        <p:spPr>
          <a:xfrm>
            <a:off x="7803000" y="2296675"/>
            <a:ext cx="1341000" cy="1341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508" name="Google Shape;508;p30"/>
          <p:cNvSpPr/>
          <p:nvPr/>
        </p:nvSpPr>
        <p:spPr>
          <a:xfrm>
            <a:off x="6336875" y="1183650"/>
            <a:ext cx="1341000" cy="1341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p31"/>
          <p:cNvPicPr preferRelativeResize="0"/>
          <p:nvPr/>
        </p:nvPicPr>
        <p:blipFill rotWithShape="1">
          <a:blip r:embed="rId3">
            <a:alphaModFix/>
          </a:blip>
          <a:srcRect b="34529" l="0" r="0" t="0"/>
          <a:stretch/>
        </p:blipFill>
        <p:spPr>
          <a:xfrm>
            <a:off x="0" y="491400"/>
            <a:ext cx="4717625" cy="351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7300" y="2455175"/>
            <a:ext cx="4456700" cy="1554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31"/>
          <p:cNvPicPr preferRelativeResize="0"/>
          <p:nvPr/>
        </p:nvPicPr>
        <p:blipFill rotWithShape="1">
          <a:blip r:embed="rId3">
            <a:alphaModFix/>
          </a:blip>
          <a:srcRect b="0" l="0" r="0" t="64753"/>
          <a:stretch/>
        </p:blipFill>
        <p:spPr>
          <a:xfrm>
            <a:off x="4687300" y="665925"/>
            <a:ext cx="4456700" cy="1789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Google Shape;52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475" y="222525"/>
            <a:ext cx="6982500" cy="2127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7475" y="2571750"/>
            <a:ext cx="6982500" cy="217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ttagecore Aesthetic Design Inspiration by Slidesgo">
  <a:themeElements>
    <a:clrScheme name="Simple Light">
      <a:dk1>
        <a:srgbClr val="362302"/>
      </a:dk1>
      <a:lt1>
        <a:srgbClr val="FFF6EE"/>
      </a:lt1>
      <a:dk2>
        <a:srgbClr val="F5988F"/>
      </a:dk2>
      <a:lt2>
        <a:srgbClr val="D55F4E"/>
      </a:lt2>
      <a:accent1>
        <a:srgbClr val="AF917D"/>
      </a:accent1>
      <a:accent2>
        <a:srgbClr val="DDBFA8"/>
      </a:accent2>
      <a:accent3>
        <a:srgbClr val="FFE8CF"/>
      </a:accent3>
      <a:accent4>
        <a:srgbClr val="C3C26C"/>
      </a:accent4>
      <a:accent5>
        <a:srgbClr val="646500"/>
      </a:accent5>
      <a:accent6>
        <a:srgbClr val="FFFFFF"/>
      </a:accent6>
      <a:hlink>
        <a:srgbClr val="36230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