
<file path=[Content_Types].xml><?xml version="1.0" encoding="utf-8"?>
<Types xmlns="http://schemas.openxmlformats.org/package/2006/content-types">
  <Default ContentType="application/x-fontdata" Extension="fntdata"/>
  <Default ContentType="image/jpeg" Extension="jpeg"/>
  <Default ContentType="image/png" Extension="png"/>
  <Default ContentType="application/vnd.openxmlformats-package.relationships+xml" Extension="rels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embedTrueTypeFonts="true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</p:sldIdLst>
  <p:sldSz cx="18288000" cy="10287000"/>
  <p:notesSz cx="6858000" cy="9144000"/>
  <p:embeddedFontLst>
    <p:embeddedFont>
      <p:font typeface="Montserrat Bold" charset="1" panose="00000800000000000000"/>
      <p:regular r:id="rId11"/>
    </p:embeddedFont>
    <p:embeddedFont>
      <p:font typeface="Montserrat" charset="1" panose="00000500000000000000"/>
      <p:regular r:id="rId12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74" d="100"/>
          <a:sy n="74" d="100"/>
        </p:scale>
        <p:origin x="-109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10" Target="slides/slide5.xml" Type="http://schemas.openxmlformats.org/officeDocument/2006/relationships/slide"/><Relationship Id="rId11" Target="fonts/font11.fntdata" Type="http://schemas.openxmlformats.org/officeDocument/2006/relationships/font"/><Relationship Id="rId12" Target="fonts/font12.fntdata" Type="http://schemas.openxmlformats.org/officeDocument/2006/relationships/font"/><Relationship Id="rId2" Target="presProps.xml" Type="http://schemas.openxmlformats.org/officeDocument/2006/relationships/presProps"/><Relationship Id="rId3" Target="viewProps.xml" Type="http://schemas.openxmlformats.org/officeDocument/2006/relationships/viewProps"/><Relationship Id="rId4" Target="theme/theme1.xml" Type="http://schemas.openxmlformats.org/officeDocument/2006/relationships/theme"/><Relationship Id="rId5" Target="tableStyles.xml" Type="http://schemas.openxmlformats.org/officeDocument/2006/relationships/tableStyles"/><Relationship Id="rId6" Target="slides/slide1.xml" Type="http://schemas.openxmlformats.org/officeDocument/2006/relationships/slide"/><Relationship Id="rId7" Target="slides/slide2.xml" Type="http://schemas.openxmlformats.org/officeDocument/2006/relationships/slide"/><Relationship Id="rId8" Target="slides/slide3.xml" Type="http://schemas.openxmlformats.org/officeDocument/2006/relationships/slide"/><Relationship Id="rId9" Target="slides/slide4.xml" Type="http://schemas.openxmlformats.org/officeDocument/2006/relationships/slide"/></Relationship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/Relationships>
</file>

<file path=ppt/slides/_rels/slide2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/Relationships>
</file>

<file path=ppt/slides/_rels/slide3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/Relationships>
</file>

<file path=ppt/slides/_rels/slide4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/Relationships>
</file>

<file path=ppt/slides/_rels/slide5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2.png" Type="http://schemas.openxmlformats.org/officeDocument/2006/relationships/image"/><Relationship Id="rId3" Target="../media/image3.png" Type="http://schemas.openxmlformats.org/officeDocument/2006/relationships/image"/></Relationships>
</file>

<file path=ppt/slides/slide1.xml><?xml version="1.0" encoding="utf-8"?>
<p:sld xmlns:p="http://schemas.openxmlformats.org/presentationml/2006/main" xmlns:a="http://schemas.openxmlformats.org/drawingml/2006/main">
  <p:cSld>
    <p:bg>
      <p:bgPr>
        <a:solidFill>
          <a:srgbClr val="F9E9DE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TextBox 2" id="2"/>
          <p:cNvSpPr txBox="true"/>
          <p:nvPr/>
        </p:nvSpPr>
        <p:spPr>
          <a:xfrm rot="0">
            <a:off x="1705942" y="866775"/>
            <a:ext cx="14876115" cy="155692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2880"/>
              </a:lnSpc>
            </a:pPr>
            <a:r>
              <a:rPr lang="en-US" sz="9200">
                <a:solidFill>
                  <a:srgbClr val="000000"/>
                </a:solidFill>
                <a:latin typeface="Montserrat Bold"/>
              </a:rPr>
              <a:t>Estrategia de resolución</a:t>
            </a:r>
          </a:p>
        </p:txBody>
      </p:sp>
      <p:sp>
        <p:nvSpPr>
          <p:cNvPr name="TextBox 3" id="3"/>
          <p:cNvSpPr txBox="true"/>
          <p:nvPr/>
        </p:nvSpPr>
        <p:spPr>
          <a:xfrm rot="0">
            <a:off x="1705942" y="2337970"/>
            <a:ext cx="14876115" cy="87749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7279"/>
              </a:lnSpc>
            </a:pPr>
            <a:r>
              <a:rPr lang="en-US" sz="5199">
                <a:solidFill>
                  <a:srgbClr val="000000"/>
                </a:solidFill>
                <a:latin typeface="Montserrat Bold"/>
              </a:rPr>
              <a:t>¿Cómo respondo esta pregunta?</a:t>
            </a:r>
          </a:p>
        </p:txBody>
      </p:sp>
      <p:sp>
        <p:nvSpPr>
          <p:cNvPr name="TextBox 4" id="4"/>
          <p:cNvSpPr txBox="true"/>
          <p:nvPr/>
        </p:nvSpPr>
        <p:spPr>
          <a:xfrm rot="0">
            <a:off x="1028700" y="4731385"/>
            <a:ext cx="9051974" cy="73850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6019"/>
              </a:lnSpc>
            </a:pPr>
            <a:r>
              <a:rPr lang="en-US" sz="4299">
                <a:solidFill>
                  <a:srgbClr val="000000"/>
                </a:solidFill>
                <a:latin typeface="Montserrat Bold"/>
              </a:rPr>
              <a:t>Estructura de la pregunta PAES</a:t>
            </a:r>
          </a:p>
        </p:txBody>
      </p:sp>
      <p:sp>
        <p:nvSpPr>
          <p:cNvPr name="TextBox 5" id="5"/>
          <p:cNvSpPr txBox="true"/>
          <p:nvPr/>
        </p:nvSpPr>
        <p:spPr>
          <a:xfrm rot="0">
            <a:off x="1236750" y="5811150"/>
            <a:ext cx="6637610" cy="1348592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 marL="842007" indent="-421003" lvl="1">
              <a:lnSpc>
                <a:spcPts val="5459"/>
              </a:lnSpc>
              <a:buFont typeface="Arial"/>
              <a:buChar char="•"/>
            </a:pPr>
            <a:r>
              <a:rPr lang="en-US" sz="3899">
                <a:solidFill>
                  <a:srgbClr val="000000"/>
                </a:solidFill>
                <a:latin typeface="Montserrat"/>
              </a:rPr>
              <a:t>Ahorrar tiempo</a:t>
            </a:r>
          </a:p>
          <a:p>
            <a:pPr algn="l" marL="842007" indent="-421003" lvl="1">
              <a:lnSpc>
                <a:spcPts val="5459"/>
              </a:lnSpc>
              <a:buFont typeface="Arial"/>
              <a:buChar char="•"/>
            </a:pPr>
            <a:r>
              <a:rPr lang="en-US" sz="3899">
                <a:solidFill>
                  <a:srgbClr val="000000"/>
                </a:solidFill>
                <a:latin typeface="Montserrat"/>
              </a:rPr>
              <a:t>Mayor índice de acierto</a:t>
            </a:r>
          </a:p>
        </p:txBody>
      </p:sp>
    </p:spTree>
  </p:cSld>
  <p:clrMapOvr>
    <a:masterClrMapping/>
  </p:clrMapOvr>
</p:sld>
</file>

<file path=ppt/slides/slide2.xml><?xml version="1.0" encoding="utf-8"?>
<p:sld xmlns:p="http://schemas.openxmlformats.org/presentationml/2006/main" xmlns:a="http://schemas.openxmlformats.org/drawingml/2006/main">
  <p:cSld>
    <p:bg>
      <p:bgPr>
        <a:solidFill>
          <a:srgbClr val="F9E9DE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TextBox 2" id="2"/>
          <p:cNvSpPr txBox="true"/>
          <p:nvPr/>
        </p:nvSpPr>
        <p:spPr>
          <a:xfrm rot="0">
            <a:off x="0" y="158238"/>
            <a:ext cx="18288000" cy="318559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2880"/>
              </a:lnSpc>
            </a:pPr>
            <a:r>
              <a:rPr lang="en-US" sz="9200">
                <a:solidFill>
                  <a:srgbClr val="000000"/>
                </a:solidFill>
                <a:latin typeface="Montserrat Bold"/>
              </a:rPr>
              <a:t>Método para optimizar la resolución de la PAES </a:t>
            </a:r>
          </a:p>
        </p:txBody>
      </p:sp>
      <p:sp>
        <p:nvSpPr>
          <p:cNvPr name="TextBox 3" id="3"/>
          <p:cNvSpPr txBox="true"/>
          <p:nvPr/>
        </p:nvSpPr>
        <p:spPr>
          <a:xfrm rot="0">
            <a:off x="1028700" y="5067300"/>
            <a:ext cx="9716170" cy="214346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 marL="885186" indent="-442593" lvl="1">
              <a:lnSpc>
                <a:spcPts val="5739"/>
              </a:lnSpc>
              <a:buFont typeface="Arial"/>
              <a:buChar char="•"/>
            </a:pPr>
            <a:r>
              <a:rPr lang="en-US" sz="4099">
                <a:solidFill>
                  <a:srgbClr val="000000"/>
                </a:solidFill>
                <a:latin typeface="Montserrat"/>
              </a:rPr>
              <a:t>Sacar el tema del texto</a:t>
            </a:r>
          </a:p>
          <a:p>
            <a:pPr algn="l" marL="885186" indent="-442593" lvl="1">
              <a:lnSpc>
                <a:spcPts val="5739"/>
              </a:lnSpc>
              <a:buFont typeface="Arial"/>
              <a:buChar char="•"/>
            </a:pPr>
            <a:r>
              <a:rPr lang="en-US" sz="4099">
                <a:solidFill>
                  <a:srgbClr val="000000"/>
                </a:solidFill>
                <a:latin typeface="Montserrat"/>
              </a:rPr>
              <a:t>Revisar preguntas</a:t>
            </a:r>
          </a:p>
          <a:p>
            <a:pPr algn="l" marL="885186" indent="-442593" lvl="1">
              <a:lnSpc>
                <a:spcPts val="5739"/>
              </a:lnSpc>
              <a:buFont typeface="Arial"/>
              <a:buChar char="•"/>
            </a:pPr>
            <a:r>
              <a:rPr lang="en-US" sz="4099">
                <a:solidFill>
                  <a:srgbClr val="000000"/>
                </a:solidFill>
                <a:latin typeface="Montserrat"/>
              </a:rPr>
              <a:t>Catalogar preguntas</a:t>
            </a:r>
          </a:p>
        </p:txBody>
      </p:sp>
    </p:spTree>
  </p:cSld>
  <p:clrMapOvr>
    <a:masterClrMapping/>
  </p:clrMapOvr>
</p:sld>
</file>

<file path=ppt/slides/slide3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F9E9DE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TextBox 2" id="2"/>
          <p:cNvSpPr txBox="true"/>
          <p:nvPr/>
        </p:nvSpPr>
        <p:spPr>
          <a:xfrm rot="0">
            <a:off x="2407357" y="904875"/>
            <a:ext cx="13473286" cy="109471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8959"/>
              </a:lnSpc>
            </a:pPr>
            <a:r>
              <a:rPr lang="en-US" sz="6399">
                <a:solidFill>
                  <a:srgbClr val="000000"/>
                </a:solidFill>
                <a:latin typeface="Montserrat Bold"/>
              </a:rPr>
              <a:t>Estructura de la pregunta PAES</a:t>
            </a:r>
          </a:p>
        </p:txBody>
      </p:sp>
      <p:sp>
        <p:nvSpPr>
          <p:cNvPr name="TextBox 3" id="3"/>
          <p:cNvSpPr txBox="true"/>
          <p:nvPr/>
        </p:nvSpPr>
        <p:spPr>
          <a:xfrm rot="0">
            <a:off x="514350" y="2362469"/>
            <a:ext cx="17369322" cy="145532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just">
              <a:lnSpc>
                <a:spcPts val="5880"/>
              </a:lnSpc>
            </a:pPr>
            <a:r>
              <a:rPr lang="en-US" sz="4200">
                <a:solidFill>
                  <a:srgbClr val="000000"/>
                </a:solidFill>
                <a:latin typeface="Montserrat"/>
              </a:rPr>
              <a:t>Las preguntas de la PAES de Competencia lectora responden a un patrón determinado que permite catalogarlas.</a:t>
            </a:r>
          </a:p>
        </p:txBody>
      </p:sp>
      <p:grpSp>
        <p:nvGrpSpPr>
          <p:cNvPr name="Group 4" id="4"/>
          <p:cNvGrpSpPr/>
          <p:nvPr/>
        </p:nvGrpSpPr>
        <p:grpSpPr>
          <a:xfrm rot="0">
            <a:off x="514350" y="4005236"/>
            <a:ext cx="17408470" cy="3960300"/>
            <a:chOff x="0" y="0"/>
            <a:chExt cx="23211293" cy="5280401"/>
          </a:xfrm>
        </p:grpSpPr>
        <p:sp>
          <p:nvSpPr>
            <p:cNvPr name="Freeform 5" id="5"/>
            <p:cNvSpPr/>
            <p:nvPr/>
          </p:nvSpPr>
          <p:spPr>
            <a:xfrm flipH="false" flipV="false" rot="0">
              <a:off x="0" y="0"/>
              <a:ext cx="23211293" cy="5280401"/>
            </a:xfrm>
            <a:custGeom>
              <a:avLst/>
              <a:gdLst/>
              <a:ahLst/>
              <a:cxnLst/>
              <a:rect r="r" b="b" t="t" l="l"/>
              <a:pathLst>
                <a:path h="5280401" w="23211293">
                  <a:moveTo>
                    <a:pt x="0" y="0"/>
                  </a:moveTo>
                  <a:lnTo>
                    <a:pt x="23211293" y="0"/>
                  </a:lnTo>
                  <a:lnTo>
                    <a:pt x="23211293" y="5280401"/>
                  </a:lnTo>
                  <a:lnTo>
                    <a:pt x="0" y="5280401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/>
              <a:stretch>
                <a:fillRect l="0" t="0" r="0" b="0"/>
              </a:stretch>
            </a:blipFill>
          </p:spPr>
        </p:sp>
        <p:grpSp>
          <p:nvGrpSpPr>
            <p:cNvPr name="Group 6" id="6"/>
            <p:cNvGrpSpPr/>
            <p:nvPr/>
          </p:nvGrpSpPr>
          <p:grpSpPr>
            <a:xfrm rot="0">
              <a:off x="2413000" y="669031"/>
              <a:ext cx="4354830" cy="642620"/>
              <a:chOff x="0" y="0"/>
              <a:chExt cx="4354830" cy="642620"/>
            </a:xfrm>
          </p:grpSpPr>
          <p:sp>
            <p:nvSpPr>
              <p:cNvPr name="Freeform 7" id="7"/>
              <p:cNvSpPr/>
              <p:nvPr/>
            </p:nvSpPr>
            <p:spPr>
              <a:xfrm flipH="false" flipV="false" rot="0">
                <a:off x="-19050" y="44450"/>
                <a:ext cx="4330700" cy="566420"/>
              </a:xfrm>
              <a:custGeom>
                <a:avLst/>
                <a:gdLst/>
                <a:ahLst/>
                <a:cxnLst/>
                <a:rect r="r" b="b" t="t" l="l"/>
                <a:pathLst>
                  <a:path h="566420" w="4330700">
                    <a:moveTo>
                      <a:pt x="69850" y="6350"/>
                    </a:moveTo>
                    <a:cubicBezTo>
                      <a:pt x="594360" y="10160"/>
                      <a:pt x="961390" y="20320"/>
                      <a:pt x="1139190" y="34290"/>
                    </a:cubicBezTo>
                    <a:cubicBezTo>
                      <a:pt x="1238250" y="41910"/>
                      <a:pt x="1292860" y="57150"/>
                      <a:pt x="1371600" y="62230"/>
                    </a:cubicBezTo>
                    <a:cubicBezTo>
                      <a:pt x="1450340" y="67310"/>
                      <a:pt x="1529080" y="52070"/>
                      <a:pt x="1611630" y="62230"/>
                    </a:cubicBezTo>
                    <a:cubicBezTo>
                      <a:pt x="1703070" y="72390"/>
                      <a:pt x="1807210" y="127000"/>
                      <a:pt x="1897380" y="129540"/>
                    </a:cubicBezTo>
                    <a:cubicBezTo>
                      <a:pt x="1978660" y="132080"/>
                      <a:pt x="2021840" y="99060"/>
                      <a:pt x="2131060" y="90170"/>
                    </a:cubicBezTo>
                    <a:cubicBezTo>
                      <a:pt x="2381250" y="68580"/>
                      <a:pt x="3130550" y="105410"/>
                      <a:pt x="3382010" y="90170"/>
                    </a:cubicBezTo>
                    <a:cubicBezTo>
                      <a:pt x="3491230" y="83820"/>
                      <a:pt x="3524250" y="67310"/>
                      <a:pt x="3615690" y="62230"/>
                    </a:cubicBezTo>
                    <a:cubicBezTo>
                      <a:pt x="3746500" y="54610"/>
                      <a:pt x="4070350" y="12700"/>
                      <a:pt x="4090670" y="62230"/>
                    </a:cubicBezTo>
                    <a:cubicBezTo>
                      <a:pt x="4107180" y="101600"/>
                      <a:pt x="3884930" y="275590"/>
                      <a:pt x="3883660" y="274320"/>
                    </a:cubicBezTo>
                    <a:cubicBezTo>
                      <a:pt x="3882390" y="273050"/>
                      <a:pt x="4015740" y="81280"/>
                      <a:pt x="4089400" y="45720"/>
                    </a:cubicBezTo>
                    <a:cubicBezTo>
                      <a:pt x="4146550" y="17780"/>
                      <a:pt x="4234180" y="0"/>
                      <a:pt x="4271010" y="34290"/>
                    </a:cubicBezTo>
                    <a:cubicBezTo>
                      <a:pt x="4330700" y="90170"/>
                      <a:pt x="4326890" y="439420"/>
                      <a:pt x="4271010" y="491490"/>
                    </a:cubicBezTo>
                    <a:cubicBezTo>
                      <a:pt x="4239260" y="521970"/>
                      <a:pt x="4126230" y="501650"/>
                      <a:pt x="4118610" y="481330"/>
                    </a:cubicBezTo>
                    <a:cubicBezTo>
                      <a:pt x="4109720" y="453390"/>
                      <a:pt x="4324350" y="308610"/>
                      <a:pt x="4323080" y="307340"/>
                    </a:cubicBezTo>
                    <a:cubicBezTo>
                      <a:pt x="4321810" y="306070"/>
                      <a:pt x="4166870" y="481330"/>
                      <a:pt x="4056380" y="519430"/>
                    </a:cubicBezTo>
                    <a:cubicBezTo>
                      <a:pt x="3921760" y="565150"/>
                      <a:pt x="3694430" y="504190"/>
                      <a:pt x="3556000" y="511810"/>
                    </a:cubicBezTo>
                    <a:cubicBezTo>
                      <a:pt x="3455670" y="518160"/>
                      <a:pt x="3418840" y="538480"/>
                      <a:pt x="3298190" y="547370"/>
                    </a:cubicBezTo>
                    <a:cubicBezTo>
                      <a:pt x="3008630" y="566420"/>
                      <a:pt x="2115820" y="562610"/>
                      <a:pt x="1828800" y="547370"/>
                    </a:cubicBezTo>
                    <a:cubicBezTo>
                      <a:pt x="1709420" y="539750"/>
                      <a:pt x="1658620" y="524510"/>
                      <a:pt x="1576070" y="519430"/>
                    </a:cubicBezTo>
                    <a:cubicBezTo>
                      <a:pt x="1493520" y="515620"/>
                      <a:pt x="1413510" y="524510"/>
                      <a:pt x="1333500" y="519430"/>
                    </a:cubicBezTo>
                    <a:cubicBezTo>
                      <a:pt x="1254760" y="514350"/>
                      <a:pt x="1192530" y="497840"/>
                      <a:pt x="1101090" y="491490"/>
                    </a:cubicBezTo>
                    <a:cubicBezTo>
                      <a:pt x="972820" y="483870"/>
                      <a:pt x="763270" y="494030"/>
                      <a:pt x="635000" y="486410"/>
                    </a:cubicBezTo>
                    <a:cubicBezTo>
                      <a:pt x="542290" y="482600"/>
                      <a:pt x="482600" y="467360"/>
                      <a:pt x="397510" y="463550"/>
                    </a:cubicBezTo>
                    <a:cubicBezTo>
                      <a:pt x="297180" y="459740"/>
                      <a:pt x="129540" y="527050"/>
                      <a:pt x="69850" y="468630"/>
                    </a:cubicBezTo>
                    <a:cubicBezTo>
                      <a:pt x="0" y="398780"/>
                      <a:pt x="69850" y="6350"/>
                      <a:pt x="69850" y="6350"/>
                    </a:cubicBezTo>
                  </a:path>
                </a:pathLst>
              </a:custGeom>
              <a:solidFill>
                <a:srgbClr val="2B00FF">
                  <a:alpha val="49804"/>
                </a:srgbClr>
              </a:solidFill>
              <a:ln cap="sq">
                <a:noFill/>
                <a:prstDash val="solid"/>
                <a:miter/>
              </a:ln>
            </p:spPr>
          </p:sp>
        </p:grpSp>
        <p:grpSp>
          <p:nvGrpSpPr>
            <p:cNvPr name="Group 8" id="8"/>
            <p:cNvGrpSpPr/>
            <p:nvPr/>
          </p:nvGrpSpPr>
          <p:grpSpPr>
            <a:xfrm rot="0">
              <a:off x="7609840" y="641091"/>
              <a:ext cx="3976370" cy="614680"/>
              <a:chOff x="0" y="0"/>
              <a:chExt cx="3976370" cy="614680"/>
            </a:xfrm>
          </p:grpSpPr>
          <p:sp>
            <p:nvSpPr>
              <p:cNvPr name="Freeform 9" id="9"/>
              <p:cNvSpPr/>
              <p:nvPr/>
            </p:nvSpPr>
            <p:spPr>
              <a:xfrm flipH="false" flipV="false" rot="0">
                <a:off x="50800" y="43180"/>
                <a:ext cx="3961130" cy="631190"/>
              </a:xfrm>
              <a:custGeom>
                <a:avLst/>
                <a:gdLst/>
                <a:ahLst/>
                <a:cxnLst/>
                <a:rect r="r" b="b" t="t" l="l"/>
                <a:pathLst>
                  <a:path h="631190" w="3961130">
                    <a:moveTo>
                      <a:pt x="0" y="124460"/>
                    </a:moveTo>
                    <a:cubicBezTo>
                      <a:pt x="138430" y="50800"/>
                      <a:pt x="237490" y="22860"/>
                      <a:pt x="316230" y="11430"/>
                    </a:cubicBezTo>
                    <a:cubicBezTo>
                      <a:pt x="393700" y="0"/>
                      <a:pt x="472440" y="2540"/>
                      <a:pt x="551180" y="7620"/>
                    </a:cubicBezTo>
                    <a:cubicBezTo>
                      <a:pt x="629920" y="12700"/>
                      <a:pt x="674370" y="33020"/>
                      <a:pt x="787400" y="40640"/>
                    </a:cubicBezTo>
                    <a:cubicBezTo>
                      <a:pt x="1064260" y="59690"/>
                      <a:pt x="1878330" y="46990"/>
                      <a:pt x="2233930" y="35560"/>
                    </a:cubicBezTo>
                    <a:cubicBezTo>
                      <a:pt x="2440940" y="29210"/>
                      <a:pt x="2561590" y="12700"/>
                      <a:pt x="2725420" y="7620"/>
                    </a:cubicBezTo>
                    <a:cubicBezTo>
                      <a:pt x="2889250" y="3810"/>
                      <a:pt x="3083560" y="0"/>
                      <a:pt x="3216910" y="7620"/>
                    </a:cubicBezTo>
                    <a:cubicBezTo>
                      <a:pt x="3309620" y="13970"/>
                      <a:pt x="3371850" y="31750"/>
                      <a:pt x="3449320" y="35560"/>
                    </a:cubicBezTo>
                    <a:cubicBezTo>
                      <a:pt x="3528060" y="40640"/>
                      <a:pt x="3611880" y="30480"/>
                      <a:pt x="3686810" y="35560"/>
                    </a:cubicBezTo>
                    <a:cubicBezTo>
                      <a:pt x="3752850" y="40640"/>
                      <a:pt x="3835400" y="19050"/>
                      <a:pt x="3873500" y="63500"/>
                    </a:cubicBezTo>
                    <a:cubicBezTo>
                      <a:pt x="3933190" y="132080"/>
                      <a:pt x="3961130" y="439420"/>
                      <a:pt x="3873500" y="520700"/>
                    </a:cubicBezTo>
                    <a:cubicBezTo>
                      <a:pt x="3755390" y="631190"/>
                      <a:pt x="3277870" y="474980"/>
                      <a:pt x="3040380" y="464820"/>
                    </a:cubicBezTo>
                    <a:cubicBezTo>
                      <a:pt x="2863850" y="457200"/>
                      <a:pt x="2719070" y="450850"/>
                      <a:pt x="2575560" y="457200"/>
                    </a:cubicBezTo>
                    <a:cubicBezTo>
                      <a:pt x="2453640" y="462280"/>
                      <a:pt x="2387600" y="485140"/>
                      <a:pt x="2233930" y="492760"/>
                    </a:cubicBezTo>
                    <a:cubicBezTo>
                      <a:pt x="1917700" y="509270"/>
                      <a:pt x="1059180" y="509270"/>
                      <a:pt x="783590" y="492760"/>
                    </a:cubicBezTo>
                    <a:cubicBezTo>
                      <a:pt x="671830" y="486410"/>
                      <a:pt x="628650" y="468630"/>
                      <a:pt x="551180" y="464820"/>
                    </a:cubicBezTo>
                    <a:cubicBezTo>
                      <a:pt x="472440" y="461010"/>
                      <a:pt x="369570" y="450850"/>
                      <a:pt x="313690" y="468630"/>
                    </a:cubicBezTo>
                    <a:cubicBezTo>
                      <a:pt x="279400" y="480060"/>
                      <a:pt x="265430" y="525780"/>
                      <a:pt x="237490" y="519430"/>
                    </a:cubicBezTo>
                    <a:cubicBezTo>
                      <a:pt x="173990" y="505460"/>
                      <a:pt x="0" y="124460"/>
                      <a:pt x="0" y="124460"/>
                    </a:cubicBezTo>
                  </a:path>
                </a:pathLst>
              </a:custGeom>
              <a:solidFill>
                <a:srgbClr val="FF3131">
                  <a:alpha val="49804"/>
                </a:srgbClr>
              </a:solidFill>
              <a:ln cap="sq">
                <a:noFill/>
                <a:prstDash val="solid"/>
                <a:miter/>
              </a:ln>
            </p:spPr>
          </p:sp>
        </p:grpSp>
        <p:grpSp>
          <p:nvGrpSpPr>
            <p:cNvPr name="Group 10" id="10"/>
            <p:cNvGrpSpPr/>
            <p:nvPr/>
          </p:nvGrpSpPr>
          <p:grpSpPr>
            <a:xfrm rot="0">
              <a:off x="14712950" y="585211"/>
              <a:ext cx="7783830" cy="685800"/>
              <a:chOff x="0" y="0"/>
              <a:chExt cx="7783830" cy="685800"/>
            </a:xfrm>
          </p:grpSpPr>
          <p:sp>
            <p:nvSpPr>
              <p:cNvPr name="Freeform 11" id="11"/>
              <p:cNvSpPr/>
              <p:nvPr/>
            </p:nvSpPr>
            <p:spPr>
              <a:xfrm flipH="false" flipV="false" rot="0">
                <a:off x="1270" y="41910"/>
                <a:ext cx="7741920" cy="614680"/>
              </a:xfrm>
              <a:custGeom>
                <a:avLst/>
                <a:gdLst/>
                <a:ahLst/>
                <a:cxnLst/>
                <a:rect r="r" b="b" t="t" l="l"/>
                <a:pathLst>
                  <a:path h="614680" w="7741920">
                    <a:moveTo>
                      <a:pt x="100330" y="121920"/>
                    </a:moveTo>
                    <a:cubicBezTo>
                      <a:pt x="326390" y="140970"/>
                      <a:pt x="453390" y="130810"/>
                      <a:pt x="547370" y="123190"/>
                    </a:cubicBezTo>
                    <a:cubicBezTo>
                      <a:pt x="631190" y="115570"/>
                      <a:pt x="695960" y="91440"/>
                      <a:pt x="782320" y="92710"/>
                    </a:cubicBezTo>
                    <a:cubicBezTo>
                      <a:pt x="889000" y="95250"/>
                      <a:pt x="1024890" y="152400"/>
                      <a:pt x="1136650" y="151130"/>
                    </a:cubicBezTo>
                    <a:cubicBezTo>
                      <a:pt x="1236980" y="149860"/>
                      <a:pt x="1327150" y="105410"/>
                      <a:pt x="1419860" y="95250"/>
                    </a:cubicBezTo>
                    <a:cubicBezTo>
                      <a:pt x="1510030" y="86360"/>
                      <a:pt x="1601470" y="97790"/>
                      <a:pt x="1687830" y="92710"/>
                    </a:cubicBezTo>
                    <a:cubicBezTo>
                      <a:pt x="1769110" y="87630"/>
                      <a:pt x="1846580" y="69850"/>
                      <a:pt x="1926590" y="64770"/>
                    </a:cubicBezTo>
                    <a:cubicBezTo>
                      <a:pt x="2004060" y="60960"/>
                      <a:pt x="2063750" y="69850"/>
                      <a:pt x="2160270" y="64770"/>
                    </a:cubicBezTo>
                    <a:cubicBezTo>
                      <a:pt x="2312670" y="58420"/>
                      <a:pt x="2600960" y="20320"/>
                      <a:pt x="2755900" y="12700"/>
                    </a:cubicBezTo>
                    <a:cubicBezTo>
                      <a:pt x="2853690" y="7620"/>
                      <a:pt x="2900680" y="10160"/>
                      <a:pt x="2994660" y="8890"/>
                    </a:cubicBezTo>
                    <a:cubicBezTo>
                      <a:pt x="3131820" y="8890"/>
                      <a:pt x="3319780" y="0"/>
                      <a:pt x="3496310" y="8890"/>
                    </a:cubicBezTo>
                    <a:cubicBezTo>
                      <a:pt x="3693160" y="19050"/>
                      <a:pt x="3959860" y="67310"/>
                      <a:pt x="4119880" y="72390"/>
                    </a:cubicBezTo>
                    <a:cubicBezTo>
                      <a:pt x="4217670" y="76200"/>
                      <a:pt x="4277360" y="62230"/>
                      <a:pt x="4358640" y="64770"/>
                    </a:cubicBezTo>
                    <a:cubicBezTo>
                      <a:pt x="4441190" y="68580"/>
                      <a:pt x="4494530" y="86360"/>
                      <a:pt x="4611370" y="92710"/>
                    </a:cubicBezTo>
                    <a:cubicBezTo>
                      <a:pt x="4871720" y="106680"/>
                      <a:pt x="5624830" y="76200"/>
                      <a:pt x="5876290" y="92710"/>
                    </a:cubicBezTo>
                    <a:cubicBezTo>
                      <a:pt x="5984240" y="100330"/>
                      <a:pt x="6007100" y="116840"/>
                      <a:pt x="6106160" y="123190"/>
                    </a:cubicBezTo>
                    <a:cubicBezTo>
                      <a:pt x="6283960" y="134620"/>
                      <a:pt x="6681470" y="132080"/>
                      <a:pt x="6861810" y="120650"/>
                    </a:cubicBezTo>
                    <a:cubicBezTo>
                      <a:pt x="6962140" y="114300"/>
                      <a:pt x="7018020" y="97790"/>
                      <a:pt x="7096760" y="92710"/>
                    </a:cubicBezTo>
                    <a:cubicBezTo>
                      <a:pt x="7175500" y="88900"/>
                      <a:pt x="7310120" y="57150"/>
                      <a:pt x="7335520" y="92710"/>
                    </a:cubicBezTo>
                    <a:cubicBezTo>
                      <a:pt x="7358380" y="124460"/>
                      <a:pt x="7249160" y="232410"/>
                      <a:pt x="7275830" y="271780"/>
                    </a:cubicBezTo>
                    <a:cubicBezTo>
                      <a:pt x="7316470" y="334010"/>
                      <a:pt x="7720330" y="269240"/>
                      <a:pt x="7730490" y="314960"/>
                    </a:cubicBezTo>
                    <a:cubicBezTo>
                      <a:pt x="7741920" y="361950"/>
                      <a:pt x="7453630" y="516890"/>
                      <a:pt x="7335520" y="549910"/>
                    </a:cubicBezTo>
                    <a:cubicBezTo>
                      <a:pt x="7250430" y="574040"/>
                      <a:pt x="7179310" y="546100"/>
                      <a:pt x="7100570" y="549910"/>
                    </a:cubicBezTo>
                    <a:cubicBezTo>
                      <a:pt x="7020560" y="554990"/>
                      <a:pt x="6964680" y="572770"/>
                      <a:pt x="6861810" y="577850"/>
                    </a:cubicBezTo>
                    <a:cubicBezTo>
                      <a:pt x="6677660" y="588010"/>
                      <a:pt x="6290310" y="584200"/>
                      <a:pt x="6087110" y="575310"/>
                    </a:cubicBezTo>
                    <a:cubicBezTo>
                      <a:pt x="5955030" y="570230"/>
                      <a:pt x="5904230" y="556260"/>
                      <a:pt x="5760720" y="549910"/>
                    </a:cubicBezTo>
                    <a:cubicBezTo>
                      <a:pt x="5482590" y="538480"/>
                      <a:pt x="4853940" y="557530"/>
                      <a:pt x="4535170" y="547370"/>
                    </a:cubicBezTo>
                    <a:cubicBezTo>
                      <a:pt x="4331970" y="541020"/>
                      <a:pt x="4201160" y="532130"/>
                      <a:pt x="4036060" y="518160"/>
                    </a:cubicBezTo>
                    <a:cubicBezTo>
                      <a:pt x="3872230" y="505460"/>
                      <a:pt x="3731260" y="476250"/>
                      <a:pt x="3552190" y="466090"/>
                    </a:cubicBezTo>
                    <a:cubicBezTo>
                      <a:pt x="3329940" y="454660"/>
                      <a:pt x="3026410" y="448310"/>
                      <a:pt x="2804160" y="461010"/>
                    </a:cubicBezTo>
                    <a:cubicBezTo>
                      <a:pt x="2622550" y="472440"/>
                      <a:pt x="2475230" y="513080"/>
                      <a:pt x="2311400" y="521970"/>
                    </a:cubicBezTo>
                    <a:cubicBezTo>
                      <a:pt x="2150110" y="530860"/>
                      <a:pt x="1996440" y="509270"/>
                      <a:pt x="1830070" y="516890"/>
                    </a:cubicBezTo>
                    <a:cubicBezTo>
                      <a:pt x="1649730" y="525780"/>
                      <a:pt x="1417320" y="570230"/>
                      <a:pt x="1270000" y="577850"/>
                    </a:cubicBezTo>
                    <a:cubicBezTo>
                      <a:pt x="1174750" y="582930"/>
                      <a:pt x="1115060" y="579120"/>
                      <a:pt x="1031240" y="575310"/>
                    </a:cubicBezTo>
                    <a:cubicBezTo>
                      <a:pt x="939800" y="570230"/>
                      <a:pt x="835660" y="547370"/>
                      <a:pt x="745490" y="549910"/>
                    </a:cubicBezTo>
                    <a:cubicBezTo>
                      <a:pt x="661670" y="552450"/>
                      <a:pt x="593090" y="577850"/>
                      <a:pt x="508000" y="585470"/>
                    </a:cubicBezTo>
                    <a:cubicBezTo>
                      <a:pt x="410210" y="593090"/>
                      <a:pt x="278130" y="594360"/>
                      <a:pt x="194310" y="593090"/>
                    </a:cubicBezTo>
                    <a:cubicBezTo>
                      <a:pt x="135890" y="590550"/>
                      <a:pt x="76200" y="614680"/>
                      <a:pt x="49530" y="581660"/>
                    </a:cubicBezTo>
                    <a:cubicBezTo>
                      <a:pt x="0" y="521970"/>
                      <a:pt x="100330" y="121920"/>
                      <a:pt x="100330" y="121920"/>
                    </a:cubicBezTo>
                  </a:path>
                </a:pathLst>
              </a:custGeom>
              <a:solidFill>
                <a:srgbClr val="73FF31">
                  <a:alpha val="49804"/>
                </a:srgbClr>
              </a:solidFill>
              <a:ln cap="sq">
                <a:noFill/>
                <a:prstDash val="solid"/>
                <a:miter/>
              </a:ln>
            </p:spPr>
          </p:sp>
        </p:grpSp>
        <p:grpSp>
          <p:nvGrpSpPr>
            <p:cNvPr name="Group 12" id="12"/>
            <p:cNvGrpSpPr/>
            <p:nvPr/>
          </p:nvGrpSpPr>
          <p:grpSpPr>
            <a:xfrm rot="0">
              <a:off x="1939290" y="1254501"/>
              <a:ext cx="2585720" cy="685800"/>
              <a:chOff x="0" y="0"/>
              <a:chExt cx="2585720" cy="685800"/>
            </a:xfrm>
          </p:grpSpPr>
          <p:sp>
            <p:nvSpPr>
              <p:cNvPr name="Freeform 13" id="13"/>
              <p:cNvSpPr/>
              <p:nvPr/>
            </p:nvSpPr>
            <p:spPr>
              <a:xfrm flipH="false" flipV="false" rot="0">
                <a:off x="50800" y="21590"/>
                <a:ext cx="2503170" cy="622300"/>
              </a:xfrm>
              <a:custGeom>
                <a:avLst/>
                <a:gdLst/>
                <a:ahLst/>
                <a:cxnLst/>
                <a:rect r="r" b="b" t="t" l="l"/>
                <a:pathLst>
                  <a:path h="622300" w="2503170">
                    <a:moveTo>
                      <a:pt x="0" y="184150"/>
                    </a:moveTo>
                    <a:cubicBezTo>
                      <a:pt x="135890" y="135890"/>
                      <a:pt x="231140" y="114300"/>
                      <a:pt x="308610" y="113030"/>
                    </a:cubicBezTo>
                    <a:cubicBezTo>
                      <a:pt x="386080" y="111760"/>
                      <a:pt x="463550" y="138430"/>
                      <a:pt x="543560" y="142240"/>
                    </a:cubicBezTo>
                    <a:cubicBezTo>
                      <a:pt x="624840" y="147320"/>
                      <a:pt x="687070" y="146050"/>
                      <a:pt x="795020" y="139700"/>
                    </a:cubicBezTo>
                    <a:cubicBezTo>
                      <a:pt x="991870" y="128270"/>
                      <a:pt x="1427480" y="66040"/>
                      <a:pt x="1628140" y="55880"/>
                    </a:cubicBezTo>
                    <a:cubicBezTo>
                      <a:pt x="1739900" y="50800"/>
                      <a:pt x="1802130" y="60960"/>
                      <a:pt x="1889760" y="55880"/>
                    </a:cubicBezTo>
                    <a:cubicBezTo>
                      <a:pt x="1977390" y="50800"/>
                      <a:pt x="2134870" y="0"/>
                      <a:pt x="2150110" y="29210"/>
                    </a:cubicBezTo>
                    <a:cubicBezTo>
                      <a:pt x="2164080" y="53340"/>
                      <a:pt x="2010410" y="157480"/>
                      <a:pt x="2025650" y="191770"/>
                    </a:cubicBezTo>
                    <a:cubicBezTo>
                      <a:pt x="2049780" y="243840"/>
                      <a:pt x="2456180" y="154940"/>
                      <a:pt x="2482850" y="210820"/>
                    </a:cubicBezTo>
                    <a:cubicBezTo>
                      <a:pt x="2503170" y="250190"/>
                      <a:pt x="2405380" y="360680"/>
                      <a:pt x="2340610" y="410210"/>
                    </a:cubicBezTo>
                    <a:cubicBezTo>
                      <a:pt x="2266950" y="464820"/>
                      <a:pt x="2164080" y="494030"/>
                      <a:pt x="2054860" y="511810"/>
                    </a:cubicBezTo>
                    <a:cubicBezTo>
                      <a:pt x="1920240" y="534670"/>
                      <a:pt x="1731010" y="496570"/>
                      <a:pt x="1588770" y="508000"/>
                    </a:cubicBezTo>
                    <a:cubicBezTo>
                      <a:pt x="1466850" y="518160"/>
                      <a:pt x="1355090" y="560070"/>
                      <a:pt x="1252220" y="568960"/>
                    </a:cubicBezTo>
                    <a:cubicBezTo>
                      <a:pt x="1163320" y="575310"/>
                      <a:pt x="1087120" y="560070"/>
                      <a:pt x="1003300" y="563880"/>
                    </a:cubicBezTo>
                    <a:cubicBezTo>
                      <a:pt x="916940" y="568960"/>
                      <a:pt x="842010" y="593090"/>
                      <a:pt x="739140" y="596900"/>
                    </a:cubicBezTo>
                    <a:cubicBezTo>
                      <a:pt x="601980" y="601980"/>
                      <a:pt x="340360" y="557530"/>
                      <a:pt x="248920" y="576580"/>
                    </a:cubicBezTo>
                    <a:cubicBezTo>
                      <a:pt x="210820" y="584200"/>
                      <a:pt x="196850" y="622300"/>
                      <a:pt x="171450" y="612140"/>
                    </a:cubicBezTo>
                    <a:cubicBezTo>
                      <a:pt x="111760" y="589280"/>
                      <a:pt x="0" y="184150"/>
                      <a:pt x="0" y="184150"/>
                    </a:cubicBezTo>
                  </a:path>
                </a:pathLst>
              </a:custGeom>
              <a:solidFill>
                <a:srgbClr val="73FF31">
                  <a:alpha val="49804"/>
                </a:srgbClr>
              </a:solidFill>
              <a:ln cap="sq">
                <a:noFill/>
                <a:prstDash val="solid"/>
                <a:miter/>
              </a:ln>
            </p:spPr>
          </p:sp>
        </p:grpSp>
      </p:grpSp>
      <p:grpSp>
        <p:nvGrpSpPr>
          <p:cNvPr name="Group 14" id="14"/>
          <p:cNvGrpSpPr/>
          <p:nvPr/>
        </p:nvGrpSpPr>
        <p:grpSpPr>
          <a:xfrm rot="0">
            <a:off x="418147" y="8201025"/>
            <a:ext cx="759143" cy="837248"/>
            <a:chOff x="0" y="0"/>
            <a:chExt cx="1012190" cy="1116330"/>
          </a:xfrm>
        </p:grpSpPr>
        <p:sp>
          <p:nvSpPr>
            <p:cNvPr name="Freeform 15" id="15"/>
            <p:cNvSpPr/>
            <p:nvPr/>
          </p:nvSpPr>
          <p:spPr>
            <a:xfrm flipH="false" flipV="false" rot="0">
              <a:off x="50800" y="38100"/>
              <a:ext cx="911860" cy="1028700"/>
            </a:xfrm>
            <a:custGeom>
              <a:avLst/>
              <a:gdLst/>
              <a:ahLst/>
              <a:cxnLst/>
              <a:rect r="r" b="b" t="t" l="l"/>
              <a:pathLst>
                <a:path h="1028700" w="911860">
                  <a:moveTo>
                    <a:pt x="0" y="466090"/>
                  </a:moveTo>
                  <a:cubicBezTo>
                    <a:pt x="24130" y="403860"/>
                    <a:pt x="13970" y="396240"/>
                    <a:pt x="16510" y="382270"/>
                  </a:cubicBezTo>
                  <a:cubicBezTo>
                    <a:pt x="21590" y="350520"/>
                    <a:pt x="80010" y="280670"/>
                    <a:pt x="104140" y="234950"/>
                  </a:cubicBezTo>
                  <a:cubicBezTo>
                    <a:pt x="123190" y="196850"/>
                    <a:pt x="120650" y="157480"/>
                    <a:pt x="151130" y="129540"/>
                  </a:cubicBezTo>
                  <a:cubicBezTo>
                    <a:pt x="190500" y="92710"/>
                    <a:pt x="297180" y="80010"/>
                    <a:pt x="344170" y="55880"/>
                  </a:cubicBezTo>
                  <a:cubicBezTo>
                    <a:pt x="373380" y="41910"/>
                    <a:pt x="378460" y="19050"/>
                    <a:pt x="410210" y="12700"/>
                  </a:cubicBezTo>
                  <a:cubicBezTo>
                    <a:pt x="478790" y="0"/>
                    <a:pt x="669290" y="26670"/>
                    <a:pt x="748030" y="81280"/>
                  </a:cubicBezTo>
                  <a:cubicBezTo>
                    <a:pt x="811530" y="125730"/>
                    <a:pt x="847090" y="205740"/>
                    <a:pt x="871220" y="278130"/>
                  </a:cubicBezTo>
                  <a:cubicBezTo>
                    <a:pt x="895350" y="353060"/>
                    <a:pt x="887730" y="505460"/>
                    <a:pt x="887730" y="520700"/>
                  </a:cubicBezTo>
                  <a:cubicBezTo>
                    <a:pt x="887730" y="523240"/>
                    <a:pt x="886460" y="521970"/>
                    <a:pt x="886460" y="523240"/>
                  </a:cubicBezTo>
                  <a:cubicBezTo>
                    <a:pt x="886460" y="532130"/>
                    <a:pt x="911860" y="570230"/>
                    <a:pt x="909320" y="598170"/>
                  </a:cubicBezTo>
                  <a:cubicBezTo>
                    <a:pt x="906780" y="636270"/>
                    <a:pt x="855980" y="697230"/>
                    <a:pt x="845820" y="727710"/>
                  </a:cubicBezTo>
                  <a:cubicBezTo>
                    <a:pt x="840740" y="742950"/>
                    <a:pt x="843280" y="754380"/>
                    <a:pt x="838200" y="763270"/>
                  </a:cubicBezTo>
                  <a:cubicBezTo>
                    <a:pt x="834390" y="769620"/>
                    <a:pt x="826770" y="769620"/>
                    <a:pt x="820420" y="777240"/>
                  </a:cubicBezTo>
                  <a:cubicBezTo>
                    <a:pt x="803910" y="797560"/>
                    <a:pt x="791210" y="869950"/>
                    <a:pt x="758190" y="902970"/>
                  </a:cubicBezTo>
                  <a:cubicBezTo>
                    <a:pt x="721360" y="938530"/>
                    <a:pt x="632460" y="952500"/>
                    <a:pt x="601980" y="974090"/>
                  </a:cubicBezTo>
                  <a:cubicBezTo>
                    <a:pt x="586740" y="985520"/>
                    <a:pt x="582930" y="1000760"/>
                    <a:pt x="571500" y="1005840"/>
                  </a:cubicBezTo>
                  <a:cubicBezTo>
                    <a:pt x="563880" y="1009650"/>
                    <a:pt x="552450" y="1003300"/>
                    <a:pt x="546100" y="1005840"/>
                  </a:cubicBezTo>
                  <a:cubicBezTo>
                    <a:pt x="541020" y="1007110"/>
                    <a:pt x="539750" y="1013460"/>
                    <a:pt x="534670" y="1014730"/>
                  </a:cubicBezTo>
                  <a:cubicBezTo>
                    <a:pt x="530860" y="1016000"/>
                    <a:pt x="525780" y="1010920"/>
                    <a:pt x="519430" y="1012190"/>
                  </a:cubicBezTo>
                  <a:cubicBezTo>
                    <a:pt x="509270" y="1013460"/>
                    <a:pt x="497840" y="1026160"/>
                    <a:pt x="483870" y="1027430"/>
                  </a:cubicBezTo>
                  <a:cubicBezTo>
                    <a:pt x="464820" y="1028700"/>
                    <a:pt x="438150" y="1008380"/>
                    <a:pt x="412750" y="1004570"/>
                  </a:cubicBezTo>
                  <a:cubicBezTo>
                    <a:pt x="387350" y="999490"/>
                    <a:pt x="353060" y="1012190"/>
                    <a:pt x="330200" y="1003300"/>
                  </a:cubicBezTo>
                  <a:cubicBezTo>
                    <a:pt x="308610" y="995680"/>
                    <a:pt x="293370" y="969010"/>
                    <a:pt x="276860" y="960120"/>
                  </a:cubicBezTo>
                  <a:cubicBezTo>
                    <a:pt x="265430" y="953770"/>
                    <a:pt x="252730" y="956310"/>
                    <a:pt x="245110" y="949960"/>
                  </a:cubicBezTo>
                  <a:cubicBezTo>
                    <a:pt x="236220" y="942340"/>
                    <a:pt x="237490" y="930910"/>
                    <a:pt x="227330" y="919480"/>
                  </a:cubicBezTo>
                  <a:cubicBezTo>
                    <a:pt x="201930" y="890270"/>
                    <a:pt x="97790" y="834390"/>
                    <a:pt x="80010" y="798830"/>
                  </a:cubicBezTo>
                  <a:cubicBezTo>
                    <a:pt x="69850" y="779780"/>
                    <a:pt x="80010" y="755650"/>
                    <a:pt x="76200" y="746760"/>
                  </a:cubicBezTo>
                  <a:cubicBezTo>
                    <a:pt x="74930" y="741680"/>
                    <a:pt x="71120" y="742950"/>
                    <a:pt x="69850" y="739140"/>
                  </a:cubicBezTo>
                  <a:cubicBezTo>
                    <a:pt x="63500" y="726440"/>
                    <a:pt x="64770" y="688340"/>
                    <a:pt x="60960" y="662940"/>
                  </a:cubicBezTo>
                  <a:cubicBezTo>
                    <a:pt x="57150" y="640080"/>
                    <a:pt x="52070" y="622300"/>
                    <a:pt x="44450" y="595630"/>
                  </a:cubicBezTo>
                  <a:cubicBezTo>
                    <a:pt x="33020" y="558800"/>
                    <a:pt x="0" y="466090"/>
                    <a:pt x="0" y="466090"/>
                  </a:cubicBezTo>
                </a:path>
              </a:pathLst>
            </a:custGeom>
            <a:solidFill>
              <a:srgbClr val="2B00FF">
                <a:alpha val="49804"/>
              </a:srgbClr>
            </a:solidFill>
            <a:ln cap="sq">
              <a:noFill/>
              <a:prstDash val="solid"/>
              <a:miter/>
            </a:ln>
          </p:spPr>
        </p:sp>
      </p:grpSp>
      <p:grpSp>
        <p:nvGrpSpPr>
          <p:cNvPr name="Group 16" id="16"/>
          <p:cNvGrpSpPr/>
          <p:nvPr/>
        </p:nvGrpSpPr>
        <p:grpSpPr>
          <a:xfrm rot="0">
            <a:off x="381000" y="9224962"/>
            <a:ext cx="862012" cy="1021080"/>
            <a:chOff x="0" y="0"/>
            <a:chExt cx="1149350" cy="1361440"/>
          </a:xfrm>
        </p:grpSpPr>
        <p:sp>
          <p:nvSpPr>
            <p:cNvPr name="Freeform 17" id="17"/>
            <p:cNvSpPr/>
            <p:nvPr/>
          </p:nvSpPr>
          <p:spPr>
            <a:xfrm flipH="false" flipV="false" rot="0">
              <a:off x="50800" y="49530"/>
              <a:ext cx="1051560" cy="1270000"/>
            </a:xfrm>
            <a:custGeom>
              <a:avLst/>
              <a:gdLst/>
              <a:ahLst/>
              <a:cxnLst/>
              <a:rect r="r" b="b" t="t" l="l"/>
              <a:pathLst>
                <a:path h="1270000" w="1051560">
                  <a:moveTo>
                    <a:pt x="0" y="788670"/>
                  </a:moveTo>
                  <a:cubicBezTo>
                    <a:pt x="10160" y="438150"/>
                    <a:pt x="19050" y="359410"/>
                    <a:pt x="52070" y="290830"/>
                  </a:cubicBezTo>
                  <a:cubicBezTo>
                    <a:pt x="86360" y="220980"/>
                    <a:pt x="134620" y="149860"/>
                    <a:pt x="204470" y="102870"/>
                  </a:cubicBezTo>
                  <a:cubicBezTo>
                    <a:pt x="285750" y="46990"/>
                    <a:pt x="426720" y="3810"/>
                    <a:pt x="524510" y="1270"/>
                  </a:cubicBezTo>
                  <a:cubicBezTo>
                    <a:pt x="608330" y="0"/>
                    <a:pt x="684530" y="20320"/>
                    <a:pt x="755650" y="64770"/>
                  </a:cubicBezTo>
                  <a:cubicBezTo>
                    <a:pt x="842010" y="119380"/>
                    <a:pt x="958850" y="279400"/>
                    <a:pt x="988060" y="335280"/>
                  </a:cubicBezTo>
                  <a:cubicBezTo>
                    <a:pt x="999490" y="356870"/>
                    <a:pt x="994410" y="370840"/>
                    <a:pt x="1000760" y="384810"/>
                  </a:cubicBezTo>
                  <a:cubicBezTo>
                    <a:pt x="1005840" y="396240"/>
                    <a:pt x="1019810" y="400050"/>
                    <a:pt x="1023620" y="412750"/>
                  </a:cubicBezTo>
                  <a:cubicBezTo>
                    <a:pt x="1028700" y="426720"/>
                    <a:pt x="1019810" y="448310"/>
                    <a:pt x="1022350" y="469900"/>
                  </a:cubicBezTo>
                  <a:cubicBezTo>
                    <a:pt x="1024890" y="497840"/>
                    <a:pt x="1043940" y="528320"/>
                    <a:pt x="1047750" y="568960"/>
                  </a:cubicBezTo>
                  <a:cubicBezTo>
                    <a:pt x="1051560" y="633730"/>
                    <a:pt x="1045210" y="745490"/>
                    <a:pt x="1019810" y="820420"/>
                  </a:cubicBezTo>
                  <a:cubicBezTo>
                    <a:pt x="995680" y="889000"/>
                    <a:pt x="934720" y="952500"/>
                    <a:pt x="906780" y="1003300"/>
                  </a:cubicBezTo>
                  <a:cubicBezTo>
                    <a:pt x="886460" y="1037590"/>
                    <a:pt x="873760" y="1076960"/>
                    <a:pt x="861060" y="1093470"/>
                  </a:cubicBezTo>
                  <a:cubicBezTo>
                    <a:pt x="853440" y="1101090"/>
                    <a:pt x="847090" y="1102360"/>
                    <a:pt x="842010" y="1107440"/>
                  </a:cubicBezTo>
                  <a:cubicBezTo>
                    <a:pt x="838200" y="1112520"/>
                    <a:pt x="838200" y="1116330"/>
                    <a:pt x="834390" y="1121410"/>
                  </a:cubicBezTo>
                  <a:cubicBezTo>
                    <a:pt x="826770" y="1127760"/>
                    <a:pt x="814070" y="1130300"/>
                    <a:pt x="800100" y="1140460"/>
                  </a:cubicBezTo>
                  <a:cubicBezTo>
                    <a:pt x="770890" y="1159510"/>
                    <a:pt x="711200" y="1221740"/>
                    <a:pt x="675640" y="1235710"/>
                  </a:cubicBezTo>
                  <a:cubicBezTo>
                    <a:pt x="655320" y="1244600"/>
                    <a:pt x="635000" y="1236980"/>
                    <a:pt x="622300" y="1242060"/>
                  </a:cubicBezTo>
                  <a:cubicBezTo>
                    <a:pt x="613410" y="1244600"/>
                    <a:pt x="609600" y="1252220"/>
                    <a:pt x="600710" y="1253490"/>
                  </a:cubicBezTo>
                  <a:cubicBezTo>
                    <a:pt x="590550" y="1256030"/>
                    <a:pt x="579120" y="1248410"/>
                    <a:pt x="562610" y="1248410"/>
                  </a:cubicBezTo>
                  <a:cubicBezTo>
                    <a:pt x="533400" y="1247140"/>
                    <a:pt x="468630" y="1270000"/>
                    <a:pt x="435610" y="1261110"/>
                  </a:cubicBezTo>
                  <a:cubicBezTo>
                    <a:pt x="410210" y="1254760"/>
                    <a:pt x="388620" y="1223010"/>
                    <a:pt x="375920" y="1217930"/>
                  </a:cubicBezTo>
                  <a:cubicBezTo>
                    <a:pt x="370840" y="1216660"/>
                    <a:pt x="367030" y="1219200"/>
                    <a:pt x="363220" y="1216660"/>
                  </a:cubicBezTo>
                  <a:cubicBezTo>
                    <a:pt x="358140" y="1214120"/>
                    <a:pt x="355600" y="1205230"/>
                    <a:pt x="347980" y="1198880"/>
                  </a:cubicBezTo>
                  <a:cubicBezTo>
                    <a:pt x="335280" y="1187450"/>
                    <a:pt x="306070" y="1162050"/>
                    <a:pt x="285750" y="1154430"/>
                  </a:cubicBezTo>
                  <a:cubicBezTo>
                    <a:pt x="267970" y="1146810"/>
                    <a:pt x="250190" y="1155700"/>
                    <a:pt x="232410" y="1146810"/>
                  </a:cubicBezTo>
                  <a:cubicBezTo>
                    <a:pt x="208280" y="1134110"/>
                    <a:pt x="175260" y="1078230"/>
                    <a:pt x="163830" y="1068070"/>
                  </a:cubicBezTo>
                  <a:cubicBezTo>
                    <a:pt x="160020" y="1065530"/>
                    <a:pt x="158750" y="1062990"/>
                    <a:pt x="157480" y="1062990"/>
                  </a:cubicBezTo>
                  <a:cubicBezTo>
                    <a:pt x="156210" y="1062990"/>
                    <a:pt x="154940" y="1064260"/>
                    <a:pt x="153670" y="1065530"/>
                  </a:cubicBezTo>
                  <a:cubicBezTo>
                    <a:pt x="153670" y="1065530"/>
                    <a:pt x="153670" y="1066800"/>
                    <a:pt x="152400" y="1066800"/>
                  </a:cubicBezTo>
                  <a:cubicBezTo>
                    <a:pt x="149860" y="1066800"/>
                    <a:pt x="147320" y="1057910"/>
                    <a:pt x="142240" y="1052830"/>
                  </a:cubicBezTo>
                  <a:cubicBezTo>
                    <a:pt x="135890" y="1045210"/>
                    <a:pt x="120650" y="1041400"/>
                    <a:pt x="111760" y="1031240"/>
                  </a:cubicBezTo>
                  <a:cubicBezTo>
                    <a:pt x="102870" y="1019810"/>
                    <a:pt x="96520" y="994410"/>
                    <a:pt x="90170" y="984250"/>
                  </a:cubicBezTo>
                  <a:cubicBezTo>
                    <a:pt x="87630" y="979170"/>
                    <a:pt x="83820" y="977900"/>
                    <a:pt x="81280" y="974090"/>
                  </a:cubicBezTo>
                  <a:cubicBezTo>
                    <a:pt x="78740" y="967740"/>
                    <a:pt x="78740" y="960120"/>
                    <a:pt x="74930" y="948690"/>
                  </a:cubicBezTo>
                  <a:cubicBezTo>
                    <a:pt x="63500" y="919480"/>
                    <a:pt x="0" y="788670"/>
                    <a:pt x="0" y="788670"/>
                  </a:cubicBezTo>
                </a:path>
              </a:pathLst>
            </a:custGeom>
            <a:solidFill>
              <a:srgbClr val="FF3131">
                <a:alpha val="49804"/>
              </a:srgbClr>
            </a:solidFill>
            <a:ln cap="sq">
              <a:noFill/>
              <a:prstDash val="solid"/>
              <a:miter/>
            </a:ln>
          </p:spPr>
        </p:sp>
      </p:grpSp>
      <p:grpSp>
        <p:nvGrpSpPr>
          <p:cNvPr name="Group 18" id="18"/>
          <p:cNvGrpSpPr/>
          <p:nvPr/>
        </p:nvGrpSpPr>
        <p:grpSpPr>
          <a:xfrm rot="0">
            <a:off x="9144000" y="8201025"/>
            <a:ext cx="862012" cy="957262"/>
            <a:chOff x="0" y="0"/>
            <a:chExt cx="1149350" cy="1276350"/>
          </a:xfrm>
        </p:grpSpPr>
        <p:sp>
          <p:nvSpPr>
            <p:cNvPr name="Freeform 19" id="19"/>
            <p:cNvSpPr/>
            <p:nvPr/>
          </p:nvSpPr>
          <p:spPr>
            <a:xfrm flipH="false" flipV="false" rot="0">
              <a:off x="50800" y="44450"/>
              <a:ext cx="1060450" cy="1200150"/>
            </a:xfrm>
            <a:custGeom>
              <a:avLst/>
              <a:gdLst/>
              <a:ahLst/>
              <a:cxnLst/>
              <a:rect r="r" b="b" t="t" l="l"/>
              <a:pathLst>
                <a:path h="1200150" w="1060450">
                  <a:moveTo>
                    <a:pt x="0" y="551180"/>
                  </a:moveTo>
                  <a:cubicBezTo>
                    <a:pt x="90170" y="327660"/>
                    <a:pt x="81280" y="298450"/>
                    <a:pt x="100330" y="260350"/>
                  </a:cubicBezTo>
                  <a:cubicBezTo>
                    <a:pt x="130810" y="201930"/>
                    <a:pt x="201930" y="109220"/>
                    <a:pt x="274320" y="66040"/>
                  </a:cubicBezTo>
                  <a:cubicBezTo>
                    <a:pt x="347980" y="22860"/>
                    <a:pt x="457200" y="0"/>
                    <a:pt x="538480" y="6350"/>
                  </a:cubicBezTo>
                  <a:cubicBezTo>
                    <a:pt x="612140" y="11430"/>
                    <a:pt x="734060" y="86360"/>
                    <a:pt x="744220" y="88900"/>
                  </a:cubicBezTo>
                  <a:cubicBezTo>
                    <a:pt x="745490" y="88900"/>
                    <a:pt x="745490" y="88900"/>
                    <a:pt x="745490" y="88900"/>
                  </a:cubicBezTo>
                  <a:cubicBezTo>
                    <a:pt x="745490" y="88900"/>
                    <a:pt x="745490" y="90170"/>
                    <a:pt x="746760" y="90170"/>
                  </a:cubicBezTo>
                  <a:cubicBezTo>
                    <a:pt x="748030" y="90170"/>
                    <a:pt x="750570" y="90170"/>
                    <a:pt x="753110" y="92710"/>
                  </a:cubicBezTo>
                  <a:cubicBezTo>
                    <a:pt x="759460" y="96520"/>
                    <a:pt x="764540" y="106680"/>
                    <a:pt x="777240" y="120650"/>
                  </a:cubicBezTo>
                  <a:cubicBezTo>
                    <a:pt x="811530" y="157480"/>
                    <a:pt x="939800" y="251460"/>
                    <a:pt x="984250" y="328930"/>
                  </a:cubicBezTo>
                  <a:cubicBezTo>
                    <a:pt x="1024890" y="398780"/>
                    <a:pt x="1038860" y="481330"/>
                    <a:pt x="1046480" y="558800"/>
                  </a:cubicBezTo>
                  <a:cubicBezTo>
                    <a:pt x="1055370" y="633730"/>
                    <a:pt x="1060450" y="711200"/>
                    <a:pt x="1035050" y="787400"/>
                  </a:cubicBezTo>
                  <a:cubicBezTo>
                    <a:pt x="1005840" y="878840"/>
                    <a:pt x="930910" y="991870"/>
                    <a:pt x="859790" y="1059180"/>
                  </a:cubicBezTo>
                  <a:cubicBezTo>
                    <a:pt x="797560" y="1117600"/>
                    <a:pt x="725170" y="1162050"/>
                    <a:pt x="646430" y="1181100"/>
                  </a:cubicBezTo>
                  <a:cubicBezTo>
                    <a:pt x="561340" y="1200150"/>
                    <a:pt x="415290" y="1183640"/>
                    <a:pt x="361950" y="1164590"/>
                  </a:cubicBezTo>
                  <a:cubicBezTo>
                    <a:pt x="336550" y="1155700"/>
                    <a:pt x="322580" y="1131570"/>
                    <a:pt x="313690" y="1127760"/>
                  </a:cubicBezTo>
                  <a:cubicBezTo>
                    <a:pt x="309880" y="1126490"/>
                    <a:pt x="308610" y="1127760"/>
                    <a:pt x="307340" y="1126490"/>
                  </a:cubicBezTo>
                  <a:cubicBezTo>
                    <a:pt x="303530" y="1125220"/>
                    <a:pt x="302260" y="1120140"/>
                    <a:pt x="297180" y="1115060"/>
                  </a:cubicBezTo>
                  <a:cubicBezTo>
                    <a:pt x="279400" y="1098550"/>
                    <a:pt x="205740" y="1060450"/>
                    <a:pt x="175260" y="1023620"/>
                  </a:cubicBezTo>
                  <a:cubicBezTo>
                    <a:pt x="146050" y="988060"/>
                    <a:pt x="137160" y="934720"/>
                    <a:pt x="113030" y="897890"/>
                  </a:cubicBezTo>
                  <a:cubicBezTo>
                    <a:pt x="92710" y="866140"/>
                    <a:pt x="62230" y="854710"/>
                    <a:pt x="44450" y="816610"/>
                  </a:cubicBezTo>
                  <a:cubicBezTo>
                    <a:pt x="16510" y="755650"/>
                    <a:pt x="0" y="551180"/>
                    <a:pt x="0" y="551180"/>
                  </a:cubicBezTo>
                </a:path>
              </a:pathLst>
            </a:custGeom>
            <a:solidFill>
              <a:srgbClr val="73FF31">
                <a:alpha val="49804"/>
              </a:srgbClr>
            </a:solidFill>
            <a:ln cap="sq">
              <a:noFill/>
              <a:prstDash val="solid"/>
              <a:miter/>
            </a:ln>
          </p:spPr>
        </p:sp>
      </p:grpSp>
      <p:sp>
        <p:nvSpPr>
          <p:cNvPr name="TextBox 20" id="20"/>
          <p:cNvSpPr txBox="true"/>
          <p:nvPr/>
        </p:nvSpPr>
        <p:spPr>
          <a:xfrm rot="0">
            <a:off x="1411202" y="8296141"/>
            <a:ext cx="5453558" cy="58034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759"/>
              </a:lnSpc>
            </a:pPr>
            <a:r>
              <a:rPr lang="en-US" sz="3399">
                <a:solidFill>
                  <a:srgbClr val="000000"/>
                </a:solidFill>
                <a:latin typeface="Montserrat"/>
              </a:rPr>
              <a:t>Qué me pide la pregunta</a:t>
            </a:r>
          </a:p>
        </p:txBody>
      </p:sp>
      <p:sp>
        <p:nvSpPr>
          <p:cNvPr name="TextBox 21" id="21"/>
          <p:cNvSpPr txBox="true"/>
          <p:nvPr/>
        </p:nvSpPr>
        <p:spPr>
          <a:xfrm rot="0">
            <a:off x="797719" y="9371647"/>
            <a:ext cx="5453558" cy="58034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759"/>
              </a:lnSpc>
            </a:pPr>
            <a:r>
              <a:rPr lang="en-US" sz="3399">
                <a:solidFill>
                  <a:srgbClr val="000000"/>
                </a:solidFill>
                <a:latin typeface="Montserrat"/>
              </a:rPr>
              <a:t>Dónde me lo piden</a:t>
            </a:r>
          </a:p>
        </p:txBody>
      </p:sp>
      <p:sp>
        <p:nvSpPr>
          <p:cNvPr name="TextBox 22" id="22"/>
          <p:cNvSpPr txBox="true"/>
          <p:nvPr/>
        </p:nvSpPr>
        <p:spPr>
          <a:xfrm rot="0">
            <a:off x="9554528" y="8327574"/>
            <a:ext cx="9005338" cy="58034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759"/>
              </a:lnSpc>
            </a:pPr>
            <a:r>
              <a:rPr lang="en-US" sz="3399">
                <a:solidFill>
                  <a:srgbClr val="000000"/>
                </a:solidFill>
                <a:latin typeface="Montserrat"/>
              </a:rPr>
              <a:t>Sobre qué o quién me lo preguntan</a:t>
            </a:r>
          </a:p>
        </p:txBody>
      </p:sp>
    </p:spTree>
  </p:cSld>
  <p:clrMapOvr>
    <a:masterClrMapping/>
  </p:clrMapOvr>
</p:sld>
</file>

<file path=ppt/slides/slide4.xml><?xml version="1.0" encoding="utf-8"?>
<p:sld xmlns:p="http://schemas.openxmlformats.org/presentationml/2006/main" xmlns:a="http://schemas.openxmlformats.org/drawingml/2006/main">
  <p:cSld>
    <p:bg>
      <p:bgPr>
        <a:solidFill>
          <a:srgbClr val="F9E9DE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TextBox 2" id="2"/>
          <p:cNvSpPr txBox="true"/>
          <p:nvPr/>
        </p:nvSpPr>
        <p:spPr>
          <a:xfrm rot="0">
            <a:off x="0" y="460799"/>
            <a:ext cx="18288000" cy="3062552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2320"/>
              </a:lnSpc>
            </a:pPr>
            <a:r>
              <a:rPr lang="en-US" sz="8800">
                <a:solidFill>
                  <a:srgbClr val="000000"/>
                </a:solidFill>
                <a:latin typeface="Montserrat Bold"/>
              </a:rPr>
              <a:t>Cómo catalogar las preguntas: general o específica. </a:t>
            </a:r>
          </a:p>
        </p:txBody>
      </p:sp>
      <p:sp>
        <p:nvSpPr>
          <p:cNvPr name="TextBox 3" id="3"/>
          <p:cNvSpPr txBox="true"/>
          <p:nvPr/>
        </p:nvSpPr>
        <p:spPr>
          <a:xfrm rot="0">
            <a:off x="852674" y="3919954"/>
            <a:ext cx="15454923" cy="2380417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4759"/>
              </a:lnSpc>
            </a:pPr>
            <a:r>
              <a:rPr lang="en-US" sz="3399">
                <a:solidFill>
                  <a:srgbClr val="000000"/>
                </a:solidFill>
                <a:latin typeface="Montserrat"/>
              </a:rPr>
              <a:t>Cuando una pregunta indica específicamente dónde encontrar la información, diremos que esta es </a:t>
            </a:r>
            <a:r>
              <a:rPr lang="en-US" sz="3399">
                <a:solidFill>
                  <a:srgbClr val="000000"/>
                </a:solidFill>
                <a:latin typeface="Montserrat Bold"/>
              </a:rPr>
              <a:t>específica.</a:t>
            </a:r>
          </a:p>
          <a:p>
            <a:pPr algn="l">
              <a:lnSpc>
                <a:spcPts val="4759"/>
              </a:lnSpc>
            </a:pPr>
            <a:r>
              <a:rPr lang="en-US" sz="3399">
                <a:solidFill>
                  <a:srgbClr val="000000"/>
                </a:solidFill>
                <a:latin typeface="Montserrat"/>
              </a:rPr>
              <a:t>Por el contrario, si la pregunta no indica una parte específica del texto, diremos que es una pregunta </a:t>
            </a:r>
            <a:r>
              <a:rPr lang="en-US" sz="3399">
                <a:solidFill>
                  <a:srgbClr val="000000"/>
                </a:solidFill>
                <a:latin typeface="Montserrat Bold"/>
              </a:rPr>
              <a:t>general.</a:t>
            </a:r>
          </a:p>
        </p:txBody>
      </p:sp>
    </p:spTree>
  </p:cSld>
  <p:clrMapOvr>
    <a:masterClrMapping/>
  </p:clrMapOvr>
</p:sld>
</file>

<file path=ppt/slides/slide5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F9E9DE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3181230" y="1028700"/>
            <a:ext cx="11925539" cy="3666693"/>
          </a:xfrm>
          <a:custGeom>
            <a:avLst/>
            <a:gdLst/>
            <a:ahLst/>
            <a:cxnLst/>
            <a:rect r="r" b="b" t="t" l="l"/>
            <a:pathLst>
              <a:path h="3666693" w="11925539">
                <a:moveTo>
                  <a:pt x="0" y="0"/>
                </a:moveTo>
                <a:lnTo>
                  <a:pt x="11925540" y="0"/>
                </a:lnTo>
                <a:lnTo>
                  <a:pt x="11925540" y="3666693"/>
                </a:lnTo>
                <a:lnTo>
                  <a:pt x="0" y="3666693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0" t="0" r="0" b="0"/>
            </a:stretch>
          </a:blipFill>
        </p:spPr>
      </p:sp>
      <p:sp>
        <p:nvSpPr>
          <p:cNvPr name="Freeform 3" id="3"/>
          <p:cNvSpPr/>
          <p:nvPr/>
        </p:nvSpPr>
        <p:spPr>
          <a:xfrm flipH="false" flipV="false" rot="0">
            <a:off x="3181230" y="5590833"/>
            <a:ext cx="12002433" cy="3515980"/>
          </a:xfrm>
          <a:custGeom>
            <a:avLst/>
            <a:gdLst/>
            <a:ahLst/>
            <a:cxnLst/>
            <a:rect r="r" b="b" t="t" l="l"/>
            <a:pathLst>
              <a:path h="3515980" w="12002433">
                <a:moveTo>
                  <a:pt x="0" y="0"/>
                </a:moveTo>
                <a:lnTo>
                  <a:pt x="12002433" y="0"/>
                </a:lnTo>
                <a:lnTo>
                  <a:pt x="12002433" y="3515980"/>
                </a:lnTo>
                <a:lnTo>
                  <a:pt x="0" y="3515980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 l="0" t="0" r="0" b="0"/>
            </a:stretch>
          </a:blipFill>
        </p:spPr>
      </p:sp>
      <p:sp>
        <p:nvSpPr>
          <p:cNvPr name="TextBox 4" id="4"/>
          <p:cNvSpPr txBox="true"/>
          <p:nvPr/>
        </p:nvSpPr>
        <p:spPr>
          <a:xfrm rot="0">
            <a:off x="3181230" y="4819992"/>
            <a:ext cx="11925539" cy="58034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759"/>
              </a:lnSpc>
            </a:pPr>
            <a:r>
              <a:rPr lang="en-US" sz="3399">
                <a:solidFill>
                  <a:srgbClr val="000000"/>
                </a:solidFill>
                <a:latin typeface="Montserrat Bold"/>
              </a:rPr>
              <a:t>Específica</a:t>
            </a:r>
          </a:p>
        </p:txBody>
      </p:sp>
      <p:sp>
        <p:nvSpPr>
          <p:cNvPr name="TextBox 5" id="5"/>
          <p:cNvSpPr txBox="true"/>
          <p:nvPr/>
        </p:nvSpPr>
        <p:spPr>
          <a:xfrm rot="0">
            <a:off x="3181230" y="9230638"/>
            <a:ext cx="12002433" cy="58034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759"/>
              </a:lnSpc>
            </a:pPr>
            <a:r>
              <a:rPr lang="en-US" sz="3399">
                <a:solidFill>
                  <a:srgbClr val="000000"/>
                </a:solidFill>
                <a:latin typeface="Montserrat Bold"/>
              </a:rPr>
              <a:t>General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2006-08-16T00:00:00Z</dcterms:created>
  <dc:identifier>DAGHwa5P1xI</dc:identifier>
  <dcterms:modified xsi:type="dcterms:W3CDTF">2011-08-01T06:04:30Z</dcterms:modified>
  <cp:revision>1</cp:revision>
  <dc:title>Estrategia PAES: estructura de la pregunta PAES</dc:title>
</cp:coreProperties>
</file>