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Poppins Light"/>
      <p:regular r:id="rId32"/>
      <p:bold r:id="rId33"/>
      <p:italic r:id="rId34"/>
      <p:boldItalic r:id="rId35"/>
    </p:embeddedFont>
    <p:embeddedFont>
      <p:font typeface="Poppins Medium"/>
      <p:regular r:id="rId36"/>
      <p:bold r:id="rId37"/>
      <p:italic r:id="rId38"/>
      <p:boldItalic r:id="rId39"/>
    </p:embeddedFont>
    <p:embeddedFont>
      <p:font typeface="Poppins Black"/>
      <p:bold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  <p:embeddedFont>
      <p:font typeface="Poppins ExtraBold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69060F-CF63-4F91-A527-A92D27953DCF}">
  <a:tblStyle styleId="{1269060F-CF63-4F91-A527-A92D27953D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Black-bold.fntdata"/><Relationship Id="rId20" Type="http://schemas.openxmlformats.org/officeDocument/2006/relationships/slide" Target="slides/slide14.xml"/><Relationship Id="rId42" Type="http://schemas.openxmlformats.org/officeDocument/2006/relationships/font" Target="fonts/PoppinsSemiBold-regular.fntdata"/><Relationship Id="rId41" Type="http://schemas.openxmlformats.org/officeDocument/2006/relationships/font" Target="fonts/PoppinsBlack-boldItalic.fntdata"/><Relationship Id="rId22" Type="http://schemas.openxmlformats.org/officeDocument/2006/relationships/slide" Target="slides/slide16.xml"/><Relationship Id="rId44" Type="http://schemas.openxmlformats.org/officeDocument/2006/relationships/font" Target="fonts/PoppinsSemiBold-italic.fntdata"/><Relationship Id="rId21" Type="http://schemas.openxmlformats.org/officeDocument/2006/relationships/slide" Target="slides/slide15.xml"/><Relationship Id="rId43" Type="http://schemas.openxmlformats.org/officeDocument/2006/relationships/font" Target="fonts/PoppinsSemiBold-bold.fntdata"/><Relationship Id="rId24" Type="http://schemas.openxmlformats.org/officeDocument/2006/relationships/slide" Target="slides/slide18.xml"/><Relationship Id="rId46" Type="http://schemas.openxmlformats.org/officeDocument/2006/relationships/font" Target="fonts/PoppinsExtraBold-bold.fntdata"/><Relationship Id="rId23" Type="http://schemas.openxmlformats.org/officeDocument/2006/relationships/slide" Target="slides/slide17.xml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PoppinsExtraBold-boldItalic.fntdata"/><Relationship Id="rId28" Type="http://schemas.openxmlformats.org/officeDocument/2006/relationships/font" Target="fonts/Poppi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PoppinsLight-bold.fntdata"/><Relationship Id="rId10" Type="http://schemas.openxmlformats.org/officeDocument/2006/relationships/slide" Target="slides/slide4.xml"/><Relationship Id="rId32" Type="http://schemas.openxmlformats.org/officeDocument/2006/relationships/font" Target="fonts/PoppinsLight-regular.fntdata"/><Relationship Id="rId13" Type="http://schemas.openxmlformats.org/officeDocument/2006/relationships/slide" Target="slides/slide7.xml"/><Relationship Id="rId35" Type="http://schemas.openxmlformats.org/officeDocument/2006/relationships/font" Target="fonts/Poppins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Light-italic.fntdata"/><Relationship Id="rId15" Type="http://schemas.openxmlformats.org/officeDocument/2006/relationships/slide" Target="slides/slide9.xml"/><Relationship Id="rId37" Type="http://schemas.openxmlformats.org/officeDocument/2006/relationships/font" Target="fonts/PoppinsMedium-bold.fntdata"/><Relationship Id="rId14" Type="http://schemas.openxmlformats.org/officeDocument/2006/relationships/slide" Target="slides/slide8.xml"/><Relationship Id="rId36" Type="http://schemas.openxmlformats.org/officeDocument/2006/relationships/font" Target="fonts/PoppinsMedium-regular.fntdata"/><Relationship Id="rId17" Type="http://schemas.openxmlformats.org/officeDocument/2006/relationships/slide" Target="slides/slide11.xml"/><Relationship Id="rId39" Type="http://schemas.openxmlformats.org/officeDocument/2006/relationships/font" Target="fonts/PoppinsMedium-boldItalic.fntdata"/><Relationship Id="rId16" Type="http://schemas.openxmlformats.org/officeDocument/2006/relationships/slide" Target="slides/slide10.xml"/><Relationship Id="rId38" Type="http://schemas.openxmlformats.org/officeDocument/2006/relationships/font" Target="fonts/PoppinsMedium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7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" name="Google Shape;3418;g2ba3003ba7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9" name="Google Shape;3419;g2ba3003ba7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g2e0eb0e649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3" name="Google Shape;3473;g2e0eb0e64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7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2e0eb0e649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2e0eb0e649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3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g2cb19c5108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5" name="Google Shape;3485;g2cb19c5108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0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Google Shape;3491;g2cb19c5108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2" name="Google Shape;3492;g2cb19c5108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7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g2cb19c5108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9" name="Google Shape;3499;g2cb19c5108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3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2cb19c5108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5" name="Google Shape;3505;g2cb19c5108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0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g2cb19c5108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2" name="Google Shape;3512;g2cb19c5108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6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g2e0eb0e649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g2e0eb0e649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2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27369488a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27369488a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8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2736bf7f2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2736bf7f2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3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g2e0eb0e6493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5" name="Google Shape;3425;g2e0eb0e6493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6" name="Shape 3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g27369488a3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8" name="Google Shape;3538;g27369488a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4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g27369488a3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6" name="Google Shape;3546;g27369488a3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9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g2e0eb0e64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1" name="Google Shape;3431;g2e0eb0e64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5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g2e0eb0e649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7" name="Google Shape;3437;g2e0eb0e64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g2e0eb0e649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3" name="Google Shape;3443;g2e0eb0e649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7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" name="Google Shape;3448;g2e0eb0e649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9" name="Google Shape;3449;g2e0eb0e64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2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g2cb19c5108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4" name="Google Shape;3454;g2cb19c5108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8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g2e0eb0e649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0" name="Google Shape;3460;g2e0eb0e649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5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g2cb19c5108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7" name="Google Shape;3467;g2cb19c5108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4300" y="671100"/>
            <a:ext cx="7715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6412169" y="-1130828"/>
            <a:ext cx="1853898" cy="1381869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580802" y="-652655"/>
            <a:ext cx="4033310" cy="2216956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52488" y="317625"/>
            <a:ext cx="700450" cy="636075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4705939" y="3402680"/>
            <a:ext cx="5889385" cy="2656239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5809038" y="4575903"/>
            <a:ext cx="1019004" cy="1634769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158528" y="4518079"/>
            <a:ext cx="3672418" cy="1331055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rect b="b" l="l" r="r" t="t"/>
              <a:pathLst>
                <a:path extrusionOk="0" h="19192" w="62034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rect b="b" l="l" r="r" t="t"/>
                <a:pathLst>
                  <a:path extrusionOk="0" h="853" w="2168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rect b="b" l="l" r="r" t="t"/>
                <a:pathLst>
                  <a:path extrusionOk="0" h="851" w="2141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rect b="b" l="l" r="r" t="t"/>
                <a:pathLst>
                  <a:path extrusionOk="0" h="777" w="1645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rect b="b" l="l" r="r" t="t"/>
                <a:pathLst>
                  <a:path extrusionOk="0" h="790" w="2172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rect b="b" l="l" r="r" t="t"/>
                <a:pathLst>
                  <a:path extrusionOk="0" h="435" w="1521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rect b="b" l="l" r="r" t="t"/>
                <a:pathLst>
                  <a:path extrusionOk="0" h="999" w="2482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rect b="b" l="l" r="r" t="t"/>
                <a:pathLst>
                  <a:path extrusionOk="0" h="595" w="1925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rect b="b" l="l" r="r" t="t"/>
                <a:pathLst>
                  <a:path extrusionOk="0" h="828" w="1924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rect b="b" l="l" r="r" t="t"/>
                <a:pathLst>
                  <a:path extrusionOk="0" h="621" w="1955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rect b="b" l="l" r="r" t="t"/>
                <a:pathLst>
                  <a:path extrusionOk="0" h="754" w="2049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rect b="b" l="l" r="r" t="t"/>
                <a:pathLst>
                  <a:path extrusionOk="0" h="591" w="1956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rect b="b" l="l" r="r" t="t"/>
                <a:pathLst>
                  <a:path extrusionOk="0" h="681" w="1832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rect b="b" l="l" r="r" t="t"/>
                <a:pathLst>
                  <a:path extrusionOk="0" h="1199" w="2265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rect b="b" l="l" r="r" t="t"/>
                <a:pathLst>
                  <a:path extrusionOk="0" h="1072" w="1893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rect b="b" l="l" r="r" t="t"/>
                <a:pathLst>
                  <a:path extrusionOk="0" h="645" w="1769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rect b="b" l="l" r="r" t="t"/>
                <a:pathLst>
                  <a:path extrusionOk="0" h="938" w="2018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rect b="b" l="l" r="r" t="t"/>
                <a:pathLst>
                  <a:path extrusionOk="0" h="825" w="1645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rect b="b" l="l" r="r" t="t"/>
                <a:pathLst>
                  <a:path extrusionOk="0" h="675" w="180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rect b="b" l="l" r="r" t="t"/>
                <a:pathLst>
                  <a:path extrusionOk="0" h="1277" w="2513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rect b="b" l="l" r="r" t="t"/>
                <a:pathLst>
                  <a:path extrusionOk="0" h="626" w="1707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rect b="b" l="l" r="r" t="t"/>
                <a:pathLst>
                  <a:path extrusionOk="0" h="1208" w="2638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rect b="b" l="l" r="r" t="t"/>
                <a:pathLst>
                  <a:path extrusionOk="0" h="870" w="1459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rect b="b" l="l" r="r" t="t"/>
                <a:pathLst>
                  <a:path extrusionOk="0" h="755" w="2048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rect b="b" l="l" r="r" t="t"/>
                <a:pathLst>
                  <a:path extrusionOk="0" h="559" w="1986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rect b="b" l="l" r="r" t="t"/>
                <a:pathLst>
                  <a:path extrusionOk="0" h="777" w="1676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rect b="b" l="l" r="r" t="t"/>
                <a:pathLst>
                  <a:path extrusionOk="0" h="559" w="1955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rect b="b" l="l" r="r" t="t"/>
                <a:pathLst>
                  <a:path extrusionOk="0" h="657" w="1583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rect b="b" l="l" r="r" t="t"/>
                <a:pathLst>
                  <a:path extrusionOk="0" h="807" w="1645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rect b="b" l="l" r="r" t="t"/>
                <a:pathLst>
                  <a:path extrusionOk="0" h="559" w="1614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rect b="b" l="l" r="r" t="t"/>
                <a:pathLst>
                  <a:path extrusionOk="0" h="563" w="3027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rect b="b" l="l" r="r" t="t"/>
                <a:pathLst>
                  <a:path extrusionOk="0" h="808" w="1614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rect b="b" l="l" r="r" t="t"/>
                <a:pathLst>
                  <a:path extrusionOk="0" h="546" w="2134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rect b="b" l="l" r="r" t="t"/>
                <a:pathLst>
                  <a:path extrusionOk="0" h="533" w="2234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rect b="b" l="l" r="r" t="t"/>
                <a:pathLst>
                  <a:path extrusionOk="0" h="528" w="1987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rect b="b" l="l" r="r" t="t"/>
                <a:pathLst>
                  <a:path extrusionOk="0" h="720" w="1552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rect b="b" l="l" r="r" t="t"/>
                <a:pathLst>
                  <a:path extrusionOk="0" h="869" w="1614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rect b="b" l="l" r="r" t="t"/>
                <a:pathLst>
                  <a:path extrusionOk="0" h="1195" w="1924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rect b="b" l="l" r="r" t="t"/>
                <a:pathLst>
                  <a:path extrusionOk="0" h="497" w="1831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rect b="b" l="l" r="r" t="t"/>
                <a:pathLst>
                  <a:path extrusionOk="0" h="797" w="2204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rect b="b" l="l" r="r" t="t"/>
                <a:pathLst>
                  <a:path extrusionOk="0" h="888" w="2328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rect b="b" l="l" r="r" t="t"/>
                <a:pathLst>
                  <a:path extrusionOk="0" h="769" w="1831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rect b="b" l="l" r="r" t="t"/>
                <a:pathLst>
                  <a:path extrusionOk="0" h="688" w="1459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rect b="b" l="l" r="r" t="t"/>
                <a:pathLst>
                  <a:path extrusionOk="0" h="808" w="1335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rect b="b" l="l" r="r" t="t"/>
                <a:pathLst>
                  <a:path extrusionOk="0" h="822" w="1434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rect b="b" l="l" r="r" t="t"/>
                <a:pathLst>
                  <a:path extrusionOk="0" h="1009" w="1862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rect b="b" l="l" r="r" t="t"/>
                <a:pathLst>
                  <a:path extrusionOk="0" h="819" w="1366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rect b="b" l="l" r="r" t="t"/>
                <a:pathLst>
                  <a:path extrusionOk="0" h="533" w="2576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rect b="b" l="l" r="r" t="t"/>
                <a:pathLst>
                  <a:path extrusionOk="0" h="529" w="1986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rect b="b" l="l" r="r" t="t"/>
                <a:pathLst>
                  <a:path extrusionOk="0" h="884" w="1941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rect b="b" l="l" r="r" t="t"/>
                <a:pathLst>
                  <a:path extrusionOk="0" h="590" w="1955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2704413" y="823175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74525" y="3965675"/>
            <a:ext cx="288500" cy="241875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372671" y="3628390"/>
            <a:ext cx="2662557" cy="2828651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3386474" y="4207551"/>
            <a:ext cx="1735861" cy="1552202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614075" y="3790830"/>
            <a:ext cx="378603" cy="315912"/>
          </a:xfrm>
          <a:custGeom>
            <a:rect b="b" l="l" r="r" t="t"/>
            <a:pathLst>
              <a:path extrusionOk="0" h="9655" w="11571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179243" y="1935436"/>
            <a:ext cx="1063055" cy="1875071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3560732" y="-1783669"/>
            <a:ext cx="1546779" cy="2481535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204422" y="-744575"/>
            <a:ext cx="1468370" cy="1312998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7577465" y="-582491"/>
            <a:ext cx="2662542" cy="2828636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337299" y="-798513"/>
            <a:ext cx="885679" cy="1420878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672758" y="-130852"/>
            <a:ext cx="1219989" cy="1925352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2642400" y="3965675"/>
            <a:ext cx="700450" cy="636075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2268132" y="4366221"/>
            <a:ext cx="1018996" cy="1634756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5435049" y="-829610"/>
            <a:ext cx="1062999" cy="1874972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2"/>
          <p:cNvSpPr txBox="1"/>
          <p:nvPr>
            <p:ph idx="1" type="subTitle"/>
          </p:nvPr>
        </p:nvSpPr>
        <p:spPr>
          <a:xfrm>
            <a:off x="714300" y="2673702"/>
            <a:ext cx="77154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422" name="Google Shape;422;p2"/>
          <p:cNvSpPr/>
          <p:nvPr/>
        </p:nvSpPr>
        <p:spPr>
          <a:xfrm>
            <a:off x="7982063" y="1998775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6692763" y="3965663"/>
            <a:ext cx="610325" cy="417350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rect b="b" l="l" r="r" t="t"/>
              <a:pathLst>
                <a:path extrusionOk="0" h="2825" w="3513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rect b="b" l="l" r="r" t="t"/>
              <a:pathLst>
                <a:path extrusionOk="0" h="3020" w="4344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rect b="b" l="l" r="r" t="t"/>
              <a:pathLst>
                <a:path extrusionOk="0" h="2638" w="3661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rect b="b" l="l" r="r" t="t"/>
              <a:pathLst>
                <a:path extrusionOk="0" h="2885" w="4409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rect b="b" l="l" r="r" t="t"/>
              <a:pathLst>
                <a:path extrusionOk="0" h="2856" w="4096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rect b="b" l="l" r="r" t="t"/>
              <a:pathLst>
                <a:path extrusionOk="0" h="2501" w="3524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rect b="b" l="l" r="r" t="t"/>
              <a:pathLst>
                <a:path extrusionOk="0" h="2554" w="3723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rect b="b" l="l" r="r" t="t"/>
              <a:pathLst>
                <a:path extrusionOk="0" h="2116" w="3072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7869994" y="2465501"/>
            <a:ext cx="1481075" cy="2494684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"/>
          <p:cNvSpPr txBox="1"/>
          <p:nvPr>
            <p:ph hasCustomPrompt="1" type="title"/>
          </p:nvPr>
        </p:nvSpPr>
        <p:spPr>
          <a:xfrm>
            <a:off x="714300" y="1106125"/>
            <a:ext cx="77154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1"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9pPr>
          </a:lstStyle>
          <a:p>
            <a:r>
              <a:t>xx%</a:t>
            </a:r>
          </a:p>
        </p:txBody>
      </p:sp>
      <p:sp>
        <p:nvSpPr>
          <p:cNvPr id="1364" name="Google Shape;1364;p11"/>
          <p:cNvSpPr txBox="1"/>
          <p:nvPr>
            <p:ph idx="1" type="body"/>
          </p:nvPr>
        </p:nvSpPr>
        <p:spPr>
          <a:xfrm>
            <a:off x="714300" y="2895050"/>
            <a:ext cx="77154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273050" lvl="1" marL="91440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 algn="ctr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 algn="ctr">
              <a:spcBef>
                <a:spcPts val="16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 algn="ctr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 algn="ctr">
              <a:spcBef>
                <a:spcPts val="16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 algn="ctr">
              <a:spcBef>
                <a:spcPts val="1600"/>
              </a:spcBef>
              <a:spcAft>
                <a:spcPts val="16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1365" name="Google Shape;136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366" name="Google Shape;1366;p11"/>
          <p:cNvGrpSpPr/>
          <p:nvPr/>
        </p:nvGrpSpPr>
        <p:grpSpPr>
          <a:xfrm>
            <a:off x="-1395361" y="3069630"/>
            <a:ext cx="5889385" cy="2656239"/>
            <a:chOff x="5619200" y="4458200"/>
            <a:chExt cx="1647150" cy="742900"/>
          </a:xfrm>
        </p:grpSpPr>
        <p:sp>
          <p:nvSpPr>
            <p:cNvPr id="1367" name="Google Shape;1367;p11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2" name="Google Shape;1372;p11"/>
          <p:cNvGrpSpPr/>
          <p:nvPr/>
        </p:nvGrpSpPr>
        <p:grpSpPr>
          <a:xfrm rot="10800000">
            <a:off x="-455846" y="-473186"/>
            <a:ext cx="1481112" cy="2494740"/>
            <a:chOff x="3026750" y="1552825"/>
            <a:chExt cx="1108700" cy="1867600"/>
          </a:xfrm>
        </p:grpSpPr>
        <p:sp>
          <p:nvSpPr>
            <p:cNvPr id="1373" name="Google Shape;1373;p11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2" name="Google Shape;1392;p11"/>
          <p:cNvGrpSpPr/>
          <p:nvPr/>
        </p:nvGrpSpPr>
        <p:grpSpPr>
          <a:xfrm flipH="1" rot="10800000">
            <a:off x="5666089" y="-544904"/>
            <a:ext cx="4078069" cy="2428630"/>
            <a:chOff x="4178350" y="2375050"/>
            <a:chExt cx="938350" cy="515775"/>
          </a:xfrm>
        </p:grpSpPr>
        <p:sp>
          <p:nvSpPr>
            <p:cNvPr id="1393" name="Google Shape;1393;p11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0" name="Google Shape;1400;p11"/>
          <p:cNvGrpSpPr/>
          <p:nvPr/>
        </p:nvGrpSpPr>
        <p:grpSpPr>
          <a:xfrm rot="-8303019">
            <a:off x="7548876" y="301633"/>
            <a:ext cx="2662537" cy="2828630"/>
            <a:chOff x="4159600" y="887163"/>
            <a:chExt cx="1265600" cy="1344550"/>
          </a:xfrm>
        </p:grpSpPr>
        <p:sp>
          <p:nvSpPr>
            <p:cNvPr id="1401" name="Google Shape;1401;p11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11"/>
          <p:cNvSpPr/>
          <p:nvPr/>
        </p:nvSpPr>
        <p:spPr>
          <a:xfrm rot="900256">
            <a:off x="4082698" y="3959745"/>
            <a:ext cx="1751642" cy="1566076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7" name="Google Shape;1507;p11"/>
          <p:cNvGrpSpPr/>
          <p:nvPr/>
        </p:nvGrpSpPr>
        <p:grpSpPr>
          <a:xfrm rot="10800000">
            <a:off x="4996947" y="-738449"/>
            <a:ext cx="1010203" cy="1594184"/>
            <a:chOff x="322650" y="2571325"/>
            <a:chExt cx="573100" cy="904450"/>
          </a:xfrm>
        </p:grpSpPr>
        <p:sp>
          <p:nvSpPr>
            <p:cNvPr id="1508" name="Google Shape;1508;p11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5" name="Google Shape;1515;p11"/>
          <p:cNvGrpSpPr/>
          <p:nvPr/>
        </p:nvGrpSpPr>
        <p:grpSpPr>
          <a:xfrm>
            <a:off x="364063" y="2647938"/>
            <a:ext cx="700450" cy="636075"/>
            <a:chOff x="3652400" y="3788700"/>
            <a:chExt cx="700450" cy="636075"/>
          </a:xfrm>
        </p:grpSpPr>
        <p:sp>
          <p:nvSpPr>
            <p:cNvPr id="1516" name="Google Shape;1516;p11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1" name="Google Shape;1531;p11"/>
          <p:cNvSpPr/>
          <p:nvPr/>
        </p:nvSpPr>
        <p:spPr>
          <a:xfrm>
            <a:off x="1619163" y="229025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2" name="Google Shape;1532;p11"/>
          <p:cNvGrpSpPr/>
          <p:nvPr/>
        </p:nvGrpSpPr>
        <p:grpSpPr>
          <a:xfrm rot="-1403899">
            <a:off x="905145" y="4196311"/>
            <a:ext cx="1168303" cy="1874471"/>
            <a:chOff x="2402100" y="3854125"/>
            <a:chExt cx="435600" cy="698825"/>
          </a:xfrm>
        </p:grpSpPr>
        <p:sp>
          <p:nvSpPr>
            <p:cNvPr id="1533" name="Google Shape;1533;p11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6" name="Google Shape;1546;p11"/>
          <p:cNvSpPr/>
          <p:nvPr/>
        </p:nvSpPr>
        <p:spPr>
          <a:xfrm>
            <a:off x="8093875" y="3519575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7" name="Google Shape;1547;p11"/>
          <p:cNvGrpSpPr/>
          <p:nvPr/>
        </p:nvGrpSpPr>
        <p:grpSpPr>
          <a:xfrm>
            <a:off x="6784683" y="4041419"/>
            <a:ext cx="2073648" cy="1872714"/>
            <a:chOff x="1992250" y="544500"/>
            <a:chExt cx="1080250" cy="975575"/>
          </a:xfrm>
        </p:grpSpPr>
        <p:sp>
          <p:nvSpPr>
            <p:cNvPr id="1548" name="Google Shape;1548;p11"/>
            <p:cNvSpPr/>
            <p:nvPr/>
          </p:nvSpPr>
          <p:spPr>
            <a:xfrm>
              <a:off x="1992250" y="544500"/>
              <a:ext cx="999625" cy="975575"/>
            </a:xfrm>
            <a:custGeom>
              <a:rect b="b" l="l" r="r" t="t"/>
              <a:pathLst>
                <a:path extrusionOk="0" h="39023" w="39985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2005450" y="605475"/>
              <a:ext cx="1067050" cy="840675"/>
            </a:xfrm>
            <a:custGeom>
              <a:rect b="b" l="l" r="r" t="t"/>
              <a:pathLst>
                <a:path extrusionOk="0" h="33627" w="42682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0" name="Google Shape;1550;p11"/>
          <p:cNvGrpSpPr/>
          <p:nvPr/>
        </p:nvGrpSpPr>
        <p:grpSpPr>
          <a:xfrm flipH="1" rot="-1971140">
            <a:off x="7655162" y="3911948"/>
            <a:ext cx="1853974" cy="1381926"/>
            <a:chOff x="4500175" y="3779525"/>
            <a:chExt cx="1136425" cy="847075"/>
          </a:xfrm>
        </p:grpSpPr>
        <p:sp>
          <p:nvSpPr>
            <p:cNvPr id="1551" name="Google Shape;1551;p11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2" name="Google Shape;1562;p11"/>
          <p:cNvGrpSpPr/>
          <p:nvPr/>
        </p:nvGrpSpPr>
        <p:grpSpPr>
          <a:xfrm rot="8728791">
            <a:off x="2127854" y="-397679"/>
            <a:ext cx="589483" cy="1039759"/>
            <a:chOff x="2797700" y="3217325"/>
            <a:chExt cx="682725" cy="1204225"/>
          </a:xfrm>
        </p:grpSpPr>
        <p:sp>
          <p:nvSpPr>
            <p:cNvPr id="1563" name="Google Shape;1563;p11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/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74" name="Google Shape;1574;p13"/>
          <p:cNvSpPr txBox="1"/>
          <p:nvPr>
            <p:ph hasCustomPrompt="1" idx="2" type="title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/>
          <p:nvPr>
            <p:ph idx="1" type="subTitle"/>
          </p:nvPr>
        </p:nvSpPr>
        <p:spPr>
          <a:xfrm>
            <a:off x="1370850" y="1676400"/>
            <a:ext cx="24969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6" name="Google Shape;1576;p13"/>
          <p:cNvSpPr txBox="1"/>
          <p:nvPr>
            <p:ph idx="3" type="title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77" name="Google Shape;1577;p13"/>
          <p:cNvSpPr txBox="1"/>
          <p:nvPr>
            <p:ph hasCustomPrompt="1" idx="4" type="title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/>
          <p:nvPr>
            <p:ph idx="5" type="subTitle"/>
          </p:nvPr>
        </p:nvSpPr>
        <p:spPr>
          <a:xfrm>
            <a:off x="5257050" y="1676400"/>
            <a:ext cx="24969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9" name="Google Shape;1579;p13"/>
          <p:cNvSpPr txBox="1"/>
          <p:nvPr>
            <p:ph idx="6" type="title"/>
          </p:nvPr>
        </p:nvSpPr>
        <p:spPr>
          <a:xfrm>
            <a:off x="1126050" y="3274675"/>
            <a:ext cx="298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80" name="Google Shape;1580;p13"/>
          <p:cNvSpPr txBox="1"/>
          <p:nvPr>
            <p:ph hasCustomPrompt="1" idx="7" type="title"/>
          </p:nvPr>
        </p:nvSpPr>
        <p:spPr>
          <a:xfrm>
            <a:off x="1314300" y="2444775"/>
            <a:ext cx="26100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/>
          <p:nvPr>
            <p:ph idx="8" type="subTitle"/>
          </p:nvPr>
        </p:nvSpPr>
        <p:spPr>
          <a:xfrm>
            <a:off x="1370850" y="3711600"/>
            <a:ext cx="24969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p13"/>
          <p:cNvSpPr txBox="1"/>
          <p:nvPr>
            <p:ph idx="9" type="title"/>
          </p:nvPr>
        </p:nvSpPr>
        <p:spPr>
          <a:xfrm>
            <a:off x="5012250" y="3274675"/>
            <a:ext cx="298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83" name="Google Shape;1583;p13"/>
          <p:cNvSpPr txBox="1"/>
          <p:nvPr>
            <p:ph hasCustomPrompt="1" idx="13" type="title"/>
          </p:nvPr>
        </p:nvSpPr>
        <p:spPr>
          <a:xfrm>
            <a:off x="5200500" y="2444775"/>
            <a:ext cx="26100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b="1" sz="1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/>
          <p:nvPr>
            <p:ph idx="14" type="subTitle"/>
          </p:nvPr>
        </p:nvSpPr>
        <p:spPr>
          <a:xfrm>
            <a:off x="5257050" y="3711600"/>
            <a:ext cx="24969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85" name="Google Shape;1585;p13"/>
          <p:cNvGrpSpPr/>
          <p:nvPr/>
        </p:nvGrpSpPr>
        <p:grpSpPr>
          <a:xfrm>
            <a:off x="-1289914" y="3847378"/>
            <a:ext cx="5081458" cy="2291921"/>
            <a:chOff x="5619200" y="4458200"/>
            <a:chExt cx="1647150" cy="742900"/>
          </a:xfrm>
        </p:grpSpPr>
        <p:sp>
          <p:nvSpPr>
            <p:cNvPr id="1586" name="Google Shape;1586;p13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1" name="Google Shape;1591;p13"/>
          <p:cNvGrpSpPr/>
          <p:nvPr/>
        </p:nvGrpSpPr>
        <p:grpSpPr>
          <a:xfrm flipH="1" rot="10800000">
            <a:off x="6148690" y="-1042184"/>
            <a:ext cx="4256731" cy="2205454"/>
            <a:chOff x="4178350" y="2375050"/>
            <a:chExt cx="938350" cy="515775"/>
          </a:xfrm>
        </p:grpSpPr>
        <p:sp>
          <p:nvSpPr>
            <p:cNvPr id="1592" name="Google Shape;1592;p13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9" name="Google Shape;1599;p13"/>
          <p:cNvGrpSpPr/>
          <p:nvPr/>
        </p:nvGrpSpPr>
        <p:grpSpPr>
          <a:xfrm>
            <a:off x="111850" y="1207775"/>
            <a:ext cx="700450" cy="636075"/>
            <a:chOff x="3652400" y="3788700"/>
            <a:chExt cx="700450" cy="636075"/>
          </a:xfrm>
        </p:grpSpPr>
        <p:sp>
          <p:nvSpPr>
            <p:cNvPr id="1600" name="Google Shape;1600;p13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5" name="Google Shape;1615;p13"/>
          <p:cNvGrpSpPr/>
          <p:nvPr/>
        </p:nvGrpSpPr>
        <p:grpSpPr>
          <a:xfrm rot="-2328237">
            <a:off x="8085383" y="4198637"/>
            <a:ext cx="1546773" cy="2481612"/>
            <a:chOff x="2402100" y="3854125"/>
            <a:chExt cx="435600" cy="698825"/>
          </a:xfrm>
        </p:grpSpPr>
        <p:sp>
          <p:nvSpPr>
            <p:cNvPr id="1616" name="Google Shape;1616;p13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9" name="Google Shape;1629;p13"/>
          <p:cNvSpPr/>
          <p:nvPr/>
        </p:nvSpPr>
        <p:spPr>
          <a:xfrm rot="10156090">
            <a:off x="-272109" y="-268359"/>
            <a:ext cx="1468398" cy="1313024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0" name="Google Shape;1630;p13"/>
          <p:cNvGrpSpPr/>
          <p:nvPr/>
        </p:nvGrpSpPr>
        <p:grpSpPr>
          <a:xfrm rot="-1366232">
            <a:off x="8503460" y="3280683"/>
            <a:ext cx="1014294" cy="1600729"/>
            <a:chOff x="322650" y="2571325"/>
            <a:chExt cx="573100" cy="904450"/>
          </a:xfrm>
        </p:grpSpPr>
        <p:sp>
          <p:nvSpPr>
            <p:cNvPr id="1631" name="Google Shape;1631;p13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8" name="Google Shape;1638;p13"/>
          <p:cNvGrpSpPr/>
          <p:nvPr/>
        </p:nvGrpSpPr>
        <p:grpSpPr>
          <a:xfrm>
            <a:off x="8429688" y="975913"/>
            <a:ext cx="610325" cy="417350"/>
            <a:chOff x="364525" y="2023775"/>
            <a:chExt cx="610325" cy="417350"/>
          </a:xfrm>
        </p:grpSpPr>
        <p:sp>
          <p:nvSpPr>
            <p:cNvPr id="1639" name="Google Shape;1639;p13"/>
            <p:cNvSpPr/>
            <p:nvPr/>
          </p:nvSpPr>
          <p:spPr>
            <a:xfrm>
              <a:off x="739075" y="2213250"/>
              <a:ext cx="87825" cy="70625"/>
            </a:xfrm>
            <a:custGeom>
              <a:rect b="b" l="l" r="r" t="t"/>
              <a:pathLst>
                <a:path extrusionOk="0" h="2825" w="3513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6250" y="2220425"/>
              <a:ext cx="108600" cy="75500"/>
            </a:xfrm>
            <a:custGeom>
              <a:rect b="b" l="l" r="r" t="t"/>
              <a:pathLst>
                <a:path extrusionOk="0" h="3020" w="4344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20425" y="2375175"/>
              <a:ext cx="91525" cy="65950"/>
            </a:xfrm>
            <a:custGeom>
              <a:rect b="b" l="l" r="r" t="t"/>
              <a:pathLst>
                <a:path extrusionOk="0" h="2638" w="3661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71500" y="2185225"/>
              <a:ext cx="110225" cy="72125"/>
            </a:xfrm>
            <a:custGeom>
              <a:rect b="b" l="l" r="r" t="t"/>
              <a:pathLst>
                <a:path extrusionOk="0" h="2885" w="4409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58450" y="2059975"/>
              <a:ext cx="102400" cy="71400"/>
            </a:xfrm>
            <a:custGeom>
              <a:rect b="b" l="l" r="r" t="t"/>
              <a:pathLst>
                <a:path extrusionOk="0" h="2856" w="4096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474200" y="2335625"/>
              <a:ext cx="88100" cy="62525"/>
            </a:xfrm>
            <a:custGeom>
              <a:rect b="b" l="l" r="r" t="t"/>
              <a:pathLst>
                <a:path extrusionOk="0" h="2501" w="3524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8800" y="2023775"/>
              <a:ext cx="93075" cy="63850"/>
            </a:xfrm>
            <a:custGeom>
              <a:rect b="b" l="l" r="r" t="t"/>
              <a:pathLst>
                <a:path extrusionOk="0" h="2554" w="3723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364525" y="2209500"/>
              <a:ext cx="76800" cy="52900"/>
            </a:xfrm>
            <a:custGeom>
              <a:rect b="b" l="l" r="r" t="t"/>
              <a:pathLst>
                <a:path extrusionOk="0" h="2116" w="3072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>
  <p:cSld name="CUSTOM_9"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flipH="1" rot="10800000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4" name="Google Shape;1834;p14"/>
          <p:cNvSpPr txBox="1"/>
          <p:nvPr>
            <p:ph idx="1" type="body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5" name="Google Shape;1835;p14"/>
          <p:cNvSpPr txBox="1"/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1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"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8" name="Google Shape;1838;p15"/>
          <p:cNvSpPr txBox="1"/>
          <p:nvPr>
            <p:ph idx="2" type="title"/>
          </p:nvPr>
        </p:nvSpPr>
        <p:spPr>
          <a:xfrm>
            <a:off x="714299" y="2322989"/>
            <a:ext cx="17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839" name="Google Shape;1839;p15"/>
          <p:cNvSpPr txBox="1"/>
          <p:nvPr>
            <p:ph idx="1" type="subTitle"/>
          </p:nvPr>
        </p:nvSpPr>
        <p:spPr>
          <a:xfrm>
            <a:off x="857852" y="2659451"/>
            <a:ext cx="146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40" name="Google Shape;1840;p15"/>
          <p:cNvSpPr txBox="1"/>
          <p:nvPr>
            <p:ph idx="3" type="title"/>
          </p:nvPr>
        </p:nvSpPr>
        <p:spPr>
          <a:xfrm>
            <a:off x="2731844" y="2322989"/>
            <a:ext cx="17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841" name="Google Shape;1841;p15"/>
          <p:cNvSpPr txBox="1"/>
          <p:nvPr>
            <p:ph idx="4" type="subTitle"/>
          </p:nvPr>
        </p:nvSpPr>
        <p:spPr>
          <a:xfrm>
            <a:off x="2875396" y="2659451"/>
            <a:ext cx="146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grpSp>
        <p:nvGrpSpPr>
          <p:cNvPr id="1842" name="Google Shape;1842;p15"/>
          <p:cNvGrpSpPr/>
          <p:nvPr/>
        </p:nvGrpSpPr>
        <p:grpSpPr>
          <a:xfrm rot="10800000">
            <a:off x="4391614" y="-1062620"/>
            <a:ext cx="5889385" cy="2656239"/>
            <a:chOff x="5619200" y="4458200"/>
            <a:chExt cx="1647150" cy="742900"/>
          </a:xfrm>
        </p:grpSpPr>
        <p:sp>
          <p:nvSpPr>
            <p:cNvPr id="1843" name="Google Shape;1843;p15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8" name="Google Shape;1848;p15"/>
          <p:cNvGrpSpPr/>
          <p:nvPr/>
        </p:nvGrpSpPr>
        <p:grpSpPr>
          <a:xfrm flipH="1">
            <a:off x="-486278" y="4432054"/>
            <a:ext cx="3239372" cy="1780558"/>
            <a:chOff x="4178350" y="2375050"/>
            <a:chExt cx="938350" cy="515775"/>
          </a:xfrm>
        </p:grpSpPr>
        <p:sp>
          <p:nvSpPr>
            <p:cNvPr id="1849" name="Google Shape;1849;p15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6" name="Google Shape;1856;p15"/>
          <p:cNvGrpSpPr/>
          <p:nvPr/>
        </p:nvGrpSpPr>
        <p:grpSpPr>
          <a:xfrm rot="-1180163">
            <a:off x="8111627" y="4505386"/>
            <a:ext cx="1089543" cy="1748178"/>
            <a:chOff x="2402100" y="3854125"/>
            <a:chExt cx="435600" cy="698825"/>
          </a:xfrm>
        </p:grpSpPr>
        <p:sp>
          <p:nvSpPr>
            <p:cNvPr id="1857" name="Google Shape;1857;p15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5"/>
          <p:cNvGrpSpPr/>
          <p:nvPr/>
        </p:nvGrpSpPr>
        <p:grpSpPr>
          <a:xfrm rot="-8100000">
            <a:off x="-90095" y="-641248"/>
            <a:ext cx="830250" cy="1464437"/>
            <a:chOff x="2797700" y="3217325"/>
            <a:chExt cx="682725" cy="1204225"/>
          </a:xfrm>
        </p:grpSpPr>
        <p:sp>
          <p:nvSpPr>
            <p:cNvPr id="1871" name="Google Shape;1871;p15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8" name="Google Shape;1878;p15"/>
          <p:cNvGrpSpPr/>
          <p:nvPr/>
        </p:nvGrpSpPr>
        <p:grpSpPr>
          <a:xfrm>
            <a:off x="2095563" y="4602888"/>
            <a:ext cx="700450" cy="636075"/>
            <a:chOff x="3652400" y="3788700"/>
            <a:chExt cx="700450" cy="636075"/>
          </a:xfrm>
        </p:grpSpPr>
        <p:sp>
          <p:nvSpPr>
            <p:cNvPr id="1879" name="Google Shape;1879;p15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4" name="Google Shape;1894;p15"/>
          <p:cNvGrpSpPr/>
          <p:nvPr/>
        </p:nvGrpSpPr>
        <p:grpSpPr>
          <a:xfrm rot="9629822">
            <a:off x="7970529" y="-832671"/>
            <a:ext cx="1010225" cy="1594224"/>
            <a:chOff x="322650" y="2571325"/>
            <a:chExt cx="573100" cy="904450"/>
          </a:xfrm>
        </p:grpSpPr>
        <p:sp>
          <p:nvSpPr>
            <p:cNvPr id="1895" name="Google Shape;1895;p15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2" name="Google Shape;1902;p15"/>
          <p:cNvGrpSpPr/>
          <p:nvPr/>
        </p:nvGrpSpPr>
        <p:grpSpPr>
          <a:xfrm flipH="1" rot="-4956298">
            <a:off x="8404143" y="4116790"/>
            <a:ext cx="1304099" cy="972225"/>
            <a:chOff x="4500175" y="3779525"/>
            <a:chExt cx="1136425" cy="847075"/>
          </a:xfrm>
        </p:grpSpPr>
        <p:sp>
          <p:nvSpPr>
            <p:cNvPr id="1903" name="Google Shape;1903;p15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4" name="Google Shape;1914;p15"/>
          <p:cNvSpPr txBox="1"/>
          <p:nvPr>
            <p:ph idx="5" type="title"/>
          </p:nvPr>
        </p:nvSpPr>
        <p:spPr>
          <a:xfrm>
            <a:off x="4705044" y="2322989"/>
            <a:ext cx="17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915" name="Google Shape;1915;p15"/>
          <p:cNvSpPr txBox="1"/>
          <p:nvPr>
            <p:ph idx="6" type="subTitle"/>
          </p:nvPr>
        </p:nvSpPr>
        <p:spPr>
          <a:xfrm>
            <a:off x="4848597" y="2659451"/>
            <a:ext cx="146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16" name="Google Shape;1916;p15"/>
          <p:cNvSpPr txBox="1"/>
          <p:nvPr>
            <p:ph idx="7" type="title"/>
          </p:nvPr>
        </p:nvSpPr>
        <p:spPr>
          <a:xfrm>
            <a:off x="6678235" y="2322989"/>
            <a:ext cx="17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917" name="Google Shape;1917;p15"/>
          <p:cNvSpPr txBox="1"/>
          <p:nvPr>
            <p:ph idx="8" type="subTitle"/>
          </p:nvPr>
        </p:nvSpPr>
        <p:spPr>
          <a:xfrm>
            <a:off x="6821939" y="2659451"/>
            <a:ext cx="146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16"/>
          <p:cNvSpPr txBox="1"/>
          <p:nvPr>
            <p:ph type="title"/>
          </p:nvPr>
        </p:nvSpPr>
        <p:spPr>
          <a:xfrm>
            <a:off x="714300" y="5457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20" name="Google Shape;1920;p16"/>
          <p:cNvSpPr txBox="1"/>
          <p:nvPr>
            <p:ph idx="1" type="body"/>
          </p:nvPr>
        </p:nvSpPr>
        <p:spPr>
          <a:xfrm>
            <a:off x="714300" y="1734450"/>
            <a:ext cx="2808000" cy="25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921" name="Google Shape;1921;p16"/>
          <p:cNvGrpSpPr/>
          <p:nvPr/>
        </p:nvGrpSpPr>
        <p:grpSpPr>
          <a:xfrm flipH="1">
            <a:off x="-830528" y="3821441"/>
            <a:ext cx="3239372" cy="1780558"/>
            <a:chOff x="4178350" y="2375050"/>
            <a:chExt cx="938350" cy="515775"/>
          </a:xfrm>
        </p:grpSpPr>
        <p:sp>
          <p:nvSpPr>
            <p:cNvPr id="1922" name="Google Shape;1922;p16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6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6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6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9" name="Google Shape;1929;p16"/>
          <p:cNvGrpSpPr/>
          <p:nvPr/>
        </p:nvGrpSpPr>
        <p:grpSpPr>
          <a:xfrm>
            <a:off x="1816335" y="3884955"/>
            <a:ext cx="881125" cy="1554173"/>
            <a:chOff x="2797700" y="3217325"/>
            <a:chExt cx="682725" cy="1204225"/>
          </a:xfrm>
        </p:grpSpPr>
        <p:sp>
          <p:nvSpPr>
            <p:cNvPr id="1930" name="Google Shape;1930;p16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7" name="Google Shape;1937;p16"/>
          <p:cNvSpPr/>
          <p:nvPr/>
        </p:nvSpPr>
        <p:spPr>
          <a:xfrm>
            <a:off x="79575" y="3338363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8" name="Google Shape;1938;p16"/>
          <p:cNvGrpSpPr/>
          <p:nvPr/>
        </p:nvGrpSpPr>
        <p:grpSpPr>
          <a:xfrm rot="9556908">
            <a:off x="2671536" y="-1109002"/>
            <a:ext cx="1044883" cy="1676392"/>
            <a:chOff x="2402100" y="3854125"/>
            <a:chExt cx="435600" cy="698825"/>
          </a:xfrm>
        </p:grpSpPr>
        <p:sp>
          <p:nvSpPr>
            <p:cNvPr id="1939" name="Google Shape;1939;p16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6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2" name="Google Shape;1952;p16"/>
          <p:cNvSpPr txBox="1"/>
          <p:nvPr>
            <p:ph idx="2" type="title"/>
          </p:nvPr>
        </p:nvSpPr>
        <p:spPr>
          <a:xfrm>
            <a:off x="714300" y="89912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oppins Medium"/>
              <a:buNone/>
              <a:defRPr sz="19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2"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7"/>
          <p:cNvSpPr txBox="1"/>
          <p:nvPr>
            <p:ph type="title"/>
          </p:nvPr>
        </p:nvSpPr>
        <p:spPr>
          <a:xfrm>
            <a:off x="5621700" y="5457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55" name="Google Shape;1955;p17"/>
          <p:cNvSpPr txBox="1"/>
          <p:nvPr>
            <p:ph idx="1" type="body"/>
          </p:nvPr>
        </p:nvSpPr>
        <p:spPr>
          <a:xfrm>
            <a:off x="5621700" y="1734450"/>
            <a:ext cx="2808000" cy="25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56" name="Google Shape;1956;p17"/>
          <p:cNvSpPr txBox="1"/>
          <p:nvPr>
            <p:ph idx="2" type="title"/>
          </p:nvPr>
        </p:nvSpPr>
        <p:spPr>
          <a:xfrm>
            <a:off x="5621700" y="89912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oppins Medium"/>
              <a:buNone/>
              <a:defRPr sz="19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957" name="Google Shape;1957;p17"/>
          <p:cNvGrpSpPr/>
          <p:nvPr/>
        </p:nvGrpSpPr>
        <p:grpSpPr>
          <a:xfrm rot="10800000">
            <a:off x="4635189" y="-2110495"/>
            <a:ext cx="5889385" cy="2656239"/>
            <a:chOff x="5619200" y="4458200"/>
            <a:chExt cx="1647150" cy="742900"/>
          </a:xfrm>
        </p:grpSpPr>
        <p:sp>
          <p:nvSpPr>
            <p:cNvPr id="1958" name="Google Shape;1958;p17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7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7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7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7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3" name="Google Shape;1963;p17"/>
          <p:cNvGrpSpPr/>
          <p:nvPr/>
        </p:nvGrpSpPr>
        <p:grpSpPr>
          <a:xfrm rot="-1180163">
            <a:off x="7792002" y="4375411"/>
            <a:ext cx="1089543" cy="1748178"/>
            <a:chOff x="2402100" y="3854125"/>
            <a:chExt cx="435600" cy="698825"/>
          </a:xfrm>
        </p:grpSpPr>
        <p:sp>
          <p:nvSpPr>
            <p:cNvPr id="1964" name="Google Shape;1964;p17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7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7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7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7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7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7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7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7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7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7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7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7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7" name="Google Shape;1977;p17"/>
          <p:cNvGrpSpPr/>
          <p:nvPr/>
        </p:nvGrpSpPr>
        <p:grpSpPr>
          <a:xfrm flipH="1" rot="4365907">
            <a:off x="4577432" y="-605935"/>
            <a:ext cx="1304077" cy="972228"/>
            <a:chOff x="4500175" y="3779525"/>
            <a:chExt cx="1136425" cy="847075"/>
          </a:xfrm>
        </p:grpSpPr>
        <p:sp>
          <p:nvSpPr>
            <p:cNvPr id="1978" name="Google Shape;1978;p17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7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7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7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17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7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7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17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17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7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7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9" name="Google Shape;1989;p17"/>
          <p:cNvGrpSpPr/>
          <p:nvPr/>
        </p:nvGrpSpPr>
        <p:grpSpPr>
          <a:xfrm flipH="1" rot="-749388">
            <a:off x="8658339" y="3573413"/>
            <a:ext cx="881085" cy="1554102"/>
            <a:chOff x="2797700" y="3217325"/>
            <a:chExt cx="682725" cy="1204225"/>
          </a:xfrm>
        </p:grpSpPr>
        <p:sp>
          <p:nvSpPr>
            <p:cNvPr id="1990" name="Google Shape;1990;p17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7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7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7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7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7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7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>
  <p:cSld name="CUSTOM_2"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8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999" name="Google Shape;1999;p18"/>
          <p:cNvGrpSpPr/>
          <p:nvPr/>
        </p:nvGrpSpPr>
        <p:grpSpPr>
          <a:xfrm flipH="1" rot="10800000">
            <a:off x="6781458" y="-1018402"/>
            <a:ext cx="3596883" cy="1977069"/>
            <a:chOff x="4178350" y="2375050"/>
            <a:chExt cx="938350" cy="515775"/>
          </a:xfrm>
        </p:grpSpPr>
        <p:sp>
          <p:nvSpPr>
            <p:cNvPr id="2000" name="Google Shape;2000;p18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7" name="Google Shape;2007;p18"/>
          <p:cNvGrpSpPr/>
          <p:nvPr/>
        </p:nvGrpSpPr>
        <p:grpSpPr>
          <a:xfrm rot="1908640">
            <a:off x="-506044" y="3997171"/>
            <a:ext cx="1853891" cy="1381864"/>
            <a:chOff x="4500175" y="3779525"/>
            <a:chExt cx="1136425" cy="847075"/>
          </a:xfrm>
        </p:grpSpPr>
        <p:sp>
          <p:nvSpPr>
            <p:cNvPr id="2008" name="Google Shape;2008;p18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8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 rot="-10241612">
            <a:off x="8570423" y="-199156"/>
            <a:ext cx="730366" cy="1353767"/>
            <a:chOff x="2797700" y="3217325"/>
            <a:chExt cx="682725" cy="1204225"/>
          </a:xfrm>
        </p:grpSpPr>
        <p:sp>
          <p:nvSpPr>
            <p:cNvPr id="2020" name="Google Shape;2020;p18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7" name="Google Shape;2027;p18"/>
          <p:cNvGrpSpPr/>
          <p:nvPr/>
        </p:nvGrpSpPr>
        <p:grpSpPr>
          <a:xfrm>
            <a:off x="1247907" y="4602898"/>
            <a:ext cx="548733" cy="498301"/>
            <a:chOff x="3652400" y="3788700"/>
            <a:chExt cx="700450" cy="636075"/>
          </a:xfrm>
        </p:grpSpPr>
        <p:sp>
          <p:nvSpPr>
            <p:cNvPr id="2028" name="Google Shape;2028;p18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9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45" name="Google Shape;2045;p19"/>
          <p:cNvGrpSpPr/>
          <p:nvPr/>
        </p:nvGrpSpPr>
        <p:grpSpPr>
          <a:xfrm>
            <a:off x="-968865" y="4042420"/>
            <a:ext cx="4033310" cy="2216956"/>
            <a:chOff x="4178350" y="2375050"/>
            <a:chExt cx="938350" cy="515775"/>
          </a:xfrm>
        </p:grpSpPr>
        <p:sp>
          <p:nvSpPr>
            <p:cNvPr id="2046" name="Google Shape;2046;p19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19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19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3" name="Google Shape;2053;p19"/>
          <p:cNvSpPr txBox="1"/>
          <p:nvPr>
            <p:ph idx="2" type="title"/>
          </p:nvPr>
        </p:nvSpPr>
        <p:spPr>
          <a:xfrm>
            <a:off x="739275" y="1586050"/>
            <a:ext cx="217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54" name="Google Shape;2054;p19"/>
          <p:cNvSpPr txBox="1"/>
          <p:nvPr>
            <p:ph idx="1" type="subTitle"/>
          </p:nvPr>
        </p:nvSpPr>
        <p:spPr>
          <a:xfrm>
            <a:off x="917725" y="2022975"/>
            <a:ext cx="1820100" cy="14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055" name="Google Shape;2055;p19"/>
          <p:cNvSpPr txBox="1"/>
          <p:nvPr>
            <p:ph idx="3" type="title"/>
          </p:nvPr>
        </p:nvSpPr>
        <p:spPr>
          <a:xfrm>
            <a:off x="3497484" y="1586050"/>
            <a:ext cx="217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56" name="Google Shape;2056;p19"/>
          <p:cNvSpPr txBox="1"/>
          <p:nvPr>
            <p:ph idx="4" type="subTitle"/>
          </p:nvPr>
        </p:nvSpPr>
        <p:spPr>
          <a:xfrm>
            <a:off x="3675927" y="2022975"/>
            <a:ext cx="1820100" cy="14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057" name="Google Shape;2057;p19"/>
          <p:cNvSpPr txBox="1"/>
          <p:nvPr>
            <p:ph idx="5" type="title"/>
          </p:nvPr>
        </p:nvSpPr>
        <p:spPr>
          <a:xfrm>
            <a:off x="6255669" y="1586050"/>
            <a:ext cx="217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58" name="Google Shape;2058;p19"/>
          <p:cNvSpPr txBox="1"/>
          <p:nvPr>
            <p:ph idx="6" type="subTitle"/>
          </p:nvPr>
        </p:nvSpPr>
        <p:spPr>
          <a:xfrm>
            <a:off x="6434105" y="2022975"/>
            <a:ext cx="1820100" cy="14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grpSp>
        <p:nvGrpSpPr>
          <p:cNvPr id="2059" name="Google Shape;2059;p19"/>
          <p:cNvGrpSpPr/>
          <p:nvPr/>
        </p:nvGrpSpPr>
        <p:grpSpPr>
          <a:xfrm flipH="1">
            <a:off x="4934001" y="3770105"/>
            <a:ext cx="5889385" cy="2656239"/>
            <a:chOff x="5619200" y="4458200"/>
            <a:chExt cx="1647150" cy="742900"/>
          </a:xfrm>
        </p:grpSpPr>
        <p:sp>
          <p:nvSpPr>
            <p:cNvPr id="2060" name="Google Shape;2060;p19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9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9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9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5" name="Google Shape;2065;p19"/>
          <p:cNvSpPr/>
          <p:nvPr/>
        </p:nvSpPr>
        <p:spPr>
          <a:xfrm rot="-902929">
            <a:off x="1886651" y="3970630"/>
            <a:ext cx="1751665" cy="1566079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6" name="Google Shape;2066;p19"/>
          <p:cNvGrpSpPr/>
          <p:nvPr/>
        </p:nvGrpSpPr>
        <p:grpSpPr>
          <a:xfrm rot="2510711">
            <a:off x="-447363" y="3313698"/>
            <a:ext cx="892133" cy="1431825"/>
            <a:chOff x="2402100" y="3854125"/>
            <a:chExt cx="435600" cy="698825"/>
          </a:xfrm>
        </p:grpSpPr>
        <p:sp>
          <p:nvSpPr>
            <p:cNvPr id="2067" name="Google Shape;2067;p19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9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9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9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9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0" name="Google Shape;2080;p19"/>
          <p:cNvGrpSpPr/>
          <p:nvPr/>
        </p:nvGrpSpPr>
        <p:grpSpPr>
          <a:xfrm flipH="1" rot="-3072683">
            <a:off x="4221003" y="4225120"/>
            <a:ext cx="1152957" cy="1851544"/>
            <a:chOff x="2402100" y="3854125"/>
            <a:chExt cx="435600" cy="698825"/>
          </a:xfrm>
        </p:grpSpPr>
        <p:sp>
          <p:nvSpPr>
            <p:cNvPr id="2081" name="Google Shape;2081;p19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9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9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9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9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9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9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9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9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9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9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9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9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4" name="Google Shape;2094;p19"/>
          <p:cNvGrpSpPr/>
          <p:nvPr/>
        </p:nvGrpSpPr>
        <p:grpSpPr>
          <a:xfrm rot="418436">
            <a:off x="8074456" y="3054449"/>
            <a:ext cx="1481094" cy="2494688"/>
            <a:chOff x="3026750" y="1552825"/>
            <a:chExt cx="1108700" cy="1867600"/>
          </a:xfrm>
        </p:grpSpPr>
        <p:sp>
          <p:nvSpPr>
            <p:cNvPr id="2095" name="Google Shape;2095;p19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19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9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9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19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19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9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19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19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19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19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19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9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19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9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9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19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19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19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4" name="Google Shape;2114;p19"/>
          <p:cNvGrpSpPr/>
          <p:nvPr/>
        </p:nvGrpSpPr>
        <p:grpSpPr>
          <a:xfrm>
            <a:off x="7050713" y="4328538"/>
            <a:ext cx="700450" cy="636075"/>
            <a:chOff x="3652400" y="3788700"/>
            <a:chExt cx="700450" cy="636075"/>
          </a:xfrm>
        </p:grpSpPr>
        <p:sp>
          <p:nvSpPr>
            <p:cNvPr id="2115" name="Google Shape;2115;p19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9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19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19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19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9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9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9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19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19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0" name="Google Shape;2130;p19"/>
          <p:cNvGrpSpPr/>
          <p:nvPr/>
        </p:nvGrpSpPr>
        <p:grpSpPr>
          <a:xfrm rot="2397965">
            <a:off x="542309" y="4654406"/>
            <a:ext cx="1392016" cy="1037643"/>
            <a:chOff x="4500175" y="3779525"/>
            <a:chExt cx="1136425" cy="847075"/>
          </a:xfrm>
        </p:grpSpPr>
        <p:sp>
          <p:nvSpPr>
            <p:cNvPr id="2131" name="Google Shape;2131;p19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9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9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9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9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9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9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19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"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20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4" name="Google Shape;2144;p20"/>
          <p:cNvSpPr txBox="1"/>
          <p:nvPr>
            <p:ph idx="2" type="title"/>
          </p:nvPr>
        </p:nvSpPr>
        <p:spPr>
          <a:xfrm>
            <a:off x="1495575" y="1942475"/>
            <a:ext cx="225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b="1"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45" name="Google Shape;2145;p20"/>
          <p:cNvSpPr txBox="1"/>
          <p:nvPr>
            <p:ph idx="1" type="subTitle"/>
          </p:nvPr>
        </p:nvSpPr>
        <p:spPr>
          <a:xfrm>
            <a:off x="1679983" y="2278928"/>
            <a:ext cx="188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46" name="Google Shape;2146;p20"/>
          <p:cNvSpPr txBox="1"/>
          <p:nvPr>
            <p:ph idx="3" type="title"/>
          </p:nvPr>
        </p:nvSpPr>
        <p:spPr>
          <a:xfrm>
            <a:off x="5398422" y="1942475"/>
            <a:ext cx="225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b="1"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47" name="Google Shape;2147;p20"/>
          <p:cNvSpPr txBox="1"/>
          <p:nvPr>
            <p:ph idx="4" type="subTitle"/>
          </p:nvPr>
        </p:nvSpPr>
        <p:spPr>
          <a:xfrm>
            <a:off x="5582830" y="2278928"/>
            <a:ext cx="188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/>
        </p:txBody>
      </p:sp>
      <p:grpSp>
        <p:nvGrpSpPr>
          <p:cNvPr id="2148" name="Google Shape;2148;p20"/>
          <p:cNvGrpSpPr/>
          <p:nvPr/>
        </p:nvGrpSpPr>
        <p:grpSpPr>
          <a:xfrm flipH="1" rot="10800000">
            <a:off x="-1428380" y="-930117"/>
            <a:ext cx="4080320" cy="1840312"/>
            <a:chOff x="5619200" y="4458200"/>
            <a:chExt cx="1647150" cy="742900"/>
          </a:xfrm>
        </p:grpSpPr>
        <p:sp>
          <p:nvSpPr>
            <p:cNvPr id="2149" name="Google Shape;2149;p20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4" name="Google Shape;2154;p20"/>
          <p:cNvGrpSpPr/>
          <p:nvPr/>
        </p:nvGrpSpPr>
        <p:grpSpPr>
          <a:xfrm rot="2700000">
            <a:off x="7520181" y="4678617"/>
            <a:ext cx="1617112" cy="1205372"/>
            <a:chOff x="4500175" y="3779525"/>
            <a:chExt cx="1136425" cy="847075"/>
          </a:xfrm>
        </p:grpSpPr>
        <p:sp>
          <p:nvSpPr>
            <p:cNvPr id="2155" name="Google Shape;2155;p20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6" name="Google Shape;2166;p20"/>
          <p:cNvGrpSpPr/>
          <p:nvPr/>
        </p:nvGrpSpPr>
        <p:grpSpPr>
          <a:xfrm rot="-960419">
            <a:off x="8410457" y="3802539"/>
            <a:ext cx="996295" cy="1600728"/>
            <a:chOff x="2402100" y="3854125"/>
            <a:chExt cx="435600" cy="698825"/>
          </a:xfrm>
        </p:grpSpPr>
        <p:sp>
          <p:nvSpPr>
            <p:cNvPr id="2167" name="Google Shape;2167;p20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"/>
          <p:cNvSpPr txBox="1"/>
          <p:nvPr>
            <p:ph type="title"/>
          </p:nvPr>
        </p:nvSpPr>
        <p:spPr>
          <a:xfrm>
            <a:off x="1704900" y="1118800"/>
            <a:ext cx="4638600" cy="18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4" name="Google Shape;45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455" name="Google Shape;455;p3"/>
          <p:cNvGrpSpPr/>
          <p:nvPr/>
        </p:nvGrpSpPr>
        <p:grpSpPr>
          <a:xfrm>
            <a:off x="-782860" y="3775347"/>
            <a:ext cx="5152105" cy="2831811"/>
            <a:chOff x="4178350" y="2375050"/>
            <a:chExt cx="938350" cy="515775"/>
          </a:xfrm>
        </p:grpSpPr>
        <p:sp>
          <p:nvSpPr>
            <p:cNvPr id="456" name="Google Shape;456;p3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3"/>
          <p:cNvGrpSpPr/>
          <p:nvPr/>
        </p:nvGrpSpPr>
        <p:grpSpPr>
          <a:xfrm>
            <a:off x="6372473" y="2804915"/>
            <a:ext cx="3602094" cy="3253055"/>
            <a:chOff x="1992250" y="544500"/>
            <a:chExt cx="1080250" cy="975575"/>
          </a:xfrm>
        </p:grpSpPr>
        <p:sp>
          <p:nvSpPr>
            <p:cNvPr id="464" name="Google Shape;464;p3"/>
            <p:cNvSpPr/>
            <p:nvPr/>
          </p:nvSpPr>
          <p:spPr>
            <a:xfrm>
              <a:off x="1992250" y="544500"/>
              <a:ext cx="999625" cy="975575"/>
            </a:xfrm>
            <a:custGeom>
              <a:rect b="b" l="l" r="r" t="t"/>
              <a:pathLst>
                <a:path extrusionOk="0" h="39023" w="39985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005450" y="605475"/>
              <a:ext cx="1067050" cy="840675"/>
            </a:xfrm>
            <a:custGeom>
              <a:rect b="b" l="l" r="r" t="t"/>
              <a:pathLst>
                <a:path extrusionOk="0" h="33627" w="42682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3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467" name="Google Shape;467;p3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"/>
          <p:cNvGrpSpPr/>
          <p:nvPr/>
        </p:nvGrpSpPr>
        <p:grpSpPr>
          <a:xfrm rot="-9231878">
            <a:off x="-141228" y="-529839"/>
            <a:ext cx="1480974" cy="2494776"/>
            <a:chOff x="3026750" y="1552825"/>
            <a:chExt cx="1108700" cy="1867600"/>
          </a:xfrm>
        </p:grpSpPr>
        <p:sp>
          <p:nvSpPr>
            <p:cNvPr id="473" name="Google Shape;473;p3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3"/>
          <p:cNvGrpSpPr/>
          <p:nvPr/>
        </p:nvGrpSpPr>
        <p:grpSpPr>
          <a:xfrm>
            <a:off x="6567163" y="2686213"/>
            <a:ext cx="700450" cy="636075"/>
            <a:chOff x="3652400" y="3788700"/>
            <a:chExt cx="700450" cy="636075"/>
          </a:xfrm>
        </p:grpSpPr>
        <p:sp>
          <p:nvSpPr>
            <p:cNvPr id="493" name="Google Shape;493;p3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3"/>
          <p:cNvSpPr/>
          <p:nvPr/>
        </p:nvSpPr>
        <p:spPr>
          <a:xfrm>
            <a:off x="4772025" y="4040688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"/>
          <p:cNvSpPr/>
          <p:nvPr/>
        </p:nvSpPr>
        <p:spPr>
          <a:xfrm rot="-7924493">
            <a:off x="7750545" y="1004012"/>
            <a:ext cx="2380423" cy="2128278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3"/>
          <p:cNvGrpSpPr/>
          <p:nvPr/>
        </p:nvGrpSpPr>
        <p:grpSpPr>
          <a:xfrm rot="-1410829">
            <a:off x="4783846" y="3456329"/>
            <a:ext cx="2824180" cy="3000479"/>
            <a:chOff x="4159600" y="887163"/>
            <a:chExt cx="1265600" cy="1344550"/>
          </a:xfrm>
        </p:grpSpPr>
        <p:sp>
          <p:nvSpPr>
            <p:cNvPr id="511" name="Google Shape;511;p3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3"/>
          <p:cNvGrpSpPr/>
          <p:nvPr/>
        </p:nvGrpSpPr>
        <p:grpSpPr>
          <a:xfrm rot="10800000">
            <a:off x="3717701" y="-576763"/>
            <a:ext cx="854294" cy="1506847"/>
            <a:chOff x="2797700" y="3217325"/>
            <a:chExt cx="682725" cy="1204225"/>
          </a:xfrm>
        </p:grpSpPr>
        <p:sp>
          <p:nvSpPr>
            <p:cNvPr id="617" name="Google Shape;617;p3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3"/>
          <p:cNvGrpSpPr/>
          <p:nvPr/>
        </p:nvGrpSpPr>
        <p:grpSpPr>
          <a:xfrm>
            <a:off x="3643124" y="4164755"/>
            <a:ext cx="1003441" cy="1583602"/>
            <a:chOff x="322650" y="2571325"/>
            <a:chExt cx="573100" cy="904450"/>
          </a:xfrm>
        </p:grpSpPr>
        <p:sp>
          <p:nvSpPr>
            <p:cNvPr id="625" name="Google Shape;625;p3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3"/>
          <p:cNvGrpSpPr/>
          <p:nvPr/>
        </p:nvGrpSpPr>
        <p:grpSpPr>
          <a:xfrm rot="-7425790">
            <a:off x="7734429" y="-849317"/>
            <a:ext cx="1126854" cy="1807792"/>
            <a:chOff x="2402100" y="3854125"/>
            <a:chExt cx="435600" cy="698825"/>
          </a:xfrm>
        </p:grpSpPr>
        <p:sp>
          <p:nvSpPr>
            <p:cNvPr id="633" name="Google Shape;633;p3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3"/>
          <p:cNvSpPr/>
          <p:nvPr/>
        </p:nvSpPr>
        <p:spPr>
          <a:xfrm>
            <a:off x="5573363" y="1106888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3"/>
          <p:cNvGrpSpPr/>
          <p:nvPr/>
        </p:nvGrpSpPr>
        <p:grpSpPr>
          <a:xfrm flipH="1" rot="1299035">
            <a:off x="8043736" y="3636036"/>
            <a:ext cx="771943" cy="2103937"/>
            <a:chOff x="10084800" y="4174013"/>
            <a:chExt cx="585175" cy="1594900"/>
          </a:xfrm>
        </p:grpSpPr>
        <p:sp>
          <p:nvSpPr>
            <p:cNvPr id="648" name="Google Shape;648;p3"/>
            <p:cNvSpPr/>
            <p:nvPr/>
          </p:nvSpPr>
          <p:spPr>
            <a:xfrm>
              <a:off x="10201075" y="4663100"/>
              <a:ext cx="103750" cy="217325"/>
            </a:xfrm>
            <a:custGeom>
              <a:rect b="b" l="l" r="r" t="t"/>
              <a:pathLst>
                <a:path extrusionOk="0" h="8693" w="415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rgbClr val="F09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9" name="Google Shape;649;p3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650" name="Google Shape;650;p3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rect b="b" l="l" r="r" t="t"/>
                <a:pathLst>
                  <a:path extrusionOk="0" h="14359" w="5398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rect b="b" l="l" r="r" t="t"/>
                <a:pathLst>
                  <a:path extrusionOk="0" h="4332" w="8109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rect b="b" l="l" r="r" t="t"/>
                <a:pathLst>
                  <a:path extrusionOk="0" h="10003" w="11822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rect b="b" l="l" r="r" t="t"/>
                <a:pathLst>
                  <a:path extrusionOk="0" h="5399" w="6373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rect b="b" l="l" r="r" t="t"/>
                <a:pathLst>
                  <a:path extrusionOk="0" h="15465" w="7644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rect b="b" l="l" r="r" t="t"/>
                <a:pathLst>
                  <a:path extrusionOk="0" h="49792" w="10254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rect b="b" l="l" r="r" t="t"/>
                <a:pathLst>
                  <a:path extrusionOk="0" h="16604" w="7686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rect b="b" l="l" r="r" t="t"/>
                <a:pathLst>
                  <a:path extrusionOk="0" h="9752" w="4626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rect b="b" l="l" r="r" t="t"/>
                <a:pathLst>
                  <a:path extrusionOk="0" h="13662" w="11266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rect b="b" l="l" r="r" t="t"/>
                <a:pathLst>
                  <a:path extrusionOk="0" h="8137" w="6613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rect b="b" l="l" r="r" t="t"/>
                <a:pathLst>
                  <a:path extrusionOk="0" h="17551" w="10467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rect b="b" l="l" r="r" t="t"/>
                <a:pathLst>
                  <a:path extrusionOk="0" h="10732" w="10262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rect b="b" l="l" r="r" t="t"/>
                <a:pathLst>
                  <a:path extrusionOk="0" h="5850" w="6778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3" name="Google Shape;663;p3"/>
          <p:cNvGrpSpPr/>
          <p:nvPr/>
        </p:nvGrpSpPr>
        <p:grpSpPr>
          <a:xfrm rot="3811239">
            <a:off x="842998" y="4293442"/>
            <a:ext cx="885610" cy="1420767"/>
            <a:chOff x="2402100" y="3854125"/>
            <a:chExt cx="435600" cy="698825"/>
          </a:xfrm>
        </p:grpSpPr>
        <p:sp>
          <p:nvSpPr>
            <p:cNvPr id="664" name="Google Shape;664;p3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3"/>
          <p:cNvGrpSpPr/>
          <p:nvPr/>
        </p:nvGrpSpPr>
        <p:grpSpPr>
          <a:xfrm>
            <a:off x="1813575" y="54213"/>
            <a:ext cx="610325" cy="417350"/>
            <a:chOff x="364525" y="2023775"/>
            <a:chExt cx="610325" cy="417350"/>
          </a:xfrm>
        </p:grpSpPr>
        <p:sp>
          <p:nvSpPr>
            <p:cNvPr id="678" name="Google Shape;678;p3"/>
            <p:cNvSpPr/>
            <p:nvPr/>
          </p:nvSpPr>
          <p:spPr>
            <a:xfrm>
              <a:off x="739075" y="2213250"/>
              <a:ext cx="87825" cy="70625"/>
            </a:xfrm>
            <a:custGeom>
              <a:rect b="b" l="l" r="r" t="t"/>
              <a:pathLst>
                <a:path extrusionOk="0" h="2825" w="3513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66250" y="2220425"/>
              <a:ext cx="108600" cy="75500"/>
            </a:xfrm>
            <a:custGeom>
              <a:rect b="b" l="l" r="r" t="t"/>
              <a:pathLst>
                <a:path extrusionOk="0" h="3020" w="4344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20425" y="2375175"/>
              <a:ext cx="91525" cy="65950"/>
            </a:xfrm>
            <a:custGeom>
              <a:rect b="b" l="l" r="r" t="t"/>
              <a:pathLst>
                <a:path extrusionOk="0" h="2638" w="3661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571500" y="2185225"/>
              <a:ext cx="110225" cy="72125"/>
            </a:xfrm>
            <a:custGeom>
              <a:rect b="b" l="l" r="r" t="t"/>
              <a:pathLst>
                <a:path extrusionOk="0" h="2885" w="4409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58450" y="2059975"/>
              <a:ext cx="102400" cy="71400"/>
            </a:xfrm>
            <a:custGeom>
              <a:rect b="b" l="l" r="r" t="t"/>
              <a:pathLst>
                <a:path extrusionOk="0" h="2856" w="4096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74200" y="2335625"/>
              <a:ext cx="88100" cy="62525"/>
            </a:xfrm>
            <a:custGeom>
              <a:rect b="b" l="l" r="r" t="t"/>
              <a:pathLst>
                <a:path extrusionOk="0" h="2501" w="3524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8800" y="2023775"/>
              <a:ext cx="93075" cy="63850"/>
            </a:xfrm>
            <a:custGeom>
              <a:rect b="b" l="l" r="r" t="t"/>
              <a:pathLst>
                <a:path extrusionOk="0" h="2554" w="3723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64525" y="2209500"/>
              <a:ext cx="76800" cy="52900"/>
            </a:xfrm>
            <a:custGeom>
              <a:rect b="b" l="l" r="r" t="t"/>
              <a:pathLst>
                <a:path extrusionOk="0" h="2116" w="3072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3"/>
          <p:cNvSpPr txBox="1"/>
          <p:nvPr>
            <p:ph idx="1" type="subTitle"/>
          </p:nvPr>
        </p:nvSpPr>
        <p:spPr>
          <a:xfrm>
            <a:off x="1724025" y="2417350"/>
            <a:ext cx="3569100" cy="7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7" name="Google Shape;687;p3"/>
          <p:cNvSpPr/>
          <p:nvPr/>
        </p:nvSpPr>
        <p:spPr>
          <a:xfrm rot="2123667">
            <a:off x="-854597" y="2677036"/>
            <a:ext cx="2002427" cy="1790427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5"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21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182" name="Google Shape;2182;p21"/>
          <p:cNvGrpSpPr/>
          <p:nvPr/>
        </p:nvGrpSpPr>
        <p:grpSpPr>
          <a:xfrm flipH="1" rot="10800000">
            <a:off x="5732935" y="-934443"/>
            <a:ext cx="4033310" cy="2216956"/>
            <a:chOff x="4178350" y="2375050"/>
            <a:chExt cx="938350" cy="515775"/>
          </a:xfrm>
        </p:grpSpPr>
        <p:sp>
          <p:nvSpPr>
            <p:cNvPr id="2183" name="Google Shape;2183;p21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0" name="Google Shape;2190;p21"/>
          <p:cNvSpPr/>
          <p:nvPr/>
        </p:nvSpPr>
        <p:spPr>
          <a:xfrm flipH="1" rot="-7703151">
            <a:off x="7840623" y="450854"/>
            <a:ext cx="1751627" cy="1566062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1" name="Google Shape;2191;p21"/>
          <p:cNvGrpSpPr/>
          <p:nvPr/>
        </p:nvGrpSpPr>
        <p:grpSpPr>
          <a:xfrm rot="-1615319">
            <a:off x="8553687" y="2224632"/>
            <a:ext cx="994894" cy="1675561"/>
            <a:chOff x="3026750" y="1552825"/>
            <a:chExt cx="1108700" cy="1867600"/>
          </a:xfrm>
        </p:grpSpPr>
        <p:sp>
          <p:nvSpPr>
            <p:cNvPr id="2192" name="Google Shape;2192;p21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1" name="Google Shape;2211;p21"/>
          <p:cNvGrpSpPr/>
          <p:nvPr/>
        </p:nvGrpSpPr>
        <p:grpSpPr>
          <a:xfrm rot="-1770465">
            <a:off x="7336470" y="3595724"/>
            <a:ext cx="2662548" cy="2828642"/>
            <a:chOff x="4159600" y="887163"/>
            <a:chExt cx="1265600" cy="1344550"/>
          </a:xfrm>
        </p:grpSpPr>
        <p:sp>
          <p:nvSpPr>
            <p:cNvPr id="2212" name="Google Shape;2212;p21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7" name="Google Shape;2317;p21"/>
          <p:cNvGrpSpPr/>
          <p:nvPr/>
        </p:nvGrpSpPr>
        <p:grpSpPr>
          <a:xfrm rot="-8100000">
            <a:off x="6005905" y="-489798"/>
            <a:ext cx="830250" cy="1464437"/>
            <a:chOff x="2797700" y="3217325"/>
            <a:chExt cx="682725" cy="1204225"/>
          </a:xfrm>
        </p:grpSpPr>
        <p:sp>
          <p:nvSpPr>
            <p:cNvPr id="2318" name="Google Shape;2318;p21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5" name="Google Shape;2325;p21"/>
          <p:cNvGrpSpPr/>
          <p:nvPr/>
        </p:nvGrpSpPr>
        <p:grpSpPr>
          <a:xfrm>
            <a:off x="7128200" y="417650"/>
            <a:ext cx="700450" cy="636075"/>
            <a:chOff x="3652400" y="3788700"/>
            <a:chExt cx="700450" cy="636075"/>
          </a:xfrm>
        </p:grpSpPr>
        <p:sp>
          <p:nvSpPr>
            <p:cNvPr id="2326" name="Google Shape;2326;p21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22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3" name="Google Shape;2343;p22"/>
          <p:cNvSpPr txBox="1"/>
          <p:nvPr>
            <p:ph idx="2" type="title"/>
          </p:nvPr>
        </p:nvSpPr>
        <p:spPr>
          <a:xfrm>
            <a:off x="711500" y="1619750"/>
            <a:ext cx="24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44" name="Google Shape;2344;p22"/>
          <p:cNvSpPr txBox="1"/>
          <p:nvPr>
            <p:ph idx="1" type="subTitle"/>
          </p:nvPr>
        </p:nvSpPr>
        <p:spPr>
          <a:xfrm>
            <a:off x="909119" y="2056675"/>
            <a:ext cx="2016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345" name="Google Shape;2345;p22"/>
          <p:cNvSpPr txBox="1"/>
          <p:nvPr>
            <p:ph idx="3" type="title"/>
          </p:nvPr>
        </p:nvSpPr>
        <p:spPr>
          <a:xfrm>
            <a:off x="3365053" y="1619750"/>
            <a:ext cx="24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46" name="Google Shape;2346;p22"/>
          <p:cNvSpPr txBox="1"/>
          <p:nvPr>
            <p:ph idx="4" type="subTitle"/>
          </p:nvPr>
        </p:nvSpPr>
        <p:spPr>
          <a:xfrm>
            <a:off x="3562672" y="2056675"/>
            <a:ext cx="2016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347" name="Google Shape;2347;p22"/>
          <p:cNvSpPr txBox="1"/>
          <p:nvPr>
            <p:ph idx="5" type="title"/>
          </p:nvPr>
        </p:nvSpPr>
        <p:spPr>
          <a:xfrm>
            <a:off x="6018604" y="1619750"/>
            <a:ext cx="24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48" name="Google Shape;2348;p22"/>
          <p:cNvSpPr txBox="1"/>
          <p:nvPr>
            <p:ph idx="6" type="subTitle"/>
          </p:nvPr>
        </p:nvSpPr>
        <p:spPr>
          <a:xfrm>
            <a:off x="6216223" y="2056675"/>
            <a:ext cx="2016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349" name="Google Shape;2349;p22"/>
          <p:cNvSpPr txBox="1"/>
          <p:nvPr>
            <p:ph idx="7" type="title"/>
          </p:nvPr>
        </p:nvSpPr>
        <p:spPr>
          <a:xfrm>
            <a:off x="711500" y="3266825"/>
            <a:ext cx="24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50" name="Google Shape;2350;p22"/>
          <p:cNvSpPr txBox="1"/>
          <p:nvPr>
            <p:ph idx="8" type="subTitle"/>
          </p:nvPr>
        </p:nvSpPr>
        <p:spPr>
          <a:xfrm>
            <a:off x="909119" y="3703750"/>
            <a:ext cx="2016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351" name="Google Shape;2351;p22"/>
          <p:cNvSpPr txBox="1"/>
          <p:nvPr>
            <p:ph idx="9" type="title"/>
          </p:nvPr>
        </p:nvSpPr>
        <p:spPr>
          <a:xfrm>
            <a:off x="3365053" y="3266825"/>
            <a:ext cx="24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52" name="Google Shape;2352;p22"/>
          <p:cNvSpPr txBox="1"/>
          <p:nvPr>
            <p:ph idx="13" type="subTitle"/>
          </p:nvPr>
        </p:nvSpPr>
        <p:spPr>
          <a:xfrm>
            <a:off x="3562672" y="3703750"/>
            <a:ext cx="2016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353" name="Google Shape;2353;p22"/>
          <p:cNvSpPr txBox="1"/>
          <p:nvPr>
            <p:ph idx="14" type="title"/>
          </p:nvPr>
        </p:nvSpPr>
        <p:spPr>
          <a:xfrm>
            <a:off x="6018604" y="3266825"/>
            <a:ext cx="24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54" name="Google Shape;2354;p22"/>
          <p:cNvSpPr txBox="1"/>
          <p:nvPr>
            <p:ph idx="15" type="subTitle"/>
          </p:nvPr>
        </p:nvSpPr>
        <p:spPr>
          <a:xfrm>
            <a:off x="6216223" y="3703750"/>
            <a:ext cx="20160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/>
        </p:txBody>
      </p:sp>
      <p:grpSp>
        <p:nvGrpSpPr>
          <p:cNvPr id="2355" name="Google Shape;2355;p22"/>
          <p:cNvGrpSpPr/>
          <p:nvPr/>
        </p:nvGrpSpPr>
        <p:grpSpPr>
          <a:xfrm rot="1173898">
            <a:off x="-1372120" y="3755390"/>
            <a:ext cx="2662527" cy="2828619"/>
            <a:chOff x="4159600" y="887163"/>
            <a:chExt cx="1265600" cy="1344550"/>
          </a:xfrm>
        </p:grpSpPr>
        <p:sp>
          <p:nvSpPr>
            <p:cNvPr id="2356" name="Google Shape;2356;p22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2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2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1" name="Google Shape;2461;p22"/>
          <p:cNvGrpSpPr/>
          <p:nvPr/>
        </p:nvGrpSpPr>
        <p:grpSpPr>
          <a:xfrm>
            <a:off x="7407388" y="134225"/>
            <a:ext cx="700450" cy="636075"/>
            <a:chOff x="3652400" y="3788700"/>
            <a:chExt cx="700450" cy="636075"/>
          </a:xfrm>
        </p:grpSpPr>
        <p:sp>
          <p:nvSpPr>
            <p:cNvPr id="2462" name="Google Shape;2462;p22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2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2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2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2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2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2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2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2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2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2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2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2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2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2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7" name="Google Shape;2477;p22"/>
          <p:cNvGrpSpPr/>
          <p:nvPr/>
        </p:nvGrpSpPr>
        <p:grpSpPr>
          <a:xfrm flipH="1" rot="-3039065">
            <a:off x="7837576" y="3923594"/>
            <a:ext cx="1593759" cy="1188216"/>
            <a:chOff x="4500175" y="3779525"/>
            <a:chExt cx="1136425" cy="847075"/>
          </a:xfrm>
        </p:grpSpPr>
        <p:sp>
          <p:nvSpPr>
            <p:cNvPr id="2478" name="Google Shape;2478;p22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2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2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2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9" name="Google Shape;2489;p22"/>
          <p:cNvGrpSpPr/>
          <p:nvPr/>
        </p:nvGrpSpPr>
        <p:grpSpPr>
          <a:xfrm flipH="1" rot="-9780778">
            <a:off x="8246956" y="-394089"/>
            <a:ext cx="1152981" cy="1851515"/>
            <a:chOff x="2402100" y="3854125"/>
            <a:chExt cx="435600" cy="698825"/>
          </a:xfrm>
        </p:grpSpPr>
        <p:sp>
          <p:nvSpPr>
            <p:cNvPr id="2490" name="Google Shape;2490;p22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8">
    <p:spTree>
      <p:nvGrpSpPr>
        <p:cNvPr id="2503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3"/>
          <p:cNvSpPr txBox="1"/>
          <p:nvPr>
            <p:ph type="title"/>
          </p:nvPr>
        </p:nvSpPr>
        <p:spPr>
          <a:xfrm>
            <a:off x="2352300" y="1590675"/>
            <a:ext cx="4439400" cy="20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Font typeface="Poppins ExtraBold"/>
              <a:buNone/>
              <a:defRPr sz="59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05" name="Google Shape;2505;p23"/>
          <p:cNvGrpSpPr/>
          <p:nvPr/>
        </p:nvGrpSpPr>
        <p:grpSpPr>
          <a:xfrm>
            <a:off x="-1246849" y="3765872"/>
            <a:ext cx="5828092" cy="2831811"/>
            <a:chOff x="4178350" y="2375050"/>
            <a:chExt cx="938350" cy="515775"/>
          </a:xfrm>
        </p:grpSpPr>
        <p:sp>
          <p:nvSpPr>
            <p:cNvPr id="2506" name="Google Shape;2506;p23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3" name="Google Shape;2513;p23"/>
          <p:cNvGrpSpPr/>
          <p:nvPr/>
        </p:nvGrpSpPr>
        <p:grpSpPr>
          <a:xfrm>
            <a:off x="7091873" y="1313494"/>
            <a:ext cx="3602094" cy="4091562"/>
            <a:chOff x="1992250" y="544500"/>
            <a:chExt cx="1080250" cy="975575"/>
          </a:xfrm>
        </p:grpSpPr>
        <p:sp>
          <p:nvSpPr>
            <p:cNvPr id="2514" name="Google Shape;2514;p23"/>
            <p:cNvSpPr/>
            <p:nvPr/>
          </p:nvSpPr>
          <p:spPr>
            <a:xfrm>
              <a:off x="1992250" y="544500"/>
              <a:ext cx="999625" cy="975575"/>
            </a:xfrm>
            <a:custGeom>
              <a:rect b="b" l="l" r="r" t="t"/>
              <a:pathLst>
                <a:path extrusionOk="0" h="39023" w="39985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2005450" y="605475"/>
              <a:ext cx="1067050" cy="840675"/>
            </a:xfrm>
            <a:custGeom>
              <a:rect b="b" l="l" r="r" t="t"/>
              <a:pathLst>
                <a:path extrusionOk="0" h="33627" w="42682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6" name="Google Shape;2516;p23"/>
          <p:cNvGrpSpPr/>
          <p:nvPr/>
        </p:nvGrpSpPr>
        <p:grpSpPr>
          <a:xfrm flipH="1" rot="-10799910">
            <a:off x="-680414" y="-854780"/>
            <a:ext cx="6290136" cy="2667902"/>
            <a:chOff x="5619200" y="4458200"/>
            <a:chExt cx="1647150" cy="742900"/>
          </a:xfrm>
        </p:grpSpPr>
        <p:sp>
          <p:nvSpPr>
            <p:cNvPr id="2517" name="Google Shape;2517;p23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2" name="Google Shape;2522;p23"/>
          <p:cNvSpPr/>
          <p:nvPr/>
        </p:nvSpPr>
        <p:spPr>
          <a:xfrm flipH="1" rot="-594068">
            <a:off x="6556569" y="3819875"/>
            <a:ext cx="1751598" cy="1566049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3" name="Google Shape;2523;p23"/>
          <p:cNvGrpSpPr/>
          <p:nvPr/>
        </p:nvGrpSpPr>
        <p:grpSpPr>
          <a:xfrm rot="-8875866">
            <a:off x="7098170" y="-559782"/>
            <a:ext cx="2662596" cy="2828693"/>
            <a:chOff x="4159600" y="887163"/>
            <a:chExt cx="1265600" cy="1344550"/>
          </a:xfrm>
        </p:grpSpPr>
        <p:sp>
          <p:nvSpPr>
            <p:cNvPr id="2524" name="Google Shape;2524;p23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3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3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3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3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3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3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3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3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3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3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3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3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3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3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3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3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3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3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3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3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3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3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3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3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3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3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3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3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3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3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3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3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3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3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3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3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3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3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3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3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3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3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3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3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3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3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3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3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3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3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3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3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3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3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3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3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3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3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3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3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3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3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3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3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3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3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3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3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3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3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3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3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3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3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3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3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3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3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3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3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3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3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3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9" name="Google Shape;2629;p23"/>
          <p:cNvGrpSpPr/>
          <p:nvPr/>
        </p:nvGrpSpPr>
        <p:grpSpPr>
          <a:xfrm rot="-8100000">
            <a:off x="6382755" y="-253048"/>
            <a:ext cx="830250" cy="1464437"/>
            <a:chOff x="2797700" y="3217325"/>
            <a:chExt cx="682725" cy="1204225"/>
          </a:xfrm>
        </p:grpSpPr>
        <p:sp>
          <p:nvSpPr>
            <p:cNvPr id="2630" name="Google Shape;2630;p23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3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3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3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3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3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3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7" name="Google Shape;2637;p23"/>
          <p:cNvSpPr/>
          <p:nvPr/>
        </p:nvSpPr>
        <p:spPr>
          <a:xfrm flipH="1" rot="10799784">
            <a:off x="1321967" y="-445927"/>
            <a:ext cx="1751608" cy="1566088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8" name="Google Shape;2638;p23"/>
          <p:cNvGrpSpPr/>
          <p:nvPr/>
        </p:nvGrpSpPr>
        <p:grpSpPr>
          <a:xfrm flipH="1" rot="-1844995">
            <a:off x="3700491" y="4073717"/>
            <a:ext cx="1152957" cy="1851573"/>
            <a:chOff x="2402100" y="3854125"/>
            <a:chExt cx="435600" cy="698825"/>
          </a:xfrm>
        </p:grpSpPr>
        <p:sp>
          <p:nvSpPr>
            <p:cNvPr id="2639" name="Google Shape;2639;p23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3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3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3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3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3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3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3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3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3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3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3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3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2" name="Google Shape;2652;p23"/>
          <p:cNvGrpSpPr/>
          <p:nvPr/>
        </p:nvGrpSpPr>
        <p:grpSpPr>
          <a:xfrm rot="-729370">
            <a:off x="-351059" y="2414925"/>
            <a:ext cx="1481061" cy="2494697"/>
            <a:chOff x="3026750" y="1552825"/>
            <a:chExt cx="1108700" cy="1867600"/>
          </a:xfrm>
        </p:grpSpPr>
        <p:sp>
          <p:nvSpPr>
            <p:cNvPr id="2653" name="Google Shape;2653;p23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3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3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3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3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3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3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3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3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3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3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3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3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3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3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3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3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3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3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2" name="Google Shape;2672;p23"/>
          <p:cNvGrpSpPr/>
          <p:nvPr/>
        </p:nvGrpSpPr>
        <p:grpSpPr>
          <a:xfrm>
            <a:off x="714288" y="1454150"/>
            <a:ext cx="700450" cy="636075"/>
            <a:chOff x="3652400" y="3788700"/>
            <a:chExt cx="700450" cy="636075"/>
          </a:xfrm>
        </p:grpSpPr>
        <p:sp>
          <p:nvSpPr>
            <p:cNvPr id="2673" name="Google Shape;2673;p23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3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3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3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3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3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3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3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3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3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3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3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3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3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3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8" name="Google Shape;2688;p23"/>
          <p:cNvGrpSpPr/>
          <p:nvPr/>
        </p:nvGrpSpPr>
        <p:grpSpPr>
          <a:xfrm rot="-9204427">
            <a:off x="-756150" y="-605782"/>
            <a:ext cx="1987515" cy="1481882"/>
            <a:chOff x="4500175" y="3779525"/>
            <a:chExt cx="1136425" cy="847075"/>
          </a:xfrm>
        </p:grpSpPr>
        <p:sp>
          <p:nvSpPr>
            <p:cNvPr id="2689" name="Google Shape;2689;p23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3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3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3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3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3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3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3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3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3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3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0" name="Google Shape;2700;p23"/>
          <p:cNvGrpSpPr/>
          <p:nvPr/>
        </p:nvGrpSpPr>
        <p:grpSpPr>
          <a:xfrm flipH="1" rot="7750108">
            <a:off x="4878738" y="-724361"/>
            <a:ext cx="952509" cy="1529675"/>
            <a:chOff x="2402100" y="3854125"/>
            <a:chExt cx="435600" cy="698825"/>
          </a:xfrm>
        </p:grpSpPr>
        <p:sp>
          <p:nvSpPr>
            <p:cNvPr id="2701" name="Google Shape;2701;p23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3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3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3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3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3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3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3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3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3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3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3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3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4" name="Google Shape;2714;p23"/>
          <p:cNvGrpSpPr/>
          <p:nvPr/>
        </p:nvGrpSpPr>
        <p:grpSpPr>
          <a:xfrm rot="-7507142">
            <a:off x="8716901" y="1365099"/>
            <a:ext cx="1010262" cy="1594241"/>
            <a:chOff x="322650" y="2571325"/>
            <a:chExt cx="573100" cy="904450"/>
          </a:xfrm>
        </p:grpSpPr>
        <p:sp>
          <p:nvSpPr>
            <p:cNvPr id="2715" name="Google Shape;2715;p23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3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3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3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3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3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3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2" name="Google Shape;2722;p23"/>
          <p:cNvSpPr/>
          <p:nvPr/>
        </p:nvSpPr>
        <p:spPr>
          <a:xfrm>
            <a:off x="5979500" y="4385200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3" name="Google Shape;2723;p23"/>
          <p:cNvSpPr/>
          <p:nvPr/>
        </p:nvSpPr>
        <p:spPr>
          <a:xfrm>
            <a:off x="1321975" y="3364200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4" name="Google Shape;2724;p23"/>
          <p:cNvSpPr/>
          <p:nvPr/>
        </p:nvSpPr>
        <p:spPr>
          <a:xfrm>
            <a:off x="6944700" y="973750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">
    <p:spTree>
      <p:nvGrpSpPr>
        <p:cNvPr id="2725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6" name="Google Shape;2726;p24"/>
          <p:cNvGrpSpPr/>
          <p:nvPr/>
        </p:nvGrpSpPr>
        <p:grpSpPr>
          <a:xfrm flipH="1" rot="10800000">
            <a:off x="5730744" y="-916596"/>
            <a:ext cx="4132681" cy="1868601"/>
            <a:chOff x="4178350" y="2375050"/>
            <a:chExt cx="938350" cy="515775"/>
          </a:xfrm>
        </p:grpSpPr>
        <p:sp>
          <p:nvSpPr>
            <p:cNvPr id="2727" name="Google Shape;2727;p24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4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4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4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4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4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4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4" name="Google Shape;2734;p24"/>
          <p:cNvSpPr txBox="1"/>
          <p:nvPr>
            <p:ph type="title"/>
          </p:nvPr>
        </p:nvSpPr>
        <p:spPr>
          <a:xfrm>
            <a:off x="714300" y="15652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5" name="Google Shape;2735;p24"/>
          <p:cNvSpPr txBox="1"/>
          <p:nvPr>
            <p:ph idx="1" type="body"/>
          </p:nvPr>
        </p:nvSpPr>
        <p:spPr>
          <a:xfrm>
            <a:off x="714300" y="2399250"/>
            <a:ext cx="2808000" cy="25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2736" name="Google Shape;2736;p24"/>
          <p:cNvGrpSpPr/>
          <p:nvPr/>
        </p:nvGrpSpPr>
        <p:grpSpPr>
          <a:xfrm rot="10799895">
            <a:off x="-435736" y="-1412231"/>
            <a:ext cx="5385686" cy="2148244"/>
            <a:chOff x="5619200" y="4458200"/>
            <a:chExt cx="1647150" cy="742900"/>
          </a:xfrm>
        </p:grpSpPr>
        <p:sp>
          <p:nvSpPr>
            <p:cNvPr id="2737" name="Google Shape;2737;p24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4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4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4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4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2" name="Google Shape;2742;p24"/>
          <p:cNvSpPr/>
          <p:nvPr/>
        </p:nvSpPr>
        <p:spPr>
          <a:xfrm flipH="1" rot="9218179">
            <a:off x="170741" y="-579539"/>
            <a:ext cx="1751526" cy="1566045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3" name="Google Shape;2743;p24"/>
          <p:cNvGrpSpPr/>
          <p:nvPr/>
        </p:nvGrpSpPr>
        <p:grpSpPr>
          <a:xfrm flipH="1" rot="7750108">
            <a:off x="4392738" y="-829111"/>
            <a:ext cx="952509" cy="1529675"/>
            <a:chOff x="2402100" y="3854125"/>
            <a:chExt cx="435600" cy="698825"/>
          </a:xfrm>
        </p:grpSpPr>
        <p:sp>
          <p:nvSpPr>
            <p:cNvPr id="2744" name="Google Shape;2744;p24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4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4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4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4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4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4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4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4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4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4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4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4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7" name="Google Shape;2757;p24"/>
          <p:cNvGrpSpPr/>
          <p:nvPr/>
        </p:nvGrpSpPr>
        <p:grpSpPr>
          <a:xfrm rot="-9070246">
            <a:off x="7849009" y="-390610"/>
            <a:ext cx="1593868" cy="1188162"/>
            <a:chOff x="4500175" y="3779525"/>
            <a:chExt cx="1136425" cy="847075"/>
          </a:xfrm>
        </p:grpSpPr>
        <p:sp>
          <p:nvSpPr>
            <p:cNvPr id="2758" name="Google Shape;2758;p24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4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4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4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4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4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4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4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4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4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4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9" name="Google Shape;2769;p24"/>
          <p:cNvGrpSpPr/>
          <p:nvPr/>
        </p:nvGrpSpPr>
        <p:grpSpPr>
          <a:xfrm>
            <a:off x="1962838" y="192913"/>
            <a:ext cx="700450" cy="636075"/>
            <a:chOff x="3652400" y="3788700"/>
            <a:chExt cx="700450" cy="636075"/>
          </a:xfrm>
        </p:grpSpPr>
        <p:sp>
          <p:nvSpPr>
            <p:cNvPr id="2770" name="Google Shape;2770;p24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4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4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4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4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4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4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4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4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4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4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4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4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4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4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5" name="Google Shape;2785;p24"/>
          <p:cNvSpPr/>
          <p:nvPr/>
        </p:nvSpPr>
        <p:spPr>
          <a:xfrm>
            <a:off x="7767625" y="788038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325125" y="511600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7" name="Google Shape;2787;p24"/>
          <p:cNvGrpSpPr/>
          <p:nvPr/>
        </p:nvGrpSpPr>
        <p:grpSpPr>
          <a:xfrm rot="-10423553">
            <a:off x="5602182" y="-660273"/>
            <a:ext cx="830251" cy="1464439"/>
            <a:chOff x="2797700" y="3217325"/>
            <a:chExt cx="682725" cy="1204225"/>
          </a:xfrm>
        </p:grpSpPr>
        <p:sp>
          <p:nvSpPr>
            <p:cNvPr id="2788" name="Google Shape;2788;p24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4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4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4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4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4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4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3">
    <p:spTree>
      <p:nvGrpSpPr>
        <p:cNvPr id="2795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25"/>
          <p:cNvSpPr txBox="1"/>
          <p:nvPr>
            <p:ph hasCustomPrompt="1" type="title"/>
          </p:nvPr>
        </p:nvSpPr>
        <p:spPr>
          <a:xfrm>
            <a:off x="714300" y="1218625"/>
            <a:ext cx="22293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Poppins ExtraBold"/>
              <a:buNone/>
              <a:defRPr sz="43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t>xx%</a:t>
            </a:r>
          </a:p>
        </p:txBody>
      </p:sp>
      <p:sp>
        <p:nvSpPr>
          <p:cNvPr id="2797" name="Google Shape;2797;p25"/>
          <p:cNvSpPr txBox="1"/>
          <p:nvPr>
            <p:ph idx="1" type="subTitle"/>
          </p:nvPr>
        </p:nvSpPr>
        <p:spPr>
          <a:xfrm>
            <a:off x="762603" y="2573800"/>
            <a:ext cx="21327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8" name="Google Shape;2798;p25"/>
          <p:cNvSpPr txBox="1"/>
          <p:nvPr>
            <p:ph hasCustomPrompt="1" idx="2" type="title"/>
          </p:nvPr>
        </p:nvSpPr>
        <p:spPr>
          <a:xfrm>
            <a:off x="3481506" y="1218625"/>
            <a:ext cx="22293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Poppins ExtraBold"/>
              <a:buNone/>
              <a:defRPr sz="43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t>xx%</a:t>
            </a:r>
          </a:p>
        </p:txBody>
      </p:sp>
      <p:sp>
        <p:nvSpPr>
          <p:cNvPr id="2799" name="Google Shape;2799;p25"/>
          <p:cNvSpPr txBox="1"/>
          <p:nvPr>
            <p:ph idx="3" type="subTitle"/>
          </p:nvPr>
        </p:nvSpPr>
        <p:spPr>
          <a:xfrm>
            <a:off x="3529810" y="2650000"/>
            <a:ext cx="21327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0" name="Google Shape;2800;p25"/>
          <p:cNvSpPr txBox="1"/>
          <p:nvPr>
            <p:ph hasCustomPrompt="1" idx="4" type="title"/>
          </p:nvPr>
        </p:nvSpPr>
        <p:spPr>
          <a:xfrm>
            <a:off x="6200412" y="1218625"/>
            <a:ext cx="22293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Poppins ExtraBold"/>
              <a:buNone/>
              <a:defRPr sz="43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700"/>
              <a:buFont typeface="Poppins ExtraBold"/>
              <a:buNone/>
              <a:defRPr sz="11700">
                <a:solidFill>
                  <a:schemeClr val="lt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t>xx%</a:t>
            </a:r>
          </a:p>
        </p:txBody>
      </p:sp>
      <p:sp>
        <p:nvSpPr>
          <p:cNvPr id="2801" name="Google Shape;2801;p25"/>
          <p:cNvSpPr txBox="1"/>
          <p:nvPr>
            <p:ph idx="5" type="subTitle"/>
          </p:nvPr>
        </p:nvSpPr>
        <p:spPr>
          <a:xfrm>
            <a:off x="6248716" y="2573800"/>
            <a:ext cx="21327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02" name="Google Shape;2802;p25"/>
          <p:cNvGrpSpPr/>
          <p:nvPr/>
        </p:nvGrpSpPr>
        <p:grpSpPr>
          <a:xfrm>
            <a:off x="-1771229" y="3446954"/>
            <a:ext cx="5590592" cy="2521477"/>
            <a:chOff x="5619200" y="4458200"/>
            <a:chExt cx="1647150" cy="742900"/>
          </a:xfrm>
        </p:grpSpPr>
        <p:sp>
          <p:nvSpPr>
            <p:cNvPr id="2803" name="Google Shape;2803;p25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5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5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5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5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8" name="Google Shape;2808;p25"/>
          <p:cNvGrpSpPr/>
          <p:nvPr/>
        </p:nvGrpSpPr>
        <p:grpSpPr>
          <a:xfrm flipH="1" rot="10800000">
            <a:off x="5819694" y="-600821"/>
            <a:ext cx="4132681" cy="1868601"/>
            <a:chOff x="4178350" y="2375050"/>
            <a:chExt cx="938350" cy="515775"/>
          </a:xfrm>
        </p:grpSpPr>
        <p:sp>
          <p:nvSpPr>
            <p:cNvPr id="2809" name="Google Shape;2809;p25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5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5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5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5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5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25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6" name="Google Shape;2816;p25"/>
          <p:cNvGrpSpPr/>
          <p:nvPr/>
        </p:nvGrpSpPr>
        <p:grpSpPr>
          <a:xfrm rot="-1136998">
            <a:off x="7304098" y="3705240"/>
            <a:ext cx="2662597" cy="2828694"/>
            <a:chOff x="4159600" y="887163"/>
            <a:chExt cx="1265600" cy="1344550"/>
          </a:xfrm>
        </p:grpSpPr>
        <p:sp>
          <p:nvSpPr>
            <p:cNvPr id="2817" name="Google Shape;2817;p25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5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5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5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5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5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5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5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5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5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5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5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5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5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5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5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5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5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25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25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5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25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25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5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25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25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5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5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5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5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5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5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5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5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5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5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5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5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5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5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5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5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5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5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5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5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5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5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5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5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5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5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5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5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5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5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5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5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5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5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5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5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5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25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5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5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5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5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5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5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5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5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5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5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5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5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5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5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5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5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5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5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5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5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5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5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5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25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25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2" name="Google Shape;2922;p25"/>
          <p:cNvSpPr/>
          <p:nvPr/>
        </p:nvSpPr>
        <p:spPr>
          <a:xfrm flipH="1" rot="8934532">
            <a:off x="-305767" y="-517138"/>
            <a:ext cx="1902830" cy="1701208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3" name="Google Shape;2923;p25"/>
          <p:cNvGrpSpPr/>
          <p:nvPr/>
        </p:nvGrpSpPr>
        <p:grpSpPr>
          <a:xfrm rot="-10423553">
            <a:off x="5602182" y="-660273"/>
            <a:ext cx="830251" cy="1464439"/>
            <a:chOff x="2797700" y="3217325"/>
            <a:chExt cx="682725" cy="1204225"/>
          </a:xfrm>
        </p:grpSpPr>
        <p:sp>
          <p:nvSpPr>
            <p:cNvPr id="2924" name="Google Shape;2924;p25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1" name="Google Shape;2931;p25"/>
          <p:cNvGrpSpPr/>
          <p:nvPr/>
        </p:nvGrpSpPr>
        <p:grpSpPr>
          <a:xfrm rot="2700000">
            <a:off x="3236506" y="4367842"/>
            <a:ext cx="1617112" cy="1205372"/>
            <a:chOff x="4500175" y="3779525"/>
            <a:chExt cx="1136425" cy="847075"/>
          </a:xfrm>
        </p:grpSpPr>
        <p:sp>
          <p:nvSpPr>
            <p:cNvPr id="2932" name="Google Shape;2932;p25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3" name="Google Shape;2943;p25"/>
          <p:cNvSpPr txBox="1"/>
          <p:nvPr>
            <p:ph idx="6" type="title"/>
          </p:nvPr>
        </p:nvSpPr>
        <p:spPr>
          <a:xfrm>
            <a:off x="723900" y="2152650"/>
            <a:ext cx="22287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4" name="Google Shape;2944;p25"/>
          <p:cNvSpPr txBox="1"/>
          <p:nvPr>
            <p:ph idx="7" type="title"/>
          </p:nvPr>
        </p:nvSpPr>
        <p:spPr>
          <a:xfrm>
            <a:off x="3481800" y="2228850"/>
            <a:ext cx="22287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5" name="Google Shape;2945;p25"/>
          <p:cNvSpPr txBox="1"/>
          <p:nvPr>
            <p:ph idx="8" type="title"/>
          </p:nvPr>
        </p:nvSpPr>
        <p:spPr>
          <a:xfrm>
            <a:off x="6200700" y="2152650"/>
            <a:ext cx="22287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5">
    <p:spTree>
      <p:nvGrpSpPr>
        <p:cNvPr id="2946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26"/>
          <p:cNvSpPr txBox="1"/>
          <p:nvPr>
            <p:ph type="title"/>
          </p:nvPr>
        </p:nvSpPr>
        <p:spPr>
          <a:xfrm>
            <a:off x="714300" y="7743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8" name="Google Shape;2948;p26"/>
          <p:cNvSpPr txBox="1"/>
          <p:nvPr>
            <p:ph idx="1" type="subTitle"/>
          </p:nvPr>
        </p:nvSpPr>
        <p:spPr>
          <a:xfrm>
            <a:off x="5181600" y="1495425"/>
            <a:ext cx="3248100" cy="11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49" name="Google Shape;2949;p26"/>
          <p:cNvGrpSpPr/>
          <p:nvPr/>
        </p:nvGrpSpPr>
        <p:grpSpPr>
          <a:xfrm flipH="1" rot="-10799910">
            <a:off x="-680414" y="-854780"/>
            <a:ext cx="6290136" cy="2667902"/>
            <a:chOff x="5619200" y="4458200"/>
            <a:chExt cx="1647150" cy="742900"/>
          </a:xfrm>
        </p:grpSpPr>
        <p:sp>
          <p:nvSpPr>
            <p:cNvPr id="2950" name="Google Shape;2950;p26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5" name="Google Shape;2955;p26"/>
          <p:cNvGrpSpPr/>
          <p:nvPr/>
        </p:nvGrpSpPr>
        <p:grpSpPr>
          <a:xfrm rot="1830642">
            <a:off x="-616982" y="3526264"/>
            <a:ext cx="2662575" cy="2828670"/>
            <a:chOff x="4159600" y="887163"/>
            <a:chExt cx="1265600" cy="1344550"/>
          </a:xfrm>
        </p:grpSpPr>
        <p:sp>
          <p:nvSpPr>
            <p:cNvPr id="2956" name="Google Shape;2956;p26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6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6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6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6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6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6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6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6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6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6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6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6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6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6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6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6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6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6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6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6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6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6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6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6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6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6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6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6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6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6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6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6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6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6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6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6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6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6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6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6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6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6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6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6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6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6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6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6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6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6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6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6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6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6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26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26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6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6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26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1" name="Google Shape;3061;p26"/>
          <p:cNvSpPr/>
          <p:nvPr/>
        </p:nvSpPr>
        <p:spPr>
          <a:xfrm flipH="1">
            <a:off x="1874321" y="3939389"/>
            <a:ext cx="1823629" cy="1630295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2" name="Google Shape;3062;p26"/>
          <p:cNvGrpSpPr/>
          <p:nvPr/>
        </p:nvGrpSpPr>
        <p:grpSpPr>
          <a:xfrm rot="5400000">
            <a:off x="5452234" y="3356959"/>
            <a:ext cx="3286445" cy="4325700"/>
            <a:chOff x="1992250" y="544500"/>
            <a:chExt cx="1080250" cy="975575"/>
          </a:xfrm>
        </p:grpSpPr>
        <p:sp>
          <p:nvSpPr>
            <p:cNvPr id="3063" name="Google Shape;3063;p26"/>
            <p:cNvSpPr/>
            <p:nvPr/>
          </p:nvSpPr>
          <p:spPr>
            <a:xfrm>
              <a:off x="1992250" y="544500"/>
              <a:ext cx="999625" cy="975575"/>
            </a:xfrm>
            <a:custGeom>
              <a:rect b="b" l="l" r="r" t="t"/>
              <a:pathLst>
                <a:path extrusionOk="0" h="39023" w="39985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2005450" y="605475"/>
              <a:ext cx="1067050" cy="840675"/>
            </a:xfrm>
            <a:custGeom>
              <a:rect b="b" l="l" r="r" t="t"/>
              <a:pathLst>
                <a:path extrusionOk="0" h="33627" w="42682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5" name="Google Shape;3065;p26"/>
          <p:cNvGrpSpPr/>
          <p:nvPr/>
        </p:nvGrpSpPr>
        <p:grpSpPr>
          <a:xfrm flipH="1" rot="-3296834">
            <a:off x="4233843" y="4324115"/>
            <a:ext cx="952535" cy="1529669"/>
            <a:chOff x="2402100" y="3854125"/>
            <a:chExt cx="435600" cy="698825"/>
          </a:xfrm>
        </p:grpSpPr>
        <p:sp>
          <p:nvSpPr>
            <p:cNvPr id="3066" name="Google Shape;3066;p26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9" name="Google Shape;3079;p26"/>
          <p:cNvGrpSpPr/>
          <p:nvPr/>
        </p:nvGrpSpPr>
        <p:grpSpPr>
          <a:xfrm rot="-9070246">
            <a:off x="7849009" y="-390610"/>
            <a:ext cx="1593868" cy="1188162"/>
            <a:chOff x="4500175" y="3779525"/>
            <a:chExt cx="1136425" cy="847075"/>
          </a:xfrm>
        </p:grpSpPr>
        <p:sp>
          <p:nvSpPr>
            <p:cNvPr id="3080" name="Google Shape;3080;p26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1" name="Google Shape;3091;p26"/>
          <p:cNvGrpSpPr/>
          <p:nvPr/>
        </p:nvGrpSpPr>
        <p:grpSpPr>
          <a:xfrm>
            <a:off x="3516913" y="3649438"/>
            <a:ext cx="700450" cy="636075"/>
            <a:chOff x="3652400" y="3788700"/>
            <a:chExt cx="700450" cy="636075"/>
          </a:xfrm>
        </p:grpSpPr>
        <p:sp>
          <p:nvSpPr>
            <p:cNvPr id="3092" name="Google Shape;3092;p26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7" name="Google Shape;3107;p26"/>
          <p:cNvSpPr/>
          <p:nvPr/>
        </p:nvSpPr>
        <p:spPr>
          <a:xfrm>
            <a:off x="5291525" y="4285513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8" name="Google Shape;3108;p26"/>
          <p:cNvSpPr/>
          <p:nvPr/>
        </p:nvSpPr>
        <p:spPr>
          <a:xfrm>
            <a:off x="962800" y="1998675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9" name="Google Shape;3109;p26"/>
          <p:cNvGrpSpPr/>
          <p:nvPr/>
        </p:nvGrpSpPr>
        <p:grpSpPr>
          <a:xfrm rot="9851469">
            <a:off x="2296895" y="-253023"/>
            <a:ext cx="830260" cy="1464455"/>
            <a:chOff x="2797700" y="3217325"/>
            <a:chExt cx="682725" cy="1204225"/>
          </a:xfrm>
        </p:grpSpPr>
        <p:sp>
          <p:nvSpPr>
            <p:cNvPr id="3110" name="Google Shape;3110;p26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7" name="Google Shape;3117;p26"/>
          <p:cNvGrpSpPr/>
          <p:nvPr/>
        </p:nvGrpSpPr>
        <p:grpSpPr>
          <a:xfrm flipH="1" rot="9240059">
            <a:off x="-404490" y="658891"/>
            <a:ext cx="1137802" cy="1827136"/>
            <a:chOff x="2402100" y="3854125"/>
            <a:chExt cx="435600" cy="698825"/>
          </a:xfrm>
        </p:grpSpPr>
        <p:sp>
          <p:nvSpPr>
            <p:cNvPr id="3118" name="Google Shape;3118;p26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CUSTOM_7">
    <p:spTree>
      <p:nvGrpSpPr>
        <p:cNvPr id="313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27"/>
          <p:cNvSpPr txBox="1"/>
          <p:nvPr>
            <p:ph type="title"/>
          </p:nvPr>
        </p:nvSpPr>
        <p:spPr>
          <a:xfrm>
            <a:off x="714300" y="-2249075"/>
            <a:ext cx="3592500" cy="44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Poppins Black"/>
              <a:buNone/>
              <a:defRPr sz="5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3" name="Google Shape;3133;p27"/>
          <p:cNvSpPr txBox="1"/>
          <p:nvPr/>
        </p:nvSpPr>
        <p:spPr>
          <a:xfrm>
            <a:off x="714300" y="3671800"/>
            <a:ext cx="3514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b="1" lang="es" sz="1100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s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b="1" lang="es" sz="1100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, and infographics &amp; images by </a:t>
            </a:r>
            <a:r>
              <a:rPr b="1" lang="es" sz="1100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endParaRPr sz="1100">
              <a:solidFill>
                <a:srgbClr val="53484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134" name="Google Shape;3134;p27"/>
          <p:cNvGrpSpPr/>
          <p:nvPr/>
        </p:nvGrpSpPr>
        <p:grpSpPr>
          <a:xfrm flipH="1">
            <a:off x="4158345" y="3023543"/>
            <a:ext cx="5569483" cy="2776726"/>
            <a:chOff x="4178350" y="2375050"/>
            <a:chExt cx="938350" cy="515775"/>
          </a:xfrm>
        </p:grpSpPr>
        <p:sp>
          <p:nvSpPr>
            <p:cNvPr id="3135" name="Google Shape;3135;p27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7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7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7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7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7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7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2" name="Google Shape;3142;p27"/>
          <p:cNvGrpSpPr/>
          <p:nvPr/>
        </p:nvGrpSpPr>
        <p:grpSpPr>
          <a:xfrm rot="10800000">
            <a:off x="4571871" y="-836746"/>
            <a:ext cx="5590592" cy="2521477"/>
            <a:chOff x="5619200" y="4458200"/>
            <a:chExt cx="1647150" cy="742900"/>
          </a:xfrm>
        </p:grpSpPr>
        <p:sp>
          <p:nvSpPr>
            <p:cNvPr id="3143" name="Google Shape;3143;p27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7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27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27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7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8" name="Google Shape;3148;p27"/>
          <p:cNvSpPr/>
          <p:nvPr/>
        </p:nvSpPr>
        <p:spPr>
          <a:xfrm flipH="1" rot="-1867515">
            <a:off x="-929194" y="4141746"/>
            <a:ext cx="1902871" cy="1701244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49" name="Google Shape;3149;p27"/>
          <p:cNvGrpSpPr/>
          <p:nvPr/>
        </p:nvGrpSpPr>
        <p:grpSpPr>
          <a:xfrm rot="-9039059">
            <a:off x="8621746" y="823215"/>
            <a:ext cx="996285" cy="1600731"/>
            <a:chOff x="2402100" y="3854125"/>
            <a:chExt cx="435600" cy="698825"/>
          </a:xfrm>
        </p:grpSpPr>
        <p:sp>
          <p:nvSpPr>
            <p:cNvPr id="3150" name="Google Shape;3150;p27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27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7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7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27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27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27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27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27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27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27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27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27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3" name="Google Shape;3163;p27"/>
          <p:cNvSpPr/>
          <p:nvPr/>
        </p:nvSpPr>
        <p:spPr>
          <a:xfrm flipH="1" rot="7705557">
            <a:off x="-161596" y="-338710"/>
            <a:ext cx="1209305" cy="1081271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4" name="Google Shape;3164;p27"/>
          <p:cNvGrpSpPr/>
          <p:nvPr/>
        </p:nvGrpSpPr>
        <p:grpSpPr>
          <a:xfrm rot="-7867282">
            <a:off x="7249909" y="-985662"/>
            <a:ext cx="1481175" cy="2494610"/>
            <a:chOff x="3026750" y="1552825"/>
            <a:chExt cx="1108700" cy="1867600"/>
          </a:xfrm>
        </p:grpSpPr>
        <p:sp>
          <p:nvSpPr>
            <p:cNvPr id="3165" name="Google Shape;3165;p27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27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27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27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27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27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27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27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27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27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27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27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27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27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27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27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4" name="Google Shape;3184;p27"/>
          <p:cNvSpPr/>
          <p:nvPr/>
        </p:nvSpPr>
        <p:spPr>
          <a:xfrm>
            <a:off x="6563950" y="2820175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5" name="Google Shape;3185;p27"/>
          <p:cNvGrpSpPr/>
          <p:nvPr/>
        </p:nvGrpSpPr>
        <p:grpSpPr>
          <a:xfrm flipH="1" rot="-1971140">
            <a:off x="7502712" y="3529948"/>
            <a:ext cx="1853974" cy="1381926"/>
            <a:chOff x="4500175" y="3779525"/>
            <a:chExt cx="1136425" cy="847075"/>
          </a:xfrm>
        </p:grpSpPr>
        <p:sp>
          <p:nvSpPr>
            <p:cNvPr id="3186" name="Google Shape;3186;p27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27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27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27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27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27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27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27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27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27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27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7" name="Google Shape;3197;p27"/>
          <p:cNvSpPr/>
          <p:nvPr/>
        </p:nvSpPr>
        <p:spPr>
          <a:xfrm>
            <a:off x="5742325" y="1011663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8" name="Google Shape;3198;p27"/>
          <p:cNvGrpSpPr/>
          <p:nvPr/>
        </p:nvGrpSpPr>
        <p:grpSpPr>
          <a:xfrm flipH="1" rot="-10660414">
            <a:off x="2131055" y="-249195"/>
            <a:ext cx="1038639" cy="774187"/>
            <a:chOff x="4500175" y="3779525"/>
            <a:chExt cx="1136425" cy="847075"/>
          </a:xfrm>
        </p:grpSpPr>
        <p:sp>
          <p:nvSpPr>
            <p:cNvPr id="3199" name="Google Shape;3199;p27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27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7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27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27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27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27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27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27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0" name="Google Shape;3210;p27"/>
          <p:cNvGrpSpPr/>
          <p:nvPr/>
        </p:nvGrpSpPr>
        <p:grpSpPr>
          <a:xfrm>
            <a:off x="4158338" y="482113"/>
            <a:ext cx="610325" cy="417350"/>
            <a:chOff x="364525" y="2023775"/>
            <a:chExt cx="610325" cy="417350"/>
          </a:xfrm>
        </p:grpSpPr>
        <p:sp>
          <p:nvSpPr>
            <p:cNvPr id="3211" name="Google Shape;3211;p27"/>
            <p:cNvSpPr/>
            <p:nvPr/>
          </p:nvSpPr>
          <p:spPr>
            <a:xfrm>
              <a:off x="739075" y="2213250"/>
              <a:ext cx="87825" cy="70625"/>
            </a:xfrm>
            <a:custGeom>
              <a:rect b="b" l="l" r="r" t="t"/>
              <a:pathLst>
                <a:path extrusionOk="0" h="2825" w="3513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27"/>
            <p:cNvSpPr/>
            <p:nvPr/>
          </p:nvSpPr>
          <p:spPr>
            <a:xfrm>
              <a:off x="866250" y="2220425"/>
              <a:ext cx="108600" cy="75500"/>
            </a:xfrm>
            <a:custGeom>
              <a:rect b="b" l="l" r="r" t="t"/>
              <a:pathLst>
                <a:path extrusionOk="0" h="3020" w="4344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27"/>
            <p:cNvSpPr/>
            <p:nvPr/>
          </p:nvSpPr>
          <p:spPr>
            <a:xfrm>
              <a:off x="620425" y="2375175"/>
              <a:ext cx="91525" cy="65950"/>
            </a:xfrm>
            <a:custGeom>
              <a:rect b="b" l="l" r="r" t="t"/>
              <a:pathLst>
                <a:path extrusionOk="0" h="2638" w="3661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27"/>
            <p:cNvSpPr/>
            <p:nvPr/>
          </p:nvSpPr>
          <p:spPr>
            <a:xfrm>
              <a:off x="571500" y="2185225"/>
              <a:ext cx="110225" cy="72125"/>
            </a:xfrm>
            <a:custGeom>
              <a:rect b="b" l="l" r="r" t="t"/>
              <a:pathLst>
                <a:path extrusionOk="0" h="2885" w="4409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27"/>
            <p:cNvSpPr/>
            <p:nvPr/>
          </p:nvSpPr>
          <p:spPr>
            <a:xfrm>
              <a:off x="758450" y="2059975"/>
              <a:ext cx="102400" cy="71400"/>
            </a:xfrm>
            <a:custGeom>
              <a:rect b="b" l="l" r="r" t="t"/>
              <a:pathLst>
                <a:path extrusionOk="0" h="2856" w="4096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474200" y="2335625"/>
              <a:ext cx="88100" cy="62525"/>
            </a:xfrm>
            <a:custGeom>
              <a:rect b="b" l="l" r="r" t="t"/>
              <a:pathLst>
                <a:path extrusionOk="0" h="2501" w="3524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608800" y="2023775"/>
              <a:ext cx="93075" cy="63850"/>
            </a:xfrm>
            <a:custGeom>
              <a:rect b="b" l="l" r="r" t="t"/>
              <a:pathLst>
                <a:path extrusionOk="0" h="2554" w="3723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27"/>
            <p:cNvSpPr/>
            <p:nvPr/>
          </p:nvSpPr>
          <p:spPr>
            <a:xfrm>
              <a:off x="364525" y="2209500"/>
              <a:ext cx="76800" cy="52900"/>
            </a:xfrm>
            <a:custGeom>
              <a:rect b="b" l="l" r="r" t="t"/>
              <a:pathLst>
                <a:path extrusionOk="0" h="2116" w="3072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9" name="Google Shape;3219;p27"/>
          <p:cNvSpPr txBox="1"/>
          <p:nvPr>
            <p:ph idx="1" type="subTitle"/>
          </p:nvPr>
        </p:nvSpPr>
        <p:spPr>
          <a:xfrm>
            <a:off x="714300" y="2307000"/>
            <a:ext cx="3248100" cy="11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APTION_ONLY_1">
    <p:spTree>
      <p:nvGrpSpPr>
        <p:cNvPr id="3220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222" name="Google Shape;3222;p28"/>
          <p:cNvGrpSpPr/>
          <p:nvPr/>
        </p:nvGrpSpPr>
        <p:grpSpPr>
          <a:xfrm>
            <a:off x="-1140980" y="4469553"/>
            <a:ext cx="3100966" cy="2800388"/>
            <a:chOff x="1992250" y="544500"/>
            <a:chExt cx="1080250" cy="975575"/>
          </a:xfrm>
        </p:grpSpPr>
        <p:sp>
          <p:nvSpPr>
            <p:cNvPr id="3223" name="Google Shape;3223;p28"/>
            <p:cNvSpPr/>
            <p:nvPr/>
          </p:nvSpPr>
          <p:spPr>
            <a:xfrm>
              <a:off x="1992250" y="544500"/>
              <a:ext cx="999625" cy="975575"/>
            </a:xfrm>
            <a:custGeom>
              <a:rect b="b" l="l" r="r" t="t"/>
              <a:pathLst>
                <a:path extrusionOk="0" h="39023" w="39985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005450" y="605475"/>
              <a:ext cx="1067050" cy="840675"/>
            </a:xfrm>
            <a:custGeom>
              <a:rect b="b" l="l" r="r" t="t"/>
              <a:pathLst>
                <a:path extrusionOk="0" h="33627" w="42682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5" name="Google Shape;3225;p28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226" name="Google Shape;3226;p28"/>
          <p:cNvGrpSpPr/>
          <p:nvPr/>
        </p:nvGrpSpPr>
        <p:grpSpPr>
          <a:xfrm rot="10800000">
            <a:off x="6801363" y="-652105"/>
            <a:ext cx="4321702" cy="1566386"/>
            <a:chOff x="-1068128" y="3996204"/>
            <a:chExt cx="3672418" cy="1331055"/>
          </a:xfrm>
        </p:grpSpPr>
        <p:sp>
          <p:nvSpPr>
            <p:cNvPr id="3227" name="Google Shape;3227;p28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rect b="b" l="l" r="r" t="t"/>
              <a:pathLst>
                <a:path extrusionOk="0" h="19192" w="62034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28" name="Google Shape;3228;p28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3229" name="Google Shape;3229;p28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rect b="b" l="l" r="r" t="t"/>
                <a:pathLst>
                  <a:path extrusionOk="0" h="853" w="2168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28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rect b="b" l="l" r="r" t="t"/>
                <a:pathLst>
                  <a:path extrusionOk="0" h="851" w="2141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28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rect b="b" l="l" r="r" t="t"/>
                <a:pathLst>
                  <a:path extrusionOk="0" h="777" w="1645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28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28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rect b="b" l="l" r="r" t="t"/>
                <a:pathLst>
                  <a:path extrusionOk="0" h="790" w="2172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28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rect b="b" l="l" r="r" t="t"/>
                <a:pathLst>
                  <a:path extrusionOk="0" h="435" w="1521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28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rect b="b" l="l" r="r" t="t"/>
                <a:pathLst>
                  <a:path extrusionOk="0" h="999" w="2482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28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rect b="b" l="l" r="r" t="t"/>
                <a:pathLst>
                  <a:path extrusionOk="0" h="595" w="1925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28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rect b="b" l="l" r="r" t="t"/>
                <a:pathLst>
                  <a:path extrusionOk="0" h="828" w="1924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28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rect b="b" l="l" r="r" t="t"/>
                <a:pathLst>
                  <a:path extrusionOk="0" h="621" w="1955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28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rect b="b" l="l" r="r" t="t"/>
                <a:pathLst>
                  <a:path extrusionOk="0" h="754" w="2049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28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rect b="b" l="l" r="r" t="t"/>
                <a:pathLst>
                  <a:path extrusionOk="0" h="591" w="1956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28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rect b="b" l="l" r="r" t="t"/>
                <a:pathLst>
                  <a:path extrusionOk="0" h="681" w="1832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28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rect b="b" l="l" r="r" t="t"/>
                <a:pathLst>
                  <a:path extrusionOk="0" h="1199" w="2265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28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rect b="b" l="l" r="r" t="t"/>
                <a:pathLst>
                  <a:path extrusionOk="0" h="1072" w="1893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28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rect b="b" l="l" r="r" t="t"/>
                <a:pathLst>
                  <a:path extrusionOk="0" h="645" w="1769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28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rect b="b" l="l" r="r" t="t"/>
                <a:pathLst>
                  <a:path extrusionOk="0" h="938" w="2018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28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rect b="b" l="l" r="r" t="t"/>
                <a:pathLst>
                  <a:path extrusionOk="0" h="825" w="1645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28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rect b="b" l="l" r="r" t="t"/>
                <a:pathLst>
                  <a:path extrusionOk="0" h="675" w="180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28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rect b="b" l="l" r="r" t="t"/>
                <a:pathLst>
                  <a:path extrusionOk="0" h="1277" w="2513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28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rect b="b" l="l" r="r" t="t"/>
                <a:pathLst>
                  <a:path extrusionOk="0" h="626" w="1707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28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rect b="b" l="l" r="r" t="t"/>
                <a:pathLst>
                  <a:path extrusionOk="0" h="1208" w="2638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28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rect b="b" l="l" r="r" t="t"/>
                <a:pathLst>
                  <a:path extrusionOk="0" h="870" w="1459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28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rect b="b" l="l" r="r" t="t"/>
                <a:pathLst>
                  <a:path extrusionOk="0" h="755" w="2048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28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rect b="b" l="l" r="r" t="t"/>
                <a:pathLst>
                  <a:path extrusionOk="0" h="559" w="1986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28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rect b="b" l="l" r="r" t="t"/>
                <a:pathLst>
                  <a:path extrusionOk="0" h="777" w="1676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28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rect b="b" l="l" r="r" t="t"/>
                <a:pathLst>
                  <a:path extrusionOk="0" h="559" w="1955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28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28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rect b="b" l="l" r="r" t="t"/>
                <a:pathLst>
                  <a:path extrusionOk="0" h="657" w="1583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28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rect b="b" l="l" r="r" t="t"/>
                <a:pathLst>
                  <a:path extrusionOk="0" h="807" w="1645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28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rect b="b" l="l" r="r" t="t"/>
                <a:pathLst>
                  <a:path extrusionOk="0" h="559" w="1614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28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rect b="b" l="l" r="r" t="t"/>
                <a:pathLst>
                  <a:path extrusionOk="0" h="563" w="3027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rect b="b" l="l" r="r" t="t"/>
                <a:pathLst>
                  <a:path extrusionOk="0" h="808" w="1614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28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rect b="b" l="l" r="r" t="t"/>
                <a:pathLst>
                  <a:path extrusionOk="0" h="546" w="2134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28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rect b="b" l="l" r="r" t="t"/>
                <a:pathLst>
                  <a:path extrusionOk="0" h="533" w="2234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28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rect b="b" l="l" r="r" t="t"/>
                <a:pathLst>
                  <a:path extrusionOk="0" h="528" w="1987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rect b="b" l="l" r="r" t="t"/>
                <a:pathLst>
                  <a:path extrusionOk="0" h="720" w="1552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28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rect b="b" l="l" r="r" t="t"/>
                <a:pathLst>
                  <a:path extrusionOk="0" h="869" w="1614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28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rect b="b" l="l" r="r" t="t"/>
                <a:pathLst>
                  <a:path extrusionOk="0" h="1195" w="1924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28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rect b="b" l="l" r="r" t="t"/>
                <a:pathLst>
                  <a:path extrusionOk="0" h="497" w="1831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rect b="b" l="l" r="r" t="t"/>
                <a:pathLst>
                  <a:path extrusionOk="0" h="797" w="2204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rect b="b" l="l" r="r" t="t"/>
                <a:pathLst>
                  <a:path extrusionOk="0" h="888" w="2328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28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rect b="b" l="l" r="r" t="t"/>
                <a:pathLst>
                  <a:path extrusionOk="0" h="769" w="1831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rect b="b" l="l" r="r" t="t"/>
                <a:pathLst>
                  <a:path extrusionOk="0" h="688" w="1459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rect b="b" l="l" r="r" t="t"/>
                <a:pathLst>
                  <a:path extrusionOk="0" h="808" w="1335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rect b="b" l="l" r="r" t="t"/>
                <a:pathLst>
                  <a:path extrusionOk="0" h="822" w="1434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rect b="b" l="l" r="r" t="t"/>
                <a:pathLst>
                  <a:path extrusionOk="0" h="1009" w="1862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rect b="b" l="l" r="r" t="t"/>
                <a:pathLst>
                  <a:path extrusionOk="0" h="819" w="1366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rect b="b" l="l" r="r" t="t"/>
                <a:pathLst>
                  <a:path extrusionOk="0" h="533" w="2576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rect b="b" l="l" r="r" t="t"/>
                <a:pathLst>
                  <a:path extrusionOk="0" h="529" w="1986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rect b="b" l="l" r="r" t="t"/>
                <a:pathLst>
                  <a:path extrusionOk="0" h="884" w="1941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rect b="b" l="l" r="r" t="t"/>
                <a:pathLst>
                  <a:path extrusionOk="0" h="590" w="1955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81" name="Google Shape;3281;p28"/>
          <p:cNvGrpSpPr/>
          <p:nvPr/>
        </p:nvGrpSpPr>
        <p:grpSpPr>
          <a:xfrm rot="2036280">
            <a:off x="6998166" y="4429926"/>
            <a:ext cx="1267565" cy="2033647"/>
            <a:chOff x="2402100" y="3854125"/>
            <a:chExt cx="435600" cy="698825"/>
          </a:xfrm>
        </p:grpSpPr>
        <p:sp>
          <p:nvSpPr>
            <p:cNvPr id="3282" name="Google Shape;3282;p28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5" name="Google Shape;3295;p28"/>
          <p:cNvGrpSpPr/>
          <p:nvPr/>
        </p:nvGrpSpPr>
        <p:grpSpPr>
          <a:xfrm rot="-7824626">
            <a:off x="7654395" y="-145169"/>
            <a:ext cx="1853843" cy="1381828"/>
            <a:chOff x="4500175" y="3779525"/>
            <a:chExt cx="1136425" cy="847075"/>
          </a:xfrm>
        </p:grpSpPr>
        <p:sp>
          <p:nvSpPr>
            <p:cNvPr id="3296" name="Google Shape;3296;p28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7" name="Google Shape;3307;p28"/>
          <p:cNvGrpSpPr/>
          <p:nvPr/>
        </p:nvGrpSpPr>
        <p:grpSpPr>
          <a:xfrm rot="-437880">
            <a:off x="8297425" y="3922467"/>
            <a:ext cx="1063081" cy="1875116"/>
            <a:chOff x="2797700" y="3217325"/>
            <a:chExt cx="682725" cy="1204225"/>
          </a:xfrm>
        </p:grpSpPr>
        <p:sp>
          <p:nvSpPr>
            <p:cNvPr id="3308" name="Google Shape;3308;p28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28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5" name="Google Shape;3315;p28"/>
          <p:cNvGrpSpPr/>
          <p:nvPr/>
        </p:nvGrpSpPr>
        <p:grpSpPr>
          <a:xfrm>
            <a:off x="1193663" y="4651350"/>
            <a:ext cx="610325" cy="417350"/>
            <a:chOff x="364525" y="2023775"/>
            <a:chExt cx="610325" cy="417350"/>
          </a:xfrm>
        </p:grpSpPr>
        <p:sp>
          <p:nvSpPr>
            <p:cNvPr id="3316" name="Google Shape;3316;p28"/>
            <p:cNvSpPr/>
            <p:nvPr/>
          </p:nvSpPr>
          <p:spPr>
            <a:xfrm>
              <a:off x="739075" y="2213250"/>
              <a:ext cx="87825" cy="70625"/>
            </a:xfrm>
            <a:custGeom>
              <a:rect b="b" l="l" r="r" t="t"/>
              <a:pathLst>
                <a:path extrusionOk="0" h="2825" w="3513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866250" y="2220425"/>
              <a:ext cx="108600" cy="75500"/>
            </a:xfrm>
            <a:custGeom>
              <a:rect b="b" l="l" r="r" t="t"/>
              <a:pathLst>
                <a:path extrusionOk="0" h="3020" w="4344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620425" y="2375175"/>
              <a:ext cx="91525" cy="65950"/>
            </a:xfrm>
            <a:custGeom>
              <a:rect b="b" l="l" r="r" t="t"/>
              <a:pathLst>
                <a:path extrusionOk="0" h="2638" w="3661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571500" y="2185225"/>
              <a:ext cx="110225" cy="72125"/>
            </a:xfrm>
            <a:custGeom>
              <a:rect b="b" l="l" r="r" t="t"/>
              <a:pathLst>
                <a:path extrusionOk="0" h="2885" w="4409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758450" y="2059975"/>
              <a:ext cx="102400" cy="71400"/>
            </a:xfrm>
            <a:custGeom>
              <a:rect b="b" l="l" r="r" t="t"/>
              <a:pathLst>
                <a:path extrusionOk="0" h="2856" w="4096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474200" y="2335625"/>
              <a:ext cx="88100" cy="62525"/>
            </a:xfrm>
            <a:custGeom>
              <a:rect b="b" l="l" r="r" t="t"/>
              <a:pathLst>
                <a:path extrusionOk="0" h="2501" w="3524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608800" y="2023775"/>
              <a:ext cx="93075" cy="63850"/>
            </a:xfrm>
            <a:custGeom>
              <a:rect b="b" l="l" r="r" t="t"/>
              <a:pathLst>
                <a:path extrusionOk="0" h="2554" w="3723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364525" y="2209500"/>
              <a:ext cx="76800" cy="52900"/>
            </a:xfrm>
            <a:custGeom>
              <a:rect b="b" l="l" r="r" t="t"/>
              <a:pathLst>
                <a:path extrusionOk="0" h="2116" w="3072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4" name="Google Shape;3324;p28"/>
          <p:cNvSpPr/>
          <p:nvPr/>
        </p:nvSpPr>
        <p:spPr>
          <a:xfrm rot="2275429">
            <a:off x="-487812" y="3667624"/>
            <a:ext cx="1269266" cy="1134909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6">
    <p:spTree>
      <p:nvGrpSpPr>
        <p:cNvPr id="3325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29"/>
          <p:cNvSpPr txBox="1"/>
          <p:nvPr>
            <p:ph type="title"/>
          </p:nvPr>
        </p:nvSpPr>
        <p:spPr>
          <a:xfrm>
            <a:off x="1504950" y="1714500"/>
            <a:ext cx="6134100" cy="10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3327" name="Google Shape;3327;p29"/>
          <p:cNvGrpSpPr/>
          <p:nvPr/>
        </p:nvGrpSpPr>
        <p:grpSpPr>
          <a:xfrm>
            <a:off x="-1255835" y="4146197"/>
            <a:ext cx="5152105" cy="2831811"/>
            <a:chOff x="4178350" y="2375050"/>
            <a:chExt cx="938350" cy="515775"/>
          </a:xfrm>
        </p:grpSpPr>
        <p:sp>
          <p:nvSpPr>
            <p:cNvPr id="3328" name="Google Shape;3328;p29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29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5" name="Google Shape;3335;p29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3336" name="Google Shape;3336;p29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1" name="Google Shape;3341;p29"/>
          <p:cNvSpPr/>
          <p:nvPr/>
        </p:nvSpPr>
        <p:spPr>
          <a:xfrm flipH="1" rot="9409066">
            <a:off x="3269655" y="-317017"/>
            <a:ext cx="1823640" cy="1630268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2" name="Google Shape;3342;p29"/>
          <p:cNvGrpSpPr/>
          <p:nvPr/>
        </p:nvGrpSpPr>
        <p:grpSpPr>
          <a:xfrm flipH="1" rot="697309">
            <a:off x="-375863" y="3061657"/>
            <a:ext cx="1137809" cy="1827148"/>
            <a:chOff x="2402100" y="3854125"/>
            <a:chExt cx="435600" cy="698825"/>
          </a:xfrm>
        </p:grpSpPr>
        <p:sp>
          <p:nvSpPr>
            <p:cNvPr id="3343" name="Google Shape;3343;p29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9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29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29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9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29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29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9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29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29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29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29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29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6" name="Google Shape;3356;p29"/>
          <p:cNvGrpSpPr/>
          <p:nvPr/>
        </p:nvGrpSpPr>
        <p:grpSpPr>
          <a:xfrm flipH="1" rot="-2991672">
            <a:off x="7635146" y="3864859"/>
            <a:ext cx="1853844" cy="1381829"/>
            <a:chOff x="4500175" y="3779525"/>
            <a:chExt cx="1136425" cy="847075"/>
          </a:xfrm>
        </p:grpSpPr>
        <p:sp>
          <p:nvSpPr>
            <p:cNvPr id="3357" name="Google Shape;3357;p29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29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9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29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29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9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29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29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9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8" name="Google Shape;3368;p29"/>
          <p:cNvGrpSpPr/>
          <p:nvPr/>
        </p:nvGrpSpPr>
        <p:grpSpPr>
          <a:xfrm rot="7758794">
            <a:off x="317056" y="-677684"/>
            <a:ext cx="1063054" cy="1875069"/>
            <a:chOff x="2797700" y="3217325"/>
            <a:chExt cx="682725" cy="1204225"/>
          </a:xfrm>
        </p:grpSpPr>
        <p:sp>
          <p:nvSpPr>
            <p:cNvPr id="3369" name="Google Shape;3369;p29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29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9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29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29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29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6" name="Google Shape;3376;p29"/>
          <p:cNvGrpSpPr/>
          <p:nvPr/>
        </p:nvGrpSpPr>
        <p:grpSpPr>
          <a:xfrm>
            <a:off x="739738" y="3918063"/>
            <a:ext cx="700450" cy="636075"/>
            <a:chOff x="3652400" y="3788700"/>
            <a:chExt cx="700450" cy="636075"/>
          </a:xfrm>
        </p:grpSpPr>
        <p:sp>
          <p:nvSpPr>
            <p:cNvPr id="3377" name="Google Shape;3377;p29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29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29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9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9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29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29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29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29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29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29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29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9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2" name="Google Shape;3392;p29"/>
          <p:cNvSpPr/>
          <p:nvPr/>
        </p:nvSpPr>
        <p:spPr>
          <a:xfrm>
            <a:off x="229375" y="903300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3" name="Google Shape;3393;p29"/>
          <p:cNvSpPr/>
          <p:nvPr/>
        </p:nvSpPr>
        <p:spPr>
          <a:xfrm>
            <a:off x="7687450" y="4704625"/>
            <a:ext cx="378570" cy="317388"/>
          </a:xfrm>
          <a:custGeom>
            <a:rect b="b" l="l" r="r" t="t"/>
            <a:pathLst>
              <a:path extrusionOk="0" h="9675" w="1154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4" name="Google Shape;3394;p29"/>
          <p:cNvGrpSpPr/>
          <p:nvPr/>
        </p:nvGrpSpPr>
        <p:grpSpPr>
          <a:xfrm flipH="1" rot="9809556">
            <a:off x="7943661" y="-185273"/>
            <a:ext cx="1481184" cy="2494530"/>
            <a:chOff x="3026750" y="1552825"/>
            <a:chExt cx="1108700" cy="1867600"/>
          </a:xfrm>
        </p:grpSpPr>
        <p:sp>
          <p:nvSpPr>
            <p:cNvPr id="3395" name="Google Shape;3395;p29"/>
            <p:cNvSpPr/>
            <p:nvPr/>
          </p:nvSpPr>
          <p:spPr>
            <a:xfrm>
              <a:off x="3517625" y="1552825"/>
              <a:ext cx="235775" cy="558625"/>
            </a:xfrm>
            <a:custGeom>
              <a:rect b="b" l="l" r="r" t="t"/>
              <a:pathLst>
                <a:path extrusionOk="0" h="22345" w="9431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3666525" y="1821075"/>
              <a:ext cx="411675" cy="323500"/>
            </a:xfrm>
            <a:custGeom>
              <a:rect b="b" l="l" r="r" t="t"/>
              <a:pathLst>
                <a:path extrusionOk="0" h="12940" w="16467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3382700" y="1934550"/>
              <a:ext cx="340975" cy="237375"/>
            </a:xfrm>
            <a:custGeom>
              <a:rect b="b" l="l" r="r" t="t"/>
              <a:pathLst>
                <a:path extrusionOk="0" h="9495" w="13639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3696300" y="2037575"/>
              <a:ext cx="439150" cy="352000"/>
            </a:xfrm>
            <a:custGeom>
              <a:rect b="b" l="l" r="r" t="t"/>
              <a:pathLst>
                <a:path extrusionOk="0" h="14080" w="17566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3363300" y="2187475"/>
              <a:ext cx="369775" cy="331275"/>
            </a:xfrm>
            <a:custGeom>
              <a:rect b="b" l="l" r="r" t="t"/>
              <a:pathLst>
                <a:path extrusionOk="0" h="13251" w="14791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3636250" y="2375375"/>
              <a:ext cx="441475" cy="350150"/>
            </a:xfrm>
            <a:custGeom>
              <a:rect b="b" l="l" r="r" t="t"/>
              <a:pathLst>
                <a:path extrusionOk="0" h="14006" w="17659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3266925" y="2664000"/>
              <a:ext cx="420475" cy="134025"/>
            </a:xfrm>
            <a:custGeom>
              <a:rect b="b" l="l" r="r" t="t"/>
              <a:pathLst>
                <a:path extrusionOk="0" h="5361" w="16819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3501350" y="2560000"/>
              <a:ext cx="177875" cy="161425"/>
            </a:xfrm>
            <a:custGeom>
              <a:rect b="b" l="l" r="r" t="t"/>
              <a:pathLst>
                <a:path extrusionOk="0" h="6457" w="7115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3631300" y="2657975"/>
              <a:ext cx="311325" cy="64150"/>
            </a:xfrm>
            <a:custGeom>
              <a:rect b="b" l="l" r="r" t="t"/>
              <a:pathLst>
                <a:path extrusionOk="0" h="2566" w="12453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3596925" y="2760425"/>
              <a:ext cx="204875" cy="192375"/>
            </a:xfrm>
            <a:custGeom>
              <a:rect b="b" l="l" r="r" t="t"/>
              <a:pathLst>
                <a:path extrusionOk="0" h="7695" w="8195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3388900" y="2884800"/>
              <a:ext cx="251650" cy="86400"/>
            </a:xfrm>
            <a:custGeom>
              <a:rect b="b" l="l" r="r" t="t"/>
              <a:pathLst>
                <a:path extrusionOk="0" h="3456" w="10066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3060100" y="2488550"/>
              <a:ext cx="300900" cy="466975"/>
            </a:xfrm>
            <a:custGeom>
              <a:rect b="b" l="l" r="r" t="t"/>
              <a:pathLst>
                <a:path extrusionOk="0" h="18679" w="12036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3026750" y="2889000"/>
              <a:ext cx="333600" cy="115875"/>
            </a:xfrm>
            <a:custGeom>
              <a:rect b="b" l="l" r="r" t="t"/>
              <a:pathLst>
                <a:path extrusionOk="0" h="4635" w="13344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3103525" y="3018500"/>
              <a:ext cx="382200" cy="152775"/>
            </a:xfrm>
            <a:custGeom>
              <a:rect b="b" l="l" r="r" t="t"/>
              <a:pathLst>
                <a:path extrusionOk="0" h="6111" w="15288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3296100" y="3087275"/>
              <a:ext cx="216125" cy="333150"/>
            </a:xfrm>
            <a:custGeom>
              <a:rect b="b" l="l" r="r" t="t"/>
              <a:pathLst>
                <a:path extrusionOk="0" h="13326" w="8645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3568025" y="2838900"/>
              <a:ext cx="380325" cy="518525"/>
            </a:xfrm>
            <a:custGeom>
              <a:rect b="b" l="l" r="r" t="t"/>
              <a:pathLst>
                <a:path extrusionOk="0" h="20741" w="15213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3653750" y="3228600"/>
              <a:ext cx="477550" cy="187900"/>
            </a:xfrm>
            <a:custGeom>
              <a:rect b="b" l="l" r="r" t="t"/>
              <a:pathLst>
                <a:path extrusionOk="0" h="7516" w="19102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3316825" y="2947825"/>
              <a:ext cx="291075" cy="292850"/>
            </a:xfrm>
            <a:custGeom>
              <a:rect b="b" l="l" r="r" t="t"/>
              <a:pathLst>
                <a:path extrusionOk="0" h="11714" w="11643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3592850" y="2082700"/>
              <a:ext cx="154350" cy="1167000"/>
            </a:xfrm>
            <a:custGeom>
              <a:rect b="b" l="l" r="r" t="t"/>
              <a:pathLst>
                <a:path extrusionOk="0" h="46680" w="6174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4" name="Google Shape;3414;p29"/>
          <p:cNvSpPr txBox="1"/>
          <p:nvPr>
            <p:ph idx="1" type="subTitle"/>
          </p:nvPr>
        </p:nvSpPr>
        <p:spPr>
          <a:xfrm>
            <a:off x="2640575" y="2657950"/>
            <a:ext cx="3862800" cy="11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3">
  <p:cSld name="CUSTOM_14">
    <p:spTree>
      <p:nvGrpSpPr>
        <p:cNvPr id="3415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p30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p4"/>
          <p:cNvSpPr txBox="1"/>
          <p:nvPr>
            <p:ph idx="1" type="body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691" name="Google Shape;69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692" name="Google Shape;692;p4"/>
          <p:cNvGrpSpPr/>
          <p:nvPr/>
        </p:nvGrpSpPr>
        <p:grpSpPr>
          <a:xfrm rot="10800000">
            <a:off x="6432983" y="-415904"/>
            <a:ext cx="3672418" cy="1331055"/>
            <a:chOff x="-1068128" y="3996204"/>
            <a:chExt cx="3672418" cy="1331055"/>
          </a:xfrm>
        </p:grpSpPr>
        <p:sp>
          <p:nvSpPr>
            <p:cNvPr id="693" name="Google Shape;693;p4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rect b="b" l="l" r="r" t="t"/>
              <a:pathLst>
                <a:path extrusionOk="0" h="19192" w="62034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4" name="Google Shape;694;p4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95" name="Google Shape;695;p4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rect b="b" l="l" r="r" t="t"/>
                <a:pathLst>
                  <a:path extrusionOk="0" h="853" w="2168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rect b="b" l="l" r="r" t="t"/>
                <a:pathLst>
                  <a:path extrusionOk="0" h="851" w="2141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rect b="b" l="l" r="r" t="t"/>
                <a:pathLst>
                  <a:path extrusionOk="0" h="777" w="1645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rect b="b" l="l" r="r" t="t"/>
                <a:pathLst>
                  <a:path extrusionOk="0" h="790" w="2172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rect b="b" l="l" r="r" t="t"/>
                <a:pathLst>
                  <a:path extrusionOk="0" h="435" w="1521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rect b="b" l="l" r="r" t="t"/>
                <a:pathLst>
                  <a:path extrusionOk="0" h="999" w="2482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rect b="b" l="l" r="r" t="t"/>
                <a:pathLst>
                  <a:path extrusionOk="0" h="595" w="1925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rect b="b" l="l" r="r" t="t"/>
                <a:pathLst>
                  <a:path extrusionOk="0" h="828" w="1924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rect b="b" l="l" r="r" t="t"/>
                <a:pathLst>
                  <a:path extrusionOk="0" h="621" w="1955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rect b="b" l="l" r="r" t="t"/>
                <a:pathLst>
                  <a:path extrusionOk="0" h="754" w="2049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rect b="b" l="l" r="r" t="t"/>
                <a:pathLst>
                  <a:path extrusionOk="0" h="591" w="1956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rect b="b" l="l" r="r" t="t"/>
                <a:pathLst>
                  <a:path extrusionOk="0" h="681" w="1832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rect b="b" l="l" r="r" t="t"/>
                <a:pathLst>
                  <a:path extrusionOk="0" h="1199" w="2265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rect b="b" l="l" r="r" t="t"/>
                <a:pathLst>
                  <a:path extrusionOk="0" h="1072" w="1893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rect b="b" l="l" r="r" t="t"/>
                <a:pathLst>
                  <a:path extrusionOk="0" h="645" w="1769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rect b="b" l="l" r="r" t="t"/>
                <a:pathLst>
                  <a:path extrusionOk="0" h="938" w="2018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rect b="b" l="l" r="r" t="t"/>
                <a:pathLst>
                  <a:path extrusionOk="0" h="825" w="1645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rect b="b" l="l" r="r" t="t"/>
                <a:pathLst>
                  <a:path extrusionOk="0" h="675" w="180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rect b="b" l="l" r="r" t="t"/>
                <a:pathLst>
                  <a:path extrusionOk="0" h="1277" w="2513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rect b="b" l="l" r="r" t="t"/>
                <a:pathLst>
                  <a:path extrusionOk="0" h="626" w="1707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rect b="b" l="l" r="r" t="t"/>
                <a:pathLst>
                  <a:path extrusionOk="0" h="1208" w="2638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rect b="b" l="l" r="r" t="t"/>
                <a:pathLst>
                  <a:path extrusionOk="0" h="870" w="1459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rect b="b" l="l" r="r" t="t"/>
                <a:pathLst>
                  <a:path extrusionOk="0" h="755" w="2048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rect b="b" l="l" r="r" t="t"/>
                <a:pathLst>
                  <a:path extrusionOk="0" h="559" w="1986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rect b="b" l="l" r="r" t="t"/>
                <a:pathLst>
                  <a:path extrusionOk="0" h="777" w="1676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rect b="b" l="l" r="r" t="t"/>
                <a:pathLst>
                  <a:path extrusionOk="0" h="559" w="1955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rect b="b" l="l" r="r" t="t"/>
                <a:pathLst>
                  <a:path extrusionOk="0" h="657" w="1583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rect b="b" l="l" r="r" t="t"/>
                <a:pathLst>
                  <a:path extrusionOk="0" h="807" w="1645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rect b="b" l="l" r="r" t="t"/>
                <a:pathLst>
                  <a:path extrusionOk="0" h="559" w="1614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rect b="b" l="l" r="r" t="t"/>
                <a:pathLst>
                  <a:path extrusionOk="0" h="563" w="3027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rect b="b" l="l" r="r" t="t"/>
                <a:pathLst>
                  <a:path extrusionOk="0" h="808" w="1614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rect b="b" l="l" r="r" t="t"/>
                <a:pathLst>
                  <a:path extrusionOk="0" h="546" w="2134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rect b="b" l="l" r="r" t="t"/>
                <a:pathLst>
                  <a:path extrusionOk="0" h="533" w="2234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rect b="b" l="l" r="r" t="t"/>
                <a:pathLst>
                  <a:path extrusionOk="0" h="528" w="1987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rect b="b" l="l" r="r" t="t"/>
                <a:pathLst>
                  <a:path extrusionOk="0" h="720" w="1552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rect b="b" l="l" r="r" t="t"/>
                <a:pathLst>
                  <a:path extrusionOk="0" h="869" w="1614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rect b="b" l="l" r="r" t="t"/>
                <a:pathLst>
                  <a:path extrusionOk="0" h="1195" w="1924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rect b="b" l="l" r="r" t="t"/>
                <a:pathLst>
                  <a:path extrusionOk="0" h="497" w="1831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rect b="b" l="l" r="r" t="t"/>
                <a:pathLst>
                  <a:path extrusionOk="0" h="797" w="2204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rect b="b" l="l" r="r" t="t"/>
                <a:pathLst>
                  <a:path extrusionOk="0" h="888" w="2328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rect b="b" l="l" r="r" t="t"/>
                <a:pathLst>
                  <a:path extrusionOk="0" h="769" w="1831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rect b="b" l="l" r="r" t="t"/>
                <a:pathLst>
                  <a:path extrusionOk="0" h="688" w="1459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rect b="b" l="l" r="r" t="t"/>
                <a:pathLst>
                  <a:path extrusionOk="0" h="808" w="1335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rect b="b" l="l" r="r" t="t"/>
                <a:pathLst>
                  <a:path extrusionOk="0" h="822" w="1434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rect b="b" l="l" r="r" t="t"/>
                <a:pathLst>
                  <a:path extrusionOk="0" h="1009" w="1862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rect b="b" l="l" r="r" t="t"/>
                <a:pathLst>
                  <a:path extrusionOk="0" h="819" w="1366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rect b="b" l="l" r="r" t="t"/>
                <a:pathLst>
                  <a:path extrusionOk="0" h="533" w="2576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rect b="b" l="l" r="r" t="t"/>
                <a:pathLst>
                  <a:path extrusionOk="0" h="529" w="1986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rect b="b" l="l" r="r" t="t"/>
                <a:pathLst>
                  <a:path extrusionOk="0" h="884" w="1941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rect b="b" l="l" r="r" t="t"/>
                <a:pathLst>
                  <a:path extrusionOk="0" h="590" w="1955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7" name="Google Shape;747;p4"/>
          <p:cNvGrpSpPr/>
          <p:nvPr/>
        </p:nvGrpSpPr>
        <p:grpSpPr>
          <a:xfrm rot="-6490771">
            <a:off x="7981703" y="226460"/>
            <a:ext cx="1854004" cy="1381948"/>
            <a:chOff x="4500175" y="3779525"/>
            <a:chExt cx="1136425" cy="847075"/>
          </a:xfrm>
        </p:grpSpPr>
        <p:sp>
          <p:nvSpPr>
            <p:cNvPr id="748" name="Google Shape;748;p4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"/>
          <p:cNvGrpSpPr/>
          <p:nvPr/>
        </p:nvGrpSpPr>
        <p:grpSpPr>
          <a:xfrm rot="1397489">
            <a:off x="-274602" y="4314896"/>
            <a:ext cx="939977" cy="1657980"/>
            <a:chOff x="2797700" y="3217325"/>
            <a:chExt cx="682725" cy="1204225"/>
          </a:xfrm>
        </p:grpSpPr>
        <p:sp>
          <p:nvSpPr>
            <p:cNvPr id="760" name="Google Shape;760;p4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"/>
          <p:cNvSpPr txBox="1"/>
          <p:nvPr>
            <p:ph type="title"/>
          </p:nvPr>
        </p:nvSpPr>
        <p:spPr>
          <a:xfrm>
            <a:off x="714300" y="545750"/>
            <a:ext cx="772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9" name="Google Shape;769;p5"/>
          <p:cNvSpPr txBox="1"/>
          <p:nvPr>
            <p:ph idx="1" type="body"/>
          </p:nvPr>
        </p:nvSpPr>
        <p:spPr>
          <a:xfrm>
            <a:off x="709500" y="1152475"/>
            <a:ext cx="360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0" name="Google Shape;770;p5"/>
          <p:cNvSpPr txBox="1"/>
          <p:nvPr>
            <p:ph idx="2" type="body"/>
          </p:nvPr>
        </p:nvSpPr>
        <p:spPr>
          <a:xfrm>
            <a:off x="4832400" y="1152475"/>
            <a:ext cx="360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1" name="Google Shape;77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772" name="Google Shape;772;p5"/>
          <p:cNvGrpSpPr/>
          <p:nvPr/>
        </p:nvGrpSpPr>
        <p:grpSpPr>
          <a:xfrm>
            <a:off x="5158390" y="4420747"/>
            <a:ext cx="5152105" cy="2831811"/>
            <a:chOff x="4178350" y="2375050"/>
            <a:chExt cx="938350" cy="515775"/>
          </a:xfrm>
        </p:grpSpPr>
        <p:sp>
          <p:nvSpPr>
            <p:cNvPr id="773" name="Google Shape;773;p5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5"/>
          <p:cNvSpPr/>
          <p:nvPr/>
        </p:nvSpPr>
        <p:spPr>
          <a:xfrm rot="250">
            <a:off x="4216749" y="4568933"/>
            <a:ext cx="1515726" cy="1355247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"/>
          <p:cNvGrpSpPr/>
          <p:nvPr/>
        </p:nvGrpSpPr>
        <p:grpSpPr>
          <a:xfrm>
            <a:off x="-755102" y="-2627035"/>
            <a:ext cx="3602094" cy="3253055"/>
            <a:chOff x="1992250" y="544500"/>
            <a:chExt cx="1080250" cy="975575"/>
          </a:xfrm>
        </p:grpSpPr>
        <p:sp>
          <p:nvSpPr>
            <p:cNvPr id="782" name="Google Shape;782;p5"/>
            <p:cNvSpPr/>
            <p:nvPr/>
          </p:nvSpPr>
          <p:spPr>
            <a:xfrm>
              <a:off x="1992250" y="544500"/>
              <a:ext cx="999625" cy="975575"/>
            </a:xfrm>
            <a:custGeom>
              <a:rect b="b" l="l" r="r" t="t"/>
              <a:pathLst>
                <a:path extrusionOk="0" h="39023" w="39985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005450" y="605475"/>
              <a:ext cx="1067050" cy="840675"/>
            </a:xfrm>
            <a:custGeom>
              <a:rect b="b" l="l" r="r" t="t"/>
              <a:pathLst>
                <a:path extrusionOk="0" h="33627" w="42682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"/>
          <p:cNvGrpSpPr/>
          <p:nvPr/>
        </p:nvGrpSpPr>
        <p:grpSpPr>
          <a:xfrm rot="9965767">
            <a:off x="8251060" y="-1707548"/>
            <a:ext cx="1296283" cy="3533031"/>
            <a:chOff x="10084800" y="4174013"/>
            <a:chExt cx="585175" cy="1594900"/>
          </a:xfrm>
        </p:grpSpPr>
        <p:sp>
          <p:nvSpPr>
            <p:cNvPr id="785" name="Google Shape;785;p5"/>
            <p:cNvSpPr/>
            <p:nvPr/>
          </p:nvSpPr>
          <p:spPr>
            <a:xfrm>
              <a:off x="10201075" y="4663100"/>
              <a:ext cx="103750" cy="217325"/>
            </a:xfrm>
            <a:custGeom>
              <a:rect b="b" l="l" r="r" t="t"/>
              <a:pathLst>
                <a:path extrusionOk="0" h="8693" w="415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6" name="Google Shape;786;p5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787" name="Google Shape;787;p5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rect b="b" l="l" r="r" t="t"/>
                <a:pathLst>
                  <a:path extrusionOk="0" h="14359" w="5398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5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rect b="b" l="l" r="r" t="t"/>
                <a:pathLst>
                  <a:path extrusionOk="0" h="4332" w="8109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rect b="b" l="l" r="r" t="t"/>
                <a:pathLst>
                  <a:path extrusionOk="0" h="10003" w="11822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rect b="b" l="l" r="r" t="t"/>
                <a:pathLst>
                  <a:path extrusionOk="0" h="5399" w="6373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rect b="b" l="l" r="r" t="t"/>
                <a:pathLst>
                  <a:path extrusionOk="0" h="15465" w="7644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rect b="b" l="l" r="r" t="t"/>
                <a:pathLst>
                  <a:path extrusionOk="0" h="49792" w="10254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rect b="b" l="l" r="r" t="t"/>
                <a:pathLst>
                  <a:path extrusionOk="0" h="16604" w="7686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rect b="b" l="l" r="r" t="t"/>
                <a:pathLst>
                  <a:path extrusionOk="0" h="9752" w="4626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rect b="b" l="l" r="r" t="t"/>
                <a:pathLst>
                  <a:path extrusionOk="0" h="13662" w="11266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rect b="b" l="l" r="r" t="t"/>
                <a:pathLst>
                  <a:path extrusionOk="0" h="8137" w="6613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rect b="b" l="l" r="r" t="t"/>
                <a:pathLst>
                  <a:path extrusionOk="0" h="17551" w="10467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rect b="b" l="l" r="r" t="t"/>
                <a:pathLst>
                  <a:path extrusionOk="0" h="10732" w="10262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rect b="b" l="l" r="r" t="t"/>
                <a:pathLst>
                  <a:path extrusionOk="0" h="5850" w="6778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00" name="Google Shape;800;p5"/>
          <p:cNvGrpSpPr/>
          <p:nvPr/>
        </p:nvGrpSpPr>
        <p:grpSpPr>
          <a:xfrm>
            <a:off x="5861950" y="4553275"/>
            <a:ext cx="700450" cy="636075"/>
            <a:chOff x="3652400" y="3788700"/>
            <a:chExt cx="700450" cy="636075"/>
          </a:xfrm>
        </p:grpSpPr>
        <p:sp>
          <p:nvSpPr>
            <p:cNvPr id="801" name="Google Shape;801;p5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5"/>
          <p:cNvGrpSpPr/>
          <p:nvPr/>
        </p:nvGrpSpPr>
        <p:grpSpPr>
          <a:xfrm rot="-1958260">
            <a:off x="8555882" y="3984798"/>
            <a:ext cx="686618" cy="1211092"/>
            <a:chOff x="2797700" y="3217325"/>
            <a:chExt cx="682725" cy="1204225"/>
          </a:xfrm>
        </p:grpSpPr>
        <p:sp>
          <p:nvSpPr>
            <p:cNvPr id="817" name="Google Shape;817;p5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6" name="Google Shape;8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6"/>
          <p:cNvGrpSpPr/>
          <p:nvPr/>
        </p:nvGrpSpPr>
        <p:grpSpPr>
          <a:xfrm rot="10799839">
            <a:off x="6825010" y="-467128"/>
            <a:ext cx="3514195" cy="1585497"/>
            <a:chOff x="5619200" y="4458200"/>
            <a:chExt cx="1647150" cy="742900"/>
          </a:xfrm>
        </p:grpSpPr>
        <p:sp>
          <p:nvSpPr>
            <p:cNvPr id="828" name="Google Shape;828;p6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6"/>
          <p:cNvGrpSpPr/>
          <p:nvPr/>
        </p:nvGrpSpPr>
        <p:grpSpPr>
          <a:xfrm>
            <a:off x="-618805" y="3905228"/>
            <a:ext cx="3100966" cy="2800388"/>
            <a:chOff x="1992250" y="544500"/>
            <a:chExt cx="1080250" cy="975575"/>
          </a:xfrm>
        </p:grpSpPr>
        <p:sp>
          <p:nvSpPr>
            <p:cNvPr id="834" name="Google Shape;834;p6"/>
            <p:cNvSpPr/>
            <p:nvPr/>
          </p:nvSpPr>
          <p:spPr>
            <a:xfrm>
              <a:off x="1992250" y="544500"/>
              <a:ext cx="999625" cy="975575"/>
            </a:xfrm>
            <a:custGeom>
              <a:rect b="b" l="l" r="r" t="t"/>
              <a:pathLst>
                <a:path extrusionOk="0" h="39023" w="39985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2005450" y="605475"/>
              <a:ext cx="1067050" cy="840675"/>
            </a:xfrm>
            <a:custGeom>
              <a:rect b="b" l="l" r="r" t="t"/>
              <a:pathLst>
                <a:path extrusionOk="0" h="33627" w="42682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6"/>
          <p:cNvGrpSpPr/>
          <p:nvPr/>
        </p:nvGrpSpPr>
        <p:grpSpPr>
          <a:xfrm>
            <a:off x="8472432" y="3735698"/>
            <a:ext cx="548733" cy="498301"/>
            <a:chOff x="3652400" y="3788700"/>
            <a:chExt cx="700450" cy="636075"/>
          </a:xfrm>
        </p:grpSpPr>
        <p:sp>
          <p:nvSpPr>
            <p:cNvPr id="837" name="Google Shape;837;p6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6"/>
          <p:cNvGrpSpPr/>
          <p:nvPr/>
        </p:nvGrpSpPr>
        <p:grpSpPr>
          <a:xfrm rot="-2292214">
            <a:off x="7637953" y="3916526"/>
            <a:ext cx="1315694" cy="2110646"/>
            <a:chOff x="2402100" y="3854125"/>
            <a:chExt cx="435600" cy="698825"/>
          </a:xfrm>
        </p:grpSpPr>
        <p:sp>
          <p:nvSpPr>
            <p:cNvPr id="853" name="Google Shape;853;p6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6"/>
          <p:cNvSpPr/>
          <p:nvPr/>
        </p:nvSpPr>
        <p:spPr>
          <a:xfrm rot="449">
            <a:off x="1478275" y="3905336"/>
            <a:ext cx="1686746" cy="1507986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6"/>
          <p:cNvGrpSpPr/>
          <p:nvPr/>
        </p:nvGrpSpPr>
        <p:grpSpPr>
          <a:xfrm rot="-974686">
            <a:off x="-28425" y="3500850"/>
            <a:ext cx="807661" cy="2204114"/>
            <a:chOff x="10084800" y="4174013"/>
            <a:chExt cx="585175" cy="1594900"/>
          </a:xfrm>
        </p:grpSpPr>
        <p:sp>
          <p:nvSpPr>
            <p:cNvPr id="868" name="Google Shape;868;p6"/>
            <p:cNvSpPr/>
            <p:nvPr/>
          </p:nvSpPr>
          <p:spPr>
            <a:xfrm>
              <a:off x="10201075" y="4663100"/>
              <a:ext cx="103750" cy="217325"/>
            </a:xfrm>
            <a:custGeom>
              <a:rect b="b" l="l" r="r" t="t"/>
              <a:pathLst>
                <a:path extrusionOk="0" h="8693" w="415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9" name="Google Shape;869;p6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870" name="Google Shape;870;p6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rect b="b" l="l" r="r" t="t"/>
                <a:pathLst>
                  <a:path extrusionOk="0" h="14359" w="5398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6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rect b="b" l="l" r="r" t="t"/>
                <a:pathLst>
                  <a:path extrusionOk="0" h="4332" w="8109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rect b="b" l="l" r="r" t="t"/>
                <a:pathLst>
                  <a:path extrusionOk="0" h="10003" w="11822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6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rect b="b" l="l" r="r" t="t"/>
                <a:pathLst>
                  <a:path extrusionOk="0" h="5399" w="6373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6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rect b="b" l="l" r="r" t="t"/>
                <a:pathLst>
                  <a:path extrusionOk="0" h="15465" w="7644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rect b="b" l="l" r="r" t="t"/>
                <a:pathLst>
                  <a:path extrusionOk="0" h="49792" w="10254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rect b="b" l="l" r="r" t="t"/>
                <a:pathLst>
                  <a:path extrusionOk="0" h="16604" w="7686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6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rect b="b" l="l" r="r" t="t"/>
                <a:pathLst>
                  <a:path extrusionOk="0" h="9752" w="4626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6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rect b="b" l="l" r="r" t="t"/>
                <a:pathLst>
                  <a:path extrusionOk="0" h="13662" w="11266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rect b="b" l="l" r="r" t="t"/>
                <a:pathLst>
                  <a:path extrusionOk="0" h="8137" w="6613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rect b="b" l="l" r="r" t="t"/>
                <a:pathLst>
                  <a:path extrusionOk="0" h="17551" w="10467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6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rect b="b" l="l" r="r" t="t"/>
                <a:pathLst>
                  <a:path extrusionOk="0" h="10732" w="10262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rect b="b" l="l" r="r" t="t"/>
                <a:pathLst>
                  <a:path extrusionOk="0" h="5850" w="6778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"/>
          <p:cNvSpPr txBox="1"/>
          <p:nvPr>
            <p:ph type="title"/>
          </p:nvPr>
        </p:nvSpPr>
        <p:spPr>
          <a:xfrm>
            <a:off x="5240700" y="12604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5" name="Google Shape;885;p7"/>
          <p:cNvSpPr txBox="1"/>
          <p:nvPr>
            <p:ph idx="1" type="body"/>
          </p:nvPr>
        </p:nvSpPr>
        <p:spPr>
          <a:xfrm>
            <a:off x="5133275" y="2094450"/>
            <a:ext cx="2915400" cy="25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6" name="Google Shape;88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7"/>
          <p:cNvGrpSpPr/>
          <p:nvPr/>
        </p:nvGrpSpPr>
        <p:grpSpPr>
          <a:xfrm>
            <a:off x="6364735" y="4433704"/>
            <a:ext cx="3672418" cy="1331055"/>
            <a:chOff x="-1068128" y="3996204"/>
            <a:chExt cx="3672418" cy="1331055"/>
          </a:xfrm>
        </p:grpSpPr>
        <p:sp>
          <p:nvSpPr>
            <p:cNvPr id="888" name="Google Shape;888;p7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rect b="b" l="l" r="r" t="t"/>
              <a:pathLst>
                <a:path extrusionOk="0" h="19192" w="62034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9" name="Google Shape;889;p7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890" name="Google Shape;890;p7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rect b="b" l="l" r="r" t="t"/>
                <a:pathLst>
                  <a:path extrusionOk="0" h="853" w="2168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rect b="b" l="l" r="r" t="t"/>
                <a:pathLst>
                  <a:path extrusionOk="0" h="851" w="2141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rect b="b" l="l" r="r" t="t"/>
                <a:pathLst>
                  <a:path extrusionOk="0" h="777" w="1645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rect b="b" l="l" r="r" t="t"/>
                <a:pathLst>
                  <a:path extrusionOk="0" h="790" w="2172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rect b="b" l="l" r="r" t="t"/>
                <a:pathLst>
                  <a:path extrusionOk="0" h="435" w="1521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rect b="b" l="l" r="r" t="t"/>
                <a:pathLst>
                  <a:path extrusionOk="0" h="999" w="2482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rect b="b" l="l" r="r" t="t"/>
                <a:pathLst>
                  <a:path extrusionOk="0" h="595" w="1925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rect b="b" l="l" r="r" t="t"/>
                <a:pathLst>
                  <a:path extrusionOk="0" h="828" w="1924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rect b="b" l="l" r="r" t="t"/>
                <a:pathLst>
                  <a:path extrusionOk="0" h="621" w="1955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rect b="b" l="l" r="r" t="t"/>
                <a:pathLst>
                  <a:path extrusionOk="0" h="754" w="2049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rect b="b" l="l" r="r" t="t"/>
                <a:pathLst>
                  <a:path extrusionOk="0" h="591" w="1956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rect b="b" l="l" r="r" t="t"/>
                <a:pathLst>
                  <a:path extrusionOk="0" h="681" w="1832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rect b="b" l="l" r="r" t="t"/>
                <a:pathLst>
                  <a:path extrusionOk="0" h="1199" w="2265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rect b="b" l="l" r="r" t="t"/>
                <a:pathLst>
                  <a:path extrusionOk="0" h="1072" w="1893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rect b="b" l="l" r="r" t="t"/>
                <a:pathLst>
                  <a:path extrusionOk="0" h="645" w="1769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rect b="b" l="l" r="r" t="t"/>
                <a:pathLst>
                  <a:path extrusionOk="0" h="938" w="2018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rect b="b" l="l" r="r" t="t"/>
                <a:pathLst>
                  <a:path extrusionOk="0" h="825" w="1645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rect b="b" l="l" r="r" t="t"/>
                <a:pathLst>
                  <a:path extrusionOk="0" h="675" w="180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rect b="b" l="l" r="r" t="t"/>
                <a:pathLst>
                  <a:path extrusionOk="0" h="1277" w="2513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rect b="b" l="l" r="r" t="t"/>
                <a:pathLst>
                  <a:path extrusionOk="0" h="626" w="1707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rect b="b" l="l" r="r" t="t"/>
                <a:pathLst>
                  <a:path extrusionOk="0" h="1208" w="2638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rect b="b" l="l" r="r" t="t"/>
                <a:pathLst>
                  <a:path extrusionOk="0" h="870" w="1459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rect b="b" l="l" r="r" t="t"/>
                <a:pathLst>
                  <a:path extrusionOk="0" h="755" w="2048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rect b="b" l="l" r="r" t="t"/>
                <a:pathLst>
                  <a:path extrusionOk="0" h="559" w="1986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rect b="b" l="l" r="r" t="t"/>
                <a:pathLst>
                  <a:path extrusionOk="0" h="777" w="1676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rect b="b" l="l" r="r" t="t"/>
                <a:pathLst>
                  <a:path extrusionOk="0" h="559" w="1955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rect b="b" l="l" r="r" t="t"/>
                <a:pathLst>
                  <a:path extrusionOk="0" h="657" w="1583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rect b="b" l="l" r="r" t="t"/>
                <a:pathLst>
                  <a:path extrusionOk="0" h="807" w="1645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rect b="b" l="l" r="r" t="t"/>
                <a:pathLst>
                  <a:path extrusionOk="0" h="559" w="1614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rect b="b" l="l" r="r" t="t"/>
                <a:pathLst>
                  <a:path extrusionOk="0" h="563" w="3027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rect b="b" l="l" r="r" t="t"/>
                <a:pathLst>
                  <a:path extrusionOk="0" h="808" w="1614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rect b="b" l="l" r="r" t="t"/>
                <a:pathLst>
                  <a:path extrusionOk="0" h="546" w="2134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rect b="b" l="l" r="r" t="t"/>
                <a:pathLst>
                  <a:path extrusionOk="0" h="533" w="2234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rect b="b" l="l" r="r" t="t"/>
                <a:pathLst>
                  <a:path extrusionOk="0" h="528" w="1987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rect b="b" l="l" r="r" t="t"/>
                <a:pathLst>
                  <a:path extrusionOk="0" h="720" w="1552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rect b="b" l="l" r="r" t="t"/>
                <a:pathLst>
                  <a:path extrusionOk="0" h="869" w="1614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rect b="b" l="l" r="r" t="t"/>
                <a:pathLst>
                  <a:path extrusionOk="0" h="1195" w="1924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rect b="b" l="l" r="r" t="t"/>
                <a:pathLst>
                  <a:path extrusionOk="0" h="497" w="1831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rect b="b" l="l" r="r" t="t"/>
                <a:pathLst>
                  <a:path extrusionOk="0" h="797" w="2204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rect b="b" l="l" r="r" t="t"/>
                <a:pathLst>
                  <a:path extrusionOk="0" h="888" w="2328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rect b="b" l="l" r="r" t="t"/>
                <a:pathLst>
                  <a:path extrusionOk="0" h="769" w="1831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rect b="b" l="l" r="r" t="t"/>
                <a:pathLst>
                  <a:path extrusionOk="0" h="688" w="1459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rect b="b" l="l" r="r" t="t"/>
                <a:pathLst>
                  <a:path extrusionOk="0" h="808" w="1335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rect b="b" l="l" r="r" t="t"/>
                <a:pathLst>
                  <a:path extrusionOk="0" h="822" w="1434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rect b="b" l="l" r="r" t="t"/>
                <a:pathLst>
                  <a:path extrusionOk="0" h="1009" w="1862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rect b="b" l="l" r="r" t="t"/>
                <a:pathLst>
                  <a:path extrusionOk="0" h="819" w="1366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rect b="b" l="l" r="r" t="t"/>
                <a:pathLst>
                  <a:path extrusionOk="0" h="533" w="2576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rect b="b" l="l" r="r" t="t"/>
                <a:pathLst>
                  <a:path extrusionOk="0" h="529" w="1986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rect b="b" l="l" r="r" t="t"/>
                <a:pathLst>
                  <a:path extrusionOk="0" h="884" w="1941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rect b="b" l="l" r="r" t="t"/>
                <a:pathLst>
                  <a:path extrusionOk="0" h="590" w="1955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2" name="Google Shape;942;p7"/>
          <p:cNvGrpSpPr/>
          <p:nvPr/>
        </p:nvGrpSpPr>
        <p:grpSpPr>
          <a:xfrm flipH="1" rot="-10799883">
            <a:off x="-1195356" y="-924940"/>
            <a:ext cx="4843774" cy="2185315"/>
            <a:chOff x="5619200" y="4458200"/>
            <a:chExt cx="1647150" cy="742900"/>
          </a:xfrm>
        </p:grpSpPr>
        <p:sp>
          <p:nvSpPr>
            <p:cNvPr id="943" name="Google Shape;943;p7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7"/>
          <p:cNvGrpSpPr/>
          <p:nvPr/>
        </p:nvGrpSpPr>
        <p:grpSpPr>
          <a:xfrm rot="-2452161">
            <a:off x="5263268" y="4452240"/>
            <a:ext cx="1019006" cy="1634773"/>
            <a:chOff x="2402100" y="3854125"/>
            <a:chExt cx="435600" cy="698825"/>
          </a:xfrm>
        </p:grpSpPr>
        <p:sp>
          <p:nvSpPr>
            <p:cNvPr id="949" name="Google Shape;949;p7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7"/>
          <p:cNvGrpSpPr/>
          <p:nvPr/>
        </p:nvGrpSpPr>
        <p:grpSpPr>
          <a:xfrm rot="8607250">
            <a:off x="-672758" y="173948"/>
            <a:ext cx="1219989" cy="1925352"/>
            <a:chOff x="322650" y="2571325"/>
            <a:chExt cx="573100" cy="904450"/>
          </a:xfrm>
        </p:grpSpPr>
        <p:sp>
          <p:nvSpPr>
            <p:cNvPr id="963" name="Google Shape;963;p7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7"/>
          <p:cNvGrpSpPr/>
          <p:nvPr/>
        </p:nvGrpSpPr>
        <p:grpSpPr>
          <a:xfrm rot="9764690">
            <a:off x="2589182" y="-1536019"/>
            <a:ext cx="1546779" cy="2481535"/>
            <a:chOff x="2402100" y="3854125"/>
            <a:chExt cx="435600" cy="698825"/>
          </a:xfrm>
        </p:grpSpPr>
        <p:sp>
          <p:nvSpPr>
            <p:cNvPr id="971" name="Google Shape;971;p7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7"/>
          <p:cNvGrpSpPr/>
          <p:nvPr/>
        </p:nvGrpSpPr>
        <p:grpSpPr>
          <a:xfrm>
            <a:off x="952179" y="620766"/>
            <a:ext cx="548733" cy="498301"/>
            <a:chOff x="3652400" y="3788700"/>
            <a:chExt cx="700450" cy="636075"/>
          </a:xfrm>
        </p:grpSpPr>
        <p:sp>
          <p:nvSpPr>
            <p:cNvPr id="985" name="Google Shape;985;p7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002" name="Google Shape;1002;p8"/>
          <p:cNvGrpSpPr/>
          <p:nvPr/>
        </p:nvGrpSpPr>
        <p:grpSpPr>
          <a:xfrm flipH="1" rot="10800000">
            <a:off x="4571990" y="-432411"/>
            <a:ext cx="5995306" cy="3699551"/>
            <a:chOff x="4178350" y="2375050"/>
            <a:chExt cx="938350" cy="515775"/>
          </a:xfrm>
        </p:grpSpPr>
        <p:sp>
          <p:nvSpPr>
            <p:cNvPr id="1003" name="Google Shape;1003;p8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0" name="Google Shape;1010;p8"/>
          <p:cNvSpPr txBox="1"/>
          <p:nvPr>
            <p:ph type="title"/>
          </p:nvPr>
        </p:nvSpPr>
        <p:spPr>
          <a:xfrm>
            <a:off x="5953125" y="526350"/>
            <a:ext cx="24768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011" name="Google Shape;1011;p8"/>
          <p:cNvGrpSpPr/>
          <p:nvPr/>
        </p:nvGrpSpPr>
        <p:grpSpPr>
          <a:xfrm>
            <a:off x="-1130481" y="4057287"/>
            <a:ext cx="4742310" cy="2138883"/>
            <a:chOff x="5619200" y="4458200"/>
            <a:chExt cx="1647150" cy="742900"/>
          </a:xfrm>
        </p:grpSpPr>
        <p:sp>
          <p:nvSpPr>
            <p:cNvPr id="1012" name="Google Shape;1012;p8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8"/>
          <p:cNvGrpSpPr/>
          <p:nvPr/>
        </p:nvGrpSpPr>
        <p:grpSpPr>
          <a:xfrm rot="2025103">
            <a:off x="3868157" y="4340549"/>
            <a:ext cx="1166943" cy="1841636"/>
            <a:chOff x="322650" y="2571325"/>
            <a:chExt cx="573100" cy="904450"/>
          </a:xfrm>
        </p:grpSpPr>
        <p:sp>
          <p:nvSpPr>
            <p:cNvPr id="1018" name="Google Shape;1018;p8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8"/>
          <p:cNvGrpSpPr/>
          <p:nvPr/>
        </p:nvGrpSpPr>
        <p:grpSpPr>
          <a:xfrm>
            <a:off x="4347838" y="95238"/>
            <a:ext cx="700450" cy="636075"/>
            <a:chOff x="3652400" y="3788700"/>
            <a:chExt cx="700450" cy="636075"/>
          </a:xfrm>
        </p:grpSpPr>
        <p:sp>
          <p:nvSpPr>
            <p:cNvPr id="1026" name="Google Shape;1026;p8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8"/>
          <p:cNvGrpSpPr/>
          <p:nvPr/>
        </p:nvGrpSpPr>
        <p:grpSpPr>
          <a:xfrm>
            <a:off x="-210841" y="2666472"/>
            <a:ext cx="1039446" cy="2836051"/>
            <a:chOff x="10084800" y="4174013"/>
            <a:chExt cx="585175" cy="1594900"/>
          </a:xfrm>
        </p:grpSpPr>
        <p:sp>
          <p:nvSpPr>
            <p:cNvPr id="1042" name="Google Shape;1042;p8"/>
            <p:cNvSpPr/>
            <p:nvPr/>
          </p:nvSpPr>
          <p:spPr>
            <a:xfrm>
              <a:off x="10201075" y="4663100"/>
              <a:ext cx="103750" cy="217325"/>
            </a:xfrm>
            <a:custGeom>
              <a:rect b="b" l="l" r="r" t="t"/>
              <a:pathLst>
                <a:path extrusionOk="0" h="8693" w="415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3" name="Google Shape;1043;p8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1044" name="Google Shape;1044;p8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rect b="b" l="l" r="r" t="t"/>
                <a:pathLst>
                  <a:path extrusionOk="0" h="14359" w="5398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rect b="b" l="l" r="r" t="t"/>
                <a:pathLst>
                  <a:path extrusionOk="0" h="4332" w="8109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rect b="b" l="l" r="r" t="t"/>
                <a:pathLst>
                  <a:path extrusionOk="0" h="10003" w="11822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rect b="b" l="l" r="r" t="t"/>
                <a:pathLst>
                  <a:path extrusionOk="0" h="5399" w="6373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rect b="b" l="l" r="r" t="t"/>
                <a:pathLst>
                  <a:path extrusionOk="0" h="15465" w="7644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rect b="b" l="l" r="r" t="t"/>
                <a:pathLst>
                  <a:path extrusionOk="0" h="49792" w="10254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rect b="b" l="l" r="r" t="t"/>
                <a:pathLst>
                  <a:path extrusionOk="0" h="16604" w="7686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rect b="b" l="l" r="r" t="t"/>
                <a:pathLst>
                  <a:path extrusionOk="0" h="9752" w="4626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rect b="b" l="l" r="r" t="t"/>
                <a:pathLst>
                  <a:path extrusionOk="0" h="13662" w="11266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rect b="b" l="l" r="r" t="t"/>
                <a:pathLst>
                  <a:path extrusionOk="0" h="8137" w="6613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rect b="b" l="l" r="r" t="t"/>
                <a:pathLst>
                  <a:path extrusionOk="0" h="17551" w="10467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rect b="b" l="l" r="r" t="t"/>
                <a:pathLst>
                  <a:path extrusionOk="0" h="10732" w="10262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rect b="b" l="l" r="r" t="t"/>
                <a:pathLst>
                  <a:path extrusionOk="0" h="5850" w="6778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9"/>
          <p:cNvSpPr txBox="1"/>
          <p:nvPr>
            <p:ph type="title"/>
          </p:nvPr>
        </p:nvSpPr>
        <p:spPr>
          <a:xfrm>
            <a:off x="714300" y="1757163"/>
            <a:ext cx="3109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b="1"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059" name="Google Shape;105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060" name="Google Shape;1060;p9"/>
          <p:cNvGrpSpPr/>
          <p:nvPr/>
        </p:nvGrpSpPr>
        <p:grpSpPr>
          <a:xfrm flipH="1" rot="10800000">
            <a:off x="1513733" y="-704506"/>
            <a:ext cx="6608366" cy="2210425"/>
            <a:chOff x="5619200" y="4458200"/>
            <a:chExt cx="1647150" cy="742900"/>
          </a:xfrm>
        </p:grpSpPr>
        <p:sp>
          <p:nvSpPr>
            <p:cNvPr id="1061" name="Google Shape;1061;p9"/>
            <p:cNvSpPr/>
            <p:nvPr/>
          </p:nvSpPr>
          <p:spPr>
            <a:xfrm>
              <a:off x="5619200" y="4458200"/>
              <a:ext cx="1647150" cy="690850"/>
            </a:xfrm>
            <a:custGeom>
              <a:rect b="b" l="l" r="r" t="t"/>
              <a:pathLst>
                <a:path extrusionOk="0" h="27634" w="65886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5706150" y="4536325"/>
              <a:ext cx="1477225" cy="645250"/>
            </a:xfrm>
            <a:custGeom>
              <a:rect b="b" l="l" r="r" t="t"/>
              <a:pathLst>
                <a:path extrusionOk="0" h="25810" w="59089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5813125" y="4656950"/>
              <a:ext cx="1320600" cy="525400"/>
            </a:xfrm>
            <a:custGeom>
              <a:rect b="b" l="l" r="r" t="t"/>
              <a:pathLst>
                <a:path extrusionOk="0" h="21016" w="52824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5873650" y="4751150"/>
              <a:ext cx="1188750" cy="437925"/>
            </a:xfrm>
            <a:custGeom>
              <a:rect b="b" l="l" r="r" t="t"/>
              <a:pathLst>
                <a:path extrusionOk="0" h="17517" w="4755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5987550" y="4937050"/>
              <a:ext cx="1010475" cy="264050"/>
            </a:xfrm>
            <a:custGeom>
              <a:rect b="b" l="l" r="r" t="t"/>
              <a:pathLst>
                <a:path extrusionOk="0" h="10562" w="40419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6" name="Google Shape;1066;p9"/>
          <p:cNvSpPr/>
          <p:nvPr/>
        </p:nvSpPr>
        <p:spPr>
          <a:xfrm rot="-10000102">
            <a:off x="7637339" y="-195273"/>
            <a:ext cx="2002471" cy="1790385"/>
          </a:xfrm>
          <a:custGeom>
            <a:rect b="b" l="l" r="r" t="t"/>
            <a:pathLst>
              <a:path extrusionOk="0" h="39391" w="44049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7" name="Google Shape;1067;p9"/>
          <p:cNvGrpSpPr/>
          <p:nvPr/>
        </p:nvGrpSpPr>
        <p:grpSpPr>
          <a:xfrm>
            <a:off x="-738087" y="3748295"/>
            <a:ext cx="6319506" cy="2428630"/>
            <a:chOff x="4178350" y="2375050"/>
            <a:chExt cx="938350" cy="515775"/>
          </a:xfrm>
        </p:grpSpPr>
        <p:sp>
          <p:nvSpPr>
            <p:cNvPr id="1068" name="Google Shape;1068;p9"/>
            <p:cNvSpPr/>
            <p:nvPr/>
          </p:nvSpPr>
          <p:spPr>
            <a:xfrm>
              <a:off x="4178350" y="2375050"/>
              <a:ext cx="938350" cy="470050"/>
            </a:xfrm>
            <a:custGeom>
              <a:rect b="b" l="l" r="r" t="t"/>
              <a:pathLst>
                <a:path extrusionOk="0" h="18802" w="37534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4192225" y="2449850"/>
              <a:ext cx="867875" cy="411650"/>
            </a:xfrm>
            <a:custGeom>
              <a:rect b="b" l="l" r="r" t="t"/>
              <a:pathLst>
                <a:path extrusionOk="0" h="16466" w="34715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4252800" y="2496850"/>
              <a:ext cx="761025" cy="376950"/>
            </a:xfrm>
            <a:custGeom>
              <a:rect b="b" l="l" r="r" t="t"/>
              <a:pathLst>
                <a:path extrusionOk="0" h="15078" w="30441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4311275" y="2568125"/>
              <a:ext cx="619300" cy="306050"/>
            </a:xfrm>
            <a:custGeom>
              <a:rect b="b" l="l" r="r" t="t"/>
              <a:pathLst>
                <a:path extrusionOk="0" h="12242" w="24772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374000" y="2647325"/>
              <a:ext cx="513325" cy="228750"/>
            </a:xfrm>
            <a:custGeom>
              <a:rect b="b" l="l" r="r" t="t"/>
              <a:pathLst>
                <a:path extrusionOk="0" h="9150" w="20533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4437575" y="2724875"/>
              <a:ext cx="345675" cy="156550"/>
            </a:xfrm>
            <a:custGeom>
              <a:rect b="b" l="l" r="r" t="t"/>
              <a:pathLst>
                <a:path extrusionOk="0" h="6262" w="13827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4481575" y="2799000"/>
              <a:ext cx="244675" cy="91825"/>
            </a:xfrm>
            <a:custGeom>
              <a:rect b="b" l="l" r="r" t="t"/>
              <a:pathLst>
                <a:path extrusionOk="0" h="3673" w="9787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9"/>
          <p:cNvGrpSpPr/>
          <p:nvPr/>
        </p:nvGrpSpPr>
        <p:grpSpPr>
          <a:xfrm flipH="1" rot="-1665452">
            <a:off x="4128258" y="3652658"/>
            <a:ext cx="2662557" cy="2828652"/>
            <a:chOff x="4159600" y="887163"/>
            <a:chExt cx="1265600" cy="1344550"/>
          </a:xfrm>
        </p:grpSpPr>
        <p:sp>
          <p:nvSpPr>
            <p:cNvPr id="1076" name="Google Shape;1076;p9"/>
            <p:cNvSpPr/>
            <p:nvPr/>
          </p:nvSpPr>
          <p:spPr>
            <a:xfrm>
              <a:off x="4159600" y="887163"/>
              <a:ext cx="1265600" cy="1344550"/>
            </a:xfrm>
            <a:custGeom>
              <a:rect b="b" l="l" r="r" t="t"/>
              <a:pathLst>
                <a:path extrusionOk="0" h="53782" w="50624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4735775" y="97803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4695450" y="10268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4665975" y="1081963"/>
              <a:ext cx="47350" cy="18625"/>
            </a:xfrm>
            <a:custGeom>
              <a:rect b="b" l="l" r="r" t="t"/>
              <a:pathLst>
                <a:path extrusionOk="0" h="745" w="1894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4713300" y="113623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4745850" y="1218438"/>
              <a:ext cx="48900" cy="14775"/>
            </a:xfrm>
            <a:custGeom>
              <a:rect b="b" l="l" r="r" t="t"/>
              <a:pathLst>
                <a:path extrusionOk="0" h="591" w="1956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4675300" y="1188963"/>
              <a:ext cx="48875" cy="13225"/>
            </a:xfrm>
            <a:custGeom>
              <a:rect b="b" l="l" r="r" t="t"/>
              <a:pathLst>
                <a:path extrusionOk="0" h="529" w="1955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4790050" y="1182613"/>
              <a:ext cx="27950" cy="15700"/>
            </a:xfrm>
            <a:custGeom>
              <a:rect b="b" l="l" r="r" t="t"/>
              <a:pathLst>
                <a:path extrusionOk="0" h="628" w="1118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4759825" y="1112213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4745850" y="1033113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4835825" y="1085838"/>
              <a:ext cx="44225" cy="10875"/>
            </a:xfrm>
            <a:custGeom>
              <a:rect b="b" l="l" r="r" t="t"/>
              <a:pathLst>
                <a:path extrusionOk="0" h="435" w="1769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4823400" y="1141663"/>
              <a:ext cx="48900" cy="13225"/>
            </a:xfrm>
            <a:custGeom>
              <a:rect b="b" l="l" r="r" t="t"/>
              <a:pathLst>
                <a:path extrusionOk="0" h="529" w="1956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4817200" y="10199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4793950" y="941588"/>
              <a:ext cx="39575" cy="22525"/>
            </a:xfrm>
            <a:custGeom>
              <a:rect b="b" l="l" r="r" t="t"/>
              <a:pathLst>
                <a:path extrusionOk="0" h="901" w="1583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4736550" y="933063"/>
              <a:ext cx="48100" cy="19425"/>
            </a:xfrm>
            <a:custGeom>
              <a:rect b="b" l="l" r="r" t="t"/>
              <a:pathLst>
                <a:path extrusionOk="0" h="777" w="1924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4797050" y="130141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47730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4849000" y="1418513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4797050" y="146271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4666750" y="1428588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4605500" y="1475138"/>
              <a:ext cx="40350" cy="20175"/>
            </a:xfrm>
            <a:custGeom>
              <a:rect b="b" l="l" r="r" t="t"/>
              <a:pathLst>
                <a:path extrusionOk="0" h="807" w="1614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4523300" y="1526313"/>
              <a:ext cx="49650" cy="12425"/>
            </a:xfrm>
            <a:custGeom>
              <a:rect b="b" l="l" r="r" t="t"/>
              <a:pathLst>
                <a:path extrusionOk="0" h="497" w="1986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4420150" y="14914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4325550" y="1385163"/>
              <a:ext cx="48100" cy="17875"/>
            </a:xfrm>
            <a:custGeom>
              <a:rect b="b" l="l" r="r" t="t"/>
              <a:pathLst>
                <a:path extrusionOk="0" h="715" w="1924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4386800" y="1437913"/>
              <a:ext cx="40350" cy="20950"/>
            </a:xfrm>
            <a:custGeom>
              <a:rect b="b" l="l" r="r" t="t"/>
              <a:pathLst>
                <a:path extrusionOk="0" h="838" w="1614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4489950" y="1434813"/>
              <a:ext cx="48875" cy="19400"/>
            </a:xfrm>
            <a:custGeom>
              <a:rect b="b" l="l" r="r" t="t"/>
              <a:pathLst>
                <a:path extrusionOk="0" h="776" w="1955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4412400" y="13859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4390700" y="135106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4480650" y="1385163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4614800" y="1540263"/>
              <a:ext cx="48100" cy="17100"/>
            </a:xfrm>
            <a:custGeom>
              <a:rect b="b" l="l" r="r" t="t"/>
              <a:pathLst>
                <a:path extrusionOk="0" h="684" w="1924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4665200" y="15953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4699325" y="148366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4773775" y="1538713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4708625" y="153173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4847450" y="1533288"/>
              <a:ext cx="48100" cy="17850"/>
            </a:xfrm>
            <a:custGeom>
              <a:rect b="b" l="l" r="r" t="t"/>
              <a:pathLst>
                <a:path extrusionOk="0" h="714" w="1924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4893975" y="1486763"/>
              <a:ext cx="48875" cy="17075"/>
            </a:xfrm>
            <a:custGeom>
              <a:rect b="b" l="l" r="r" t="t"/>
              <a:pathLst>
                <a:path extrusionOk="0" h="683" w="1955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4935075" y="153948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5052175" y="1534063"/>
              <a:ext cx="48875" cy="16300"/>
            </a:xfrm>
            <a:custGeom>
              <a:rect b="b" l="l" r="r" t="t"/>
              <a:pathLst>
                <a:path extrusionOk="0" h="652" w="1955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4990125" y="1492963"/>
              <a:ext cx="45800" cy="11650"/>
            </a:xfrm>
            <a:custGeom>
              <a:rect b="b" l="l" r="r" t="t"/>
              <a:pathLst>
                <a:path extrusionOk="0" h="466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5147550" y="15014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5080100" y="1468138"/>
              <a:ext cx="40350" cy="20200"/>
            </a:xfrm>
            <a:custGeom>
              <a:rect b="b" l="l" r="r" t="t"/>
              <a:pathLst>
                <a:path extrusionOk="0" h="808" w="1614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5047525" y="1438688"/>
              <a:ext cx="45000" cy="11650"/>
            </a:xfrm>
            <a:custGeom>
              <a:rect b="b" l="l" r="r" t="t"/>
              <a:pathLst>
                <a:path extrusionOk="0" h="466" w="180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5082425" y="1343288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5102575" y="1403788"/>
              <a:ext cx="49650" cy="13975"/>
            </a:xfrm>
            <a:custGeom>
              <a:rect b="b" l="l" r="r" t="t"/>
              <a:pathLst>
                <a:path extrusionOk="0" h="559" w="1986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5170825" y="1422388"/>
              <a:ext cx="47325" cy="17100"/>
            </a:xfrm>
            <a:custGeom>
              <a:rect b="b" l="l" r="r" t="t"/>
              <a:pathLst>
                <a:path extrusionOk="0" h="684" w="1893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5211150" y="1368113"/>
              <a:ext cx="47325" cy="17850"/>
            </a:xfrm>
            <a:custGeom>
              <a:rect b="b" l="l" r="r" t="t"/>
              <a:pathLst>
                <a:path extrusionOk="0" h="714" w="1893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5144450" y="134328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5170050" y="13091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4761375" y="1715538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4726475" y="166123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4748950" y="1626338"/>
              <a:ext cx="49675" cy="14000"/>
            </a:xfrm>
            <a:custGeom>
              <a:rect b="b" l="l" r="r" t="t"/>
              <a:pathLst>
                <a:path extrusionOk="0" h="560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4823400" y="1627113"/>
              <a:ext cx="48900" cy="12450"/>
            </a:xfrm>
            <a:custGeom>
              <a:rect b="b" l="l" r="r" t="t"/>
              <a:pathLst>
                <a:path extrusionOk="0" h="498" w="1956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4826500" y="1686063"/>
              <a:ext cx="48900" cy="15525"/>
            </a:xfrm>
            <a:custGeom>
              <a:rect b="b" l="l" r="r" t="t"/>
              <a:pathLst>
                <a:path extrusionOk="0" h="621" w="1956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4853650" y="1797738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4736550" y="1811688"/>
              <a:ext cx="48100" cy="19400"/>
            </a:xfrm>
            <a:custGeom>
              <a:rect b="b" l="l" r="r" t="t"/>
              <a:pathLst>
                <a:path extrusionOk="0" h="776" w="1924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4709400" y="1769813"/>
              <a:ext cx="48125" cy="16300"/>
            </a:xfrm>
            <a:custGeom>
              <a:rect b="b" l="l" r="r" t="t"/>
              <a:pathLst>
                <a:path extrusionOk="0" h="652" w="1925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4789275" y="1773688"/>
              <a:ext cx="48900" cy="14750"/>
            </a:xfrm>
            <a:custGeom>
              <a:rect b="b" l="l" r="r" t="t"/>
              <a:pathLst>
                <a:path extrusionOk="0" h="590" w="1956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4614800" y="1852788"/>
              <a:ext cx="48100" cy="18625"/>
            </a:xfrm>
            <a:custGeom>
              <a:rect b="b" l="l" r="r" t="t"/>
              <a:pathLst>
                <a:path extrusionOk="0" h="745" w="1924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4577575" y="17907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4478325" y="183651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4523300" y="1889238"/>
              <a:ext cx="49650" cy="13200"/>
            </a:xfrm>
            <a:custGeom>
              <a:rect b="b" l="l" r="r" t="t"/>
              <a:pathLst>
                <a:path extrusionOk="0" h="528" w="1986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4406200" y="188303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4296850" y="1914038"/>
              <a:ext cx="45000" cy="10900"/>
            </a:xfrm>
            <a:custGeom>
              <a:rect b="b" l="l" r="r" t="t"/>
              <a:pathLst>
                <a:path extrusionOk="0" h="436" w="180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4226275" y="1896988"/>
              <a:ext cx="45025" cy="10875"/>
            </a:xfrm>
            <a:custGeom>
              <a:rect b="b" l="l" r="r" t="t"/>
              <a:pathLst>
                <a:path extrusionOk="0" h="435" w="1801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4203800" y="184116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4278250" y="1868288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4347250" y="1849688"/>
              <a:ext cx="45025" cy="11650"/>
            </a:xfrm>
            <a:custGeom>
              <a:rect b="b" l="l" r="r" t="t"/>
              <a:pathLst>
                <a:path extrusionOk="0" h="466" w="1801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4279025" y="182176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4267375" y="1777563"/>
              <a:ext cx="49675" cy="13975"/>
            </a:xfrm>
            <a:custGeom>
              <a:rect b="b" l="l" r="r" t="t"/>
              <a:pathLst>
                <a:path extrusionOk="0" h="559" w="1987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4380600" y="1779113"/>
              <a:ext cx="45775" cy="11650"/>
            </a:xfrm>
            <a:custGeom>
              <a:rect b="b" l="l" r="r" t="t"/>
              <a:pathLst>
                <a:path extrusionOk="0" h="466" w="1831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4466675" y="1789188"/>
              <a:ext cx="48900" cy="17100"/>
            </a:xfrm>
            <a:custGeom>
              <a:rect b="b" l="l" r="r" t="t"/>
              <a:pathLst>
                <a:path extrusionOk="0" h="684" w="1956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4412400" y="1831063"/>
              <a:ext cx="48875" cy="14775"/>
            </a:xfrm>
            <a:custGeom>
              <a:rect b="b" l="l" r="r" t="t"/>
              <a:pathLst>
                <a:path extrusionOk="0" h="591" w="1955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4500025" y="1963688"/>
              <a:ext cx="48875" cy="12425"/>
            </a:xfrm>
            <a:custGeom>
              <a:rect b="b" l="l" r="r" t="t"/>
              <a:pathLst>
                <a:path extrusionOk="0" h="497" w="1955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4376725" y="1952813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4432575" y="1948163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4634975" y="1941188"/>
              <a:ext cx="48875" cy="17100"/>
            </a:xfrm>
            <a:custGeom>
              <a:rect b="b" l="l" r="r" t="t"/>
              <a:pathLst>
                <a:path extrusionOk="0" h="684" w="1955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4548100" y="1961363"/>
              <a:ext cx="47350" cy="17075"/>
            </a:xfrm>
            <a:custGeom>
              <a:rect b="b" l="l" r="r" t="t"/>
              <a:pathLst>
                <a:path extrusionOk="0" h="683" w="1894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4712525" y="1913263"/>
              <a:ext cx="48875" cy="12450"/>
            </a:xfrm>
            <a:custGeom>
              <a:rect b="b" l="l" r="r" t="t"/>
              <a:pathLst>
                <a:path extrusionOk="0" h="498" w="1955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4689250" y="1983838"/>
              <a:ext cx="41125" cy="19425"/>
            </a:xfrm>
            <a:custGeom>
              <a:rect b="b" l="l" r="r" t="t"/>
              <a:pathLst>
                <a:path extrusionOk="0" h="777" w="1645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4755950" y="200013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4662875" y="2037338"/>
              <a:ext cx="40350" cy="20975"/>
            </a:xfrm>
            <a:custGeom>
              <a:rect b="b" l="l" r="r" t="t"/>
              <a:pathLst>
                <a:path extrusionOk="0" h="839" w="1614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4692350" y="2080013"/>
              <a:ext cx="48100" cy="16300"/>
            </a:xfrm>
            <a:custGeom>
              <a:rect b="b" l="l" r="r" t="t"/>
              <a:pathLst>
                <a:path extrusionOk="0" h="652" w="1924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4783850" y="2111013"/>
              <a:ext cx="41125" cy="20975"/>
            </a:xfrm>
            <a:custGeom>
              <a:rect b="b" l="l" r="r" t="t"/>
              <a:pathLst>
                <a:path extrusionOk="0" h="839" w="1645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4719500" y="2147463"/>
              <a:ext cx="48100" cy="15550"/>
            </a:xfrm>
            <a:custGeom>
              <a:rect b="b" l="l" r="r" t="t"/>
              <a:pathLst>
                <a:path extrusionOk="0" h="622" w="1924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4766025" y="2066813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4774550" y="1948938"/>
              <a:ext cx="40350" cy="21750"/>
            </a:xfrm>
            <a:custGeom>
              <a:rect b="b" l="l" r="r" t="t"/>
              <a:pathLst>
                <a:path extrusionOk="0" h="870" w="1614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4806350" y="1862088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4918025" y="1922588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4854425" y="1950488"/>
              <a:ext cx="47325" cy="17875"/>
            </a:xfrm>
            <a:custGeom>
              <a:rect b="b" l="l" r="r" t="t"/>
              <a:pathLst>
                <a:path extrusionOk="0" h="715" w="1893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4842025" y="1910938"/>
              <a:ext cx="45000" cy="10125"/>
            </a:xfrm>
            <a:custGeom>
              <a:rect b="b" l="l" r="r" t="t"/>
              <a:pathLst>
                <a:path extrusionOk="0" h="405" w="180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4921125" y="1854338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5008750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4968425" y="1969113"/>
              <a:ext cx="48875" cy="14750"/>
            </a:xfrm>
            <a:custGeom>
              <a:rect b="b" l="l" r="r" t="t"/>
              <a:pathLst>
                <a:path extrusionOk="0" h="590" w="1955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5039000" y="1976863"/>
              <a:ext cx="48875" cy="13975"/>
            </a:xfrm>
            <a:custGeom>
              <a:rect b="b" l="l" r="r" t="t"/>
              <a:pathLst>
                <a:path extrusionOk="0" h="559" w="1955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5130500" y="1949713"/>
              <a:ext cx="41125" cy="20200"/>
            </a:xfrm>
            <a:custGeom>
              <a:rect b="b" l="l" r="r" t="t"/>
              <a:pathLst>
                <a:path extrusionOk="0" h="808" w="1645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5066125" y="1914038"/>
              <a:ext cx="48125" cy="17100"/>
            </a:xfrm>
            <a:custGeom>
              <a:rect b="b" l="l" r="r" t="t"/>
              <a:pathLst>
                <a:path extrusionOk="0" h="684" w="1925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5116550" y="1860538"/>
              <a:ext cx="48875" cy="16325"/>
            </a:xfrm>
            <a:custGeom>
              <a:rect b="b" l="l" r="r" t="t"/>
              <a:pathLst>
                <a:path extrusionOk="0" h="653" w="1955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5188650" y="1829513"/>
              <a:ext cx="45800" cy="11675"/>
            </a:xfrm>
            <a:custGeom>
              <a:rect b="b" l="l" r="r" t="t"/>
              <a:pathLst>
                <a:path extrusionOk="0" h="467" w="1832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5237525" y="1794613"/>
              <a:ext cx="48875" cy="14000"/>
            </a:xfrm>
            <a:custGeom>
              <a:rect b="b" l="l" r="r" t="t"/>
              <a:pathLst>
                <a:path extrusionOk="0" h="560" w="1955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5303425" y="1806263"/>
              <a:ext cx="45000" cy="10875"/>
            </a:xfrm>
            <a:custGeom>
              <a:rect b="b" l="l" r="r" t="t"/>
              <a:pathLst>
                <a:path extrusionOk="0" h="435" w="180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5346075" y="1843488"/>
              <a:ext cx="47325" cy="17075"/>
            </a:xfrm>
            <a:custGeom>
              <a:rect b="b" l="l" r="r" t="t"/>
              <a:pathLst>
                <a:path extrusionOk="0" h="683" w="1893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5274750" y="1901638"/>
              <a:ext cx="48875" cy="15550"/>
            </a:xfrm>
            <a:custGeom>
              <a:rect b="b" l="l" r="r" t="t"/>
              <a:pathLst>
                <a:path extrusionOk="0" h="622" w="1955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5208050" y="1960588"/>
              <a:ext cx="41125" cy="19400"/>
            </a:xfrm>
            <a:custGeom>
              <a:rect b="b" l="l" r="r" t="t"/>
              <a:pathLst>
                <a:path extrusionOk="0" h="776" w="1645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5159975" y="1891563"/>
              <a:ext cx="48875" cy="15525"/>
            </a:xfrm>
            <a:custGeom>
              <a:rect b="b" l="l" r="r" t="t"/>
              <a:pathLst>
                <a:path extrusionOk="0" h="621" w="1955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5254575" y="1852013"/>
              <a:ext cx="48875" cy="13200"/>
            </a:xfrm>
            <a:custGeom>
              <a:rect b="b" l="l" r="r" t="t"/>
              <a:pathLst>
                <a:path extrusionOk="0" h="528" w="1955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1" name="Google Shape;1181;p9"/>
          <p:cNvGrpSpPr/>
          <p:nvPr/>
        </p:nvGrpSpPr>
        <p:grpSpPr>
          <a:xfrm rot="7513056">
            <a:off x="-362163" y="-767833"/>
            <a:ext cx="1219972" cy="1925325"/>
            <a:chOff x="322650" y="2571325"/>
            <a:chExt cx="573100" cy="904450"/>
          </a:xfrm>
        </p:grpSpPr>
        <p:sp>
          <p:nvSpPr>
            <p:cNvPr id="1182" name="Google Shape;1182;p9"/>
            <p:cNvSpPr/>
            <p:nvPr/>
          </p:nvSpPr>
          <p:spPr>
            <a:xfrm>
              <a:off x="423450" y="2666625"/>
              <a:ext cx="95400" cy="131175"/>
            </a:xfrm>
            <a:custGeom>
              <a:rect b="b" l="l" r="r" t="t"/>
              <a:pathLst>
                <a:path extrusionOk="0" h="5247" w="3816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510300" y="2571325"/>
              <a:ext cx="155125" cy="237325"/>
            </a:xfrm>
            <a:custGeom>
              <a:rect b="b" l="l" r="r" t="t"/>
              <a:pathLst>
                <a:path extrusionOk="0" h="9493" w="6205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548300" y="2691425"/>
              <a:ext cx="236550" cy="266900"/>
            </a:xfrm>
            <a:custGeom>
              <a:rect b="b" l="l" r="r" t="t"/>
              <a:pathLst>
                <a:path extrusionOk="0" h="10676" w="9462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322650" y="2792325"/>
              <a:ext cx="214050" cy="94475"/>
            </a:xfrm>
            <a:custGeom>
              <a:rect b="b" l="l" r="r" t="t"/>
              <a:pathLst>
                <a:path extrusionOk="0" h="3779" w="8562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386225" y="2924175"/>
              <a:ext cx="215625" cy="317975"/>
            </a:xfrm>
            <a:custGeom>
              <a:rect b="b" l="l" r="r" t="t"/>
              <a:pathLst>
                <a:path extrusionOk="0" h="12719" w="8625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579325" y="2835775"/>
              <a:ext cx="316425" cy="283075"/>
            </a:xfrm>
            <a:custGeom>
              <a:rect b="b" l="l" r="r" t="t"/>
              <a:pathLst>
                <a:path extrusionOk="0" h="11323" w="12657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509000" y="2776025"/>
              <a:ext cx="101375" cy="699750"/>
            </a:xfrm>
            <a:custGeom>
              <a:rect b="b" l="l" r="r" t="t"/>
              <a:pathLst>
                <a:path extrusionOk="0" h="27990" w="4055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9" name="Google Shape;1189;p9"/>
          <p:cNvGrpSpPr/>
          <p:nvPr/>
        </p:nvGrpSpPr>
        <p:grpSpPr>
          <a:xfrm rot="-9626360">
            <a:off x="1195526" y="-962928"/>
            <a:ext cx="1102906" cy="1769527"/>
            <a:chOff x="2402100" y="3854125"/>
            <a:chExt cx="435600" cy="698825"/>
          </a:xfrm>
        </p:grpSpPr>
        <p:sp>
          <p:nvSpPr>
            <p:cNvPr id="1190" name="Google Shape;1190;p9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9"/>
          <p:cNvGrpSpPr/>
          <p:nvPr/>
        </p:nvGrpSpPr>
        <p:grpSpPr>
          <a:xfrm>
            <a:off x="7064729" y="4104591"/>
            <a:ext cx="548733" cy="498301"/>
            <a:chOff x="3652400" y="3788700"/>
            <a:chExt cx="700450" cy="636075"/>
          </a:xfrm>
        </p:grpSpPr>
        <p:sp>
          <p:nvSpPr>
            <p:cNvPr id="1204" name="Google Shape;1204;p9"/>
            <p:cNvSpPr/>
            <p:nvPr/>
          </p:nvSpPr>
          <p:spPr>
            <a:xfrm>
              <a:off x="3941050" y="3916900"/>
              <a:ext cx="65150" cy="72250"/>
            </a:xfrm>
            <a:custGeom>
              <a:rect b="b" l="l" r="r" t="t"/>
              <a:pathLst>
                <a:path extrusionOk="0" h="2890" w="2606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4125850" y="3918850"/>
              <a:ext cx="58725" cy="76325"/>
            </a:xfrm>
            <a:custGeom>
              <a:rect b="b" l="l" r="r" t="t"/>
              <a:pathLst>
                <a:path extrusionOk="0" h="3053" w="2349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4000750" y="4053225"/>
              <a:ext cx="75575" cy="74650"/>
            </a:xfrm>
            <a:custGeom>
              <a:rect b="b" l="l" r="r" t="t"/>
              <a:pathLst>
                <a:path extrusionOk="0" h="2986" w="3023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3800675" y="4048800"/>
              <a:ext cx="69825" cy="77400"/>
            </a:xfrm>
            <a:custGeom>
              <a:rect b="b" l="l" r="r" t="t"/>
              <a:pathLst>
                <a:path extrusionOk="0" h="3096" w="2793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3854875" y="4183625"/>
              <a:ext cx="67575" cy="96850"/>
            </a:xfrm>
            <a:custGeom>
              <a:rect b="b" l="l" r="r" t="t"/>
              <a:pathLst>
                <a:path extrusionOk="0" h="3874" w="2703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4105450" y="4181350"/>
              <a:ext cx="54300" cy="88550"/>
            </a:xfrm>
            <a:custGeom>
              <a:rect b="b" l="l" r="r" t="t"/>
              <a:pathLst>
                <a:path extrusionOk="0" h="3542" w="2172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4174475" y="4054800"/>
              <a:ext cx="64375" cy="71425"/>
            </a:xfrm>
            <a:custGeom>
              <a:rect b="b" l="l" r="r" t="t"/>
              <a:pathLst>
                <a:path extrusionOk="0" h="2857" w="2575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4066675" y="3788700"/>
              <a:ext cx="50425" cy="73275"/>
            </a:xfrm>
            <a:custGeom>
              <a:rect b="b" l="l" r="r" t="t"/>
              <a:pathLst>
                <a:path extrusionOk="0" h="2931" w="2017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3819300" y="3848450"/>
              <a:ext cx="66700" cy="75350"/>
            </a:xfrm>
            <a:custGeom>
              <a:rect b="b" l="l" r="r" t="t"/>
              <a:pathLst>
                <a:path extrusionOk="0" h="3014" w="2668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4278375" y="3872450"/>
              <a:ext cx="63625" cy="77775"/>
            </a:xfrm>
            <a:custGeom>
              <a:rect b="b" l="l" r="r" t="t"/>
              <a:pathLst>
                <a:path extrusionOk="0" h="3111" w="2545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4287675" y="4167850"/>
              <a:ext cx="65175" cy="79700"/>
            </a:xfrm>
            <a:custGeom>
              <a:rect b="b" l="l" r="r" t="t"/>
              <a:pathLst>
                <a:path extrusionOk="0" h="3188" w="2607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3652400" y="4192450"/>
              <a:ext cx="73850" cy="83825"/>
            </a:xfrm>
            <a:custGeom>
              <a:rect b="b" l="l" r="r" t="t"/>
              <a:pathLst>
                <a:path extrusionOk="0" h="3353" w="2954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3725450" y="4337000"/>
              <a:ext cx="71150" cy="87775"/>
            </a:xfrm>
            <a:custGeom>
              <a:rect b="b" l="l" r="r" t="t"/>
              <a:pathLst>
                <a:path extrusionOk="0" h="3511" w="2846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3960575" y="4329600"/>
              <a:ext cx="56500" cy="67600"/>
            </a:xfrm>
            <a:custGeom>
              <a:rect b="b" l="l" r="r" t="t"/>
              <a:pathLst>
                <a:path extrusionOk="0" h="2704" w="226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4174850" y="4333225"/>
              <a:ext cx="77200" cy="87325"/>
            </a:xfrm>
            <a:custGeom>
              <a:rect b="b" l="l" r="r" t="t"/>
              <a:pathLst>
                <a:path extrusionOk="0" h="3493" w="3088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9"/>
          <p:cNvGrpSpPr/>
          <p:nvPr/>
        </p:nvGrpSpPr>
        <p:grpSpPr>
          <a:xfrm rot="-1969473">
            <a:off x="8258770" y="3864658"/>
            <a:ext cx="1102925" cy="1769499"/>
            <a:chOff x="2402100" y="3854125"/>
            <a:chExt cx="435600" cy="698825"/>
          </a:xfrm>
        </p:grpSpPr>
        <p:sp>
          <p:nvSpPr>
            <p:cNvPr id="1220" name="Google Shape;1220;p9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3" name="Google Shape;1233;p9"/>
          <p:cNvGrpSpPr/>
          <p:nvPr/>
        </p:nvGrpSpPr>
        <p:grpSpPr>
          <a:xfrm rot="-1802793">
            <a:off x="-3074" y="3078487"/>
            <a:ext cx="1039447" cy="2836089"/>
            <a:chOff x="10084800" y="4174013"/>
            <a:chExt cx="585175" cy="1594900"/>
          </a:xfrm>
        </p:grpSpPr>
        <p:sp>
          <p:nvSpPr>
            <p:cNvPr id="1234" name="Google Shape;1234;p9"/>
            <p:cNvSpPr/>
            <p:nvPr/>
          </p:nvSpPr>
          <p:spPr>
            <a:xfrm>
              <a:off x="10201075" y="4663100"/>
              <a:ext cx="103750" cy="217325"/>
            </a:xfrm>
            <a:custGeom>
              <a:rect b="b" l="l" r="r" t="t"/>
              <a:pathLst>
                <a:path extrusionOk="0" h="8693" w="415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5" name="Google Shape;1235;p9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1236" name="Google Shape;1236;p9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rect b="b" l="l" r="r" t="t"/>
                <a:pathLst>
                  <a:path extrusionOk="0" h="14359" w="5398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rect b="b" l="l" r="r" t="t"/>
                <a:pathLst>
                  <a:path extrusionOk="0" h="4332" w="8109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rect b="b" l="l" r="r" t="t"/>
                <a:pathLst>
                  <a:path extrusionOk="0" h="10003" w="11822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rect b="b" l="l" r="r" t="t"/>
                <a:pathLst>
                  <a:path extrusionOk="0" h="5399" w="6373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rect b="b" l="l" r="r" t="t"/>
                <a:pathLst>
                  <a:path extrusionOk="0" h="15465" w="7644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rect b="b" l="l" r="r" t="t"/>
                <a:pathLst>
                  <a:path extrusionOk="0" h="49792" w="10254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rect b="b" l="l" r="r" t="t"/>
                <a:pathLst>
                  <a:path extrusionOk="0" h="16604" w="7686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rect b="b" l="l" r="r" t="t"/>
                <a:pathLst>
                  <a:path extrusionOk="0" h="9752" w="4626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rect b="b" l="l" r="r" t="t"/>
                <a:pathLst>
                  <a:path extrusionOk="0" h="13662" w="11266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rect b="b" l="l" r="r" t="t"/>
                <a:pathLst>
                  <a:path extrusionOk="0" h="8137" w="6613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rect b="b" l="l" r="r" t="t"/>
                <a:pathLst>
                  <a:path extrusionOk="0" h="17551" w="10467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rect b="b" l="l" r="r" t="t"/>
                <a:pathLst>
                  <a:path extrusionOk="0" h="10732" w="10262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rect b="b" l="l" r="r" t="t"/>
                <a:pathLst>
                  <a:path extrusionOk="0" h="5850" w="6778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49" name="Google Shape;1249;p9"/>
          <p:cNvGrpSpPr/>
          <p:nvPr/>
        </p:nvGrpSpPr>
        <p:grpSpPr>
          <a:xfrm>
            <a:off x="8498988" y="2757794"/>
            <a:ext cx="846716" cy="1493480"/>
            <a:chOff x="2797700" y="3217325"/>
            <a:chExt cx="682725" cy="1204225"/>
          </a:xfrm>
        </p:grpSpPr>
        <p:sp>
          <p:nvSpPr>
            <p:cNvPr id="1250" name="Google Shape;1250;p9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7" name="Google Shape;1257;p9"/>
          <p:cNvSpPr/>
          <p:nvPr/>
        </p:nvSpPr>
        <p:spPr>
          <a:xfrm>
            <a:off x="4934550" y="735288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9"/>
          <p:cNvSpPr/>
          <p:nvPr/>
        </p:nvSpPr>
        <p:spPr>
          <a:xfrm>
            <a:off x="7695088" y="4804250"/>
            <a:ext cx="378599" cy="316724"/>
          </a:xfrm>
          <a:custGeom>
            <a:rect b="b" l="l" r="r" t="t"/>
            <a:pathLst>
              <a:path extrusionOk="0" h="9654" w="1154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9"/>
          <p:cNvSpPr txBox="1"/>
          <p:nvPr>
            <p:ph idx="1" type="subTitle"/>
          </p:nvPr>
        </p:nvSpPr>
        <p:spPr>
          <a:xfrm>
            <a:off x="4572000" y="1928425"/>
            <a:ext cx="3857700" cy="11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62" name="Google Shape;1262;p10"/>
          <p:cNvSpPr/>
          <p:nvPr/>
        </p:nvSpPr>
        <p:spPr>
          <a:xfrm>
            <a:off x="-1084580" y="4602903"/>
            <a:ext cx="2869524" cy="2800388"/>
          </a:xfrm>
          <a:custGeom>
            <a:rect b="b" l="l" r="r" t="t"/>
            <a:pathLst>
              <a:path extrusionOk="0" h="39023" w="39985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10"/>
          <p:cNvSpPr txBox="1"/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264" name="Google Shape;1264;p10"/>
          <p:cNvGrpSpPr/>
          <p:nvPr/>
        </p:nvGrpSpPr>
        <p:grpSpPr>
          <a:xfrm rot="10800000">
            <a:off x="6628389" y="-463013"/>
            <a:ext cx="4494673" cy="1629078"/>
            <a:chOff x="-1068128" y="3996204"/>
            <a:chExt cx="3672418" cy="1331055"/>
          </a:xfrm>
        </p:grpSpPr>
        <p:sp>
          <p:nvSpPr>
            <p:cNvPr id="1265" name="Google Shape;1265;p10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rect b="b" l="l" r="r" t="t"/>
              <a:pathLst>
                <a:path extrusionOk="0" h="19192" w="62034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6" name="Google Shape;1266;p10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267" name="Google Shape;1267;p10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rect b="b" l="l" r="r" t="t"/>
                <a:pathLst>
                  <a:path extrusionOk="0" h="853" w="2168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0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rect b="b" l="l" r="r" t="t"/>
                <a:pathLst>
                  <a:path extrusionOk="0" h="851" w="2141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0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rect b="b" l="l" r="r" t="t"/>
                <a:pathLst>
                  <a:path extrusionOk="0" h="777" w="1645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rect b="b" l="l" r="r" t="t"/>
                <a:pathLst>
                  <a:path extrusionOk="0" h="790" w="2172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rect b="b" l="l" r="r" t="t"/>
                <a:pathLst>
                  <a:path extrusionOk="0" h="435" w="1521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rect b="b" l="l" r="r" t="t"/>
                <a:pathLst>
                  <a:path extrusionOk="0" h="999" w="2482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rect b="b" l="l" r="r" t="t"/>
                <a:pathLst>
                  <a:path extrusionOk="0" h="595" w="1925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rect b="b" l="l" r="r" t="t"/>
                <a:pathLst>
                  <a:path extrusionOk="0" h="828" w="1924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rect b="b" l="l" r="r" t="t"/>
                <a:pathLst>
                  <a:path extrusionOk="0" h="621" w="1955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0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rect b="b" l="l" r="r" t="t"/>
                <a:pathLst>
                  <a:path extrusionOk="0" h="754" w="2049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0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rect b="b" l="l" r="r" t="t"/>
                <a:pathLst>
                  <a:path extrusionOk="0" h="591" w="1956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rect b="b" l="l" r="r" t="t"/>
                <a:pathLst>
                  <a:path extrusionOk="0" h="681" w="1832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rect b="b" l="l" r="r" t="t"/>
                <a:pathLst>
                  <a:path extrusionOk="0" h="1199" w="2265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rect b="b" l="l" r="r" t="t"/>
                <a:pathLst>
                  <a:path extrusionOk="0" h="1072" w="1893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0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rect b="b" l="l" r="r" t="t"/>
                <a:pathLst>
                  <a:path extrusionOk="0" h="645" w="1769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10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rect b="b" l="l" r="r" t="t"/>
                <a:pathLst>
                  <a:path extrusionOk="0" h="938" w="2018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10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rect b="b" l="l" r="r" t="t"/>
                <a:pathLst>
                  <a:path extrusionOk="0" h="825" w="1645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0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rect b="b" l="l" r="r" t="t"/>
                <a:pathLst>
                  <a:path extrusionOk="0" h="675" w="180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10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rect b="b" l="l" r="r" t="t"/>
                <a:pathLst>
                  <a:path extrusionOk="0" h="1277" w="2513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10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rect b="b" l="l" r="r" t="t"/>
                <a:pathLst>
                  <a:path extrusionOk="0" h="626" w="1707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10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rect b="b" l="l" r="r" t="t"/>
                <a:pathLst>
                  <a:path extrusionOk="0" h="1208" w="2638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10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rect b="b" l="l" r="r" t="t"/>
                <a:pathLst>
                  <a:path extrusionOk="0" h="870" w="1459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10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rect b="b" l="l" r="r" t="t"/>
                <a:pathLst>
                  <a:path extrusionOk="0" h="755" w="2048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10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rect b="b" l="l" r="r" t="t"/>
                <a:pathLst>
                  <a:path extrusionOk="0" h="559" w="1986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0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rect b="b" l="l" r="r" t="t"/>
                <a:pathLst>
                  <a:path extrusionOk="0" h="777" w="1676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10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rect b="b" l="l" r="r" t="t"/>
                <a:pathLst>
                  <a:path extrusionOk="0" h="559" w="1955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10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rect b="b" l="l" r="r" t="t"/>
                <a:pathLst>
                  <a:path extrusionOk="0" h="776" w="1645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rect b="b" l="l" r="r" t="t"/>
                <a:pathLst>
                  <a:path extrusionOk="0" h="657" w="1583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10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rect b="b" l="l" r="r" t="t"/>
                <a:pathLst>
                  <a:path extrusionOk="0" h="807" w="1645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10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rect b="b" l="l" r="r" t="t"/>
                <a:pathLst>
                  <a:path extrusionOk="0" h="559" w="1614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10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rect b="b" l="l" r="r" t="t"/>
                <a:pathLst>
                  <a:path extrusionOk="0" h="563" w="3027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10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rect b="b" l="l" r="r" t="t"/>
                <a:pathLst>
                  <a:path extrusionOk="0" h="808" w="1614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10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rect b="b" l="l" r="r" t="t"/>
                <a:pathLst>
                  <a:path extrusionOk="0" h="546" w="2134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10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rect b="b" l="l" r="r" t="t"/>
                <a:pathLst>
                  <a:path extrusionOk="0" h="533" w="2234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10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rect b="b" l="l" r="r" t="t"/>
                <a:pathLst>
                  <a:path extrusionOk="0" h="528" w="1987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10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rect b="b" l="l" r="r" t="t"/>
                <a:pathLst>
                  <a:path extrusionOk="0" h="720" w="1552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10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rect b="b" l="l" r="r" t="t"/>
                <a:pathLst>
                  <a:path extrusionOk="0" h="869" w="1614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10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rect b="b" l="l" r="r" t="t"/>
                <a:pathLst>
                  <a:path extrusionOk="0" h="1195" w="1924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10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rect b="b" l="l" r="r" t="t"/>
                <a:pathLst>
                  <a:path extrusionOk="0" h="497" w="1831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10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rect b="b" l="l" r="r" t="t"/>
                <a:pathLst>
                  <a:path extrusionOk="0" h="797" w="2204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10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rect b="b" l="l" r="r" t="t"/>
                <a:pathLst>
                  <a:path extrusionOk="0" h="888" w="2328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10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rect b="b" l="l" r="r" t="t"/>
                <a:pathLst>
                  <a:path extrusionOk="0" h="769" w="1831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10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rect b="b" l="l" r="r" t="t"/>
                <a:pathLst>
                  <a:path extrusionOk="0" h="688" w="1459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10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rect b="b" l="l" r="r" t="t"/>
                <a:pathLst>
                  <a:path extrusionOk="0" h="808" w="1335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rect b="b" l="l" r="r" t="t"/>
                <a:pathLst>
                  <a:path extrusionOk="0" h="822" w="1434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rect b="b" l="l" r="r" t="t"/>
                <a:pathLst>
                  <a:path extrusionOk="0" h="1009" w="1862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10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rect b="b" l="l" r="r" t="t"/>
                <a:pathLst>
                  <a:path extrusionOk="0" h="819" w="1366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10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rect b="b" l="l" r="r" t="t"/>
                <a:pathLst>
                  <a:path extrusionOk="0" h="533" w="2576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10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rect b="b" l="l" r="r" t="t"/>
                <a:pathLst>
                  <a:path extrusionOk="0" h="529" w="1986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10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rect b="b" l="l" r="r" t="t"/>
                <a:pathLst>
                  <a:path extrusionOk="0" h="884" w="1941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10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rect b="b" l="l" r="r" t="t"/>
                <a:pathLst>
                  <a:path extrusionOk="0" h="590" w="1955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19" name="Google Shape;1319;p10"/>
          <p:cNvGrpSpPr/>
          <p:nvPr/>
        </p:nvGrpSpPr>
        <p:grpSpPr>
          <a:xfrm rot="1156600">
            <a:off x="-466355" y="3496234"/>
            <a:ext cx="871121" cy="1397678"/>
            <a:chOff x="2402100" y="3854125"/>
            <a:chExt cx="435600" cy="698825"/>
          </a:xfrm>
        </p:grpSpPr>
        <p:sp>
          <p:nvSpPr>
            <p:cNvPr id="1320" name="Google Shape;1320;p10"/>
            <p:cNvSpPr/>
            <p:nvPr/>
          </p:nvSpPr>
          <p:spPr>
            <a:xfrm>
              <a:off x="2438150" y="3861725"/>
              <a:ext cx="380025" cy="675475"/>
            </a:xfrm>
            <a:custGeom>
              <a:rect b="b" l="l" r="r" t="t"/>
              <a:pathLst>
                <a:path extrusionOk="0" h="27019" w="15201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2589375" y="3854125"/>
              <a:ext cx="98750" cy="698825"/>
            </a:xfrm>
            <a:custGeom>
              <a:rect b="b" l="l" r="r" t="t"/>
              <a:pathLst>
                <a:path extrusionOk="0" h="27953" w="395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2594025" y="3930575"/>
              <a:ext cx="64850" cy="50600"/>
            </a:xfrm>
            <a:custGeom>
              <a:rect b="b" l="l" r="r" t="t"/>
              <a:pathLst>
                <a:path extrusionOk="0" h="2024" w="2594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2596625" y="3995425"/>
              <a:ext cx="113900" cy="91325"/>
            </a:xfrm>
            <a:custGeom>
              <a:rect b="b" l="l" r="r" t="t"/>
              <a:pathLst>
                <a:path extrusionOk="0" h="3653" w="4556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0"/>
            <p:cNvSpPr/>
            <p:nvPr/>
          </p:nvSpPr>
          <p:spPr>
            <a:xfrm>
              <a:off x="2596650" y="4053575"/>
              <a:ext cx="154425" cy="142975"/>
            </a:xfrm>
            <a:custGeom>
              <a:rect b="b" l="l" r="r" t="t"/>
              <a:pathLst>
                <a:path extrusionOk="0" h="5719" w="6177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0"/>
            <p:cNvSpPr/>
            <p:nvPr/>
          </p:nvSpPr>
          <p:spPr>
            <a:xfrm>
              <a:off x="2602425" y="4133100"/>
              <a:ext cx="192625" cy="200200"/>
            </a:xfrm>
            <a:custGeom>
              <a:rect b="b" l="l" r="r" t="t"/>
              <a:pathLst>
                <a:path extrusionOk="0" h="8008" w="7705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0"/>
            <p:cNvSpPr/>
            <p:nvPr/>
          </p:nvSpPr>
          <p:spPr>
            <a:xfrm>
              <a:off x="2616775" y="4214150"/>
              <a:ext cx="220925" cy="236875"/>
            </a:xfrm>
            <a:custGeom>
              <a:rect b="b" l="l" r="r" t="t"/>
              <a:pathLst>
                <a:path extrusionOk="0" h="9475" w="8837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2529425" y="3901825"/>
              <a:ext cx="70050" cy="50450"/>
            </a:xfrm>
            <a:custGeom>
              <a:rect b="b" l="l" r="r" t="t"/>
              <a:pathLst>
                <a:path extrusionOk="0" h="2018" w="2802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2466675" y="3969450"/>
              <a:ext cx="143525" cy="85975"/>
            </a:xfrm>
            <a:custGeom>
              <a:rect b="b" l="l" r="r" t="t"/>
              <a:pathLst>
                <a:path extrusionOk="0" h="3439" w="5741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2445125" y="4056150"/>
              <a:ext cx="161975" cy="95425"/>
            </a:xfrm>
            <a:custGeom>
              <a:rect b="b" l="l" r="r" t="t"/>
              <a:pathLst>
                <a:path extrusionOk="0" h="3817" w="6479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2403925" y="4174100"/>
              <a:ext cx="206525" cy="108250"/>
            </a:xfrm>
            <a:custGeom>
              <a:rect b="b" l="l" r="r" t="t"/>
              <a:pathLst>
                <a:path extrusionOk="0" h="4330" w="8261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2402100" y="4291275"/>
              <a:ext cx="218100" cy="118400"/>
            </a:xfrm>
            <a:custGeom>
              <a:rect b="b" l="l" r="r" t="t"/>
              <a:pathLst>
                <a:path extrusionOk="0" h="4736" w="8724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2489225" y="4423675"/>
              <a:ext cx="159525" cy="73725"/>
            </a:xfrm>
            <a:custGeom>
              <a:rect b="b" l="l" r="r" t="t"/>
              <a:pathLst>
                <a:path extrusionOk="0" h="2949" w="6381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3" name="Google Shape;1333;p10"/>
          <p:cNvGrpSpPr/>
          <p:nvPr/>
        </p:nvGrpSpPr>
        <p:grpSpPr>
          <a:xfrm flipH="1" rot="10091607">
            <a:off x="5890244" y="-600340"/>
            <a:ext cx="2103360" cy="1567814"/>
            <a:chOff x="4500175" y="3779525"/>
            <a:chExt cx="1136425" cy="847075"/>
          </a:xfrm>
        </p:grpSpPr>
        <p:sp>
          <p:nvSpPr>
            <p:cNvPr id="1334" name="Google Shape;1334;p10"/>
            <p:cNvSpPr/>
            <p:nvPr/>
          </p:nvSpPr>
          <p:spPr>
            <a:xfrm>
              <a:off x="4500175" y="3779525"/>
              <a:ext cx="272200" cy="333500"/>
            </a:xfrm>
            <a:custGeom>
              <a:rect b="b" l="l" r="r" t="t"/>
              <a:pathLst>
                <a:path extrusionOk="0" h="13340" w="10888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0"/>
            <p:cNvSpPr/>
            <p:nvPr/>
          </p:nvSpPr>
          <p:spPr>
            <a:xfrm>
              <a:off x="4865425" y="3905150"/>
              <a:ext cx="121775" cy="341250"/>
            </a:xfrm>
            <a:custGeom>
              <a:rect b="b" l="l" r="r" t="t"/>
              <a:pathLst>
                <a:path extrusionOk="0" h="13650" w="4871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4578500" y="4253350"/>
              <a:ext cx="408700" cy="101825"/>
            </a:xfrm>
            <a:custGeom>
              <a:rect b="b" l="l" r="r" t="t"/>
              <a:pathLst>
                <a:path extrusionOk="0" h="4073" w="16348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5091850" y="4023800"/>
              <a:ext cx="224925" cy="356750"/>
            </a:xfrm>
            <a:custGeom>
              <a:rect b="b" l="l" r="r" t="t"/>
              <a:pathLst>
                <a:path extrusionOk="0" h="14270" w="8997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4806475" y="4389050"/>
              <a:ext cx="524250" cy="230525"/>
            </a:xfrm>
            <a:custGeom>
              <a:rect b="b" l="l" r="r" t="t"/>
              <a:pathLst>
                <a:path extrusionOk="0" h="9221" w="2097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4686050" y="4050575"/>
              <a:ext cx="950550" cy="367300"/>
            </a:xfrm>
            <a:custGeom>
              <a:rect b="b" l="l" r="r" t="t"/>
              <a:pathLst>
                <a:path extrusionOk="0" h="14692" w="38022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4853625" y="4301350"/>
              <a:ext cx="270725" cy="158925"/>
            </a:xfrm>
            <a:custGeom>
              <a:rect b="b" l="l" r="r" t="t"/>
              <a:pathLst>
                <a:path extrusionOk="0" h="6357" w="10829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4713425" y="4154200"/>
              <a:ext cx="193025" cy="58850"/>
            </a:xfrm>
            <a:custGeom>
              <a:rect b="b" l="l" r="r" t="t"/>
              <a:pathLst>
                <a:path extrusionOk="0" h="2354" w="7721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5030750" y="4164750"/>
              <a:ext cx="105750" cy="162700"/>
            </a:xfrm>
            <a:custGeom>
              <a:rect b="b" l="l" r="r" t="t"/>
              <a:pathLst>
                <a:path extrusionOk="0" h="6508" w="423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5238400" y="4401775"/>
              <a:ext cx="151175" cy="224825"/>
            </a:xfrm>
            <a:custGeom>
              <a:rect b="b" l="l" r="r" t="t"/>
              <a:pathLst>
                <a:path extrusionOk="0" h="8993" w="6047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5265900" y="4177950"/>
              <a:ext cx="148575" cy="238175"/>
            </a:xfrm>
            <a:custGeom>
              <a:rect b="b" l="l" r="r" t="t"/>
              <a:pathLst>
                <a:path extrusionOk="0" h="9527" w="5943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10"/>
          <p:cNvGrpSpPr/>
          <p:nvPr/>
        </p:nvGrpSpPr>
        <p:grpSpPr>
          <a:xfrm flipH="1" rot="-1341702">
            <a:off x="8386280" y="4258898"/>
            <a:ext cx="854365" cy="1506973"/>
            <a:chOff x="2797700" y="3217325"/>
            <a:chExt cx="682725" cy="1204225"/>
          </a:xfrm>
        </p:grpSpPr>
        <p:sp>
          <p:nvSpPr>
            <p:cNvPr id="1346" name="Google Shape;1346;p10"/>
            <p:cNvSpPr/>
            <p:nvPr/>
          </p:nvSpPr>
          <p:spPr>
            <a:xfrm>
              <a:off x="2797700" y="3824925"/>
              <a:ext cx="500825" cy="451000"/>
            </a:xfrm>
            <a:custGeom>
              <a:rect b="b" l="l" r="r" t="t"/>
              <a:pathLst>
                <a:path extrusionOk="0" h="18040" w="20033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2799200" y="3824650"/>
              <a:ext cx="633925" cy="527825"/>
            </a:xfrm>
            <a:custGeom>
              <a:rect b="b" l="l" r="r" t="t"/>
              <a:pathLst>
                <a:path extrusionOk="0" h="21113" w="25357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3258625" y="3484850"/>
              <a:ext cx="221800" cy="706250"/>
            </a:xfrm>
            <a:custGeom>
              <a:rect b="b" l="l" r="r" t="t"/>
              <a:pathLst>
                <a:path extrusionOk="0" h="28250" w="8872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3342800" y="3512850"/>
              <a:ext cx="102725" cy="837725"/>
            </a:xfrm>
            <a:custGeom>
              <a:rect b="b" l="l" r="r" t="t"/>
              <a:pathLst>
                <a:path extrusionOk="0" h="33509" w="4109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3139775" y="3858825"/>
              <a:ext cx="334875" cy="562725"/>
            </a:xfrm>
            <a:custGeom>
              <a:rect b="b" l="l" r="r" t="t"/>
              <a:pathLst>
                <a:path extrusionOk="0" h="22509" w="13395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2926700" y="3217325"/>
              <a:ext cx="246850" cy="708075"/>
            </a:xfrm>
            <a:custGeom>
              <a:rect b="b" l="l" r="r" t="t"/>
              <a:pathLst>
                <a:path extrusionOk="0" h="28323" w="9874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2975275" y="3249325"/>
              <a:ext cx="199675" cy="674700"/>
            </a:xfrm>
            <a:custGeom>
              <a:rect b="b" l="l" r="r" t="t"/>
              <a:pathLst>
                <a:path extrusionOk="0" h="26988" w="7987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10"/>
          <p:cNvGrpSpPr/>
          <p:nvPr/>
        </p:nvGrpSpPr>
        <p:grpSpPr>
          <a:xfrm>
            <a:off x="965063" y="4651350"/>
            <a:ext cx="610325" cy="417350"/>
            <a:chOff x="364525" y="2023775"/>
            <a:chExt cx="610325" cy="417350"/>
          </a:xfrm>
        </p:grpSpPr>
        <p:sp>
          <p:nvSpPr>
            <p:cNvPr id="1354" name="Google Shape;1354;p10"/>
            <p:cNvSpPr/>
            <p:nvPr/>
          </p:nvSpPr>
          <p:spPr>
            <a:xfrm>
              <a:off x="739075" y="2213250"/>
              <a:ext cx="87825" cy="70625"/>
            </a:xfrm>
            <a:custGeom>
              <a:rect b="b" l="l" r="r" t="t"/>
              <a:pathLst>
                <a:path extrusionOk="0" h="2825" w="3513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866250" y="2220425"/>
              <a:ext cx="108600" cy="75500"/>
            </a:xfrm>
            <a:custGeom>
              <a:rect b="b" l="l" r="r" t="t"/>
              <a:pathLst>
                <a:path extrusionOk="0" h="3020" w="4344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620425" y="2375175"/>
              <a:ext cx="91525" cy="65950"/>
            </a:xfrm>
            <a:custGeom>
              <a:rect b="b" l="l" r="r" t="t"/>
              <a:pathLst>
                <a:path extrusionOk="0" h="2638" w="3661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571500" y="2185225"/>
              <a:ext cx="110225" cy="72125"/>
            </a:xfrm>
            <a:custGeom>
              <a:rect b="b" l="l" r="r" t="t"/>
              <a:pathLst>
                <a:path extrusionOk="0" h="2885" w="4409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758450" y="2059975"/>
              <a:ext cx="102400" cy="71400"/>
            </a:xfrm>
            <a:custGeom>
              <a:rect b="b" l="l" r="r" t="t"/>
              <a:pathLst>
                <a:path extrusionOk="0" h="2856" w="4096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474200" y="2335625"/>
              <a:ext cx="88100" cy="62525"/>
            </a:xfrm>
            <a:custGeom>
              <a:rect b="b" l="l" r="r" t="t"/>
              <a:pathLst>
                <a:path extrusionOk="0" h="2501" w="3524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608800" y="2023775"/>
              <a:ext cx="93075" cy="63850"/>
            </a:xfrm>
            <a:custGeom>
              <a:rect b="b" l="l" r="r" t="t"/>
              <a:pathLst>
                <a:path extrusionOk="0" h="2554" w="3723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364525" y="2209500"/>
              <a:ext cx="76800" cy="52900"/>
            </a:xfrm>
            <a:custGeom>
              <a:rect b="b" l="l" r="r" t="t"/>
              <a:pathLst>
                <a:path extrusionOk="0" h="2116" w="3072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Ox6XAJCcc48&amp;pp=ygUGYXRwYXNh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5GATtn4ede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0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31"/>
          <p:cNvSpPr txBox="1"/>
          <p:nvPr>
            <p:ph type="ctrTitle"/>
          </p:nvPr>
        </p:nvSpPr>
        <p:spPr>
          <a:xfrm>
            <a:off x="714300" y="1310800"/>
            <a:ext cx="7715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Tópico 2: Intercambio de sustancias célula/ambiente</a:t>
            </a:r>
            <a:endParaRPr/>
          </a:p>
        </p:txBody>
      </p:sp>
      <p:sp>
        <p:nvSpPr>
          <p:cNvPr id="3422" name="Google Shape;3422;p31"/>
          <p:cNvSpPr txBox="1"/>
          <p:nvPr>
            <p:ph idx="1" type="subTitle"/>
          </p:nvPr>
        </p:nvSpPr>
        <p:spPr>
          <a:xfrm>
            <a:off x="714300" y="3313402"/>
            <a:ext cx="77154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PREU JCT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4" name="Shape 3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40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En la pizarra, indicar en cualquier </a:t>
            </a:r>
            <a:r>
              <a:rPr lang="es" sz="2600"/>
              <a:t>número el nombre del transporte que observan</a:t>
            </a:r>
            <a:endParaRPr sz="2600"/>
          </a:p>
        </p:txBody>
      </p:sp>
      <p:pic>
        <p:nvPicPr>
          <p:cNvPr id="3476" name="Google Shape;34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043" y="1484875"/>
            <a:ext cx="5562325" cy="34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0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" name="Google Shape;34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825" y="773924"/>
            <a:ext cx="6043850" cy="41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2" name="Google Shape;3482;p41"/>
          <p:cNvSpPr txBox="1"/>
          <p:nvPr>
            <p:ph type="title"/>
          </p:nvPr>
        </p:nvSpPr>
        <p:spPr>
          <a:xfrm>
            <a:off x="488700" y="201225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Transporte con otro gráfico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6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42"/>
          <p:cNvSpPr txBox="1"/>
          <p:nvPr>
            <p:ph type="title"/>
          </p:nvPr>
        </p:nvSpPr>
        <p:spPr>
          <a:xfrm>
            <a:off x="714300" y="3953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Bomba Na/K</a:t>
            </a:r>
            <a:endParaRPr/>
          </a:p>
        </p:txBody>
      </p:sp>
      <p:pic>
        <p:nvPicPr>
          <p:cNvPr id="3488" name="Google Shape;34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750" y="1586675"/>
            <a:ext cx="4888961" cy="37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9" name="Google Shape;3489;p42"/>
          <p:cNvSpPr txBox="1"/>
          <p:nvPr/>
        </p:nvSpPr>
        <p:spPr>
          <a:xfrm>
            <a:off x="215575" y="1799725"/>
            <a:ext cx="2857500" cy="26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Lo importante: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-"/>
            </a:pPr>
            <a:r>
              <a:rPr lang="es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Transporte ACTIVO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-"/>
            </a:pPr>
            <a:r>
              <a:rPr lang="es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En contra de gradiente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-"/>
            </a:pPr>
            <a:r>
              <a:rPr lang="es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Uso de ATP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-"/>
            </a:pPr>
            <a:r>
              <a:rPr lang="es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Salen 3 átomos de sodio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-"/>
            </a:pPr>
            <a:r>
              <a:rPr lang="es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Entran 2 de potasio</a:t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3" name="Shape 3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4" name="Google Shape;3494;p43"/>
          <p:cNvPicPr preferRelativeResize="0"/>
          <p:nvPr/>
        </p:nvPicPr>
        <p:blipFill rotWithShape="1">
          <a:blip r:embed="rId3">
            <a:alphaModFix/>
          </a:blip>
          <a:srcRect b="0" l="13232" r="0" t="0"/>
          <a:stretch/>
        </p:blipFill>
        <p:spPr>
          <a:xfrm>
            <a:off x="2310200" y="309500"/>
            <a:ext cx="4933024" cy="37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5" name="Google Shape;3495;p43"/>
          <p:cNvSpPr txBox="1"/>
          <p:nvPr>
            <p:ph type="title"/>
          </p:nvPr>
        </p:nvSpPr>
        <p:spPr>
          <a:xfrm>
            <a:off x="714300" y="402175"/>
            <a:ext cx="2452200" cy="1016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ATP Sintasa</a:t>
            </a:r>
            <a:endParaRPr/>
          </a:p>
        </p:txBody>
      </p:sp>
      <p:sp>
        <p:nvSpPr>
          <p:cNvPr id="3496" name="Google Shape;3496;p43"/>
          <p:cNvSpPr txBox="1"/>
          <p:nvPr/>
        </p:nvSpPr>
        <p:spPr>
          <a:xfrm>
            <a:off x="1136700" y="4235450"/>
            <a:ext cx="68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https://www.youtube.com/watch?v=Ox6XAJCcc48&amp;pp=ygUGYXRwYXNh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0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p44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de vesículas </a:t>
            </a:r>
            <a:endParaRPr/>
          </a:p>
        </p:txBody>
      </p:sp>
      <p:pic>
        <p:nvPicPr>
          <p:cNvPr id="3502" name="Google Shape;35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00" y="1347050"/>
            <a:ext cx="7478600" cy="37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45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de vesículas </a:t>
            </a:r>
            <a:endParaRPr/>
          </a:p>
        </p:txBody>
      </p:sp>
      <p:pic>
        <p:nvPicPr>
          <p:cNvPr id="3508" name="Google Shape;35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50" y="1422150"/>
            <a:ext cx="4670824" cy="28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9" name="Google Shape;350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224" y="1118450"/>
            <a:ext cx="2668479" cy="372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3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46"/>
          <p:cNvSpPr txBox="1"/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funciona todo esto?</a:t>
            </a:r>
            <a:endParaRPr/>
          </a:p>
        </p:txBody>
      </p:sp>
      <p:sp>
        <p:nvSpPr>
          <p:cNvPr id="3515" name="Google Shape;3515;p46"/>
          <p:cNvSpPr txBox="1"/>
          <p:nvPr/>
        </p:nvSpPr>
        <p:spPr>
          <a:xfrm>
            <a:off x="2223900" y="2438400"/>
            <a:ext cx="46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https://www.youtube.com/watch?v=5GATtn4edeU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9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47"/>
          <p:cNvSpPr txBox="1"/>
          <p:nvPr>
            <p:ph type="title"/>
          </p:nvPr>
        </p:nvSpPr>
        <p:spPr>
          <a:xfrm>
            <a:off x="533825" y="86160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tipo PAES</a:t>
            </a:r>
            <a:endParaRPr/>
          </a:p>
        </p:txBody>
      </p:sp>
      <p:pic>
        <p:nvPicPr>
          <p:cNvPr id="3521" name="Google Shape;352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38" y="1685688"/>
            <a:ext cx="83534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5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8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OSMOSIS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7" name="Google Shape;3527;p48"/>
          <p:cNvSpPr txBox="1"/>
          <p:nvPr>
            <p:ph idx="1" type="body"/>
          </p:nvPr>
        </p:nvSpPr>
        <p:spPr>
          <a:xfrm>
            <a:off x="714300" y="1562225"/>
            <a:ext cx="8021700" cy="30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Ocurre a través de la membrana plasmática.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Es un transporte pasivo, o sea a favor del gradiente de concentración.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Transporta el solvente (H</a:t>
            </a:r>
            <a:r>
              <a:rPr baseline="-25000" lang="es" sz="1800">
                <a:solidFill>
                  <a:schemeClr val="dk1"/>
                </a:solidFill>
              </a:rPr>
              <a:t>2</a:t>
            </a:r>
            <a:r>
              <a:rPr lang="es" sz="1800">
                <a:solidFill>
                  <a:schemeClr val="dk1"/>
                </a:solidFill>
              </a:rPr>
              <a:t>O) a través de la bicapa de fosfolípidos.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49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3" name="Google Shape;3533;p49"/>
          <p:cNvSpPr txBox="1"/>
          <p:nvPr>
            <p:ph idx="1" type="body"/>
          </p:nvPr>
        </p:nvSpPr>
        <p:spPr>
          <a:xfrm>
            <a:off x="714300" y="1340050"/>
            <a:ext cx="3601500" cy="31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highlight>
                  <a:schemeClr val="accent2"/>
                </a:highlight>
                <a:latin typeface="Poppins"/>
                <a:ea typeface="Poppins"/>
                <a:cs typeface="Poppins"/>
                <a:sym typeface="Poppins"/>
              </a:rPr>
              <a:t>Solución hipotónica:</a:t>
            </a: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concentración de solutos es menor.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highlight>
                  <a:schemeClr val="accent2"/>
                </a:highlight>
                <a:latin typeface="Poppins"/>
                <a:ea typeface="Poppins"/>
                <a:cs typeface="Poppins"/>
                <a:sym typeface="Poppins"/>
              </a:rPr>
              <a:t>Solución isotónica:</a:t>
            </a: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concentración de solutos es igual.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highlight>
                  <a:schemeClr val="accent2"/>
                </a:highlight>
                <a:latin typeface="Poppins"/>
                <a:ea typeface="Poppins"/>
                <a:cs typeface="Poppins"/>
                <a:sym typeface="Poppins"/>
              </a:rPr>
              <a:t>Solución hipertónica:</a:t>
            </a: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concentración de solutos es mayor.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34" name="Google Shape;3534;p49"/>
          <p:cNvSpPr/>
          <p:nvPr/>
        </p:nvSpPr>
        <p:spPr>
          <a:xfrm>
            <a:off x="4463750" y="1340050"/>
            <a:ext cx="4041900" cy="2730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35" name="Google Shape;35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013" y="1458725"/>
            <a:ext cx="3601375" cy="24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6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32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</a:t>
            </a:r>
            <a:r>
              <a:rPr lang="es"/>
              <a:t> de hoy</a:t>
            </a:r>
            <a:endParaRPr/>
          </a:p>
        </p:txBody>
      </p:sp>
      <p:sp>
        <p:nvSpPr>
          <p:cNvPr id="3428" name="Google Shape;3428;p32"/>
          <p:cNvSpPr txBox="1"/>
          <p:nvPr>
            <p:ph idx="1" type="body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s" sz="2200">
                <a:latin typeface="Arial"/>
                <a:ea typeface="Arial"/>
                <a:cs typeface="Arial"/>
                <a:sym typeface="Arial"/>
              </a:rPr>
              <a:t>Pregunta tipo PAES al </a:t>
            </a:r>
            <a:r>
              <a:rPr lang="es" sz="2200">
                <a:latin typeface="Arial"/>
                <a:ea typeface="Arial"/>
                <a:cs typeface="Arial"/>
                <a:sym typeface="Arial"/>
              </a:rPr>
              <a:t>inicio</a:t>
            </a:r>
            <a:r>
              <a:rPr lang="es" sz="2200">
                <a:latin typeface="Arial"/>
                <a:ea typeface="Arial"/>
                <a:cs typeface="Arial"/>
                <a:sym typeface="Arial"/>
              </a:rPr>
              <a:t> y final de la clase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s" sz="2200">
                <a:latin typeface="Arial"/>
                <a:ea typeface="Arial"/>
                <a:cs typeface="Arial"/>
                <a:sym typeface="Arial"/>
              </a:rPr>
              <a:t>Membrana plasmática como barrera para el trasnporte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latin typeface="Arial"/>
                <a:ea typeface="Arial"/>
                <a:cs typeface="Arial"/>
                <a:sym typeface="Arial"/>
              </a:rPr>
              <a:t>*Mosaico fluido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latin typeface="Arial"/>
                <a:ea typeface="Arial"/>
                <a:cs typeface="Arial"/>
                <a:sym typeface="Arial"/>
              </a:rPr>
              <a:t>*Transporte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s" sz="2200">
                <a:latin typeface="Arial"/>
                <a:ea typeface="Arial"/>
                <a:cs typeface="Arial"/>
                <a:sym typeface="Arial"/>
              </a:rPr>
              <a:t>Bombas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s" sz="2200">
                <a:latin typeface="Arial"/>
                <a:ea typeface="Arial"/>
                <a:cs typeface="Arial"/>
                <a:sym typeface="Arial"/>
              </a:rPr>
              <a:t>Sistema de vesículas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9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p50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células animales (glóbulo rojo)</a:t>
            </a:r>
            <a:endParaRPr/>
          </a:p>
        </p:txBody>
      </p:sp>
      <p:sp>
        <p:nvSpPr>
          <p:cNvPr id="3541" name="Google Shape;3541;p50"/>
          <p:cNvSpPr txBox="1"/>
          <p:nvPr>
            <p:ph idx="1" type="body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42" name="Google Shape;35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352" y="1246825"/>
            <a:ext cx="5351301" cy="2989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43" name="Google Shape;3543;p50"/>
          <p:cNvGraphicFramePr/>
          <p:nvPr/>
        </p:nvGraphicFramePr>
        <p:xfrm>
          <a:off x="1801463" y="423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{1269060F-CF63-4F91-A527-A92D27953DCF}</a:tableStyleId>
              </a:tblPr>
              <a:tblGrid>
                <a:gridCol w="1847025"/>
                <a:gridCol w="1847025"/>
                <a:gridCol w="1847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highlight>
                            <a:schemeClr val="accent5"/>
                          </a:highlight>
                        </a:rPr>
                        <a:t>Crenación</a:t>
                      </a:r>
                      <a:endParaRPr sz="2000">
                        <a:highlight>
                          <a:schemeClr val="accent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highlight>
                          <a:schemeClr val="accent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highlight>
                            <a:schemeClr val="accent5"/>
                          </a:highlight>
                        </a:rPr>
                        <a:t>Citólisis</a:t>
                      </a:r>
                      <a:endParaRPr sz="2000">
                        <a:highlight>
                          <a:schemeClr val="accent5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7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p51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células vegetales</a:t>
            </a:r>
            <a:endParaRPr/>
          </a:p>
        </p:txBody>
      </p:sp>
      <p:sp>
        <p:nvSpPr>
          <p:cNvPr id="3549" name="Google Shape;3549;p51"/>
          <p:cNvSpPr txBox="1"/>
          <p:nvPr>
            <p:ph idx="1" type="body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50" name="Google Shape;355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952" y="1413252"/>
            <a:ext cx="6664875" cy="2602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51" name="Google Shape;3551;p51"/>
          <p:cNvGraphicFramePr/>
          <p:nvPr/>
        </p:nvGraphicFramePr>
        <p:xfrm>
          <a:off x="1363950" y="401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{1269060F-CF63-4F91-A527-A92D27953DCF}</a:tableStyleId>
              </a:tblPr>
              <a:tblGrid>
                <a:gridCol w="2182175"/>
                <a:gridCol w="2182175"/>
                <a:gridCol w="21821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highlight>
                            <a:schemeClr val="accent2"/>
                          </a:highlight>
                        </a:rPr>
                        <a:t>Plasmólisis</a:t>
                      </a:r>
                      <a:endParaRPr sz="2000">
                        <a:highlight>
                          <a:schemeClr val="accent2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highlight>
                          <a:schemeClr val="accent2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highlight>
                            <a:schemeClr val="accent2"/>
                          </a:highlight>
                        </a:rPr>
                        <a:t>Turgencia</a:t>
                      </a:r>
                      <a:endParaRPr sz="2000">
                        <a:highlight>
                          <a:schemeClr val="accent2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33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Membrana plasmática</a:t>
            </a:r>
            <a:endParaRPr/>
          </a:p>
        </p:txBody>
      </p:sp>
      <p:sp>
        <p:nvSpPr>
          <p:cNvPr id="3434" name="Google Shape;3434;p33"/>
          <p:cNvSpPr txBox="1"/>
          <p:nvPr>
            <p:ph idx="1" type="body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Funciones:  (límite, transporte y protección)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Construir el </a:t>
            </a:r>
            <a:r>
              <a:rPr b="1" lang="es" sz="1800">
                <a:solidFill>
                  <a:schemeClr val="dk1"/>
                </a:solidFill>
              </a:rPr>
              <a:t>límite</a:t>
            </a:r>
            <a:r>
              <a:rPr lang="es" sz="1800">
                <a:solidFill>
                  <a:schemeClr val="dk1"/>
                </a:solidFill>
              </a:rPr>
              <a:t> fundamental de toda célula.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Regular</a:t>
            </a:r>
            <a:r>
              <a:rPr lang="es" sz="1800">
                <a:solidFill>
                  <a:schemeClr val="dk1"/>
                </a:solidFill>
              </a:rPr>
              <a:t> los </a:t>
            </a:r>
            <a:r>
              <a:rPr b="1" lang="es" sz="1800">
                <a:solidFill>
                  <a:schemeClr val="dk1"/>
                </a:solidFill>
              </a:rPr>
              <a:t>movimientos </a:t>
            </a:r>
            <a:r>
              <a:rPr lang="es" sz="1800">
                <a:solidFill>
                  <a:schemeClr val="dk1"/>
                </a:solidFill>
              </a:rPr>
              <a:t>de sustancias desde y hacia la célula, manteniendo la </a:t>
            </a:r>
            <a:r>
              <a:rPr b="1" lang="es" sz="1800">
                <a:solidFill>
                  <a:schemeClr val="dk1"/>
                </a:solidFill>
              </a:rPr>
              <a:t>concentración intracelular</a:t>
            </a:r>
            <a:r>
              <a:rPr lang="es" sz="1800">
                <a:solidFill>
                  <a:schemeClr val="dk1"/>
                </a:solidFill>
              </a:rPr>
              <a:t> de moléculas en los niveles adecuados para que se lleven a cabo los procesos celulares básicos.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Participar</a:t>
            </a:r>
            <a:r>
              <a:rPr lang="es" sz="1800">
                <a:solidFill>
                  <a:schemeClr val="dk1"/>
                </a:solidFill>
              </a:rPr>
              <a:t> en </a:t>
            </a:r>
            <a:r>
              <a:rPr lang="es" sz="1800">
                <a:solidFill>
                  <a:schemeClr val="dk1"/>
                </a:solidFill>
              </a:rPr>
              <a:t>interacciones</a:t>
            </a:r>
            <a:r>
              <a:rPr lang="es" sz="1800">
                <a:solidFill>
                  <a:schemeClr val="dk1"/>
                </a:solidFill>
              </a:rPr>
              <a:t> directas con las membranas plasmáticas de células vecinas, formando las </a:t>
            </a:r>
            <a:r>
              <a:rPr b="1" lang="es" sz="1800">
                <a:solidFill>
                  <a:schemeClr val="dk1"/>
                </a:solidFill>
              </a:rPr>
              <a:t>uniones intercelulares</a:t>
            </a:r>
            <a:r>
              <a:rPr lang="es" sz="1800">
                <a:solidFill>
                  <a:schemeClr val="dk1"/>
                </a:solidFill>
              </a:rPr>
              <a:t> (entre células).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Mantener estable la </a:t>
            </a:r>
            <a:r>
              <a:rPr b="1" lang="es" sz="1800">
                <a:solidFill>
                  <a:schemeClr val="dk1"/>
                </a:solidFill>
              </a:rPr>
              <a:t>forma celular</a:t>
            </a:r>
            <a:r>
              <a:rPr lang="es" sz="1800">
                <a:solidFill>
                  <a:schemeClr val="dk1"/>
                </a:solidFill>
              </a:rPr>
              <a:t> con la ayuda de la interacción con estructuras del citoesqueleto y la matriz extracelular.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Transducir (</a:t>
            </a:r>
            <a:r>
              <a:rPr lang="es" sz="1800">
                <a:solidFill>
                  <a:schemeClr val="dk1"/>
                </a:solidFill>
              </a:rPr>
              <a:t>traspasar</a:t>
            </a:r>
            <a:r>
              <a:rPr lang="es" sz="1800">
                <a:solidFill>
                  <a:schemeClr val="dk1"/>
                </a:solidFill>
              </a:rPr>
              <a:t>)</a:t>
            </a:r>
            <a:r>
              <a:rPr b="1" lang="es" sz="1800">
                <a:solidFill>
                  <a:schemeClr val="dk1"/>
                </a:solidFill>
              </a:rPr>
              <a:t> señales hormonales y nerviosas.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8" name="Shape 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" name="Google Shape;3439;p34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Membrana plasmática</a:t>
            </a:r>
            <a:endParaRPr/>
          </a:p>
        </p:txBody>
      </p:sp>
      <p:sp>
        <p:nvSpPr>
          <p:cNvPr id="3440" name="Google Shape;3440;p34"/>
          <p:cNvSpPr txBox="1"/>
          <p:nvPr>
            <p:ph idx="1" type="body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Estructura: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Lípidos: fosfolípidos y colesterol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Colesterol</a:t>
            </a:r>
            <a:r>
              <a:rPr lang="es" sz="1800">
                <a:solidFill>
                  <a:schemeClr val="dk1"/>
                </a:solidFill>
              </a:rPr>
              <a:t> genera un equilibrio entre la viscosidad y la fluidez.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4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5"/>
          <p:cNvSpPr txBox="1"/>
          <p:nvPr>
            <p:ph idx="1" type="body"/>
          </p:nvPr>
        </p:nvSpPr>
        <p:spPr>
          <a:xfrm>
            <a:off x="478275" y="379150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Proteínas:    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Proteínas integrales o intrínsecas: están insertas en la bicapa de fosfolípidos.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Proteínas transmembranosas: atraviesan la membrana de un lado a otro.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Proteínas periféricas o extrínsecas: están en la superficie de la membrana.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46" name="Google Shape;34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657463"/>
            <a:ext cx="428625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0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p36"/>
          <p:cNvSpPr txBox="1"/>
          <p:nvPr>
            <p:ph idx="1" type="body"/>
          </p:nvPr>
        </p:nvSpPr>
        <p:spPr>
          <a:xfrm>
            <a:off x="714300" y="460150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" sz="2000">
                <a:solidFill>
                  <a:schemeClr val="dk1"/>
                </a:solidFill>
              </a:rPr>
              <a:t>Carbohidratos: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</a:rPr>
              <a:t>Glicolípidos, glicoproteínas.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</a:rPr>
              <a:t>Información, comunicación, receptores de señales y reconocimiento entre células vecinas.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5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37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Mosaico fluido</a:t>
            </a:r>
            <a:endParaRPr/>
          </a:p>
        </p:txBody>
      </p:sp>
      <p:pic>
        <p:nvPicPr>
          <p:cNvPr id="3457" name="Google Shape;34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336000"/>
            <a:ext cx="579120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38"/>
          <p:cNvSpPr txBox="1"/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Mosaico fluido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3" name="Google Shape;3463;p38"/>
          <p:cNvSpPr txBox="1"/>
          <p:nvPr>
            <p:ph idx="1" type="body"/>
          </p:nvPr>
        </p:nvSpPr>
        <p:spPr>
          <a:xfrm>
            <a:off x="714300" y="1246825"/>
            <a:ext cx="77154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64" name="Google Shape;34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63" y="1616050"/>
            <a:ext cx="6998885" cy="28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8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p39"/>
          <p:cNvSpPr txBox="1"/>
          <p:nvPr>
            <p:ph type="title"/>
          </p:nvPr>
        </p:nvSpPr>
        <p:spPr>
          <a:xfrm>
            <a:off x="263125" y="214900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Transporte de membrana</a:t>
            </a:r>
            <a:endParaRPr/>
          </a:p>
        </p:txBody>
      </p:sp>
      <p:pic>
        <p:nvPicPr>
          <p:cNvPr id="3470" name="Google Shape;34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50" y="901875"/>
            <a:ext cx="7637623" cy="39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