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37" roundtripDataSignature="AMtx7mhYYEfIy19jkBhfiJxgBtrQ7qo9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customschemas.google.com/relationships/presentationmetadata" Target="metadata"/><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2" name="Shape 1272"/>
        <p:cNvGrpSpPr/>
        <p:nvPr/>
      </p:nvGrpSpPr>
      <p:grpSpPr>
        <a:xfrm>
          <a:off x="0" y="0"/>
          <a:ext cx="0" cy="0"/>
          <a:chOff x="0" y="0"/>
          <a:chExt cx="0" cy="0"/>
        </a:xfrm>
      </p:grpSpPr>
      <p:sp>
        <p:nvSpPr>
          <p:cNvPr id="1273" name="Google Shape;1273;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4" name="Google Shape;1274;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3" name="Shape 1903"/>
        <p:cNvGrpSpPr/>
        <p:nvPr/>
      </p:nvGrpSpPr>
      <p:grpSpPr>
        <a:xfrm>
          <a:off x="0" y="0"/>
          <a:ext cx="0" cy="0"/>
          <a:chOff x="0" y="0"/>
          <a:chExt cx="0" cy="0"/>
        </a:xfrm>
      </p:grpSpPr>
      <p:sp>
        <p:nvSpPr>
          <p:cNvPr id="1904" name="Google Shape;1904;ge58da86641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05" name="Google Shape;1905;ge58da86641_0_1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9" name="Shape 1919"/>
        <p:cNvGrpSpPr/>
        <p:nvPr/>
      </p:nvGrpSpPr>
      <p:grpSpPr>
        <a:xfrm>
          <a:off x="0" y="0"/>
          <a:ext cx="0" cy="0"/>
          <a:chOff x="0" y="0"/>
          <a:chExt cx="0" cy="0"/>
        </a:xfrm>
      </p:grpSpPr>
      <p:sp>
        <p:nvSpPr>
          <p:cNvPr id="1920" name="Google Shape;1920;ge58da86641_0_9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21" name="Google Shape;1921;ge58da86641_0_9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5" name="Shape 1945"/>
        <p:cNvGrpSpPr/>
        <p:nvPr/>
      </p:nvGrpSpPr>
      <p:grpSpPr>
        <a:xfrm>
          <a:off x="0" y="0"/>
          <a:ext cx="0" cy="0"/>
          <a:chOff x="0" y="0"/>
          <a:chExt cx="0" cy="0"/>
        </a:xfrm>
      </p:grpSpPr>
      <p:sp>
        <p:nvSpPr>
          <p:cNvPr id="1946" name="Google Shape;1946;ge58da86641_2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7" name="Google Shape;1947;ge58da86641_2_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Descripción de objeto</a:t>
            </a:r>
            <a:br>
              <a:rPr lang="en"/>
            </a:br>
            <a:r>
              <a:rPr lang="en"/>
              <a:t>Descripcioón pictorica</a:t>
            </a:r>
            <a:br>
              <a:rPr lang="en"/>
            </a:br>
            <a:r>
              <a:rPr lang="en"/>
              <a:t>Descripción cinematografica</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0" name="Shape 2050"/>
        <p:cNvGrpSpPr/>
        <p:nvPr/>
      </p:nvGrpSpPr>
      <p:grpSpPr>
        <a:xfrm>
          <a:off x="0" y="0"/>
          <a:ext cx="0" cy="0"/>
          <a:chOff x="0" y="0"/>
          <a:chExt cx="0" cy="0"/>
        </a:xfrm>
      </p:grpSpPr>
      <p:sp>
        <p:nvSpPr>
          <p:cNvPr id="2051" name="Google Shape;2051;ge58da86641_2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52" name="Google Shape;2052;ge58da86641_2_8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3" name="Shape 2113"/>
        <p:cNvGrpSpPr/>
        <p:nvPr/>
      </p:nvGrpSpPr>
      <p:grpSpPr>
        <a:xfrm>
          <a:off x="0" y="0"/>
          <a:ext cx="0" cy="0"/>
          <a:chOff x="0" y="0"/>
          <a:chExt cx="0" cy="0"/>
        </a:xfrm>
      </p:grpSpPr>
      <p:sp>
        <p:nvSpPr>
          <p:cNvPr id="2114" name="Google Shape;2114;ge58da86641_2_2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15" name="Google Shape;2115;ge58da86641_2_26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prosopopeya</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8" name="Shape 2168"/>
        <p:cNvGrpSpPr/>
        <p:nvPr/>
      </p:nvGrpSpPr>
      <p:grpSpPr>
        <a:xfrm>
          <a:off x="0" y="0"/>
          <a:ext cx="0" cy="0"/>
          <a:chOff x="0" y="0"/>
          <a:chExt cx="0" cy="0"/>
        </a:xfrm>
      </p:grpSpPr>
      <p:sp>
        <p:nvSpPr>
          <p:cNvPr id="2169" name="Google Shape;2169;ge58da86641_2_3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70" name="Google Shape;2170;ge58da86641_2_3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3" name="Shape 2343"/>
        <p:cNvGrpSpPr/>
        <p:nvPr/>
      </p:nvGrpSpPr>
      <p:grpSpPr>
        <a:xfrm>
          <a:off x="0" y="0"/>
          <a:ext cx="0" cy="0"/>
          <a:chOff x="0" y="0"/>
          <a:chExt cx="0" cy="0"/>
        </a:xfrm>
      </p:grpSpPr>
      <p:sp>
        <p:nvSpPr>
          <p:cNvPr id="2344" name="Google Shape;2344;ge58da86641_2_4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45" name="Google Shape;2345;ge58da86641_2_45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1" name="Shape 2401"/>
        <p:cNvGrpSpPr/>
        <p:nvPr/>
      </p:nvGrpSpPr>
      <p:grpSpPr>
        <a:xfrm>
          <a:off x="0" y="0"/>
          <a:ext cx="0" cy="0"/>
          <a:chOff x="0" y="0"/>
          <a:chExt cx="0" cy="0"/>
        </a:xfrm>
      </p:grpSpPr>
      <p:sp>
        <p:nvSpPr>
          <p:cNvPr id="2402" name="Google Shape;2402;ge58da86641_2_6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03" name="Google Shape;2403;ge58da86641_2_6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4" name="Shape 2534"/>
        <p:cNvGrpSpPr/>
        <p:nvPr/>
      </p:nvGrpSpPr>
      <p:grpSpPr>
        <a:xfrm>
          <a:off x="0" y="0"/>
          <a:ext cx="0" cy="0"/>
          <a:chOff x="0" y="0"/>
          <a:chExt cx="0" cy="0"/>
        </a:xfrm>
      </p:grpSpPr>
      <p:sp>
        <p:nvSpPr>
          <p:cNvPr id="2535" name="Google Shape;2535;ge58da86641_2_9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36" name="Google Shape;2536;ge58da86641_2_9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8" name="Shape 2588"/>
        <p:cNvGrpSpPr/>
        <p:nvPr/>
      </p:nvGrpSpPr>
      <p:grpSpPr>
        <a:xfrm>
          <a:off x="0" y="0"/>
          <a:ext cx="0" cy="0"/>
          <a:chOff x="0" y="0"/>
          <a:chExt cx="0" cy="0"/>
        </a:xfrm>
      </p:grpSpPr>
      <p:sp>
        <p:nvSpPr>
          <p:cNvPr id="2589" name="Google Shape;2589;ge58da86641_2_9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90" name="Google Shape;2590;ge58da86641_2_97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1" name="Shape 1411"/>
        <p:cNvGrpSpPr/>
        <p:nvPr/>
      </p:nvGrpSpPr>
      <p:grpSpPr>
        <a:xfrm>
          <a:off x="0" y="0"/>
          <a:ext cx="0" cy="0"/>
          <a:chOff x="0" y="0"/>
          <a:chExt cx="0" cy="0"/>
        </a:xfrm>
      </p:grpSpPr>
      <p:sp>
        <p:nvSpPr>
          <p:cNvPr id="1412" name="Google Shape;1412;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3" name="Google Shape;141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76" name="Shape 2676"/>
        <p:cNvGrpSpPr/>
        <p:nvPr/>
      </p:nvGrpSpPr>
      <p:grpSpPr>
        <a:xfrm>
          <a:off x="0" y="0"/>
          <a:ext cx="0" cy="0"/>
          <a:chOff x="0" y="0"/>
          <a:chExt cx="0" cy="0"/>
        </a:xfrm>
      </p:grpSpPr>
      <p:sp>
        <p:nvSpPr>
          <p:cNvPr id="2677" name="Google Shape;2677;ge58da86641_2_1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78" name="Google Shape;2678;ge58da86641_2_118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0" name="Shape 2730"/>
        <p:cNvGrpSpPr/>
        <p:nvPr/>
      </p:nvGrpSpPr>
      <p:grpSpPr>
        <a:xfrm>
          <a:off x="0" y="0"/>
          <a:ext cx="0" cy="0"/>
          <a:chOff x="0" y="0"/>
          <a:chExt cx="0" cy="0"/>
        </a:xfrm>
      </p:grpSpPr>
      <p:sp>
        <p:nvSpPr>
          <p:cNvPr id="2731" name="Google Shape;2731;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32" name="Google Shape;2732;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9" name="Shape 2829"/>
        <p:cNvGrpSpPr/>
        <p:nvPr/>
      </p:nvGrpSpPr>
      <p:grpSpPr>
        <a:xfrm>
          <a:off x="0" y="0"/>
          <a:ext cx="0" cy="0"/>
          <a:chOff x="0" y="0"/>
          <a:chExt cx="0" cy="0"/>
        </a:xfrm>
      </p:grpSpPr>
      <p:sp>
        <p:nvSpPr>
          <p:cNvPr id="2830" name="Google Shape;2830;ge58da86641_2_13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31" name="Google Shape;2831;ge58da86641_2_13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Definición</a:t>
            </a:r>
            <a:br>
              <a:rPr lang="en"/>
            </a:br>
            <a:r>
              <a:rPr lang="en"/>
              <a:t>Descripción</a:t>
            </a:r>
            <a:br>
              <a:rPr lang="en"/>
            </a:br>
            <a:r>
              <a:rPr lang="en"/>
              <a:t>Prosopopeya</a:t>
            </a:r>
            <a:br>
              <a:rPr lang="en"/>
            </a:br>
            <a:r>
              <a:rPr lang="en"/>
              <a:t>Narración</a:t>
            </a:r>
            <a:br>
              <a:rPr lang="en"/>
            </a:br>
            <a:r>
              <a:rPr lang="en"/>
              <a:t>Discurso del comentario</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5" name="Shape 2875"/>
        <p:cNvGrpSpPr/>
        <p:nvPr/>
      </p:nvGrpSpPr>
      <p:grpSpPr>
        <a:xfrm>
          <a:off x="0" y="0"/>
          <a:ext cx="0" cy="0"/>
          <a:chOff x="0" y="0"/>
          <a:chExt cx="0" cy="0"/>
        </a:xfrm>
      </p:grpSpPr>
      <p:sp>
        <p:nvSpPr>
          <p:cNvPr id="2876" name="Google Shape;2876;ge58da86641_2_16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877" name="Google Shape;2877;ge58da86641_2_16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5" name="Shape 2915"/>
        <p:cNvGrpSpPr/>
        <p:nvPr/>
      </p:nvGrpSpPr>
      <p:grpSpPr>
        <a:xfrm>
          <a:off x="0" y="0"/>
          <a:ext cx="0" cy="0"/>
          <a:chOff x="0" y="0"/>
          <a:chExt cx="0" cy="0"/>
        </a:xfrm>
      </p:grpSpPr>
      <p:sp>
        <p:nvSpPr>
          <p:cNvPr id="2916" name="Google Shape;2916;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17" name="Google Shape;291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5" name="Shape 2965"/>
        <p:cNvGrpSpPr/>
        <p:nvPr/>
      </p:nvGrpSpPr>
      <p:grpSpPr>
        <a:xfrm>
          <a:off x="0" y="0"/>
          <a:ext cx="0" cy="0"/>
          <a:chOff x="0" y="0"/>
          <a:chExt cx="0" cy="0"/>
        </a:xfrm>
      </p:grpSpPr>
      <p:sp>
        <p:nvSpPr>
          <p:cNvPr id="2966" name="Google Shape;2966;ge58da86641_2_14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967" name="Google Shape;2967;ge58da86641_2_14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7" name="Shape 3137"/>
        <p:cNvGrpSpPr/>
        <p:nvPr/>
      </p:nvGrpSpPr>
      <p:grpSpPr>
        <a:xfrm>
          <a:off x="0" y="0"/>
          <a:ext cx="0" cy="0"/>
          <a:chOff x="0" y="0"/>
          <a:chExt cx="0" cy="0"/>
        </a:xfrm>
      </p:grpSpPr>
      <p:sp>
        <p:nvSpPr>
          <p:cNvPr id="3138" name="Google Shape;3138;ge7a81991f0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39" name="Google Shape;3139;ge7a81991f0_1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0" name="Shape 3190"/>
        <p:cNvGrpSpPr/>
        <p:nvPr/>
      </p:nvGrpSpPr>
      <p:grpSpPr>
        <a:xfrm>
          <a:off x="0" y="0"/>
          <a:ext cx="0" cy="0"/>
          <a:chOff x="0" y="0"/>
          <a:chExt cx="0" cy="0"/>
        </a:xfrm>
      </p:grpSpPr>
      <p:sp>
        <p:nvSpPr>
          <p:cNvPr id="3191" name="Google Shape;3191;ge7a81991f0_1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192" name="Google Shape;3192;ge7a81991f0_1_6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9" name="Shape 3419"/>
        <p:cNvGrpSpPr/>
        <p:nvPr/>
      </p:nvGrpSpPr>
      <p:grpSpPr>
        <a:xfrm>
          <a:off x="0" y="0"/>
          <a:ext cx="0" cy="0"/>
          <a:chOff x="0" y="0"/>
          <a:chExt cx="0" cy="0"/>
        </a:xfrm>
      </p:grpSpPr>
      <p:sp>
        <p:nvSpPr>
          <p:cNvPr id="3420" name="Google Shape;3420;ge7a81991f0_1_2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21" name="Google Shape;3421;ge7a81991f0_1_24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2" name="Shape 3512"/>
        <p:cNvGrpSpPr/>
        <p:nvPr/>
      </p:nvGrpSpPr>
      <p:grpSpPr>
        <a:xfrm>
          <a:off x="0" y="0"/>
          <a:ext cx="0" cy="0"/>
          <a:chOff x="0" y="0"/>
          <a:chExt cx="0" cy="0"/>
        </a:xfrm>
      </p:grpSpPr>
      <p:sp>
        <p:nvSpPr>
          <p:cNvPr id="3513" name="Google Shape;3513;ge7a81991f0_1_2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14" name="Google Shape;3514;ge7a81991f0_1_25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2" name="Shape 1432"/>
        <p:cNvGrpSpPr/>
        <p:nvPr/>
      </p:nvGrpSpPr>
      <p:grpSpPr>
        <a:xfrm>
          <a:off x="0" y="0"/>
          <a:ext cx="0" cy="0"/>
          <a:chOff x="0" y="0"/>
          <a:chExt cx="0" cy="0"/>
        </a:xfrm>
      </p:grpSpPr>
      <p:sp>
        <p:nvSpPr>
          <p:cNvPr id="1433" name="Google Shape;1433;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4" name="Google Shape;143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3" name="Shape 3573"/>
        <p:cNvGrpSpPr/>
        <p:nvPr/>
      </p:nvGrpSpPr>
      <p:grpSpPr>
        <a:xfrm>
          <a:off x="0" y="0"/>
          <a:ext cx="0" cy="0"/>
          <a:chOff x="0" y="0"/>
          <a:chExt cx="0" cy="0"/>
        </a:xfrm>
      </p:grpSpPr>
      <p:sp>
        <p:nvSpPr>
          <p:cNvPr id="3574" name="Google Shape;3574;ge7a81991f0_1_2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75" name="Google Shape;3575;ge7a81991f0_1_2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6" name="Shape 3666"/>
        <p:cNvGrpSpPr/>
        <p:nvPr/>
      </p:nvGrpSpPr>
      <p:grpSpPr>
        <a:xfrm>
          <a:off x="0" y="0"/>
          <a:ext cx="0" cy="0"/>
          <a:chOff x="0" y="0"/>
          <a:chExt cx="0" cy="0"/>
        </a:xfrm>
      </p:grpSpPr>
      <p:sp>
        <p:nvSpPr>
          <p:cNvPr id="3667" name="Google Shape;3667;ge7a81991f0_1_2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668" name="Google Shape;3668;ge7a81991f0_1_2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7" name="Shape 3727"/>
        <p:cNvGrpSpPr/>
        <p:nvPr/>
      </p:nvGrpSpPr>
      <p:grpSpPr>
        <a:xfrm>
          <a:off x="0" y="0"/>
          <a:ext cx="0" cy="0"/>
          <a:chOff x="0" y="0"/>
          <a:chExt cx="0" cy="0"/>
        </a:xfrm>
      </p:grpSpPr>
      <p:sp>
        <p:nvSpPr>
          <p:cNvPr id="3728" name="Google Shape;3728;ge58da86641_2_17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729" name="Google Shape;3729;ge58da86641_2_17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7" name="Shape 1517"/>
        <p:cNvGrpSpPr/>
        <p:nvPr/>
      </p:nvGrpSpPr>
      <p:grpSpPr>
        <a:xfrm>
          <a:off x="0" y="0"/>
          <a:ext cx="0" cy="0"/>
          <a:chOff x="0" y="0"/>
          <a:chExt cx="0" cy="0"/>
        </a:xfrm>
      </p:grpSpPr>
      <p:sp>
        <p:nvSpPr>
          <p:cNvPr id="1518" name="Google Shape;1518;ge58da86641_0_4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19" name="Google Shape;1519;ge58da86641_0_4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8" name="Shape 1538"/>
        <p:cNvGrpSpPr/>
        <p:nvPr/>
      </p:nvGrpSpPr>
      <p:grpSpPr>
        <a:xfrm>
          <a:off x="0" y="0"/>
          <a:ext cx="0" cy="0"/>
          <a:chOff x="0" y="0"/>
          <a:chExt cx="0" cy="0"/>
        </a:xfrm>
      </p:grpSpPr>
      <p:sp>
        <p:nvSpPr>
          <p:cNvPr id="1539" name="Google Shape;1539;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0" name="Google Shape;1540;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7" name="Shape 1677"/>
        <p:cNvGrpSpPr/>
        <p:nvPr/>
      </p:nvGrpSpPr>
      <p:grpSpPr>
        <a:xfrm>
          <a:off x="0" y="0"/>
          <a:ext cx="0" cy="0"/>
          <a:chOff x="0" y="0"/>
          <a:chExt cx="0" cy="0"/>
        </a:xfrm>
      </p:grpSpPr>
      <p:sp>
        <p:nvSpPr>
          <p:cNvPr id="1678" name="Google Shape;1678;ge58da86641_0_5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79" name="Google Shape;1679;ge58da86641_0_5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4" name="Shape 1734"/>
        <p:cNvGrpSpPr/>
        <p:nvPr/>
      </p:nvGrpSpPr>
      <p:grpSpPr>
        <a:xfrm>
          <a:off x="0" y="0"/>
          <a:ext cx="0" cy="0"/>
          <a:chOff x="0" y="0"/>
          <a:chExt cx="0" cy="0"/>
        </a:xfrm>
      </p:grpSpPr>
      <p:sp>
        <p:nvSpPr>
          <p:cNvPr id="1735" name="Google Shape;1735;ge7a81991f0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36" name="Google Shape;1736;ge7a81991f0_1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0" name="Shape 1740"/>
        <p:cNvGrpSpPr/>
        <p:nvPr/>
      </p:nvGrpSpPr>
      <p:grpSpPr>
        <a:xfrm>
          <a:off x="0" y="0"/>
          <a:ext cx="0" cy="0"/>
          <a:chOff x="0" y="0"/>
          <a:chExt cx="0" cy="0"/>
        </a:xfrm>
      </p:grpSpPr>
      <p:sp>
        <p:nvSpPr>
          <p:cNvPr id="1741" name="Google Shape;1741;ge7a81991f0_1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42" name="Google Shape;1742;ge7a81991f0_1_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6" name="Shape 1746"/>
        <p:cNvGrpSpPr/>
        <p:nvPr/>
      </p:nvGrpSpPr>
      <p:grpSpPr>
        <a:xfrm>
          <a:off x="0" y="0"/>
          <a:ext cx="0" cy="0"/>
          <a:chOff x="0" y="0"/>
          <a:chExt cx="0" cy="0"/>
        </a:xfrm>
      </p:grpSpPr>
      <p:sp>
        <p:nvSpPr>
          <p:cNvPr id="1747" name="Google Shape;1747;ge58da86641_0_6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48" name="Google Shape;1748;ge58da86641_0_67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49"/>
          <p:cNvSpPr/>
          <p:nvPr/>
        </p:nvSpPr>
        <p:spPr>
          <a:xfrm rot="-3291861">
            <a:off x="-1221586" y="3134078"/>
            <a:ext cx="1794222" cy="179422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 name="Google Shape;10;p49"/>
          <p:cNvGrpSpPr/>
          <p:nvPr/>
        </p:nvGrpSpPr>
        <p:grpSpPr>
          <a:xfrm rot="-9459614">
            <a:off x="7112725" y="-2182927"/>
            <a:ext cx="2790199" cy="2789989"/>
            <a:chOff x="720000" y="-477775"/>
            <a:chExt cx="1017900" cy="1017900"/>
          </a:xfrm>
        </p:grpSpPr>
        <p:sp>
          <p:nvSpPr>
            <p:cNvPr id="11" name="Google Shape;11;p4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 name="Google Shape;12;p4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 name="Google Shape;13;p49"/>
          <p:cNvSpPr txBox="1"/>
          <p:nvPr>
            <p:ph type="ctrTitle"/>
          </p:nvPr>
        </p:nvSpPr>
        <p:spPr>
          <a:xfrm>
            <a:off x="992374" y="1326525"/>
            <a:ext cx="3674700" cy="16020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lt2"/>
              </a:buClr>
              <a:buSzPts val="4600"/>
              <a:buNone/>
              <a:defRPr sz="4400">
                <a:solidFill>
                  <a:schemeClr val="accent6"/>
                </a:solidFill>
              </a:defRPr>
            </a:lvl1pPr>
            <a:lvl2pPr lvl="1" algn="ctr">
              <a:lnSpc>
                <a:spcPct val="100000"/>
              </a:lnSpc>
              <a:spcBef>
                <a:spcPts val="0"/>
              </a:spcBef>
              <a:spcAft>
                <a:spcPts val="0"/>
              </a:spcAft>
              <a:buClr>
                <a:srgbClr val="191919"/>
              </a:buClr>
              <a:buSzPts val="5200"/>
              <a:buNone/>
              <a:defRPr sz="5200">
                <a:solidFill>
                  <a:srgbClr val="191919"/>
                </a:solidFill>
              </a:defRPr>
            </a:lvl2pPr>
            <a:lvl3pPr lvl="2" algn="ctr">
              <a:lnSpc>
                <a:spcPct val="100000"/>
              </a:lnSpc>
              <a:spcBef>
                <a:spcPts val="0"/>
              </a:spcBef>
              <a:spcAft>
                <a:spcPts val="0"/>
              </a:spcAft>
              <a:buClr>
                <a:srgbClr val="191919"/>
              </a:buClr>
              <a:buSzPts val="5200"/>
              <a:buNone/>
              <a:defRPr sz="5200">
                <a:solidFill>
                  <a:srgbClr val="191919"/>
                </a:solidFill>
              </a:defRPr>
            </a:lvl3pPr>
            <a:lvl4pPr lvl="3" algn="ctr">
              <a:lnSpc>
                <a:spcPct val="100000"/>
              </a:lnSpc>
              <a:spcBef>
                <a:spcPts val="0"/>
              </a:spcBef>
              <a:spcAft>
                <a:spcPts val="0"/>
              </a:spcAft>
              <a:buClr>
                <a:srgbClr val="191919"/>
              </a:buClr>
              <a:buSzPts val="5200"/>
              <a:buNone/>
              <a:defRPr sz="5200">
                <a:solidFill>
                  <a:srgbClr val="191919"/>
                </a:solidFill>
              </a:defRPr>
            </a:lvl4pPr>
            <a:lvl5pPr lvl="4" algn="ctr">
              <a:lnSpc>
                <a:spcPct val="100000"/>
              </a:lnSpc>
              <a:spcBef>
                <a:spcPts val="0"/>
              </a:spcBef>
              <a:spcAft>
                <a:spcPts val="0"/>
              </a:spcAft>
              <a:buClr>
                <a:srgbClr val="191919"/>
              </a:buClr>
              <a:buSzPts val="5200"/>
              <a:buNone/>
              <a:defRPr sz="5200">
                <a:solidFill>
                  <a:srgbClr val="191919"/>
                </a:solidFill>
              </a:defRPr>
            </a:lvl5pPr>
            <a:lvl6pPr lvl="5" algn="ctr">
              <a:lnSpc>
                <a:spcPct val="100000"/>
              </a:lnSpc>
              <a:spcBef>
                <a:spcPts val="0"/>
              </a:spcBef>
              <a:spcAft>
                <a:spcPts val="0"/>
              </a:spcAft>
              <a:buClr>
                <a:srgbClr val="191919"/>
              </a:buClr>
              <a:buSzPts val="5200"/>
              <a:buNone/>
              <a:defRPr sz="5200">
                <a:solidFill>
                  <a:srgbClr val="191919"/>
                </a:solidFill>
              </a:defRPr>
            </a:lvl6pPr>
            <a:lvl7pPr lvl="6" algn="ctr">
              <a:lnSpc>
                <a:spcPct val="100000"/>
              </a:lnSpc>
              <a:spcBef>
                <a:spcPts val="0"/>
              </a:spcBef>
              <a:spcAft>
                <a:spcPts val="0"/>
              </a:spcAft>
              <a:buClr>
                <a:srgbClr val="191919"/>
              </a:buClr>
              <a:buSzPts val="5200"/>
              <a:buNone/>
              <a:defRPr sz="5200">
                <a:solidFill>
                  <a:srgbClr val="191919"/>
                </a:solidFill>
              </a:defRPr>
            </a:lvl7pPr>
            <a:lvl8pPr lvl="7" algn="ctr">
              <a:lnSpc>
                <a:spcPct val="100000"/>
              </a:lnSpc>
              <a:spcBef>
                <a:spcPts val="0"/>
              </a:spcBef>
              <a:spcAft>
                <a:spcPts val="0"/>
              </a:spcAft>
              <a:buClr>
                <a:srgbClr val="191919"/>
              </a:buClr>
              <a:buSzPts val="5200"/>
              <a:buNone/>
              <a:defRPr sz="5200">
                <a:solidFill>
                  <a:srgbClr val="191919"/>
                </a:solidFill>
              </a:defRPr>
            </a:lvl8pPr>
            <a:lvl9pPr lvl="8" algn="ctr">
              <a:lnSpc>
                <a:spcPct val="100000"/>
              </a:lnSpc>
              <a:spcBef>
                <a:spcPts val="0"/>
              </a:spcBef>
              <a:spcAft>
                <a:spcPts val="0"/>
              </a:spcAft>
              <a:buClr>
                <a:srgbClr val="191919"/>
              </a:buClr>
              <a:buSzPts val="5200"/>
              <a:buNone/>
              <a:defRPr sz="5200">
                <a:solidFill>
                  <a:srgbClr val="191919"/>
                </a:solidFill>
              </a:defRPr>
            </a:lvl9pPr>
          </a:lstStyle>
          <a:p/>
        </p:txBody>
      </p:sp>
      <p:sp>
        <p:nvSpPr>
          <p:cNvPr id="14" name="Google Shape;14;p49"/>
          <p:cNvSpPr txBox="1"/>
          <p:nvPr>
            <p:ph idx="1" type="subTitle"/>
          </p:nvPr>
        </p:nvSpPr>
        <p:spPr>
          <a:xfrm>
            <a:off x="1498206" y="3080800"/>
            <a:ext cx="3168900" cy="736200"/>
          </a:xfrm>
          <a:prstGeom prst="rect">
            <a:avLst/>
          </a:prstGeom>
          <a:noFill/>
          <a:ln>
            <a:noFill/>
          </a:ln>
        </p:spPr>
        <p:txBody>
          <a:bodyPr anchorCtr="0" anchor="t" bIns="90000" lIns="90000" spcFirstLastPara="1" rIns="90000" wrap="square" tIns="90000">
            <a:noAutofit/>
          </a:bodyPr>
          <a:lstStyle>
            <a:lvl1pPr lvl="0" marR="0" algn="r">
              <a:lnSpc>
                <a:spcPct val="100000"/>
              </a:lnSpc>
              <a:spcBef>
                <a:spcPts val="0"/>
              </a:spcBef>
              <a:spcAft>
                <a:spcPts val="0"/>
              </a:spcAft>
              <a:buSzPts val="2000"/>
              <a:buFont typeface="Arial"/>
              <a:buNone/>
              <a:defRPr sz="20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p:txBody>
      </p:sp>
      <p:grpSp>
        <p:nvGrpSpPr>
          <p:cNvPr id="15" name="Google Shape;15;p49"/>
          <p:cNvGrpSpPr/>
          <p:nvPr/>
        </p:nvGrpSpPr>
        <p:grpSpPr>
          <a:xfrm rot="10800000">
            <a:off x="8670133" y="2672329"/>
            <a:ext cx="206057" cy="206027"/>
            <a:chOff x="241700" y="2278977"/>
            <a:chExt cx="292777" cy="292777"/>
          </a:xfrm>
        </p:grpSpPr>
        <p:sp>
          <p:nvSpPr>
            <p:cNvPr id="16" name="Google Shape;16;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 name="Google Shape;18;p49"/>
          <p:cNvGrpSpPr/>
          <p:nvPr/>
        </p:nvGrpSpPr>
        <p:grpSpPr>
          <a:xfrm rot="10800000">
            <a:off x="8512607" y="1871528"/>
            <a:ext cx="157514" cy="157514"/>
            <a:chOff x="241700" y="2278977"/>
            <a:chExt cx="292777" cy="292777"/>
          </a:xfrm>
        </p:grpSpPr>
        <p:sp>
          <p:nvSpPr>
            <p:cNvPr id="19" name="Google Shape;19;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 name="Google Shape;21;p49"/>
          <p:cNvGrpSpPr/>
          <p:nvPr/>
        </p:nvGrpSpPr>
        <p:grpSpPr>
          <a:xfrm rot="10800000">
            <a:off x="8809885" y="1634755"/>
            <a:ext cx="105868" cy="105927"/>
            <a:chOff x="241700" y="2278977"/>
            <a:chExt cx="292777" cy="292777"/>
          </a:xfrm>
        </p:grpSpPr>
        <p:sp>
          <p:nvSpPr>
            <p:cNvPr id="22" name="Google Shape;22;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 name="Google Shape;24;p49"/>
          <p:cNvSpPr/>
          <p:nvPr/>
        </p:nvSpPr>
        <p:spPr>
          <a:xfrm rot="3801578">
            <a:off x="8669787" y="345863"/>
            <a:ext cx="918622" cy="91862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5" name="Google Shape;25;p49"/>
          <p:cNvGrpSpPr/>
          <p:nvPr/>
        </p:nvGrpSpPr>
        <p:grpSpPr>
          <a:xfrm rot="10800000">
            <a:off x="8538435" y="1147455"/>
            <a:ext cx="105868" cy="105927"/>
            <a:chOff x="241700" y="2278977"/>
            <a:chExt cx="292777" cy="292777"/>
          </a:xfrm>
        </p:grpSpPr>
        <p:sp>
          <p:nvSpPr>
            <p:cNvPr id="26" name="Google Shape;26;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 name="Google Shape;28;p49"/>
          <p:cNvGrpSpPr/>
          <p:nvPr/>
        </p:nvGrpSpPr>
        <p:grpSpPr>
          <a:xfrm rot="10800000">
            <a:off x="8809885" y="752217"/>
            <a:ext cx="105868" cy="105927"/>
            <a:chOff x="241700" y="2278977"/>
            <a:chExt cx="292777" cy="292777"/>
          </a:xfrm>
        </p:grpSpPr>
        <p:sp>
          <p:nvSpPr>
            <p:cNvPr id="29" name="Google Shape;29;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 name="Google Shape;30;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 name="Google Shape;31;p49"/>
          <p:cNvGrpSpPr/>
          <p:nvPr/>
        </p:nvGrpSpPr>
        <p:grpSpPr>
          <a:xfrm rot="5551272">
            <a:off x="-770371" y="4188158"/>
            <a:ext cx="2337121" cy="2337015"/>
            <a:chOff x="720000" y="-477775"/>
            <a:chExt cx="1017900" cy="1017900"/>
          </a:xfrm>
        </p:grpSpPr>
        <p:sp>
          <p:nvSpPr>
            <p:cNvPr id="32" name="Google Shape;32;p4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4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 name="Google Shape;34;p49"/>
          <p:cNvGrpSpPr/>
          <p:nvPr/>
        </p:nvGrpSpPr>
        <p:grpSpPr>
          <a:xfrm>
            <a:off x="402052" y="2347556"/>
            <a:ext cx="157514" cy="157514"/>
            <a:chOff x="241700" y="2278977"/>
            <a:chExt cx="292777" cy="292777"/>
          </a:xfrm>
        </p:grpSpPr>
        <p:sp>
          <p:nvSpPr>
            <p:cNvPr id="35" name="Google Shape;35;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 name="Google Shape;37;p49"/>
          <p:cNvGrpSpPr/>
          <p:nvPr/>
        </p:nvGrpSpPr>
        <p:grpSpPr>
          <a:xfrm>
            <a:off x="130607" y="2781242"/>
            <a:ext cx="105868" cy="105927"/>
            <a:chOff x="241700" y="2278977"/>
            <a:chExt cx="292777" cy="292777"/>
          </a:xfrm>
        </p:grpSpPr>
        <p:sp>
          <p:nvSpPr>
            <p:cNvPr id="38" name="Google Shape;38;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0" name="Google Shape;40;p49"/>
          <p:cNvGrpSpPr/>
          <p:nvPr/>
        </p:nvGrpSpPr>
        <p:grpSpPr>
          <a:xfrm>
            <a:off x="427882" y="3222767"/>
            <a:ext cx="105868" cy="105927"/>
            <a:chOff x="241700" y="2278977"/>
            <a:chExt cx="292777" cy="292777"/>
          </a:xfrm>
        </p:grpSpPr>
        <p:sp>
          <p:nvSpPr>
            <p:cNvPr id="41" name="Google Shape;41;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 name="Google Shape;43;p49"/>
          <p:cNvGrpSpPr/>
          <p:nvPr/>
        </p:nvGrpSpPr>
        <p:grpSpPr>
          <a:xfrm>
            <a:off x="130607" y="3566679"/>
            <a:ext cx="105868" cy="105927"/>
            <a:chOff x="241700" y="2278977"/>
            <a:chExt cx="292777" cy="292777"/>
          </a:xfrm>
        </p:grpSpPr>
        <p:sp>
          <p:nvSpPr>
            <p:cNvPr id="44" name="Google Shape;44;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 name="Google Shape;45;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6" name="Google Shape;46;p49"/>
          <p:cNvGrpSpPr/>
          <p:nvPr/>
        </p:nvGrpSpPr>
        <p:grpSpPr>
          <a:xfrm>
            <a:off x="218702" y="1944231"/>
            <a:ext cx="157514" cy="157514"/>
            <a:chOff x="241700" y="2278977"/>
            <a:chExt cx="292777" cy="292777"/>
          </a:xfrm>
        </p:grpSpPr>
        <p:sp>
          <p:nvSpPr>
            <p:cNvPr id="47" name="Google Shape;47;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4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BLANK_1">
    <p:spTree>
      <p:nvGrpSpPr>
        <p:cNvPr id="281" name="Shape 281"/>
        <p:cNvGrpSpPr/>
        <p:nvPr/>
      </p:nvGrpSpPr>
      <p:grpSpPr>
        <a:xfrm>
          <a:off x="0" y="0"/>
          <a:ext cx="0" cy="0"/>
          <a:chOff x="0" y="0"/>
          <a:chExt cx="0" cy="0"/>
        </a:xfrm>
      </p:grpSpPr>
      <p:sp>
        <p:nvSpPr>
          <p:cNvPr id="282" name="Google Shape;282;p52"/>
          <p:cNvSpPr/>
          <p:nvPr/>
        </p:nvSpPr>
        <p:spPr>
          <a:xfrm rot="6536415">
            <a:off x="-1649056" y="2912998"/>
            <a:ext cx="2560216" cy="256021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83" name="Google Shape;283;p52"/>
          <p:cNvGrpSpPr/>
          <p:nvPr/>
        </p:nvGrpSpPr>
        <p:grpSpPr>
          <a:xfrm rot="3789275">
            <a:off x="463270" y="4629393"/>
            <a:ext cx="921010" cy="950559"/>
            <a:chOff x="720000" y="-477775"/>
            <a:chExt cx="1017900" cy="1017900"/>
          </a:xfrm>
        </p:grpSpPr>
        <p:sp>
          <p:nvSpPr>
            <p:cNvPr id="284" name="Google Shape;284;p52"/>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52"/>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86" name="Google Shape;286;p52"/>
          <p:cNvSpPr/>
          <p:nvPr/>
        </p:nvSpPr>
        <p:spPr>
          <a:xfrm rot="-9341104">
            <a:off x="7798691" y="-1139221"/>
            <a:ext cx="1995619" cy="199561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87" name="Google Shape;287;p52"/>
          <p:cNvGrpSpPr/>
          <p:nvPr/>
        </p:nvGrpSpPr>
        <p:grpSpPr>
          <a:xfrm rot="3789487">
            <a:off x="8679218" y="175581"/>
            <a:ext cx="1234249" cy="1273832"/>
            <a:chOff x="720000" y="-477775"/>
            <a:chExt cx="1017900" cy="1017900"/>
          </a:xfrm>
        </p:grpSpPr>
        <p:sp>
          <p:nvSpPr>
            <p:cNvPr id="288" name="Google Shape;288;p52"/>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 name="Google Shape;289;p52"/>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0" name="Google Shape;290;p52"/>
          <p:cNvSpPr txBox="1"/>
          <p:nvPr>
            <p:ph type="title"/>
          </p:nvPr>
        </p:nvSpPr>
        <p:spPr>
          <a:xfrm>
            <a:off x="1356475" y="1520225"/>
            <a:ext cx="1772400" cy="5277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291" name="Google Shape;291;p52"/>
          <p:cNvSpPr txBox="1"/>
          <p:nvPr>
            <p:ph idx="2" type="title"/>
          </p:nvPr>
        </p:nvSpPr>
        <p:spPr>
          <a:xfrm>
            <a:off x="848275" y="1525475"/>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292" name="Google Shape;292;p52"/>
          <p:cNvSpPr txBox="1"/>
          <p:nvPr>
            <p:ph idx="1" type="subTitle"/>
          </p:nvPr>
        </p:nvSpPr>
        <p:spPr>
          <a:xfrm>
            <a:off x="1356489" y="1945424"/>
            <a:ext cx="1772400" cy="8133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293" name="Google Shape;293;p52"/>
          <p:cNvSpPr txBox="1"/>
          <p:nvPr>
            <p:ph idx="3" type="title"/>
          </p:nvPr>
        </p:nvSpPr>
        <p:spPr>
          <a:xfrm>
            <a:off x="3939902" y="1520225"/>
            <a:ext cx="1772400" cy="5277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294" name="Google Shape;294;p52"/>
          <p:cNvSpPr txBox="1"/>
          <p:nvPr>
            <p:ph idx="4" type="title"/>
          </p:nvPr>
        </p:nvSpPr>
        <p:spPr>
          <a:xfrm>
            <a:off x="3431700" y="1525475"/>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295" name="Google Shape;295;p52"/>
          <p:cNvSpPr txBox="1"/>
          <p:nvPr>
            <p:ph idx="5" type="subTitle"/>
          </p:nvPr>
        </p:nvSpPr>
        <p:spPr>
          <a:xfrm>
            <a:off x="3939900" y="1945424"/>
            <a:ext cx="1772400" cy="8133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296" name="Google Shape;296;p52"/>
          <p:cNvSpPr txBox="1"/>
          <p:nvPr>
            <p:ph idx="6" type="title"/>
          </p:nvPr>
        </p:nvSpPr>
        <p:spPr>
          <a:xfrm>
            <a:off x="6523331" y="1520225"/>
            <a:ext cx="1772400" cy="5277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297" name="Google Shape;297;p52"/>
          <p:cNvSpPr txBox="1"/>
          <p:nvPr>
            <p:ph idx="7" type="title"/>
          </p:nvPr>
        </p:nvSpPr>
        <p:spPr>
          <a:xfrm>
            <a:off x="6015075" y="1525475"/>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298" name="Google Shape;298;p52"/>
          <p:cNvSpPr txBox="1"/>
          <p:nvPr>
            <p:ph idx="8" type="subTitle"/>
          </p:nvPr>
        </p:nvSpPr>
        <p:spPr>
          <a:xfrm>
            <a:off x="6523325" y="1945424"/>
            <a:ext cx="1772400" cy="8133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299" name="Google Shape;299;p52"/>
          <p:cNvSpPr txBox="1"/>
          <p:nvPr>
            <p:ph idx="9" type="title"/>
          </p:nvPr>
        </p:nvSpPr>
        <p:spPr>
          <a:xfrm>
            <a:off x="1356475" y="3016898"/>
            <a:ext cx="1772400" cy="5277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300" name="Google Shape;300;p52"/>
          <p:cNvSpPr txBox="1"/>
          <p:nvPr>
            <p:ph idx="13" type="title"/>
          </p:nvPr>
        </p:nvSpPr>
        <p:spPr>
          <a:xfrm>
            <a:off x="848275" y="3022152"/>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301" name="Google Shape;301;p52"/>
          <p:cNvSpPr txBox="1"/>
          <p:nvPr>
            <p:ph idx="14" type="subTitle"/>
          </p:nvPr>
        </p:nvSpPr>
        <p:spPr>
          <a:xfrm>
            <a:off x="1356489" y="3455574"/>
            <a:ext cx="1772400" cy="8022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302" name="Google Shape;302;p52"/>
          <p:cNvSpPr txBox="1"/>
          <p:nvPr>
            <p:ph idx="15" type="title"/>
          </p:nvPr>
        </p:nvSpPr>
        <p:spPr>
          <a:xfrm>
            <a:off x="3939902" y="3016898"/>
            <a:ext cx="1772400" cy="5277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303" name="Google Shape;303;p52"/>
          <p:cNvSpPr txBox="1"/>
          <p:nvPr>
            <p:ph idx="16" type="title"/>
          </p:nvPr>
        </p:nvSpPr>
        <p:spPr>
          <a:xfrm>
            <a:off x="3431700" y="3022152"/>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304" name="Google Shape;304;p52"/>
          <p:cNvSpPr txBox="1"/>
          <p:nvPr>
            <p:ph idx="17" type="subTitle"/>
          </p:nvPr>
        </p:nvSpPr>
        <p:spPr>
          <a:xfrm>
            <a:off x="3939900" y="3455574"/>
            <a:ext cx="1772400" cy="8022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305" name="Google Shape;305;p52"/>
          <p:cNvSpPr txBox="1"/>
          <p:nvPr>
            <p:ph idx="18" type="title"/>
          </p:nvPr>
        </p:nvSpPr>
        <p:spPr>
          <a:xfrm>
            <a:off x="6523331" y="3016898"/>
            <a:ext cx="1772400" cy="5277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SzPts val="2000"/>
              <a:buNone/>
              <a:defRPr sz="1900">
                <a:solidFill>
                  <a:schemeClr val="accent1"/>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306" name="Google Shape;306;p52"/>
          <p:cNvSpPr txBox="1"/>
          <p:nvPr>
            <p:ph idx="19" type="title"/>
          </p:nvPr>
        </p:nvSpPr>
        <p:spPr>
          <a:xfrm>
            <a:off x="6015075" y="3022152"/>
            <a:ext cx="584400" cy="5934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3000"/>
              <a:buNone/>
              <a:defRPr sz="3000"/>
            </a:lvl1pPr>
            <a:lvl2pPr lvl="1" algn="r">
              <a:lnSpc>
                <a:spcPct val="100000"/>
              </a:lnSpc>
              <a:spcBef>
                <a:spcPts val="0"/>
              </a:spcBef>
              <a:spcAft>
                <a:spcPts val="0"/>
              </a:spcAft>
              <a:buClr>
                <a:schemeClr val="accent6"/>
              </a:buClr>
              <a:buSzPts val="3000"/>
              <a:buNone/>
              <a:defRPr sz="3000">
                <a:solidFill>
                  <a:schemeClr val="accent6"/>
                </a:solidFill>
              </a:defRPr>
            </a:lvl2pPr>
            <a:lvl3pPr lvl="2" algn="r">
              <a:lnSpc>
                <a:spcPct val="100000"/>
              </a:lnSpc>
              <a:spcBef>
                <a:spcPts val="0"/>
              </a:spcBef>
              <a:spcAft>
                <a:spcPts val="0"/>
              </a:spcAft>
              <a:buClr>
                <a:schemeClr val="accent6"/>
              </a:buClr>
              <a:buSzPts val="3000"/>
              <a:buNone/>
              <a:defRPr sz="3000">
                <a:solidFill>
                  <a:schemeClr val="accent6"/>
                </a:solidFill>
              </a:defRPr>
            </a:lvl3pPr>
            <a:lvl4pPr lvl="3" algn="r">
              <a:lnSpc>
                <a:spcPct val="100000"/>
              </a:lnSpc>
              <a:spcBef>
                <a:spcPts val="0"/>
              </a:spcBef>
              <a:spcAft>
                <a:spcPts val="0"/>
              </a:spcAft>
              <a:buClr>
                <a:schemeClr val="accent6"/>
              </a:buClr>
              <a:buSzPts val="3000"/>
              <a:buNone/>
              <a:defRPr sz="3000">
                <a:solidFill>
                  <a:schemeClr val="accent6"/>
                </a:solidFill>
              </a:defRPr>
            </a:lvl4pPr>
            <a:lvl5pPr lvl="4" algn="r">
              <a:lnSpc>
                <a:spcPct val="100000"/>
              </a:lnSpc>
              <a:spcBef>
                <a:spcPts val="0"/>
              </a:spcBef>
              <a:spcAft>
                <a:spcPts val="0"/>
              </a:spcAft>
              <a:buClr>
                <a:schemeClr val="accent6"/>
              </a:buClr>
              <a:buSzPts val="3000"/>
              <a:buNone/>
              <a:defRPr sz="3000">
                <a:solidFill>
                  <a:schemeClr val="accent6"/>
                </a:solidFill>
              </a:defRPr>
            </a:lvl5pPr>
            <a:lvl6pPr lvl="5" algn="r">
              <a:lnSpc>
                <a:spcPct val="100000"/>
              </a:lnSpc>
              <a:spcBef>
                <a:spcPts val="0"/>
              </a:spcBef>
              <a:spcAft>
                <a:spcPts val="0"/>
              </a:spcAft>
              <a:buClr>
                <a:schemeClr val="accent6"/>
              </a:buClr>
              <a:buSzPts val="3000"/>
              <a:buNone/>
              <a:defRPr sz="3000">
                <a:solidFill>
                  <a:schemeClr val="accent6"/>
                </a:solidFill>
              </a:defRPr>
            </a:lvl6pPr>
            <a:lvl7pPr lvl="6" algn="r">
              <a:lnSpc>
                <a:spcPct val="100000"/>
              </a:lnSpc>
              <a:spcBef>
                <a:spcPts val="0"/>
              </a:spcBef>
              <a:spcAft>
                <a:spcPts val="0"/>
              </a:spcAft>
              <a:buClr>
                <a:schemeClr val="accent6"/>
              </a:buClr>
              <a:buSzPts val="3000"/>
              <a:buNone/>
              <a:defRPr sz="3000">
                <a:solidFill>
                  <a:schemeClr val="accent6"/>
                </a:solidFill>
              </a:defRPr>
            </a:lvl7pPr>
            <a:lvl8pPr lvl="7" algn="r">
              <a:lnSpc>
                <a:spcPct val="100000"/>
              </a:lnSpc>
              <a:spcBef>
                <a:spcPts val="0"/>
              </a:spcBef>
              <a:spcAft>
                <a:spcPts val="0"/>
              </a:spcAft>
              <a:buClr>
                <a:schemeClr val="accent6"/>
              </a:buClr>
              <a:buSzPts val="3000"/>
              <a:buNone/>
              <a:defRPr sz="3000">
                <a:solidFill>
                  <a:schemeClr val="accent6"/>
                </a:solidFill>
              </a:defRPr>
            </a:lvl8pPr>
            <a:lvl9pPr lvl="8" algn="r">
              <a:lnSpc>
                <a:spcPct val="100000"/>
              </a:lnSpc>
              <a:spcBef>
                <a:spcPts val="0"/>
              </a:spcBef>
              <a:spcAft>
                <a:spcPts val="0"/>
              </a:spcAft>
              <a:buClr>
                <a:schemeClr val="accent6"/>
              </a:buClr>
              <a:buSzPts val="3000"/>
              <a:buNone/>
              <a:defRPr sz="3000">
                <a:solidFill>
                  <a:schemeClr val="accent6"/>
                </a:solidFill>
              </a:defRPr>
            </a:lvl9pPr>
          </a:lstStyle>
          <a:p/>
        </p:txBody>
      </p:sp>
      <p:sp>
        <p:nvSpPr>
          <p:cNvPr id="307" name="Google Shape;307;p52"/>
          <p:cNvSpPr txBox="1"/>
          <p:nvPr>
            <p:ph idx="20" type="subTitle"/>
          </p:nvPr>
        </p:nvSpPr>
        <p:spPr>
          <a:xfrm>
            <a:off x="6523325" y="3447605"/>
            <a:ext cx="1772400" cy="8022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dk2"/>
              </a:buClr>
              <a:buSzPts val="1400"/>
              <a:buNone/>
              <a:defRPr sz="1400">
                <a:solidFill>
                  <a:schemeClr val="dk2"/>
                </a:solidFill>
              </a:defRPr>
            </a:lvl1pPr>
            <a:lvl2pPr lvl="1" algn="l">
              <a:lnSpc>
                <a:spcPct val="100000"/>
              </a:lnSpc>
              <a:spcBef>
                <a:spcPts val="0"/>
              </a:spcBef>
              <a:spcAft>
                <a:spcPts val="0"/>
              </a:spcAft>
              <a:buClr>
                <a:schemeClr val="dk2"/>
              </a:buClr>
              <a:buSzPts val="1400"/>
              <a:buNone/>
              <a:defRPr>
                <a:solidFill>
                  <a:schemeClr val="dk2"/>
                </a:solidFill>
              </a:defRPr>
            </a:lvl2pPr>
            <a:lvl3pPr lvl="2" algn="l">
              <a:lnSpc>
                <a:spcPct val="100000"/>
              </a:lnSpc>
              <a:spcBef>
                <a:spcPts val="0"/>
              </a:spcBef>
              <a:spcAft>
                <a:spcPts val="0"/>
              </a:spcAft>
              <a:buClr>
                <a:schemeClr val="dk2"/>
              </a:buClr>
              <a:buSzPts val="1400"/>
              <a:buNone/>
              <a:defRPr>
                <a:solidFill>
                  <a:schemeClr val="dk2"/>
                </a:solidFill>
              </a:defRPr>
            </a:lvl3pPr>
            <a:lvl4pPr lvl="3" algn="l">
              <a:lnSpc>
                <a:spcPct val="100000"/>
              </a:lnSpc>
              <a:spcBef>
                <a:spcPts val="0"/>
              </a:spcBef>
              <a:spcAft>
                <a:spcPts val="0"/>
              </a:spcAft>
              <a:buClr>
                <a:schemeClr val="dk2"/>
              </a:buClr>
              <a:buSzPts val="1400"/>
              <a:buNone/>
              <a:defRPr>
                <a:solidFill>
                  <a:schemeClr val="dk2"/>
                </a:solidFill>
              </a:defRPr>
            </a:lvl4pPr>
            <a:lvl5pPr lvl="4" algn="l">
              <a:lnSpc>
                <a:spcPct val="100000"/>
              </a:lnSpc>
              <a:spcBef>
                <a:spcPts val="0"/>
              </a:spcBef>
              <a:spcAft>
                <a:spcPts val="0"/>
              </a:spcAft>
              <a:buClr>
                <a:schemeClr val="dk2"/>
              </a:buClr>
              <a:buSzPts val="1400"/>
              <a:buNone/>
              <a:defRPr>
                <a:solidFill>
                  <a:schemeClr val="dk2"/>
                </a:solidFill>
              </a:defRPr>
            </a:lvl5pPr>
            <a:lvl6pPr lvl="5" algn="l">
              <a:lnSpc>
                <a:spcPct val="100000"/>
              </a:lnSpc>
              <a:spcBef>
                <a:spcPts val="0"/>
              </a:spcBef>
              <a:spcAft>
                <a:spcPts val="0"/>
              </a:spcAft>
              <a:buClr>
                <a:schemeClr val="dk2"/>
              </a:buClr>
              <a:buSzPts val="1400"/>
              <a:buNone/>
              <a:defRPr>
                <a:solidFill>
                  <a:schemeClr val="dk2"/>
                </a:solidFill>
              </a:defRPr>
            </a:lvl6pPr>
            <a:lvl7pPr lvl="6" algn="l">
              <a:lnSpc>
                <a:spcPct val="100000"/>
              </a:lnSpc>
              <a:spcBef>
                <a:spcPts val="0"/>
              </a:spcBef>
              <a:spcAft>
                <a:spcPts val="0"/>
              </a:spcAft>
              <a:buClr>
                <a:schemeClr val="dk2"/>
              </a:buClr>
              <a:buSzPts val="1400"/>
              <a:buNone/>
              <a:defRPr>
                <a:solidFill>
                  <a:schemeClr val="dk2"/>
                </a:solidFill>
              </a:defRPr>
            </a:lvl7pPr>
            <a:lvl8pPr lvl="7" algn="l">
              <a:lnSpc>
                <a:spcPct val="100000"/>
              </a:lnSpc>
              <a:spcBef>
                <a:spcPts val="0"/>
              </a:spcBef>
              <a:spcAft>
                <a:spcPts val="0"/>
              </a:spcAft>
              <a:buClr>
                <a:schemeClr val="dk2"/>
              </a:buClr>
              <a:buSzPts val="1400"/>
              <a:buNone/>
              <a:defRPr>
                <a:solidFill>
                  <a:schemeClr val="dk2"/>
                </a:solidFill>
              </a:defRPr>
            </a:lvl8pPr>
            <a:lvl9pPr lvl="8" algn="l">
              <a:lnSpc>
                <a:spcPct val="100000"/>
              </a:lnSpc>
              <a:spcBef>
                <a:spcPts val="0"/>
              </a:spcBef>
              <a:spcAft>
                <a:spcPts val="0"/>
              </a:spcAft>
              <a:buClr>
                <a:schemeClr val="dk2"/>
              </a:buClr>
              <a:buSzPts val="1400"/>
              <a:buNone/>
              <a:defRPr>
                <a:solidFill>
                  <a:schemeClr val="dk2"/>
                </a:solidFill>
              </a:defRPr>
            </a:lvl9pPr>
          </a:lstStyle>
          <a:p/>
        </p:txBody>
      </p:sp>
      <p:sp>
        <p:nvSpPr>
          <p:cNvPr id="308" name="Google Shape;308;p52"/>
          <p:cNvSpPr txBox="1"/>
          <p:nvPr>
            <p:ph idx="21"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grpSp>
        <p:nvGrpSpPr>
          <p:cNvPr id="309" name="Google Shape;309;p52"/>
          <p:cNvGrpSpPr/>
          <p:nvPr/>
        </p:nvGrpSpPr>
        <p:grpSpPr>
          <a:xfrm>
            <a:off x="8604687" y="571987"/>
            <a:ext cx="184069" cy="184098"/>
            <a:chOff x="241700" y="2278977"/>
            <a:chExt cx="292777" cy="292777"/>
          </a:xfrm>
        </p:grpSpPr>
        <p:sp>
          <p:nvSpPr>
            <p:cNvPr id="310" name="Google Shape;310;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 name="Google Shape;311;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2" name="Google Shape;312;p52"/>
          <p:cNvGrpSpPr/>
          <p:nvPr/>
        </p:nvGrpSpPr>
        <p:grpSpPr>
          <a:xfrm>
            <a:off x="8795941" y="1073697"/>
            <a:ext cx="140738" cy="140738"/>
            <a:chOff x="241700" y="2278977"/>
            <a:chExt cx="292777" cy="292777"/>
          </a:xfrm>
        </p:grpSpPr>
        <p:sp>
          <p:nvSpPr>
            <p:cNvPr id="313" name="Google Shape;313;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 name="Google Shape;314;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5" name="Google Shape;315;p52"/>
          <p:cNvGrpSpPr/>
          <p:nvPr/>
        </p:nvGrpSpPr>
        <p:grpSpPr>
          <a:xfrm>
            <a:off x="8649432" y="1417132"/>
            <a:ext cx="94596" cy="94626"/>
            <a:chOff x="241700" y="2278977"/>
            <a:chExt cx="292777" cy="292777"/>
          </a:xfrm>
        </p:grpSpPr>
        <p:sp>
          <p:nvSpPr>
            <p:cNvPr id="316" name="Google Shape;316;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 name="Google Shape;317;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8" name="Google Shape;318;p52"/>
          <p:cNvGrpSpPr/>
          <p:nvPr/>
        </p:nvGrpSpPr>
        <p:grpSpPr>
          <a:xfrm>
            <a:off x="8819009" y="1818574"/>
            <a:ext cx="94596" cy="94626"/>
            <a:chOff x="241700" y="2278977"/>
            <a:chExt cx="292777" cy="292777"/>
          </a:xfrm>
        </p:grpSpPr>
        <p:sp>
          <p:nvSpPr>
            <p:cNvPr id="319" name="Google Shape;319;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 name="Google Shape;320;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1" name="Google Shape;321;p52"/>
          <p:cNvGrpSpPr/>
          <p:nvPr/>
        </p:nvGrpSpPr>
        <p:grpSpPr>
          <a:xfrm rot="10800000">
            <a:off x="303935" y="3367526"/>
            <a:ext cx="184069" cy="184098"/>
            <a:chOff x="241700" y="2278977"/>
            <a:chExt cx="292777" cy="292777"/>
          </a:xfrm>
        </p:grpSpPr>
        <p:sp>
          <p:nvSpPr>
            <p:cNvPr id="322" name="Google Shape;322;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 name="Google Shape;323;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4" name="Google Shape;324;p52"/>
          <p:cNvGrpSpPr/>
          <p:nvPr/>
        </p:nvGrpSpPr>
        <p:grpSpPr>
          <a:xfrm rot="10800000">
            <a:off x="156012" y="2909177"/>
            <a:ext cx="140738" cy="140738"/>
            <a:chOff x="241700" y="2278977"/>
            <a:chExt cx="292777" cy="292777"/>
          </a:xfrm>
        </p:grpSpPr>
        <p:sp>
          <p:nvSpPr>
            <p:cNvPr id="325" name="Google Shape;325;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 name="Google Shape;326;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7" name="Google Shape;327;p52"/>
          <p:cNvGrpSpPr/>
          <p:nvPr/>
        </p:nvGrpSpPr>
        <p:grpSpPr>
          <a:xfrm rot="10800000">
            <a:off x="348663" y="2611854"/>
            <a:ext cx="94596" cy="94626"/>
            <a:chOff x="241700" y="2278977"/>
            <a:chExt cx="292777" cy="292777"/>
          </a:xfrm>
        </p:grpSpPr>
        <p:sp>
          <p:nvSpPr>
            <p:cNvPr id="328" name="Google Shape;328;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 name="Google Shape;329;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2"/>
          <p:cNvGrpSpPr/>
          <p:nvPr/>
        </p:nvGrpSpPr>
        <p:grpSpPr>
          <a:xfrm rot="10800000">
            <a:off x="179086" y="2210412"/>
            <a:ext cx="94596" cy="94626"/>
            <a:chOff x="241700" y="2278977"/>
            <a:chExt cx="292777" cy="292777"/>
          </a:xfrm>
        </p:grpSpPr>
        <p:sp>
          <p:nvSpPr>
            <p:cNvPr id="331" name="Google Shape;331;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 name="Google Shape;332;p5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33" name="Shape 333"/>
        <p:cNvGrpSpPr/>
        <p:nvPr/>
      </p:nvGrpSpPr>
      <p:grpSpPr>
        <a:xfrm>
          <a:off x="0" y="0"/>
          <a:ext cx="0" cy="0"/>
          <a:chOff x="0" y="0"/>
          <a:chExt cx="0" cy="0"/>
        </a:xfrm>
      </p:grpSpPr>
      <p:grpSp>
        <p:nvGrpSpPr>
          <p:cNvPr id="334" name="Google Shape;334;p54"/>
          <p:cNvGrpSpPr/>
          <p:nvPr/>
        </p:nvGrpSpPr>
        <p:grpSpPr>
          <a:xfrm rot="3735186">
            <a:off x="2840295" y="-4067557"/>
            <a:ext cx="8194724" cy="8194317"/>
            <a:chOff x="720000" y="-477775"/>
            <a:chExt cx="1017900" cy="1017900"/>
          </a:xfrm>
        </p:grpSpPr>
        <p:sp>
          <p:nvSpPr>
            <p:cNvPr id="335" name="Google Shape;335;p54"/>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 name="Google Shape;336;p54"/>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37" name="Google Shape;337;p54"/>
          <p:cNvSpPr/>
          <p:nvPr/>
        </p:nvSpPr>
        <p:spPr>
          <a:xfrm rot="3459462">
            <a:off x="5369864" y="1025742"/>
            <a:ext cx="4991436" cy="499143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 name="Google Shape;338;p54"/>
          <p:cNvSpPr txBox="1"/>
          <p:nvPr>
            <p:ph type="title"/>
          </p:nvPr>
        </p:nvSpPr>
        <p:spPr>
          <a:xfrm>
            <a:off x="4921200" y="1053625"/>
            <a:ext cx="3502800" cy="12216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SzPts val="2800"/>
              <a:buNone/>
              <a:defRPr sz="3500">
                <a:solidFill>
                  <a:schemeClr val="accent6"/>
                </a:solidFill>
              </a:defRPr>
            </a:lvl1pPr>
            <a:lvl2pPr lvl="1" algn="r">
              <a:lnSpc>
                <a:spcPct val="100000"/>
              </a:lnSpc>
              <a:spcBef>
                <a:spcPts val="0"/>
              </a:spcBef>
              <a:spcAft>
                <a:spcPts val="0"/>
              </a:spcAft>
              <a:buSzPts val="2800"/>
              <a:buNone/>
              <a:defRPr/>
            </a:lvl2pPr>
            <a:lvl3pPr lvl="2" algn="r">
              <a:lnSpc>
                <a:spcPct val="100000"/>
              </a:lnSpc>
              <a:spcBef>
                <a:spcPts val="0"/>
              </a:spcBef>
              <a:spcAft>
                <a:spcPts val="0"/>
              </a:spcAft>
              <a:buSzPts val="2800"/>
              <a:buNone/>
              <a:defRPr/>
            </a:lvl3pPr>
            <a:lvl4pPr lvl="3" algn="r">
              <a:lnSpc>
                <a:spcPct val="100000"/>
              </a:lnSpc>
              <a:spcBef>
                <a:spcPts val="0"/>
              </a:spcBef>
              <a:spcAft>
                <a:spcPts val="0"/>
              </a:spcAft>
              <a:buSzPts val="2800"/>
              <a:buNone/>
              <a:defRPr/>
            </a:lvl4pPr>
            <a:lvl5pPr lvl="4" algn="r">
              <a:lnSpc>
                <a:spcPct val="100000"/>
              </a:lnSpc>
              <a:spcBef>
                <a:spcPts val="0"/>
              </a:spcBef>
              <a:spcAft>
                <a:spcPts val="0"/>
              </a:spcAft>
              <a:buSzPts val="2800"/>
              <a:buNone/>
              <a:defRPr/>
            </a:lvl5pPr>
            <a:lvl6pPr lvl="5" algn="r">
              <a:lnSpc>
                <a:spcPct val="100000"/>
              </a:lnSpc>
              <a:spcBef>
                <a:spcPts val="0"/>
              </a:spcBef>
              <a:spcAft>
                <a:spcPts val="0"/>
              </a:spcAft>
              <a:buSzPts val="2800"/>
              <a:buNone/>
              <a:defRPr/>
            </a:lvl6pPr>
            <a:lvl7pPr lvl="6" algn="r">
              <a:lnSpc>
                <a:spcPct val="100000"/>
              </a:lnSpc>
              <a:spcBef>
                <a:spcPts val="0"/>
              </a:spcBef>
              <a:spcAft>
                <a:spcPts val="0"/>
              </a:spcAft>
              <a:buSzPts val="2800"/>
              <a:buNone/>
              <a:defRPr/>
            </a:lvl7pPr>
            <a:lvl8pPr lvl="7" algn="r">
              <a:lnSpc>
                <a:spcPct val="100000"/>
              </a:lnSpc>
              <a:spcBef>
                <a:spcPts val="0"/>
              </a:spcBef>
              <a:spcAft>
                <a:spcPts val="0"/>
              </a:spcAft>
              <a:buSzPts val="2800"/>
              <a:buNone/>
              <a:defRPr/>
            </a:lvl8pPr>
            <a:lvl9pPr lvl="8" algn="r">
              <a:lnSpc>
                <a:spcPct val="100000"/>
              </a:lnSpc>
              <a:spcBef>
                <a:spcPts val="0"/>
              </a:spcBef>
              <a:spcAft>
                <a:spcPts val="0"/>
              </a:spcAft>
              <a:buSzPts val="2800"/>
              <a:buNone/>
              <a:defRPr/>
            </a:lvl9pPr>
          </a:lstStyle>
          <a:p/>
        </p:txBody>
      </p:sp>
      <p:sp>
        <p:nvSpPr>
          <p:cNvPr id="339" name="Google Shape;339;p54"/>
          <p:cNvSpPr txBox="1"/>
          <p:nvPr>
            <p:ph idx="1" type="subTitle"/>
          </p:nvPr>
        </p:nvSpPr>
        <p:spPr>
          <a:xfrm>
            <a:off x="4927200" y="2423425"/>
            <a:ext cx="3502800" cy="17172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SzPts val="1400"/>
              <a:buNone/>
              <a:defRPr sz="1600"/>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p:txBody>
      </p:sp>
      <p:grpSp>
        <p:nvGrpSpPr>
          <p:cNvPr id="340" name="Google Shape;340;p54"/>
          <p:cNvGrpSpPr/>
          <p:nvPr/>
        </p:nvGrpSpPr>
        <p:grpSpPr>
          <a:xfrm>
            <a:off x="-438288" y="-2016888"/>
            <a:ext cx="2432883" cy="2432781"/>
            <a:chOff x="720000" y="-477775"/>
            <a:chExt cx="1017900" cy="1017900"/>
          </a:xfrm>
        </p:grpSpPr>
        <p:sp>
          <p:nvSpPr>
            <p:cNvPr id="341" name="Google Shape;341;p54"/>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 name="Google Shape;342;p54"/>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43" name="Google Shape;343;p54"/>
          <p:cNvSpPr/>
          <p:nvPr/>
        </p:nvSpPr>
        <p:spPr>
          <a:xfrm rot="8100000">
            <a:off x="-1071310" y="-612067"/>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44" name="Google Shape;344;p54"/>
          <p:cNvGrpSpPr/>
          <p:nvPr/>
        </p:nvGrpSpPr>
        <p:grpSpPr>
          <a:xfrm>
            <a:off x="240492" y="376382"/>
            <a:ext cx="164570" cy="164570"/>
            <a:chOff x="241700" y="2278977"/>
            <a:chExt cx="292777" cy="292777"/>
          </a:xfrm>
        </p:grpSpPr>
        <p:sp>
          <p:nvSpPr>
            <p:cNvPr id="345" name="Google Shape;345;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7" name="Google Shape;347;p54"/>
          <p:cNvGrpSpPr/>
          <p:nvPr/>
        </p:nvGrpSpPr>
        <p:grpSpPr>
          <a:xfrm>
            <a:off x="432120" y="811204"/>
            <a:ext cx="125806" cy="125806"/>
            <a:chOff x="241700" y="2278977"/>
            <a:chExt cx="292777" cy="292777"/>
          </a:xfrm>
        </p:grpSpPr>
        <p:sp>
          <p:nvSpPr>
            <p:cNvPr id="348" name="Google Shape;348;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0" name="Google Shape;350;p54"/>
          <p:cNvGrpSpPr/>
          <p:nvPr/>
        </p:nvGrpSpPr>
        <p:grpSpPr>
          <a:xfrm>
            <a:off x="452736" y="1191866"/>
            <a:ext cx="84583" cy="84613"/>
            <a:chOff x="241700" y="2278977"/>
            <a:chExt cx="292777" cy="292777"/>
          </a:xfrm>
        </p:grpSpPr>
        <p:sp>
          <p:nvSpPr>
            <p:cNvPr id="351" name="Google Shape;351;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 name="Google Shape;352;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3" name="Google Shape;353;p54"/>
          <p:cNvGrpSpPr/>
          <p:nvPr/>
        </p:nvGrpSpPr>
        <p:grpSpPr>
          <a:xfrm>
            <a:off x="146784" y="1614340"/>
            <a:ext cx="93718" cy="93747"/>
            <a:chOff x="241700" y="2278977"/>
            <a:chExt cx="292777" cy="292777"/>
          </a:xfrm>
        </p:grpSpPr>
        <p:sp>
          <p:nvSpPr>
            <p:cNvPr id="354" name="Google Shape;354;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6" name="Google Shape;356;p54"/>
          <p:cNvGrpSpPr/>
          <p:nvPr/>
        </p:nvGrpSpPr>
        <p:grpSpPr>
          <a:xfrm>
            <a:off x="448172" y="2036515"/>
            <a:ext cx="93718" cy="93747"/>
            <a:chOff x="241700" y="2278977"/>
            <a:chExt cx="292777" cy="292777"/>
          </a:xfrm>
        </p:grpSpPr>
        <p:sp>
          <p:nvSpPr>
            <p:cNvPr id="357" name="Google Shape;357;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 name="Google Shape;358;p5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59" name="Shape 359"/>
        <p:cNvGrpSpPr/>
        <p:nvPr/>
      </p:nvGrpSpPr>
      <p:grpSpPr>
        <a:xfrm>
          <a:off x="0" y="0"/>
          <a:ext cx="0" cy="0"/>
          <a:chOff x="0" y="0"/>
          <a:chExt cx="0" cy="0"/>
        </a:xfrm>
      </p:grpSpPr>
      <p:grpSp>
        <p:nvGrpSpPr>
          <p:cNvPr id="360" name="Google Shape;360;p56"/>
          <p:cNvGrpSpPr/>
          <p:nvPr/>
        </p:nvGrpSpPr>
        <p:grpSpPr>
          <a:xfrm rot="9042292">
            <a:off x="-2021292" y="-1372752"/>
            <a:ext cx="2826064" cy="2825976"/>
            <a:chOff x="720000" y="-477775"/>
            <a:chExt cx="1017900" cy="1017900"/>
          </a:xfrm>
        </p:grpSpPr>
        <p:sp>
          <p:nvSpPr>
            <p:cNvPr id="361" name="Google Shape;361;p5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 name="Google Shape;362;p5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63" name="Google Shape;363;p56"/>
          <p:cNvSpPr/>
          <p:nvPr/>
        </p:nvSpPr>
        <p:spPr>
          <a:xfrm rot="-717421">
            <a:off x="500568" y="-1563292"/>
            <a:ext cx="1865066" cy="186506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64" name="Google Shape;364;p56"/>
          <p:cNvGrpSpPr/>
          <p:nvPr/>
        </p:nvGrpSpPr>
        <p:grpSpPr>
          <a:xfrm rot="10800000">
            <a:off x="7139631" y="4391807"/>
            <a:ext cx="2432883" cy="2432781"/>
            <a:chOff x="720000" y="-477775"/>
            <a:chExt cx="1017900" cy="1017900"/>
          </a:xfrm>
        </p:grpSpPr>
        <p:sp>
          <p:nvSpPr>
            <p:cNvPr id="365" name="Google Shape;365;p5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 name="Google Shape;366;p5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67" name="Google Shape;367;p56"/>
          <p:cNvSpPr/>
          <p:nvPr/>
        </p:nvSpPr>
        <p:spPr>
          <a:xfrm rot="-2700000">
            <a:off x="8551754" y="3765985"/>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68" name="Google Shape;368;p56"/>
          <p:cNvGrpSpPr/>
          <p:nvPr/>
        </p:nvGrpSpPr>
        <p:grpSpPr>
          <a:xfrm rot="10800000">
            <a:off x="8711348" y="4248925"/>
            <a:ext cx="182371" cy="182371"/>
            <a:chOff x="241700" y="2278977"/>
            <a:chExt cx="292777" cy="292777"/>
          </a:xfrm>
        </p:grpSpPr>
        <p:sp>
          <p:nvSpPr>
            <p:cNvPr id="369" name="Google Shape;369;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1" name="Google Shape;371;p56"/>
          <p:cNvGrpSpPr/>
          <p:nvPr/>
        </p:nvGrpSpPr>
        <p:grpSpPr>
          <a:xfrm rot="10800000">
            <a:off x="8541954" y="3809985"/>
            <a:ext cx="139421" cy="139421"/>
            <a:chOff x="241700" y="2278977"/>
            <a:chExt cx="292777" cy="292777"/>
          </a:xfrm>
        </p:grpSpPr>
        <p:sp>
          <p:nvSpPr>
            <p:cNvPr id="372" name="Google Shape;372;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4" name="Google Shape;374;p56"/>
          <p:cNvGrpSpPr/>
          <p:nvPr/>
        </p:nvGrpSpPr>
        <p:grpSpPr>
          <a:xfrm rot="10800000">
            <a:off x="8711349" y="3423462"/>
            <a:ext cx="93718" cy="93747"/>
            <a:chOff x="241700" y="2278977"/>
            <a:chExt cx="292777" cy="292777"/>
          </a:xfrm>
        </p:grpSpPr>
        <p:sp>
          <p:nvSpPr>
            <p:cNvPr id="375" name="Google Shape;375;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 name="Google Shape;376;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77" name="Google Shape;377;p56"/>
          <p:cNvSpPr txBox="1"/>
          <p:nvPr>
            <p:ph idx="1" type="subTitle"/>
          </p:nvPr>
        </p:nvSpPr>
        <p:spPr>
          <a:xfrm>
            <a:off x="1325875" y="3265525"/>
            <a:ext cx="2618700" cy="4368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2000"/>
              <a:buFont typeface="Arial"/>
              <a:buNone/>
              <a:defRPr b="1" sz="1900">
                <a:solidFill>
                  <a:schemeClr val="accent1"/>
                </a:solidFill>
                <a:latin typeface="Arial"/>
                <a:ea typeface="Arial"/>
                <a:cs typeface="Arial"/>
                <a:sym typeface="Arial"/>
              </a:defRPr>
            </a:lvl1pPr>
            <a:lvl2pPr lvl="1"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2pPr>
            <a:lvl3pPr lvl="2" algn="ctr">
              <a:lnSpc>
                <a:spcPct val="100000"/>
              </a:lnSpc>
              <a:spcBef>
                <a:spcPts val="0"/>
              </a:spcBef>
              <a:spcAft>
                <a:spcPts val="0"/>
              </a:spcAft>
              <a:buSzPts val="2000"/>
              <a:buFont typeface="Arial"/>
              <a:buNone/>
              <a:defRPr b="1" sz="2000">
                <a:solidFill>
                  <a:schemeClr val="accent1"/>
                </a:solidFill>
                <a:latin typeface="Arial"/>
                <a:ea typeface="Arial"/>
                <a:cs typeface="Arial"/>
                <a:sym typeface="Arial"/>
              </a:defRPr>
            </a:lvl3pPr>
            <a:lvl4pPr lvl="3"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4pPr>
            <a:lvl5pPr lvl="4"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5pPr>
            <a:lvl6pPr lvl="5"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6pPr>
            <a:lvl7pPr lvl="6"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7pPr>
            <a:lvl8pPr lvl="7"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8pPr>
            <a:lvl9pPr lvl="8"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9pPr>
          </a:lstStyle>
          <a:p/>
        </p:txBody>
      </p:sp>
      <p:sp>
        <p:nvSpPr>
          <p:cNvPr id="378" name="Google Shape;378;p56"/>
          <p:cNvSpPr txBox="1"/>
          <p:nvPr>
            <p:ph idx="2" type="subTitle"/>
          </p:nvPr>
        </p:nvSpPr>
        <p:spPr>
          <a:xfrm>
            <a:off x="5188650" y="3265475"/>
            <a:ext cx="2618700" cy="4368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2000"/>
              <a:buFont typeface="Arial"/>
              <a:buNone/>
              <a:defRPr b="1" sz="1900">
                <a:solidFill>
                  <a:schemeClr val="accent1"/>
                </a:solidFill>
                <a:latin typeface="Arial"/>
                <a:ea typeface="Arial"/>
                <a:cs typeface="Arial"/>
                <a:sym typeface="Arial"/>
              </a:defRPr>
            </a:lvl1pPr>
            <a:lvl2pPr lvl="1"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2pPr>
            <a:lvl3pPr lvl="2" algn="ctr">
              <a:lnSpc>
                <a:spcPct val="100000"/>
              </a:lnSpc>
              <a:spcBef>
                <a:spcPts val="0"/>
              </a:spcBef>
              <a:spcAft>
                <a:spcPts val="0"/>
              </a:spcAft>
              <a:buSzPts val="2000"/>
              <a:buFont typeface="Arial"/>
              <a:buNone/>
              <a:defRPr b="1" sz="2000">
                <a:solidFill>
                  <a:schemeClr val="accent1"/>
                </a:solidFill>
                <a:latin typeface="Arial"/>
                <a:ea typeface="Arial"/>
                <a:cs typeface="Arial"/>
                <a:sym typeface="Arial"/>
              </a:defRPr>
            </a:lvl3pPr>
            <a:lvl4pPr lvl="3"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4pPr>
            <a:lvl5pPr lvl="4"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5pPr>
            <a:lvl6pPr lvl="5"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6pPr>
            <a:lvl7pPr lvl="6"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7pPr>
            <a:lvl8pPr lvl="7"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8pPr>
            <a:lvl9pPr lvl="8" algn="ctr">
              <a:lnSpc>
                <a:spcPct val="100000"/>
              </a:lnSpc>
              <a:spcBef>
                <a:spcPts val="0"/>
              </a:spcBef>
              <a:spcAft>
                <a:spcPts val="0"/>
              </a:spcAft>
              <a:buClr>
                <a:schemeClr val="accent1"/>
              </a:buClr>
              <a:buSzPts val="2000"/>
              <a:buFont typeface="Arial"/>
              <a:buNone/>
              <a:defRPr b="1" sz="2000">
                <a:solidFill>
                  <a:schemeClr val="accent1"/>
                </a:solidFill>
                <a:latin typeface="Arial"/>
                <a:ea typeface="Arial"/>
                <a:cs typeface="Arial"/>
                <a:sym typeface="Arial"/>
              </a:defRPr>
            </a:lvl9pPr>
          </a:lstStyle>
          <a:p/>
        </p:txBody>
      </p:sp>
      <p:sp>
        <p:nvSpPr>
          <p:cNvPr id="379" name="Google Shape;379;p56"/>
          <p:cNvSpPr txBox="1"/>
          <p:nvPr>
            <p:ph idx="3" type="subTitle"/>
          </p:nvPr>
        </p:nvSpPr>
        <p:spPr>
          <a:xfrm>
            <a:off x="1339800" y="3607677"/>
            <a:ext cx="2618700" cy="828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0" name="Google Shape;380;p56"/>
          <p:cNvSpPr txBox="1"/>
          <p:nvPr>
            <p:ph idx="4" type="subTitle"/>
          </p:nvPr>
        </p:nvSpPr>
        <p:spPr>
          <a:xfrm>
            <a:off x="5188650" y="3607677"/>
            <a:ext cx="2618700" cy="828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381" name="Google Shape;381;p56"/>
          <p:cNvGrpSpPr/>
          <p:nvPr/>
        </p:nvGrpSpPr>
        <p:grpSpPr>
          <a:xfrm rot="10800000">
            <a:off x="8893724" y="2966262"/>
            <a:ext cx="93718" cy="93747"/>
            <a:chOff x="241700" y="2278977"/>
            <a:chExt cx="292777" cy="292777"/>
          </a:xfrm>
        </p:grpSpPr>
        <p:sp>
          <p:nvSpPr>
            <p:cNvPr id="382" name="Google Shape;382;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84" name="Google Shape;384;p56"/>
          <p:cNvGrpSpPr/>
          <p:nvPr/>
        </p:nvGrpSpPr>
        <p:grpSpPr>
          <a:xfrm rot="10800000">
            <a:off x="8755674" y="2621787"/>
            <a:ext cx="93718" cy="93747"/>
            <a:chOff x="241700" y="2278977"/>
            <a:chExt cx="292777" cy="292777"/>
          </a:xfrm>
        </p:grpSpPr>
        <p:sp>
          <p:nvSpPr>
            <p:cNvPr id="385" name="Google Shape;385;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6" name="Google Shape;386;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87" name="Google Shape;387;p56"/>
          <p:cNvGrpSpPr/>
          <p:nvPr/>
        </p:nvGrpSpPr>
        <p:grpSpPr>
          <a:xfrm>
            <a:off x="128960" y="448822"/>
            <a:ext cx="182371" cy="182371"/>
            <a:chOff x="241700" y="2278977"/>
            <a:chExt cx="292777" cy="292777"/>
          </a:xfrm>
        </p:grpSpPr>
        <p:sp>
          <p:nvSpPr>
            <p:cNvPr id="388" name="Google Shape;388;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0" name="Google Shape;390;p56"/>
          <p:cNvGrpSpPr/>
          <p:nvPr/>
        </p:nvGrpSpPr>
        <p:grpSpPr>
          <a:xfrm>
            <a:off x="558179" y="1013401"/>
            <a:ext cx="139421" cy="139421"/>
            <a:chOff x="241700" y="2278977"/>
            <a:chExt cx="292777" cy="292777"/>
          </a:xfrm>
        </p:grpSpPr>
        <p:sp>
          <p:nvSpPr>
            <p:cNvPr id="391" name="Google Shape;391;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3" name="Google Shape;393;p56"/>
          <p:cNvGrpSpPr/>
          <p:nvPr/>
        </p:nvGrpSpPr>
        <p:grpSpPr>
          <a:xfrm>
            <a:off x="434149" y="3151372"/>
            <a:ext cx="93718" cy="93747"/>
            <a:chOff x="241700" y="2278977"/>
            <a:chExt cx="292777" cy="292777"/>
          </a:xfrm>
        </p:grpSpPr>
        <p:sp>
          <p:nvSpPr>
            <p:cNvPr id="394" name="Google Shape;394;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6" name="Google Shape;396;p56"/>
          <p:cNvGrpSpPr/>
          <p:nvPr/>
        </p:nvGrpSpPr>
        <p:grpSpPr>
          <a:xfrm>
            <a:off x="150429" y="1759326"/>
            <a:ext cx="139421" cy="139421"/>
            <a:chOff x="241700" y="2278977"/>
            <a:chExt cx="292777" cy="292777"/>
          </a:xfrm>
        </p:grpSpPr>
        <p:sp>
          <p:nvSpPr>
            <p:cNvPr id="397" name="Google Shape;397;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8" name="Google Shape;398;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9" name="Google Shape;399;p56"/>
          <p:cNvGrpSpPr/>
          <p:nvPr/>
        </p:nvGrpSpPr>
        <p:grpSpPr>
          <a:xfrm>
            <a:off x="434154" y="2279938"/>
            <a:ext cx="139421" cy="139421"/>
            <a:chOff x="241700" y="2278977"/>
            <a:chExt cx="292777" cy="292777"/>
          </a:xfrm>
        </p:grpSpPr>
        <p:sp>
          <p:nvSpPr>
            <p:cNvPr id="400" name="Google Shape;400;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1" name="Google Shape;401;p5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02" name="Google Shape;402;p56"/>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BLANK_1_1_1_1">
    <p:spTree>
      <p:nvGrpSpPr>
        <p:cNvPr id="403" name="Shape 403"/>
        <p:cNvGrpSpPr/>
        <p:nvPr/>
      </p:nvGrpSpPr>
      <p:grpSpPr>
        <a:xfrm>
          <a:off x="0" y="0"/>
          <a:ext cx="0" cy="0"/>
          <a:chOff x="0" y="0"/>
          <a:chExt cx="0" cy="0"/>
        </a:xfrm>
      </p:grpSpPr>
      <p:grpSp>
        <p:nvGrpSpPr>
          <p:cNvPr id="404" name="Google Shape;404;p58"/>
          <p:cNvGrpSpPr/>
          <p:nvPr/>
        </p:nvGrpSpPr>
        <p:grpSpPr>
          <a:xfrm rot="4886014">
            <a:off x="7282661" y="-1288989"/>
            <a:ext cx="1657823" cy="1657722"/>
            <a:chOff x="720000" y="-477775"/>
            <a:chExt cx="1017900" cy="1017900"/>
          </a:xfrm>
        </p:grpSpPr>
        <p:sp>
          <p:nvSpPr>
            <p:cNvPr id="405" name="Google Shape;405;p58"/>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6" name="Google Shape;406;p58"/>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07" name="Google Shape;407;p58"/>
          <p:cNvSpPr/>
          <p:nvPr/>
        </p:nvSpPr>
        <p:spPr>
          <a:xfrm rot="810928">
            <a:off x="8753595" y="-223229"/>
            <a:ext cx="1016654" cy="1016654"/>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8" name="Google Shape;408;p58"/>
          <p:cNvSpPr txBox="1"/>
          <p:nvPr>
            <p:ph type="title"/>
          </p:nvPr>
        </p:nvSpPr>
        <p:spPr>
          <a:xfrm>
            <a:off x="948855" y="2024081"/>
            <a:ext cx="19167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09" name="Google Shape;409;p58"/>
          <p:cNvSpPr txBox="1"/>
          <p:nvPr>
            <p:ph idx="1" type="subTitle"/>
          </p:nvPr>
        </p:nvSpPr>
        <p:spPr>
          <a:xfrm>
            <a:off x="948850" y="2458206"/>
            <a:ext cx="1916700" cy="600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10" name="Google Shape;410;p58"/>
          <p:cNvSpPr txBox="1"/>
          <p:nvPr>
            <p:ph idx="2" type="title"/>
          </p:nvPr>
        </p:nvSpPr>
        <p:spPr>
          <a:xfrm>
            <a:off x="4501915" y="2024080"/>
            <a:ext cx="19167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11" name="Google Shape;411;p58"/>
          <p:cNvSpPr txBox="1"/>
          <p:nvPr>
            <p:ph idx="3" type="subTitle"/>
          </p:nvPr>
        </p:nvSpPr>
        <p:spPr>
          <a:xfrm>
            <a:off x="4501920" y="2458205"/>
            <a:ext cx="1916700" cy="600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12" name="Google Shape;412;p58"/>
          <p:cNvSpPr txBox="1"/>
          <p:nvPr>
            <p:ph idx="4" type="title"/>
          </p:nvPr>
        </p:nvSpPr>
        <p:spPr>
          <a:xfrm>
            <a:off x="2725388" y="3018109"/>
            <a:ext cx="19167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13" name="Google Shape;413;p58"/>
          <p:cNvSpPr txBox="1"/>
          <p:nvPr>
            <p:ph idx="5" type="subTitle"/>
          </p:nvPr>
        </p:nvSpPr>
        <p:spPr>
          <a:xfrm>
            <a:off x="2725400" y="3452229"/>
            <a:ext cx="1916700" cy="600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14" name="Google Shape;414;p58"/>
          <p:cNvSpPr txBox="1"/>
          <p:nvPr>
            <p:ph idx="6" type="title"/>
          </p:nvPr>
        </p:nvSpPr>
        <p:spPr>
          <a:xfrm>
            <a:off x="6278443" y="3018109"/>
            <a:ext cx="19167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15" name="Google Shape;415;p58"/>
          <p:cNvSpPr txBox="1"/>
          <p:nvPr>
            <p:ph idx="7" type="subTitle"/>
          </p:nvPr>
        </p:nvSpPr>
        <p:spPr>
          <a:xfrm>
            <a:off x="6278450" y="3452229"/>
            <a:ext cx="1916700" cy="6006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416" name="Google Shape;416;p58"/>
          <p:cNvGrpSpPr/>
          <p:nvPr/>
        </p:nvGrpSpPr>
        <p:grpSpPr>
          <a:xfrm rot="-5400000">
            <a:off x="-1363063" y="3321824"/>
            <a:ext cx="2014221" cy="2014119"/>
            <a:chOff x="720000" y="-477775"/>
            <a:chExt cx="1017900" cy="1017900"/>
          </a:xfrm>
        </p:grpSpPr>
        <p:sp>
          <p:nvSpPr>
            <p:cNvPr id="417" name="Google Shape;417;p58"/>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58"/>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19" name="Google Shape;419;p58"/>
          <p:cNvSpPr/>
          <p:nvPr/>
        </p:nvSpPr>
        <p:spPr>
          <a:xfrm rot="2700000">
            <a:off x="-199900" y="4490876"/>
            <a:ext cx="1369100" cy="13691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20" name="Google Shape;420;p58"/>
          <p:cNvGrpSpPr/>
          <p:nvPr/>
        </p:nvGrpSpPr>
        <p:grpSpPr>
          <a:xfrm rot="-5400000">
            <a:off x="618402" y="4623028"/>
            <a:ext cx="150985" cy="150985"/>
            <a:chOff x="241700" y="2278977"/>
            <a:chExt cx="292777" cy="292777"/>
          </a:xfrm>
        </p:grpSpPr>
        <p:sp>
          <p:nvSpPr>
            <p:cNvPr id="421" name="Google Shape;421;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23" name="Google Shape;423;p58"/>
          <p:cNvGrpSpPr/>
          <p:nvPr/>
        </p:nvGrpSpPr>
        <p:grpSpPr>
          <a:xfrm rot="-5400000">
            <a:off x="979721" y="4482755"/>
            <a:ext cx="115442" cy="115442"/>
            <a:chOff x="241700" y="2278977"/>
            <a:chExt cx="292777" cy="292777"/>
          </a:xfrm>
        </p:grpSpPr>
        <p:sp>
          <p:nvSpPr>
            <p:cNvPr id="424" name="Google Shape;424;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26" name="Google Shape;426;p58"/>
          <p:cNvGrpSpPr/>
          <p:nvPr/>
        </p:nvGrpSpPr>
        <p:grpSpPr>
          <a:xfrm rot="-5400000">
            <a:off x="1402199" y="4623018"/>
            <a:ext cx="77586" cy="77615"/>
            <a:chOff x="241700" y="2278977"/>
            <a:chExt cx="292777" cy="292777"/>
          </a:xfrm>
        </p:grpSpPr>
        <p:sp>
          <p:nvSpPr>
            <p:cNvPr id="427" name="Google Shape;427;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8" name="Google Shape;428;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29" name="Google Shape;429;p58"/>
          <p:cNvGrpSpPr/>
          <p:nvPr/>
        </p:nvGrpSpPr>
        <p:grpSpPr>
          <a:xfrm rot="-5400000">
            <a:off x="1683588" y="4520626"/>
            <a:ext cx="77586" cy="77615"/>
            <a:chOff x="241700" y="2278977"/>
            <a:chExt cx="292777" cy="292777"/>
          </a:xfrm>
        </p:grpSpPr>
        <p:sp>
          <p:nvSpPr>
            <p:cNvPr id="430" name="Google Shape;430;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1" name="Google Shape;431;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2" name="Google Shape;432;p58"/>
          <p:cNvGrpSpPr/>
          <p:nvPr/>
        </p:nvGrpSpPr>
        <p:grpSpPr>
          <a:xfrm rot="-5400000">
            <a:off x="2038951" y="4598202"/>
            <a:ext cx="77586" cy="77615"/>
            <a:chOff x="241700" y="2278977"/>
            <a:chExt cx="292777" cy="292777"/>
          </a:xfrm>
        </p:grpSpPr>
        <p:sp>
          <p:nvSpPr>
            <p:cNvPr id="433" name="Google Shape;433;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4" name="Google Shape;434;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5" name="Google Shape;435;p58"/>
          <p:cNvGrpSpPr/>
          <p:nvPr/>
        </p:nvGrpSpPr>
        <p:grpSpPr>
          <a:xfrm rot="-5400000">
            <a:off x="8348515" y="209603"/>
            <a:ext cx="150985" cy="150985"/>
            <a:chOff x="241700" y="2278977"/>
            <a:chExt cx="292777" cy="292777"/>
          </a:xfrm>
        </p:grpSpPr>
        <p:sp>
          <p:nvSpPr>
            <p:cNvPr id="436" name="Google Shape;436;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7" name="Google Shape;437;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8" name="Google Shape;438;p58"/>
          <p:cNvGrpSpPr/>
          <p:nvPr/>
        </p:nvGrpSpPr>
        <p:grpSpPr>
          <a:xfrm rot="-5400000">
            <a:off x="8652596" y="578405"/>
            <a:ext cx="115442" cy="115442"/>
            <a:chOff x="241700" y="2278977"/>
            <a:chExt cx="292777" cy="292777"/>
          </a:xfrm>
        </p:grpSpPr>
        <p:sp>
          <p:nvSpPr>
            <p:cNvPr id="439" name="Google Shape;439;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0" name="Google Shape;440;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41" name="Google Shape;441;p58"/>
          <p:cNvGrpSpPr/>
          <p:nvPr/>
        </p:nvGrpSpPr>
        <p:grpSpPr>
          <a:xfrm rot="-5400000">
            <a:off x="8826849" y="1093918"/>
            <a:ext cx="77586" cy="77615"/>
            <a:chOff x="241700" y="2278977"/>
            <a:chExt cx="292777" cy="292777"/>
          </a:xfrm>
        </p:grpSpPr>
        <p:sp>
          <p:nvSpPr>
            <p:cNvPr id="442" name="Google Shape;442;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3" name="Google Shape;443;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44" name="Google Shape;444;p58"/>
          <p:cNvGrpSpPr/>
          <p:nvPr/>
        </p:nvGrpSpPr>
        <p:grpSpPr>
          <a:xfrm rot="-5400000">
            <a:off x="8571263" y="1017701"/>
            <a:ext cx="77586" cy="77615"/>
            <a:chOff x="241700" y="2278977"/>
            <a:chExt cx="292777" cy="292777"/>
          </a:xfrm>
        </p:grpSpPr>
        <p:sp>
          <p:nvSpPr>
            <p:cNvPr id="445" name="Google Shape;445;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6" name="Google Shape;446;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47" name="Google Shape;447;p58"/>
          <p:cNvGrpSpPr/>
          <p:nvPr/>
        </p:nvGrpSpPr>
        <p:grpSpPr>
          <a:xfrm rot="-5400000">
            <a:off x="8749226" y="1605252"/>
            <a:ext cx="77586" cy="77615"/>
            <a:chOff x="241700" y="2278977"/>
            <a:chExt cx="292777" cy="292777"/>
          </a:xfrm>
        </p:grpSpPr>
        <p:sp>
          <p:nvSpPr>
            <p:cNvPr id="448" name="Google Shape;448;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9" name="Google Shape;449;p5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50" name="Google Shape;450;p58"/>
          <p:cNvSpPr txBox="1"/>
          <p:nvPr>
            <p:ph idx="8"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BLANK_1_1_1_1_1">
    <p:spTree>
      <p:nvGrpSpPr>
        <p:cNvPr id="451" name="Shape 451"/>
        <p:cNvGrpSpPr/>
        <p:nvPr/>
      </p:nvGrpSpPr>
      <p:grpSpPr>
        <a:xfrm>
          <a:off x="0" y="0"/>
          <a:ext cx="0" cy="0"/>
          <a:chOff x="0" y="0"/>
          <a:chExt cx="0" cy="0"/>
        </a:xfrm>
      </p:grpSpPr>
      <p:grpSp>
        <p:nvGrpSpPr>
          <p:cNvPr id="452" name="Google Shape;452;p59"/>
          <p:cNvGrpSpPr/>
          <p:nvPr/>
        </p:nvGrpSpPr>
        <p:grpSpPr>
          <a:xfrm flipH="1" rot="6766181">
            <a:off x="7835209" y="4231338"/>
            <a:ext cx="2263943" cy="2100609"/>
            <a:chOff x="720000" y="-477775"/>
            <a:chExt cx="1017900" cy="1017900"/>
          </a:xfrm>
        </p:grpSpPr>
        <p:sp>
          <p:nvSpPr>
            <p:cNvPr id="453" name="Google Shape;453;p5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4" name="Google Shape;454;p5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55" name="Google Shape;455;p59"/>
          <p:cNvGrpSpPr/>
          <p:nvPr/>
        </p:nvGrpSpPr>
        <p:grpSpPr>
          <a:xfrm flipH="1" rot="-9332195">
            <a:off x="-2021574" y="-499888"/>
            <a:ext cx="2653935" cy="2462520"/>
            <a:chOff x="720000" y="-477775"/>
            <a:chExt cx="1017900" cy="1017900"/>
          </a:xfrm>
        </p:grpSpPr>
        <p:sp>
          <p:nvSpPr>
            <p:cNvPr id="456" name="Google Shape;456;p5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7" name="Google Shape;457;p5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58" name="Google Shape;458;p59"/>
          <p:cNvSpPr/>
          <p:nvPr/>
        </p:nvSpPr>
        <p:spPr>
          <a:xfrm flipH="1" rot="5615567">
            <a:off x="-431026" y="-897288"/>
            <a:ext cx="1369191" cy="136919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9" name="Google Shape;459;p59"/>
          <p:cNvSpPr/>
          <p:nvPr/>
        </p:nvSpPr>
        <p:spPr>
          <a:xfrm flipH="1" rot="5615689">
            <a:off x="646576" y="-581161"/>
            <a:ext cx="928226" cy="92822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0" name="Google Shape;460;p59"/>
          <p:cNvSpPr txBox="1"/>
          <p:nvPr>
            <p:ph type="title"/>
          </p:nvPr>
        </p:nvSpPr>
        <p:spPr>
          <a:xfrm>
            <a:off x="901200" y="1759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61" name="Google Shape;461;p59"/>
          <p:cNvSpPr txBox="1"/>
          <p:nvPr>
            <p:ph idx="1" type="subTitle"/>
          </p:nvPr>
        </p:nvSpPr>
        <p:spPr>
          <a:xfrm>
            <a:off x="901200" y="2193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2" name="Google Shape;462;p59"/>
          <p:cNvSpPr txBox="1"/>
          <p:nvPr>
            <p:ph idx="2" type="title"/>
          </p:nvPr>
        </p:nvSpPr>
        <p:spPr>
          <a:xfrm>
            <a:off x="3600575" y="1759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63" name="Google Shape;463;p59"/>
          <p:cNvSpPr txBox="1"/>
          <p:nvPr>
            <p:ph idx="3" type="subTitle"/>
          </p:nvPr>
        </p:nvSpPr>
        <p:spPr>
          <a:xfrm>
            <a:off x="3600575" y="2193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4" name="Google Shape;464;p59"/>
          <p:cNvSpPr txBox="1"/>
          <p:nvPr>
            <p:ph idx="4" type="title"/>
          </p:nvPr>
        </p:nvSpPr>
        <p:spPr>
          <a:xfrm>
            <a:off x="901200" y="3421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65" name="Google Shape;465;p59"/>
          <p:cNvSpPr txBox="1"/>
          <p:nvPr>
            <p:ph idx="5" type="subTitle"/>
          </p:nvPr>
        </p:nvSpPr>
        <p:spPr>
          <a:xfrm>
            <a:off x="901200" y="3855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6" name="Google Shape;466;p59"/>
          <p:cNvSpPr txBox="1"/>
          <p:nvPr>
            <p:ph idx="6" type="title"/>
          </p:nvPr>
        </p:nvSpPr>
        <p:spPr>
          <a:xfrm>
            <a:off x="3600575" y="3421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67" name="Google Shape;467;p59"/>
          <p:cNvSpPr txBox="1"/>
          <p:nvPr>
            <p:ph idx="7" type="subTitle"/>
          </p:nvPr>
        </p:nvSpPr>
        <p:spPr>
          <a:xfrm>
            <a:off x="3600575" y="3855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8" name="Google Shape;468;p59"/>
          <p:cNvSpPr txBox="1"/>
          <p:nvPr>
            <p:ph idx="8" type="title"/>
          </p:nvPr>
        </p:nvSpPr>
        <p:spPr>
          <a:xfrm>
            <a:off x="6299749" y="1759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69" name="Google Shape;469;p59"/>
          <p:cNvSpPr txBox="1"/>
          <p:nvPr>
            <p:ph idx="9" type="subTitle"/>
          </p:nvPr>
        </p:nvSpPr>
        <p:spPr>
          <a:xfrm>
            <a:off x="6299749" y="2193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70" name="Google Shape;470;p59"/>
          <p:cNvSpPr txBox="1"/>
          <p:nvPr>
            <p:ph idx="13" type="title"/>
          </p:nvPr>
        </p:nvSpPr>
        <p:spPr>
          <a:xfrm>
            <a:off x="6299749" y="3421050"/>
            <a:ext cx="19431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2000">
                <a:solidFill>
                  <a:schemeClr val="accent1"/>
                </a:solidFill>
              </a:defRPr>
            </a:lvl1pPr>
            <a:lvl2pPr lvl="1" algn="ctr">
              <a:lnSpc>
                <a:spcPct val="100000"/>
              </a:lnSpc>
              <a:spcBef>
                <a:spcPts val="0"/>
              </a:spcBef>
              <a:spcAft>
                <a:spcPts val="0"/>
              </a:spcAft>
              <a:buSzPts val="2500"/>
              <a:buNone/>
              <a:defRPr sz="2500"/>
            </a:lvl2pPr>
            <a:lvl3pPr lvl="2" algn="ctr">
              <a:lnSpc>
                <a:spcPct val="100000"/>
              </a:lnSpc>
              <a:spcBef>
                <a:spcPts val="0"/>
              </a:spcBef>
              <a:spcAft>
                <a:spcPts val="0"/>
              </a:spcAft>
              <a:buSzPts val="2500"/>
              <a:buNone/>
              <a:defRPr sz="2500"/>
            </a:lvl3pPr>
            <a:lvl4pPr lvl="3" algn="ctr">
              <a:lnSpc>
                <a:spcPct val="100000"/>
              </a:lnSpc>
              <a:spcBef>
                <a:spcPts val="0"/>
              </a:spcBef>
              <a:spcAft>
                <a:spcPts val="0"/>
              </a:spcAft>
              <a:buSzPts val="2500"/>
              <a:buNone/>
              <a:defRPr sz="2500"/>
            </a:lvl4pPr>
            <a:lvl5pPr lvl="4" algn="ctr">
              <a:lnSpc>
                <a:spcPct val="100000"/>
              </a:lnSpc>
              <a:spcBef>
                <a:spcPts val="0"/>
              </a:spcBef>
              <a:spcAft>
                <a:spcPts val="0"/>
              </a:spcAft>
              <a:buSzPts val="2500"/>
              <a:buNone/>
              <a:defRPr sz="2500"/>
            </a:lvl5pPr>
            <a:lvl6pPr lvl="5" algn="ctr">
              <a:lnSpc>
                <a:spcPct val="100000"/>
              </a:lnSpc>
              <a:spcBef>
                <a:spcPts val="0"/>
              </a:spcBef>
              <a:spcAft>
                <a:spcPts val="0"/>
              </a:spcAft>
              <a:buSzPts val="2500"/>
              <a:buNone/>
              <a:defRPr sz="2500"/>
            </a:lvl6pPr>
            <a:lvl7pPr lvl="6" algn="ctr">
              <a:lnSpc>
                <a:spcPct val="100000"/>
              </a:lnSpc>
              <a:spcBef>
                <a:spcPts val="0"/>
              </a:spcBef>
              <a:spcAft>
                <a:spcPts val="0"/>
              </a:spcAft>
              <a:buSzPts val="2500"/>
              <a:buNone/>
              <a:defRPr sz="2500"/>
            </a:lvl7pPr>
            <a:lvl8pPr lvl="7" algn="ctr">
              <a:lnSpc>
                <a:spcPct val="100000"/>
              </a:lnSpc>
              <a:spcBef>
                <a:spcPts val="0"/>
              </a:spcBef>
              <a:spcAft>
                <a:spcPts val="0"/>
              </a:spcAft>
              <a:buSzPts val="2500"/>
              <a:buNone/>
              <a:defRPr sz="2500"/>
            </a:lvl8pPr>
            <a:lvl9pPr lvl="8" algn="ctr">
              <a:lnSpc>
                <a:spcPct val="100000"/>
              </a:lnSpc>
              <a:spcBef>
                <a:spcPts val="0"/>
              </a:spcBef>
              <a:spcAft>
                <a:spcPts val="0"/>
              </a:spcAft>
              <a:buSzPts val="2500"/>
              <a:buNone/>
              <a:defRPr sz="2500"/>
            </a:lvl9pPr>
          </a:lstStyle>
          <a:p/>
        </p:txBody>
      </p:sp>
      <p:sp>
        <p:nvSpPr>
          <p:cNvPr id="471" name="Google Shape;471;p59"/>
          <p:cNvSpPr txBox="1"/>
          <p:nvPr>
            <p:ph idx="14" type="subTitle"/>
          </p:nvPr>
        </p:nvSpPr>
        <p:spPr>
          <a:xfrm>
            <a:off x="6299749" y="3855175"/>
            <a:ext cx="19431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solidFill>
                  <a:schemeClr val="dk2"/>
                </a:solidFill>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472" name="Google Shape;472;p59"/>
          <p:cNvGrpSpPr/>
          <p:nvPr/>
        </p:nvGrpSpPr>
        <p:grpSpPr>
          <a:xfrm flipH="1" rot="-5400000">
            <a:off x="690140" y="39629"/>
            <a:ext cx="150985" cy="150985"/>
            <a:chOff x="241700" y="2278977"/>
            <a:chExt cx="292777" cy="292777"/>
          </a:xfrm>
        </p:grpSpPr>
        <p:sp>
          <p:nvSpPr>
            <p:cNvPr id="473" name="Google Shape;473;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4" name="Google Shape;474;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75" name="Google Shape;475;p59"/>
          <p:cNvGrpSpPr/>
          <p:nvPr/>
        </p:nvGrpSpPr>
        <p:grpSpPr>
          <a:xfrm flipH="1" rot="-5400000">
            <a:off x="1052971" y="220095"/>
            <a:ext cx="115442" cy="115442"/>
            <a:chOff x="241700" y="2278977"/>
            <a:chExt cx="292777" cy="292777"/>
          </a:xfrm>
        </p:grpSpPr>
        <p:sp>
          <p:nvSpPr>
            <p:cNvPr id="476" name="Google Shape;476;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7" name="Google Shape;477;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78" name="Google Shape;478;p59"/>
          <p:cNvGrpSpPr/>
          <p:nvPr/>
        </p:nvGrpSpPr>
        <p:grpSpPr>
          <a:xfrm flipH="1" rot="-5400000">
            <a:off x="1402199" y="113033"/>
            <a:ext cx="77586" cy="77615"/>
            <a:chOff x="241700" y="2278977"/>
            <a:chExt cx="292777" cy="292777"/>
          </a:xfrm>
        </p:grpSpPr>
        <p:sp>
          <p:nvSpPr>
            <p:cNvPr id="479" name="Google Shape;479;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0" name="Google Shape;480;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81" name="Google Shape;481;p59"/>
          <p:cNvGrpSpPr/>
          <p:nvPr/>
        </p:nvGrpSpPr>
        <p:grpSpPr>
          <a:xfrm flipH="1" rot="-5400000">
            <a:off x="1664038" y="272826"/>
            <a:ext cx="77586" cy="77615"/>
            <a:chOff x="241700" y="2278977"/>
            <a:chExt cx="292777" cy="292777"/>
          </a:xfrm>
        </p:grpSpPr>
        <p:sp>
          <p:nvSpPr>
            <p:cNvPr id="482" name="Google Shape;482;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3" name="Google Shape;483;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84" name="Google Shape;484;p59"/>
          <p:cNvGrpSpPr/>
          <p:nvPr/>
        </p:nvGrpSpPr>
        <p:grpSpPr>
          <a:xfrm flipH="1" rot="-5400000">
            <a:off x="1902276" y="113025"/>
            <a:ext cx="77586" cy="77615"/>
            <a:chOff x="241700" y="2278977"/>
            <a:chExt cx="292777" cy="292777"/>
          </a:xfrm>
        </p:grpSpPr>
        <p:sp>
          <p:nvSpPr>
            <p:cNvPr id="485" name="Google Shape;485;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6" name="Google Shape;486;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87" name="Google Shape;487;p59"/>
          <p:cNvGrpSpPr/>
          <p:nvPr/>
        </p:nvGrpSpPr>
        <p:grpSpPr>
          <a:xfrm flipH="1" rot="-5400000">
            <a:off x="2263690" y="69104"/>
            <a:ext cx="150985" cy="150985"/>
            <a:chOff x="241700" y="2278977"/>
            <a:chExt cx="292777" cy="292777"/>
          </a:xfrm>
        </p:grpSpPr>
        <p:sp>
          <p:nvSpPr>
            <p:cNvPr id="488" name="Google Shape;488;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9" name="Google Shape;489;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0" name="Google Shape;490;p59"/>
          <p:cNvGrpSpPr/>
          <p:nvPr/>
        </p:nvGrpSpPr>
        <p:grpSpPr>
          <a:xfrm flipH="1" rot="-5400000">
            <a:off x="2639546" y="220095"/>
            <a:ext cx="115442" cy="115442"/>
            <a:chOff x="241700" y="2278977"/>
            <a:chExt cx="292777" cy="292777"/>
          </a:xfrm>
        </p:grpSpPr>
        <p:sp>
          <p:nvSpPr>
            <p:cNvPr id="491" name="Google Shape;491;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2" name="Google Shape;492;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3" name="Google Shape;493;p59"/>
          <p:cNvGrpSpPr/>
          <p:nvPr/>
        </p:nvGrpSpPr>
        <p:grpSpPr>
          <a:xfrm flipH="1" rot="-5400000">
            <a:off x="6837967" y="4930608"/>
            <a:ext cx="87540" cy="87599"/>
            <a:chOff x="241700" y="2278977"/>
            <a:chExt cx="292777" cy="292777"/>
          </a:xfrm>
        </p:grpSpPr>
        <p:sp>
          <p:nvSpPr>
            <p:cNvPr id="494" name="Google Shape;494;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5" name="Google Shape;495;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6" name="Google Shape;496;p59"/>
          <p:cNvGrpSpPr/>
          <p:nvPr/>
        </p:nvGrpSpPr>
        <p:grpSpPr>
          <a:xfrm flipH="1" rot="-5400000">
            <a:off x="7654169" y="4930616"/>
            <a:ext cx="87540" cy="87599"/>
            <a:chOff x="241700" y="2278977"/>
            <a:chExt cx="292777" cy="292777"/>
          </a:xfrm>
        </p:grpSpPr>
        <p:sp>
          <p:nvSpPr>
            <p:cNvPr id="497" name="Google Shape;497;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8" name="Google Shape;498;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9" name="Google Shape;499;p59"/>
          <p:cNvGrpSpPr/>
          <p:nvPr/>
        </p:nvGrpSpPr>
        <p:grpSpPr>
          <a:xfrm flipH="1" rot="-5400000">
            <a:off x="7931725" y="4701296"/>
            <a:ext cx="170367" cy="170367"/>
            <a:chOff x="241700" y="2278977"/>
            <a:chExt cx="292777" cy="292777"/>
          </a:xfrm>
        </p:grpSpPr>
        <p:sp>
          <p:nvSpPr>
            <p:cNvPr id="500" name="Google Shape;500;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1" name="Google Shape;501;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2" name="Google Shape;502;p59"/>
          <p:cNvGrpSpPr/>
          <p:nvPr/>
        </p:nvGrpSpPr>
        <p:grpSpPr>
          <a:xfrm flipH="1" rot="-5400000">
            <a:off x="8242862" y="4850307"/>
            <a:ext cx="130257" cy="130257"/>
            <a:chOff x="241700" y="2278977"/>
            <a:chExt cx="292777" cy="292777"/>
          </a:xfrm>
        </p:grpSpPr>
        <p:sp>
          <p:nvSpPr>
            <p:cNvPr id="503" name="Google Shape;503;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4" name="Google Shape;504;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5" name="Google Shape;505;p59"/>
          <p:cNvGrpSpPr/>
          <p:nvPr/>
        </p:nvGrpSpPr>
        <p:grpSpPr>
          <a:xfrm flipH="1" rot="-5400000">
            <a:off x="8500562" y="4474995"/>
            <a:ext cx="130257" cy="130257"/>
            <a:chOff x="241700" y="2278977"/>
            <a:chExt cx="292777" cy="292777"/>
          </a:xfrm>
        </p:grpSpPr>
        <p:sp>
          <p:nvSpPr>
            <p:cNvPr id="506" name="Google Shape;506;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7" name="Google Shape;507;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8" name="Google Shape;508;p59"/>
          <p:cNvGrpSpPr/>
          <p:nvPr/>
        </p:nvGrpSpPr>
        <p:grpSpPr>
          <a:xfrm flipH="1" rot="-5400000">
            <a:off x="7199329" y="4871633"/>
            <a:ext cx="87540" cy="87599"/>
            <a:chOff x="241700" y="2278977"/>
            <a:chExt cx="292777" cy="292777"/>
          </a:xfrm>
        </p:grpSpPr>
        <p:sp>
          <p:nvSpPr>
            <p:cNvPr id="509" name="Google Shape;509;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0" name="Google Shape;510;p5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11" name="Google Shape;511;p59"/>
          <p:cNvSpPr txBox="1"/>
          <p:nvPr>
            <p:ph idx="15"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512" name="Shape 512"/>
        <p:cNvGrpSpPr/>
        <p:nvPr/>
      </p:nvGrpSpPr>
      <p:grpSpPr>
        <a:xfrm>
          <a:off x="0" y="0"/>
          <a:ext cx="0" cy="0"/>
          <a:chOff x="0" y="0"/>
          <a:chExt cx="0" cy="0"/>
        </a:xfrm>
      </p:grpSpPr>
      <p:grpSp>
        <p:nvGrpSpPr>
          <p:cNvPr id="513" name="Google Shape;513;p60"/>
          <p:cNvGrpSpPr/>
          <p:nvPr/>
        </p:nvGrpSpPr>
        <p:grpSpPr>
          <a:xfrm rot="10136241">
            <a:off x="8165671" y="4545324"/>
            <a:ext cx="1466251" cy="1466251"/>
            <a:chOff x="720000" y="-477775"/>
            <a:chExt cx="1017900" cy="1017900"/>
          </a:xfrm>
        </p:grpSpPr>
        <p:sp>
          <p:nvSpPr>
            <p:cNvPr id="514" name="Google Shape;514;p60"/>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60"/>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16" name="Google Shape;516;p60"/>
          <p:cNvSpPr/>
          <p:nvPr/>
        </p:nvSpPr>
        <p:spPr>
          <a:xfrm rot="8100304">
            <a:off x="-1518451" y="496970"/>
            <a:ext cx="2399850" cy="2399638"/>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7" name="Google Shape;517;p60"/>
          <p:cNvSpPr txBox="1"/>
          <p:nvPr>
            <p:ph type="title"/>
          </p:nvPr>
        </p:nvSpPr>
        <p:spPr>
          <a:xfrm>
            <a:off x="1173300" y="1233000"/>
            <a:ext cx="6797400" cy="2677500"/>
          </a:xfrm>
          <a:prstGeom prst="rect">
            <a:avLst/>
          </a:prstGeom>
          <a:noFill/>
          <a:ln>
            <a:noFill/>
          </a:ln>
        </p:spPr>
        <p:txBody>
          <a:bodyPr anchorCtr="0" anchor="ctr" bIns="90000" lIns="90000" spcFirstLastPara="1" rIns="90000" wrap="square" tIns="90000">
            <a:noAutofit/>
          </a:bodyPr>
          <a:lstStyle>
            <a:lvl1pPr lvl="0" algn="ctr">
              <a:lnSpc>
                <a:spcPct val="100000"/>
              </a:lnSpc>
              <a:spcBef>
                <a:spcPts val="0"/>
              </a:spcBef>
              <a:spcAft>
                <a:spcPts val="0"/>
              </a:spcAft>
              <a:buClr>
                <a:schemeClr val="accent6"/>
              </a:buClr>
              <a:buSzPts val="6000"/>
              <a:buNone/>
              <a:defRPr sz="9500">
                <a:solidFill>
                  <a:schemeClr val="accent6"/>
                </a:solidFill>
              </a:defRPr>
            </a:lvl1pPr>
            <a:lvl2pPr lvl="1" algn="ctr">
              <a:lnSpc>
                <a:spcPct val="100000"/>
              </a:lnSpc>
              <a:spcBef>
                <a:spcPts val="0"/>
              </a:spcBef>
              <a:spcAft>
                <a:spcPts val="0"/>
              </a:spcAft>
              <a:buSzPts val="6000"/>
              <a:buNone/>
              <a:defRPr sz="6000"/>
            </a:lvl2pPr>
            <a:lvl3pPr lvl="2" algn="ctr">
              <a:lnSpc>
                <a:spcPct val="100000"/>
              </a:lnSpc>
              <a:spcBef>
                <a:spcPts val="0"/>
              </a:spcBef>
              <a:spcAft>
                <a:spcPts val="0"/>
              </a:spcAft>
              <a:buSzPts val="6000"/>
              <a:buNone/>
              <a:defRPr sz="6000"/>
            </a:lvl3pPr>
            <a:lvl4pPr lvl="3" algn="ctr">
              <a:lnSpc>
                <a:spcPct val="100000"/>
              </a:lnSpc>
              <a:spcBef>
                <a:spcPts val="0"/>
              </a:spcBef>
              <a:spcAft>
                <a:spcPts val="0"/>
              </a:spcAft>
              <a:buSzPts val="6000"/>
              <a:buNone/>
              <a:defRPr sz="6000"/>
            </a:lvl4pPr>
            <a:lvl5pPr lvl="4" algn="ctr">
              <a:lnSpc>
                <a:spcPct val="100000"/>
              </a:lnSpc>
              <a:spcBef>
                <a:spcPts val="0"/>
              </a:spcBef>
              <a:spcAft>
                <a:spcPts val="0"/>
              </a:spcAft>
              <a:buSzPts val="6000"/>
              <a:buNone/>
              <a:defRPr sz="6000"/>
            </a:lvl5pPr>
            <a:lvl6pPr lvl="5" algn="ctr">
              <a:lnSpc>
                <a:spcPct val="100000"/>
              </a:lnSpc>
              <a:spcBef>
                <a:spcPts val="0"/>
              </a:spcBef>
              <a:spcAft>
                <a:spcPts val="0"/>
              </a:spcAft>
              <a:buSzPts val="6000"/>
              <a:buNone/>
              <a:defRPr sz="6000"/>
            </a:lvl6pPr>
            <a:lvl7pPr lvl="6" algn="ctr">
              <a:lnSpc>
                <a:spcPct val="100000"/>
              </a:lnSpc>
              <a:spcBef>
                <a:spcPts val="0"/>
              </a:spcBef>
              <a:spcAft>
                <a:spcPts val="0"/>
              </a:spcAft>
              <a:buSzPts val="6000"/>
              <a:buNone/>
              <a:defRPr sz="6000"/>
            </a:lvl7pPr>
            <a:lvl8pPr lvl="7" algn="ctr">
              <a:lnSpc>
                <a:spcPct val="100000"/>
              </a:lnSpc>
              <a:spcBef>
                <a:spcPts val="0"/>
              </a:spcBef>
              <a:spcAft>
                <a:spcPts val="0"/>
              </a:spcAft>
              <a:buSzPts val="6000"/>
              <a:buNone/>
              <a:defRPr sz="6000"/>
            </a:lvl8pPr>
            <a:lvl9pPr lvl="8" algn="ctr">
              <a:lnSpc>
                <a:spcPct val="100000"/>
              </a:lnSpc>
              <a:spcBef>
                <a:spcPts val="0"/>
              </a:spcBef>
              <a:spcAft>
                <a:spcPts val="0"/>
              </a:spcAft>
              <a:buSzPts val="6000"/>
              <a:buNone/>
              <a:defRPr sz="6000"/>
            </a:lvl9pPr>
          </a:lstStyle>
          <a:p/>
        </p:txBody>
      </p:sp>
      <p:grpSp>
        <p:nvGrpSpPr>
          <p:cNvPr id="518" name="Google Shape;518;p60"/>
          <p:cNvGrpSpPr/>
          <p:nvPr/>
        </p:nvGrpSpPr>
        <p:grpSpPr>
          <a:xfrm rot="-3599880">
            <a:off x="8597520" y="2524350"/>
            <a:ext cx="1755568" cy="1755568"/>
            <a:chOff x="720000" y="-477775"/>
            <a:chExt cx="1017900" cy="1017900"/>
          </a:xfrm>
        </p:grpSpPr>
        <p:sp>
          <p:nvSpPr>
            <p:cNvPr id="519" name="Google Shape;519;p60"/>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0" name="Google Shape;520;p60"/>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21" name="Google Shape;521;p60"/>
          <p:cNvSpPr/>
          <p:nvPr/>
        </p:nvSpPr>
        <p:spPr>
          <a:xfrm rot="7332502">
            <a:off x="8716974" y="3537599"/>
            <a:ext cx="1193809" cy="119364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22" name="Google Shape;522;p60"/>
          <p:cNvGrpSpPr/>
          <p:nvPr/>
        </p:nvGrpSpPr>
        <p:grpSpPr>
          <a:xfrm rot="10497210">
            <a:off x="-668470" y="-91812"/>
            <a:ext cx="1263633" cy="1263633"/>
            <a:chOff x="720000" y="-477775"/>
            <a:chExt cx="1017900" cy="1017900"/>
          </a:xfrm>
        </p:grpSpPr>
        <p:sp>
          <p:nvSpPr>
            <p:cNvPr id="523" name="Google Shape;523;p60"/>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4" name="Google Shape;524;p60"/>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25" name="Google Shape;525;p60"/>
          <p:cNvSpPr/>
          <p:nvPr/>
        </p:nvSpPr>
        <p:spPr>
          <a:xfrm rot="2573188">
            <a:off x="57909" y="-1184334"/>
            <a:ext cx="1783122" cy="1782918"/>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26" name="Google Shape;526;p60"/>
          <p:cNvGrpSpPr/>
          <p:nvPr/>
        </p:nvGrpSpPr>
        <p:grpSpPr>
          <a:xfrm>
            <a:off x="940467" y="120598"/>
            <a:ext cx="227664" cy="227664"/>
            <a:chOff x="241700" y="2278977"/>
            <a:chExt cx="292777" cy="292777"/>
          </a:xfrm>
        </p:grpSpPr>
        <p:sp>
          <p:nvSpPr>
            <p:cNvPr id="527" name="Google Shape;527;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8" name="Google Shape;528;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29" name="Google Shape;529;p60"/>
          <p:cNvGrpSpPr/>
          <p:nvPr/>
        </p:nvGrpSpPr>
        <p:grpSpPr>
          <a:xfrm>
            <a:off x="1568728" y="94883"/>
            <a:ext cx="174056" cy="174085"/>
            <a:chOff x="241700" y="2278977"/>
            <a:chExt cx="292777" cy="292777"/>
          </a:xfrm>
        </p:grpSpPr>
        <p:sp>
          <p:nvSpPr>
            <p:cNvPr id="530" name="Google Shape;530;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1" name="Google Shape;531;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2" name="Google Shape;532;p60"/>
          <p:cNvGrpSpPr/>
          <p:nvPr/>
        </p:nvGrpSpPr>
        <p:grpSpPr>
          <a:xfrm>
            <a:off x="2156946" y="311025"/>
            <a:ext cx="174056" cy="174056"/>
            <a:chOff x="241700" y="2278977"/>
            <a:chExt cx="292777" cy="292777"/>
          </a:xfrm>
        </p:grpSpPr>
        <p:sp>
          <p:nvSpPr>
            <p:cNvPr id="533" name="Google Shape;533;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5" name="Google Shape;535;p60"/>
          <p:cNvGrpSpPr/>
          <p:nvPr/>
        </p:nvGrpSpPr>
        <p:grpSpPr>
          <a:xfrm>
            <a:off x="7307917" y="4600448"/>
            <a:ext cx="227664" cy="227664"/>
            <a:chOff x="241700" y="2278977"/>
            <a:chExt cx="292777" cy="292777"/>
          </a:xfrm>
        </p:grpSpPr>
        <p:sp>
          <p:nvSpPr>
            <p:cNvPr id="536" name="Google Shape;536;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8" name="Google Shape;538;p60"/>
          <p:cNvGrpSpPr/>
          <p:nvPr/>
        </p:nvGrpSpPr>
        <p:grpSpPr>
          <a:xfrm>
            <a:off x="8067203" y="4475308"/>
            <a:ext cx="174056" cy="174085"/>
            <a:chOff x="241700" y="2278977"/>
            <a:chExt cx="292777" cy="292777"/>
          </a:xfrm>
        </p:grpSpPr>
        <p:sp>
          <p:nvSpPr>
            <p:cNvPr id="539" name="Google Shape;539;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1" name="Google Shape;541;p60"/>
          <p:cNvGrpSpPr/>
          <p:nvPr/>
        </p:nvGrpSpPr>
        <p:grpSpPr>
          <a:xfrm>
            <a:off x="8552971" y="4847750"/>
            <a:ext cx="174056" cy="174056"/>
            <a:chOff x="241700" y="2278977"/>
            <a:chExt cx="292777" cy="292777"/>
          </a:xfrm>
        </p:grpSpPr>
        <p:sp>
          <p:nvSpPr>
            <p:cNvPr id="542" name="Google Shape;542;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3" name="Google Shape;543;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4" name="Google Shape;544;p60"/>
          <p:cNvGrpSpPr/>
          <p:nvPr/>
        </p:nvGrpSpPr>
        <p:grpSpPr>
          <a:xfrm>
            <a:off x="2729884" y="120593"/>
            <a:ext cx="71408" cy="71408"/>
            <a:chOff x="241700" y="2278977"/>
            <a:chExt cx="292777" cy="292777"/>
          </a:xfrm>
        </p:grpSpPr>
        <p:sp>
          <p:nvSpPr>
            <p:cNvPr id="545" name="Google Shape;545;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6" name="Google Shape;546;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47" name="Google Shape;547;p60"/>
          <p:cNvGrpSpPr/>
          <p:nvPr/>
        </p:nvGrpSpPr>
        <p:grpSpPr>
          <a:xfrm>
            <a:off x="3263275" y="276616"/>
            <a:ext cx="109206" cy="109177"/>
            <a:chOff x="241700" y="2278977"/>
            <a:chExt cx="292777" cy="292777"/>
          </a:xfrm>
        </p:grpSpPr>
        <p:sp>
          <p:nvSpPr>
            <p:cNvPr id="548" name="Google Shape;548;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9" name="Google Shape;549;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50" name="Google Shape;550;p60"/>
          <p:cNvGrpSpPr/>
          <p:nvPr/>
        </p:nvGrpSpPr>
        <p:grpSpPr>
          <a:xfrm>
            <a:off x="1601150" y="595691"/>
            <a:ext cx="109206" cy="109177"/>
            <a:chOff x="241700" y="2278977"/>
            <a:chExt cx="292777" cy="292777"/>
          </a:xfrm>
        </p:grpSpPr>
        <p:sp>
          <p:nvSpPr>
            <p:cNvPr id="551" name="Google Shape;551;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2" name="Google Shape;552;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53" name="Google Shape;553;p60"/>
          <p:cNvGrpSpPr/>
          <p:nvPr/>
        </p:nvGrpSpPr>
        <p:grpSpPr>
          <a:xfrm>
            <a:off x="6765231" y="4847748"/>
            <a:ext cx="109206" cy="109206"/>
            <a:chOff x="241700" y="2278977"/>
            <a:chExt cx="292777" cy="292777"/>
          </a:xfrm>
        </p:grpSpPr>
        <p:sp>
          <p:nvSpPr>
            <p:cNvPr id="554" name="Google Shape;554;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5" name="Google Shape;555;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56" name="Google Shape;556;p60"/>
          <p:cNvGrpSpPr/>
          <p:nvPr/>
        </p:nvGrpSpPr>
        <p:grpSpPr>
          <a:xfrm>
            <a:off x="6408012" y="4564736"/>
            <a:ext cx="71438" cy="71438"/>
            <a:chOff x="241700" y="2278977"/>
            <a:chExt cx="292777" cy="292777"/>
          </a:xfrm>
        </p:grpSpPr>
        <p:sp>
          <p:nvSpPr>
            <p:cNvPr id="557" name="Google Shape;557;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8" name="Google Shape;558;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59" name="Google Shape;559;p60"/>
          <p:cNvGrpSpPr/>
          <p:nvPr/>
        </p:nvGrpSpPr>
        <p:grpSpPr>
          <a:xfrm>
            <a:off x="5836512" y="4746048"/>
            <a:ext cx="71438" cy="71438"/>
            <a:chOff x="241700" y="2278977"/>
            <a:chExt cx="292777" cy="292777"/>
          </a:xfrm>
        </p:grpSpPr>
        <p:sp>
          <p:nvSpPr>
            <p:cNvPr id="560" name="Google Shape;560;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1" name="Google Shape;561;p6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BLANK_1_1">
    <p:spTree>
      <p:nvGrpSpPr>
        <p:cNvPr id="562" name="Shape 562"/>
        <p:cNvGrpSpPr/>
        <p:nvPr/>
      </p:nvGrpSpPr>
      <p:grpSpPr>
        <a:xfrm>
          <a:off x="0" y="0"/>
          <a:ext cx="0" cy="0"/>
          <a:chOff x="0" y="0"/>
          <a:chExt cx="0" cy="0"/>
        </a:xfrm>
      </p:grpSpPr>
      <p:sp>
        <p:nvSpPr>
          <p:cNvPr id="563" name="Google Shape;563;p61"/>
          <p:cNvSpPr/>
          <p:nvPr/>
        </p:nvSpPr>
        <p:spPr>
          <a:xfrm rot="10024391">
            <a:off x="6628028" y="4495703"/>
            <a:ext cx="1995472" cy="199547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64" name="Google Shape;564;p61"/>
          <p:cNvGrpSpPr/>
          <p:nvPr/>
        </p:nvGrpSpPr>
        <p:grpSpPr>
          <a:xfrm>
            <a:off x="-1633265" y="-1048151"/>
            <a:ext cx="2727565" cy="2727463"/>
            <a:chOff x="720000" y="-477775"/>
            <a:chExt cx="1017900" cy="1017900"/>
          </a:xfrm>
        </p:grpSpPr>
        <p:sp>
          <p:nvSpPr>
            <p:cNvPr id="565" name="Google Shape;565;p61"/>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6" name="Google Shape;566;p61"/>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67" name="Google Shape;567;p61"/>
          <p:cNvSpPr/>
          <p:nvPr/>
        </p:nvSpPr>
        <p:spPr>
          <a:xfrm rot="268232">
            <a:off x="730629" y="-1516366"/>
            <a:ext cx="1982131" cy="198213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8" name="Google Shape;568;p61"/>
          <p:cNvSpPr txBox="1"/>
          <p:nvPr>
            <p:ph type="title"/>
          </p:nvPr>
        </p:nvSpPr>
        <p:spPr>
          <a:xfrm>
            <a:off x="4075075" y="3296491"/>
            <a:ext cx="4272900" cy="4518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700"/>
              <a:buNone/>
              <a:defRPr sz="2000">
                <a:solidFill>
                  <a:schemeClr val="accent6"/>
                </a:solidFill>
              </a:defRPr>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569" name="Google Shape;569;p61"/>
          <p:cNvSpPr txBox="1"/>
          <p:nvPr>
            <p:ph idx="1" type="subTitle"/>
          </p:nvPr>
        </p:nvSpPr>
        <p:spPr>
          <a:xfrm>
            <a:off x="4075075" y="1395225"/>
            <a:ext cx="4272900" cy="17658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SzPts val="2500"/>
              <a:buNone/>
              <a:defRPr sz="2400"/>
            </a:lvl1pPr>
            <a:lvl2pPr lvl="1" algn="l">
              <a:lnSpc>
                <a:spcPct val="100000"/>
              </a:lnSpc>
              <a:spcBef>
                <a:spcPts val="0"/>
              </a:spcBef>
              <a:spcAft>
                <a:spcPts val="0"/>
              </a:spcAft>
              <a:buSzPts val="2500"/>
              <a:buNone/>
              <a:defRPr sz="2500"/>
            </a:lvl2pPr>
            <a:lvl3pPr lvl="2" algn="l">
              <a:lnSpc>
                <a:spcPct val="100000"/>
              </a:lnSpc>
              <a:spcBef>
                <a:spcPts val="0"/>
              </a:spcBef>
              <a:spcAft>
                <a:spcPts val="0"/>
              </a:spcAft>
              <a:buSzPts val="2500"/>
              <a:buNone/>
              <a:defRPr sz="2500"/>
            </a:lvl3pPr>
            <a:lvl4pPr lvl="3" algn="l">
              <a:lnSpc>
                <a:spcPct val="100000"/>
              </a:lnSpc>
              <a:spcBef>
                <a:spcPts val="0"/>
              </a:spcBef>
              <a:spcAft>
                <a:spcPts val="0"/>
              </a:spcAft>
              <a:buSzPts val="2500"/>
              <a:buNone/>
              <a:defRPr sz="2500"/>
            </a:lvl4pPr>
            <a:lvl5pPr lvl="4" algn="l">
              <a:lnSpc>
                <a:spcPct val="100000"/>
              </a:lnSpc>
              <a:spcBef>
                <a:spcPts val="0"/>
              </a:spcBef>
              <a:spcAft>
                <a:spcPts val="0"/>
              </a:spcAft>
              <a:buSzPts val="2500"/>
              <a:buNone/>
              <a:defRPr sz="2500"/>
            </a:lvl5pPr>
            <a:lvl6pPr lvl="5" algn="l">
              <a:lnSpc>
                <a:spcPct val="100000"/>
              </a:lnSpc>
              <a:spcBef>
                <a:spcPts val="0"/>
              </a:spcBef>
              <a:spcAft>
                <a:spcPts val="0"/>
              </a:spcAft>
              <a:buSzPts val="2500"/>
              <a:buNone/>
              <a:defRPr sz="2500"/>
            </a:lvl6pPr>
            <a:lvl7pPr lvl="6" algn="l">
              <a:lnSpc>
                <a:spcPct val="100000"/>
              </a:lnSpc>
              <a:spcBef>
                <a:spcPts val="0"/>
              </a:spcBef>
              <a:spcAft>
                <a:spcPts val="0"/>
              </a:spcAft>
              <a:buSzPts val="2500"/>
              <a:buNone/>
              <a:defRPr sz="2500"/>
            </a:lvl7pPr>
            <a:lvl8pPr lvl="7" algn="l">
              <a:lnSpc>
                <a:spcPct val="100000"/>
              </a:lnSpc>
              <a:spcBef>
                <a:spcPts val="0"/>
              </a:spcBef>
              <a:spcAft>
                <a:spcPts val="0"/>
              </a:spcAft>
              <a:buSzPts val="2500"/>
              <a:buNone/>
              <a:defRPr sz="2500"/>
            </a:lvl8pPr>
            <a:lvl9pPr lvl="8" algn="l">
              <a:lnSpc>
                <a:spcPct val="100000"/>
              </a:lnSpc>
              <a:spcBef>
                <a:spcPts val="0"/>
              </a:spcBef>
              <a:spcAft>
                <a:spcPts val="0"/>
              </a:spcAft>
              <a:buSzPts val="2500"/>
              <a:buNone/>
              <a:defRPr sz="2500"/>
            </a:lvl9pPr>
          </a:lstStyle>
          <a:p/>
        </p:txBody>
      </p:sp>
      <p:grpSp>
        <p:nvGrpSpPr>
          <p:cNvPr id="570" name="Google Shape;570;p61"/>
          <p:cNvGrpSpPr/>
          <p:nvPr/>
        </p:nvGrpSpPr>
        <p:grpSpPr>
          <a:xfrm>
            <a:off x="290107" y="884969"/>
            <a:ext cx="222862" cy="222891"/>
            <a:chOff x="241700" y="2278977"/>
            <a:chExt cx="292777" cy="292777"/>
          </a:xfrm>
        </p:grpSpPr>
        <p:sp>
          <p:nvSpPr>
            <p:cNvPr id="571" name="Google Shape;571;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2" name="Google Shape;572;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73" name="Google Shape;573;p61"/>
          <p:cNvGrpSpPr/>
          <p:nvPr/>
        </p:nvGrpSpPr>
        <p:grpSpPr>
          <a:xfrm>
            <a:off x="549627" y="1418105"/>
            <a:ext cx="170396" cy="170396"/>
            <a:chOff x="241700" y="2278977"/>
            <a:chExt cx="292777" cy="292777"/>
          </a:xfrm>
        </p:grpSpPr>
        <p:sp>
          <p:nvSpPr>
            <p:cNvPr id="574" name="Google Shape;574;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5" name="Google Shape;575;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76" name="Google Shape;576;p61"/>
          <p:cNvGrpSpPr/>
          <p:nvPr/>
        </p:nvGrpSpPr>
        <p:grpSpPr>
          <a:xfrm>
            <a:off x="398457" y="1913711"/>
            <a:ext cx="114534" cy="114564"/>
            <a:chOff x="241700" y="2278977"/>
            <a:chExt cx="292777" cy="292777"/>
          </a:xfrm>
        </p:grpSpPr>
        <p:sp>
          <p:nvSpPr>
            <p:cNvPr id="577" name="Google Shape;577;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8" name="Google Shape;578;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79" name="Google Shape;579;p61"/>
          <p:cNvGrpSpPr/>
          <p:nvPr/>
        </p:nvGrpSpPr>
        <p:grpSpPr>
          <a:xfrm>
            <a:off x="549598" y="2457127"/>
            <a:ext cx="114534" cy="114564"/>
            <a:chOff x="241700" y="2278977"/>
            <a:chExt cx="292777" cy="292777"/>
          </a:xfrm>
        </p:grpSpPr>
        <p:sp>
          <p:nvSpPr>
            <p:cNvPr id="580" name="Google Shape;580;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1" name="Google Shape;581;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82" name="Google Shape;582;p61"/>
          <p:cNvGrpSpPr/>
          <p:nvPr/>
        </p:nvGrpSpPr>
        <p:grpSpPr>
          <a:xfrm rot="-1561950">
            <a:off x="8240123" y="3283961"/>
            <a:ext cx="2723099" cy="2810849"/>
            <a:chOff x="720000" y="-477775"/>
            <a:chExt cx="1017900" cy="1017900"/>
          </a:xfrm>
        </p:grpSpPr>
        <p:sp>
          <p:nvSpPr>
            <p:cNvPr id="583" name="Google Shape;583;p61"/>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4" name="Google Shape;584;p61"/>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85" name="Google Shape;585;p61"/>
          <p:cNvGrpSpPr/>
          <p:nvPr/>
        </p:nvGrpSpPr>
        <p:grpSpPr>
          <a:xfrm rot="10800000">
            <a:off x="8679137" y="3858025"/>
            <a:ext cx="222862" cy="222891"/>
            <a:chOff x="241700" y="2278977"/>
            <a:chExt cx="292777" cy="292777"/>
          </a:xfrm>
        </p:grpSpPr>
        <p:sp>
          <p:nvSpPr>
            <p:cNvPr id="586" name="Google Shape;586;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7" name="Google Shape;587;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88" name="Google Shape;588;p61"/>
          <p:cNvGrpSpPr/>
          <p:nvPr/>
        </p:nvGrpSpPr>
        <p:grpSpPr>
          <a:xfrm rot="10800000">
            <a:off x="8500044" y="3303083"/>
            <a:ext cx="170396" cy="170396"/>
            <a:chOff x="241700" y="2278977"/>
            <a:chExt cx="292777" cy="292777"/>
          </a:xfrm>
        </p:grpSpPr>
        <p:sp>
          <p:nvSpPr>
            <p:cNvPr id="589" name="Google Shape;589;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0" name="Google Shape;590;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91" name="Google Shape;591;p61"/>
          <p:cNvGrpSpPr/>
          <p:nvPr/>
        </p:nvGrpSpPr>
        <p:grpSpPr>
          <a:xfrm rot="10800000">
            <a:off x="8733289" y="2943147"/>
            <a:ext cx="114534" cy="114564"/>
            <a:chOff x="241700" y="2278977"/>
            <a:chExt cx="292777" cy="292777"/>
          </a:xfrm>
        </p:grpSpPr>
        <p:sp>
          <p:nvSpPr>
            <p:cNvPr id="592" name="Google Shape;592;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3" name="Google Shape;593;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94" name="Google Shape;594;p61"/>
          <p:cNvGrpSpPr/>
          <p:nvPr/>
        </p:nvGrpSpPr>
        <p:grpSpPr>
          <a:xfrm rot="10800000">
            <a:off x="8527973" y="2457119"/>
            <a:ext cx="114534" cy="114564"/>
            <a:chOff x="241700" y="2278977"/>
            <a:chExt cx="292777" cy="292777"/>
          </a:xfrm>
        </p:grpSpPr>
        <p:sp>
          <p:nvSpPr>
            <p:cNvPr id="595" name="Google Shape;595;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6" name="Google Shape;596;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97" name="Google Shape;597;p61"/>
          <p:cNvGrpSpPr/>
          <p:nvPr/>
        </p:nvGrpSpPr>
        <p:grpSpPr>
          <a:xfrm rot="10800000">
            <a:off x="8793648" y="2028269"/>
            <a:ext cx="114534" cy="114564"/>
            <a:chOff x="241700" y="2278977"/>
            <a:chExt cx="292777" cy="292777"/>
          </a:xfrm>
        </p:grpSpPr>
        <p:sp>
          <p:nvSpPr>
            <p:cNvPr id="598" name="Google Shape;598;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9" name="Google Shape;599;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00" name="Google Shape;600;p61"/>
          <p:cNvGrpSpPr/>
          <p:nvPr/>
        </p:nvGrpSpPr>
        <p:grpSpPr>
          <a:xfrm rot="10800000">
            <a:off x="8679123" y="1588494"/>
            <a:ext cx="114534" cy="114564"/>
            <a:chOff x="241700" y="2278977"/>
            <a:chExt cx="292777" cy="292777"/>
          </a:xfrm>
        </p:grpSpPr>
        <p:sp>
          <p:nvSpPr>
            <p:cNvPr id="601" name="Google Shape;601;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2" name="Google Shape;602;p6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03" name="Shape 603"/>
        <p:cNvGrpSpPr/>
        <p:nvPr/>
      </p:nvGrpSpPr>
      <p:grpSpPr>
        <a:xfrm>
          <a:off x="0" y="0"/>
          <a:ext cx="0" cy="0"/>
          <a:chOff x="0" y="0"/>
          <a:chExt cx="0" cy="0"/>
        </a:xfrm>
      </p:grpSpPr>
      <p:sp>
        <p:nvSpPr>
          <p:cNvPr id="604" name="Google Shape;604;p62"/>
          <p:cNvSpPr/>
          <p:nvPr/>
        </p:nvSpPr>
        <p:spPr>
          <a:xfrm>
            <a:off x="-742950" y="3658000"/>
            <a:ext cx="10629900" cy="2457600"/>
          </a:xfrm>
          <a:prstGeom prst="ellipse">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5" name="Google Shape;605;p62"/>
          <p:cNvSpPr txBox="1"/>
          <p:nvPr>
            <p:ph type="title"/>
          </p:nvPr>
        </p:nvSpPr>
        <p:spPr>
          <a:xfrm>
            <a:off x="1246950" y="4150792"/>
            <a:ext cx="6650100" cy="5871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1"/>
              </a:buClr>
              <a:buSzPts val="3400"/>
              <a:buNone/>
              <a:defRPr>
                <a:solidFill>
                  <a:schemeClr val="accent6"/>
                </a:solidFill>
              </a:defRPr>
            </a:lvl1pPr>
            <a:lvl2pPr lvl="1" algn="ctr">
              <a:lnSpc>
                <a:spcPct val="100000"/>
              </a:lnSpc>
              <a:spcBef>
                <a:spcPts val="0"/>
              </a:spcBef>
              <a:spcAft>
                <a:spcPts val="0"/>
              </a:spcAft>
              <a:buSzPts val="2800"/>
              <a:buNone/>
              <a:defRPr/>
            </a:lvl2pPr>
            <a:lvl3pPr lvl="2" algn="ctr">
              <a:lnSpc>
                <a:spcPct val="100000"/>
              </a:lnSpc>
              <a:spcBef>
                <a:spcPts val="0"/>
              </a:spcBef>
              <a:spcAft>
                <a:spcPts val="0"/>
              </a:spcAft>
              <a:buSzPts val="2800"/>
              <a:buNone/>
              <a:defRPr/>
            </a:lvl3pPr>
            <a:lvl4pPr lvl="3" algn="ctr">
              <a:lnSpc>
                <a:spcPct val="100000"/>
              </a:lnSpc>
              <a:spcBef>
                <a:spcPts val="0"/>
              </a:spcBef>
              <a:spcAft>
                <a:spcPts val="0"/>
              </a:spcAft>
              <a:buSzPts val="2800"/>
              <a:buNone/>
              <a:defRPr/>
            </a:lvl4pPr>
            <a:lvl5pPr lvl="4" algn="ctr">
              <a:lnSpc>
                <a:spcPct val="100000"/>
              </a:lnSpc>
              <a:spcBef>
                <a:spcPts val="0"/>
              </a:spcBef>
              <a:spcAft>
                <a:spcPts val="0"/>
              </a:spcAft>
              <a:buSzPts val="2800"/>
              <a:buNone/>
              <a:defRPr/>
            </a:lvl5pPr>
            <a:lvl6pPr lvl="5" algn="ctr">
              <a:lnSpc>
                <a:spcPct val="100000"/>
              </a:lnSpc>
              <a:spcBef>
                <a:spcPts val="0"/>
              </a:spcBef>
              <a:spcAft>
                <a:spcPts val="0"/>
              </a:spcAft>
              <a:buSzPts val="2800"/>
              <a:buNone/>
              <a:defRPr/>
            </a:lvl6pPr>
            <a:lvl7pPr lvl="6" algn="ctr">
              <a:lnSpc>
                <a:spcPct val="100000"/>
              </a:lnSpc>
              <a:spcBef>
                <a:spcPts val="0"/>
              </a:spcBef>
              <a:spcAft>
                <a:spcPts val="0"/>
              </a:spcAft>
              <a:buSzPts val="2800"/>
              <a:buNone/>
              <a:defRPr/>
            </a:lvl7pPr>
            <a:lvl8pPr lvl="7" algn="ctr">
              <a:lnSpc>
                <a:spcPct val="100000"/>
              </a:lnSpc>
              <a:spcBef>
                <a:spcPts val="0"/>
              </a:spcBef>
              <a:spcAft>
                <a:spcPts val="0"/>
              </a:spcAft>
              <a:buSzPts val="2800"/>
              <a:buNone/>
              <a:defRPr/>
            </a:lvl8pPr>
            <a:lvl9pPr lvl="8" algn="ctr">
              <a:lnSpc>
                <a:spcPct val="100000"/>
              </a:lnSpc>
              <a:spcBef>
                <a:spcPts val="0"/>
              </a:spcBef>
              <a:spcAft>
                <a:spcPts val="0"/>
              </a:spcAft>
              <a:buSzPts val="2800"/>
              <a:buNone/>
              <a:defRPr/>
            </a:lvl9pPr>
          </a:lstStyle>
          <a:p/>
        </p:txBody>
      </p:sp>
      <p:grpSp>
        <p:nvGrpSpPr>
          <p:cNvPr id="606" name="Google Shape;606;p62"/>
          <p:cNvGrpSpPr/>
          <p:nvPr/>
        </p:nvGrpSpPr>
        <p:grpSpPr>
          <a:xfrm>
            <a:off x="7142622" y="3623622"/>
            <a:ext cx="191974" cy="191974"/>
            <a:chOff x="241700" y="2278977"/>
            <a:chExt cx="292777" cy="292777"/>
          </a:xfrm>
        </p:grpSpPr>
        <p:sp>
          <p:nvSpPr>
            <p:cNvPr id="607" name="Google Shape;607;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8" name="Google Shape;608;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09" name="Google Shape;609;p62"/>
          <p:cNvGrpSpPr/>
          <p:nvPr/>
        </p:nvGrpSpPr>
        <p:grpSpPr>
          <a:xfrm>
            <a:off x="7615231" y="3734250"/>
            <a:ext cx="146799" cy="146799"/>
            <a:chOff x="241700" y="2278977"/>
            <a:chExt cx="292777" cy="292777"/>
          </a:xfrm>
        </p:grpSpPr>
        <p:sp>
          <p:nvSpPr>
            <p:cNvPr id="610" name="Google Shape;610;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1" name="Google Shape;611;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12" name="Google Shape;612;p62"/>
          <p:cNvGrpSpPr/>
          <p:nvPr/>
        </p:nvGrpSpPr>
        <p:grpSpPr>
          <a:xfrm>
            <a:off x="8446723" y="4277741"/>
            <a:ext cx="146799" cy="146799"/>
            <a:chOff x="241700" y="2278977"/>
            <a:chExt cx="292777" cy="292777"/>
          </a:xfrm>
        </p:grpSpPr>
        <p:sp>
          <p:nvSpPr>
            <p:cNvPr id="613" name="Google Shape;613;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4" name="Google Shape;614;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15" name="Google Shape;615;p62"/>
          <p:cNvGrpSpPr/>
          <p:nvPr/>
        </p:nvGrpSpPr>
        <p:grpSpPr>
          <a:xfrm>
            <a:off x="8204135" y="3903754"/>
            <a:ext cx="60224" cy="60224"/>
            <a:chOff x="241700" y="2278977"/>
            <a:chExt cx="292777" cy="292777"/>
          </a:xfrm>
        </p:grpSpPr>
        <p:sp>
          <p:nvSpPr>
            <p:cNvPr id="616" name="Google Shape;616;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7" name="Google Shape;617;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18" name="Google Shape;618;p62"/>
          <p:cNvGrpSpPr/>
          <p:nvPr/>
        </p:nvGrpSpPr>
        <p:grpSpPr>
          <a:xfrm>
            <a:off x="8967292" y="4277457"/>
            <a:ext cx="92108" cy="92049"/>
            <a:chOff x="241700" y="2278977"/>
            <a:chExt cx="292777" cy="292777"/>
          </a:xfrm>
        </p:grpSpPr>
        <p:sp>
          <p:nvSpPr>
            <p:cNvPr id="619" name="Google Shape;619;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0" name="Google Shape;620;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21" name="Google Shape;621;p62"/>
          <p:cNvGrpSpPr/>
          <p:nvPr/>
        </p:nvGrpSpPr>
        <p:grpSpPr>
          <a:xfrm>
            <a:off x="7867990" y="4150707"/>
            <a:ext cx="92108" cy="92049"/>
            <a:chOff x="241700" y="2278977"/>
            <a:chExt cx="292777" cy="292777"/>
          </a:xfrm>
        </p:grpSpPr>
        <p:sp>
          <p:nvSpPr>
            <p:cNvPr id="622" name="Google Shape;622;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p6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2">
    <p:spTree>
      <p:nvGrpSpPr>
        <p:cNvPr id="624" name="Shape 624"/>
        <p:cNvGrpSpPr/>
        <p:nvPr/>
      </p:nvGrpSpPr>
      <p:grpSpPr>
        <a:xfrm>
          <a:off x="0" y="0"/>
          <a:ext cx="0" cy="0"/>
          <a:chOff x="0" y="0"/>
          <a:chExt cx="0" cy="0"/>
        </a:xfrm>
      </p:grpSpPr>
      <p:grpSp>
        <p:nvGrpSpPr>
          <p:cNvPr id="625" name="Google Shape;625;p63"/>
          <p:cNvGrpSpPr/>
          <p:nvPr/>
        </p:nvGrpSpPr>
        <p:grpSpPr>
          <a:xfrm rot="-2894886">
            <a:off x="8356633" y="3557749"/>
            <a:ext cx="1755590" cy="1755590"/>
            <a:chOff x="720000" y="-477775"/>
            <a:chExt cx="1017900" cy="1017900"/>
          </a:xfrm>
        </p:grpSpPr>
        <p:sp>
          <p:nvSpPr>
            <p:cNvPr id="626" name="Google Shape;626;p6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7" name="Google Shape;627;p6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28" name="Google Shape;628;p63"/>
          <p:cNvGrpSpPr/>
          <p:nvPr/>
        </p:nvGrpSpPr>
        <p:grpSpPr>
          <a:xfrm rot="10497210">
            <a:off x="-668470" y="-91812"/>
            <a:ext cx="1263633" cy="1263633"/>
            <a:chOff x="720000" y="-477775"/>
            <a:chExt cx="1017900" cy="1017900"/>
          </a:xfrm>
        </p:grpSpPr>
        <p:sp>
          <p:nvSpPr>
            <p:cNvPr id="629" name="Google Shape;629;p6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0" name="Google Shape;630;p6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31" name="Google Shape;631;p63"/>
          <p:cNvSpPr/>
          <p:nvPr/>
        </p:nvSpPr>
        <p:spPr>
          <a:xfrm rot="2573150">
            <a:off x="-12255" y="-1330964"/>
            <a:ext cx="1949335" cy="194913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63"/>
          <p:cNvSpPr txBox="1"/>
          <p:nvPr>
            <p:ph idx="1" type="subTitle"/>
          </p:nvPr>
        </p:nvSpPr>
        <p:spPr>
          <a:xfrm>
            <a:off x="720000" y="2710951"/>
            <a:ext cx="3628200" cy="7119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3" name="Google Shape;633;p63"/>
          <p:cNvSpPr txBox="1"/>
          <p:nvPr>
            <p:ph type="title"/>
          </p:nvPr>
        </p:nvSpPr>
        <p:spPr>
          <a:xfrm>
            <a:off x="720000" y="1161650"/>
            <a:ext cx="3628200" cy="14730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Clr>
                <a:schemeClr val="accent6"/>
              </a:buClr>
              <a:buSzPts val="3600"/>
              <a:buNone/>
              <a:defRPr>
                <a:solidFill>
                  <a:schemeClr val="accent6"/>
                </a:solidFill>
              </a:defRPr>
            </a:lvl1pPr>
            <a:lvl2pPr lvl="1" algn="l">
              <a:lnSpc>
                <a:spcPct val="100000"/>
              </a:lnSpc>
              <a:spcBef>
                <a:spcPts val="0"/>
              </a:spcBef>
              <a:spcAft>
                <a:spcPts val="0"/>
              </a:spcAft>
              <a:buClr>
                <a:schemeClr val="accent6"/>
              </a:buClr>
              <a:buSzPts val="2800"/>
              <a:buNone/>
              <a:defRPr>
                <a:solidFill>
                  <a:schemeClr val="accent6"/>
                </a:solidFill>
              </a:defRPr>
            </a:lvl2pPr>
            <a:lvl3pPr lvl="2" algn="l">
              <a:lnSpc>
                <a:spcPct val="100000"/>
              </a:lnSpc>
              <a:spcBef>
                <a:spcPts val="0"/>
              </a:spcBef>
              <a:spcAft>
                <a:spcPts val="0"/>
              </a:spcAft>
              <a:buClr>
                <a:schemeClr val="accent6"/>
              </a:buClr>
              <a:buSzPts val="2800"/>
              <a:buNone/>
              <a:defRPr>
                <a:solidFill>
                  <a:schemeClr val="accent6"/>
                </a:solidFill>
              </a:defRPr>
            </a:lvl3pPr>
            <a:lvl4pPr lvl="3" algn="l">
              <a:lnSpc>
                <a:spcPct val="100000"/>
              </a:lnSpc>
              <a:spcBef>
                <a:spcPts val="0"/>
              </a:spcBef>
              <a:spcAft>
                <a:spcPts val="0"/>
              </a:spcAft>
              <a:buClr>
                <a:schemeClr val="accent6"/>
              </a:buClr>
              <a:buSzPts val="2800"/>
              <a:buNone/>
              <a:defRPr>
                <a:solidFill>
                  <a:schemeClr val="accent6"/>
                </a:solidFill>
              </a:defRPr>
            </a:lvl4pPr>
            <a:lvl5pPr lvl="4" algn="l">
              <a:lnSpc>
                <a:spcPct val="100000"/>
              </a:lnSpc>
              <a:spcBef>
                <a:spcPts val="0"/>
              </a:spcBef>
              <a:spcAft>
                <a:spcPts val="0"/>
              </a:spcAft>
              <a:buClr>
                <a:schemeClr val="accent6"/>
              </a:buClr>
              <a:buSzPts val="2800"/>
              <a:buNone/>
              <a:defRPr>
                <a:solidFill>
                  <a:schemeClr val="accent6"/>
                </a:solidFill>
              </a:defRPr>
            </a:lvl5pPr>
            <a:lvl6pPr lvl="5" algn="l">
              <a:lnSpc>
                <a:spcPct val="100000"/>
              </a:lnSpc>
              <a:spcBef>
                <a:spcPts val="0"/>
              </a:spcBef>
              <a:spcAft>
                <a:spcPts val="0"/>
              </a:spcAft>
              <a:buClr>
                <a:schemeClr val="accent6"/>
              </a:buClr>
              <a:buSzPts val="2800"/>
              <a:buNone/>
              <a:defRPr>
                <a:solidFill>
                  <a:schemeClr val="accent6"/>
                </a:solidFill>
              </a:defRPr>
            </a:lvl6pPr>
            <a:lvl7pPr lvl="6" algn="l">
              <a:lnSpc>
                <a:spcPct val="100000"/>
              </a:lnSpc>
              <a:spcBef>
                <a:spcPts val="0"/>
              </a:spcBef>
              <a:spcAft>
                <a:spcPts val="0"/>
              </a:spcAft>
              <a:buClr>
                <a:schemeClr val="accent6"/>
              </a:buClr>
              <a:buSzPts val="2800"/>
              <a:buNone/>
              <a:defRPr>
                <a:solidFill>
                  <a:schemeClr val="accent6"/>
                </a:solidFill>
              </a:defRPr>
            </a:lvl7pPr>
            <a:lvl8pPr lvl="7" algn="l">
              <a:lnSpc>
                <a:spcPct val="100000"/>
              </a:lnSpc>
              <a:spcBef>
                <a:spcPts val="0"/>
              </a:spcBef>
              <a:spcAft>
                <a:spcPts val="0"/>
              </a:spcAft>
              <a:buClr>
                <a:schemeClr val="accent6"/>
              </a:buClr>
              <a:buSzPts val="2800"/>
              <a:buNone/>
              <a:defRPr>
                <a:solidFill>
                  <a:schemeClr val="accent6"/>
                </a:solidFill>
              </a:defRPr>
            </a:lvl8pPr>
            <a:lvl9pPr lvl="8" algn="l">
              <a:lnSpc>
                <a:spcPct val="100000"/>
              </a:lnSpc>
              <a:spcBef>
                <a:spcPts val="0"/>
              </a:spcBef>
              <a:spcAft>
                <a:spcPts val="0"/>
              </a:spcAft>
              <a:buClr>
                <a:schemeClr val="accent6"/>
              </a:buClr>
              <a:buSzPts val="2800"/>
              <a:buNone/>
              <a:defRPr>
                <a:solidFill>
                  <a:schemeClr val="accent6"/>
                </a:solidFill>
              </a:defRPr>
            </a:lvl9pPr>
          </a:lstStyle>
          <a:p/>
        </p:txBody>
      </p:sp>
      <p:grpSp>
        <p:nvGrpSpPr>
          <p:cNvPr id="634" name="Google Shape;634;p63"/>
          <p:cNvGrpSpPr/>
          <p:nvPr/>
        </p:nvGrpSpPr>
        <p:grpSpPr>
          <a:xfrm>
            <a:off x="930942" y="225273"/>
            <a:ext cx="227664" cy="227664"/>
            <a:chOff x="241700" y="2278977"/>
            <a:chExt cx="292777" cy="292777"/>
          </a:xfrm>
        </p:grpSpPr>
        <p:sp>
          <p:nvSpPr>
            <p:cNvPr id="635" name="Google Shape;635;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6" name="Google Shape;636;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37" name="Google Shape;637;p63"/>
          <p:cNvGrpSpPr/>
          <p:nvPr/>
        </p:nvGrpSpPr>
        <p:grpSpPr>
          <a:xfrm>
            <a:off x="1706853" y="115133"/>
            <a:ext cx="174056" cy="174085"/>
            <a:chOff x="241700" y="2278977"/>
            <a:chExt cx="292777" cy="292777"/>
          </a:xfrm>
        </p:grpSpPr>
        <p:sp>
          <p:nvSpPr>
            <p:cNvPr id="638" name="Google Shape;638;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9" name="Google Shape;639;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40" name="Google Shape;640;p63"/>
          <p:cNvGrpSpPr/>
          <p:nvPr/>
        </p:nvGrpSpPr>
        <p:grpSpPr>
          <a:xfrm>
            <a:off x="2209321" y="289225"/>
            <a:ext cx="174056" cy="174056"/>
            <a:chOff x="241700" y="2278977"/>
            <a:chExt cx="292777" cy="292777"/>
          </a:xfrm>
        </p:grpSpPr>
        <p:sp>
          <p:nvSpPr>
            <p:cNvPr id="641" name="Google Shape;641;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2" name="Google Shape;642;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43" name="Google Shape;643;p63"/>
          <p:cNvGrpSpPr/>
          <p:nvPr/>
        </p:nvGrpSpPr>
        <p:grpSpPr>
          <a:xfrm>
            <a:off x="7385042" y="4600448"/>
            <a:ext cx="227664" cy="227664"/>
            <a:chOff x="241700" y="2278977"/>
            <a:chExt cx="292777" cy="292777"/>
          </a:xfrm>
        </p:grpSpPr>
        <p:sp>
          <p:nvSpPr>
            <p:cNvPr id="644" name="Google Shape;644;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5" name="Google Shape;645;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46" name="Google Shape;646;p63"/>
          <p:cNvGrpSpPr/>
          <p:nvPr/>
        </p:nvGrpSpPr>
        <p:grpSpPr>
          <a:xfrm>
            <a:off x="7995028" y="4783408"/>
            <a:ext cx="174056" cy="174085"/>
            <a:chOff x="241700" y="2278977"/>
            <a:chExt cx="292777" cy="292777"/>
          </a:xfrm>
        </p:grpSpPr>
        <p:sp>
          <p:nvSpPr>
            <p:cNvPr id="647" name="Google Shape;647;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8" name="Google Shape;648;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49" name="Google Shape;649;p63"/>
          <p:cNvGrpSpPr/>
          <p:nvPr/>
        </p:nvGrpSpPr>
        <p:grpSpPr>
          <a:xfrm>
            <a:off x="8490471" y="4513425"/>
            <a:ext cx="174056" cy="174056"/>
            <a:chOff x="241700" y="2278977"/>
            <a:chExt cx="292777" cy="292777"/>
          </a:xfrm>
        </p:grpSpPr>
        <p:sp>
          <p:nvSpPr>
            <p:cNvPr id="650" name="Google Shape;650;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1" name="Google Shape;651;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52" name="Google Shape;652;p63"/>
          <p:cNvGrpSpPr/>
          <p:nvPr/>
        </p:nvGrpSpPr>
        <p:grpSpPr>
          <a:xfrm>
            <a:off x="7018679" y="4828161"/>
            <a:ext cx="129349" cy="129408"/>
            <a:chOff x="241700" y="2278977"/>
            <a:chExt cx="292777" cy="292777"/>
          </a:xfrm>
        </p:grpSpPr>
        <p:sp>
          <p:nvSpPr>
            <p:cNvPr id="653" name="Google Shape;653;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4" name="Google Shape;654;p6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655" name="Shape 655"/>
        <p:cNvGrpSpPr/>
        <p:nvPr/>
      </p:nvGrpSpPr>
      <p:grpSpPr>
        <a:xfrm>
          <a:off x="0" y="0"/>
          <a:ext cx="0" cy="0"/>
          <a:chOff x="0" y="0"/>
          <a:chExt cx="0" cy="0"/>
        </a:xfrm>
      </p:grpSpPr>
      <p:grpSp>
        <p:nvGrpSpPr>
          <p:cNvPr id="656" name="Google Shape;656;p64"/>
          <p:cNvGrpSpPr/>
          <p:nvPr/>
        </p:nvGrpSpPr>
        <p:grpSpPr>
          <a:xfrm rot="878002">
            <a:off x="7323918" y="3119729"/>
            <a:ext cx="3262015" cy="3262015"/>
            <a:chOff x="720000" y="-477775"/>
            <a:chExt cx="1017900" cy="1017900"/>
          </a:xfrm>
        </p:grpSpPr>
        <p:sp>
          <p:nvSpPr>
            <p:cNvPr id="657" name="Google Shape;657;p64"/>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8" name="Google Shape;658;p64"/>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59" name="Google Shape;659;p64"/>
          <p:cNvGrpSpPr/>
          <p:nvPr/>
        </p:nvGrpSpPr>
        <p:grpSpPr>
          <a:xfrm rot="-5225428">
            <a:off x="-841751" y="1096303"/>
            <a:ext cx="1439843" cy="1439843"/>
            <a:chOff x="720000" y="-477775"/>
            <a:chExt cx="1017900" cy="1017900"/>
          </a:xfrm>
        </p:grpSpPr>
        <p:sp>
          <p:nvSpPr>
            <p:cNvPr id="660" name="Google Shape;660;p64"/>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1" name="Google Shape;661;p64"/>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62" name="Google Shape;662;p64"/>
          <p:cNvSpPr/>
          <p:nvPr/>
        </p:nvSpPr>
        <p:spPr>
          <a:xfrm rot="3550591">
            <a:off x="-1343046" y="-3177105"/>
            <a:ext cx="4560350" cy="4559884"/>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3" name="Google Shape;663;p64"/>
          <p:cNvSpPr txBox="1"/>
          <p:nvPr>
            <p:ph hasCustomPrompt="1" type="title"/>
          </p:nvPr>
        </p:nvSpPr>
        <p:spPr>
          <a:xfrm>
            <a:off x="1283938" y="1558525"/>
            <a:ext cx="6576000" cy="15111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Clr>
                <a:schemeClr val="accent6"/>
              </a:buClr>
              <a:buSzPts val="9600"/>
              <a:buNone/>
              <a:defRPr sz="9600">
                <a:solidFill>
                  <a:schemeClr val="accent6"/>
                </a:solidFill>
              </a:defRPr>
            </a:lvl1pPr>
            <a:lvl2pPr lvl="1" algn="ctr">
              <a:lnSpc>
                <a:spcPct val="100000"/>
              </a:lnSpc>
              <a:spcBef>
                <a:spcPts val="0"/>
              </a:spcBef>
              <a:spcAft>
                <a:spcPts val="0"/>
              </a:spcAft>
              <a:buSzPts val="9600"/>
              <a:buNone/>
              <a:defRPr sz="9600"/>
            </a:lvl2pPr>
            <a:lvl3pPr lvl="2" algn="ctr">
              <a:lnSpc>
                <a:spcPct val="100000"/>
              </a:lnSpc>
              <a:spcBef>
                <a:spcPts val="0"/>
              </a:spcBef>
              <a:spcAft>
                <a:spcPts val="0"/>
              </a:spcAft>
              <a:buSzPts val="9600"/>
              <a:buNone/>
              <a:defRPr sz="9600"/>
            </a:lvl3pPr>
            <a:lvl4pPr lvl="3" algn="ctr">
              <a:lnSpc>
                <a:spcPct val="100000"/>
              </a:lnSpc>
              <a:spcBef>
                <a:spcPts val="0"/>
              </a:spcBef>
              <a:spcAft>
                <a:spcPts val="0"/>
              </a:spcAft>
              <a:buSzPts val="9600"/>
              <a:buNone/>
              <a:defRPr sz="9600"/>
            </a:lvl4pPr>
            <a:lvl5pPr lvl="4" algn="ctr">
              <a:lnSpc>
                <a:spcPct val="100000"/>
              </a:lnSpc>
              <a:spcBef>
                <a:spcPts val="0"/>
              </a:spcBef>
              <a:spcAft>
                <a:spcPts val="0"/>
              </a:spcAft>
              <a:buSzPts val="9600"/>
              <a:buNone/>
              <a:defRPr sz="9600"/>
            </a:lvl5pPr>
            <a:lvl6pPr lvl="5" algn="ctr">
              <a:lnSpc>
                <a:spcPct val="100000"/>
              </a:lnSpc>
              <a:spcBef>
                <a:spcPts val="0"/>
              </a:spcBef>
              <a:spcAft>
                <a:spcPts val="0"/>
              </a:spcAft>
              <a:buSzPts val="9600"/>
              <a:buNone/>
              <a:defRPr sz="9600"/>
            </a:lvl6pPr>
            <a:lvl7pPr lvl="6" algn="ctr">
              <a:lnSpc>
                <a:spcPct val="100000"/>
              </a:lnSpc>
              <a:spcBef>
                <a:spcPts val="0"/>
              </a:spcBef>
              <a:spcAft>
                <a:spcPts val="0"/>
              </a:spcAft>
              <a:buSzPts val="9600"/>
              <a:buNone/>
              <a:defRPr sz="9600"/>
            </a:lvl7pPr>
            <a:lvl8pPr lvl="7" algn="ctr">
              <a:lnSpc>
                <a:spcPct val="100000"/>
              </a:lnSpc>
              <a:spcBef>
                <a:spcPts val="0"/>
              </a:spcBef>
              <a:spcAft>
                <a:spcPts val="0"/>
              </a:spcAft>
              <a:buSzPts val="9600"/>
              <a:buNone/>
              <a:defRPr sz="9600"/>
            </a:lvl8pPr>
            <a:lvl9pPr lvl="8" algn="ctr">
              <a:lnSpc>
                <a:spcPct val="100000"/>
              </a:lnSpc>
              <a:spcBef>
                <a:spcPts val="0"/>
              </a:spcBef>
              <a:spcAft>
                <a:spcPts val="0"/>
              </a:spcAft>
              <a:buSzPts val="9600"/>
              <a:buNone/>
              <a:defRPr sz="9600"/>
            </a:lvl9pPr>
          </a:lstStyle>
          <a:p>
            <a:r>
              <a:t>xx%</a:t>
            </a:r>
          </a:p>
        </p:txBody>
      </p:sp>
      <p:sp>
        <p:nvSpPr>
          <p:cNvPr id="664" name="Google Shape;664;p64"/>
          <p:cNvSpPr txBox="1"/>
          <p:nvPr>
            <p:ph idx="1" type="subTitle"/>
          </p:nvPr>
        </p:nvSpPr>
        <p:spPr>
          <a:xfrm>
            <a:off x="1284075" y="3069625"/>
            <a:ext cx="6576000" cy="5235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p:txBody>
      </p:sp>
      <p:grpSp>
        <p:nvGrpSpPr>
          <p:cNvPr id="665" name="Google Shape;665;p64"/>
          <p:cNvGrpSpPr/>
          <p:nvPr/>
        </p:nvGrpSpPr>
        <p:grpSpPr>
          <a:xfrm>
            <a:off x="1529517" y="222623"/>
            <a:ext cx="227664" cy="227664"/>
            <a:chOff x="241700" y="2278977"/>
            <a:chExt cx="292777" cy="292777"/>
          </a:xfrm>
        </p:grpSpPr>
        <p:sp>
          <p:nvSpPr>
            <p:cNvPr id="666" name="Google Shape;666;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7" name="Google Shape;667;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68" name="Google Shape;668;p64"/>
          <p:cNvGrpSpPr/>
          <p:nvPr/>
        </p:nvGrpSpPr>
        <p:grpSpPr>
          <a:xfrm>
            <a:off x="2299403" y="171283"/>
            <a:ext cx="174056" cy="174085"/>
            <a:chOff x="241700" y="2278977"/>
            <a:chExt cx="292777" cy="292777"/>
          </a:xfrm>
        </p:grpSpPr>
        <p:sp>
          <p:nvSpPr>
            <p:cNvPr id="669" name="Google Shape;669;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0" name="Google Shape;670;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1" name="Google Shape;671;p64"/>
          <p:cNvGrpSpPr/>
          <p:nvPr/>
        </p:nvGrpSpPr>
        <p:grpSpPr>
          <a:xfrm>
            <a:off x="3375971" y="414875"/>
            <a:ext cx="174056" cy="174056"/>
            <a:chOff x="241700" y="2278977"/>
            <a:chExt cx="292777" cy="292777"/>
          </a:xfrm>
        </p:grpSpPr>
        <p:sp>
          <p:nvSpPr>
            <p:cNvPr id="672" name="Google Shape;672;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3" name="Google Shape;673;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4" name="Google Shape;674;p64"/>
          <p:cNvGrpSpPr/>
          <p:nvPr/>
        </p:nvGrpSpPr>
        <p:grpSpPr>
          <a:xfrm>
            <a:off x="3823759" y="222618"/>
            <a:ext cx="71408" cy="71408"/>
            <a:chOff x="241700" y="2278977"/>
            <a:chExt cx="292777" cy="292777"/>
          </a:xfrm>
        </p:grpSpPr>
        <p:sp>
          <p:nvSpPr>
            <p:cNvPr id="675" name="Google Shape;675;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6" name="Google Shape;676;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7" name="Google Shape;677;p64"/>
          <p:cNvGrpSpPr/>
          <p:nvPr/>
        </p:nvGrpSpPr>
        <p:grpSpPr>
          <a:xfrm>
            <a:off x="4517400" y="447304"/>
            <a:ext cx="109206" cy="109177"/>
            <a:chOff x="241700" y="2278977"/>
            <a:chExt cx="292777" cy="292777"/>
          </a:xfrm>
        </p:grpSpPr>
        <p:sp>
          <p:nvSpPr>
            <p:cNvPr id="678" name="Google Shape;678;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9" name="Google Shape;679;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0" name="Google Shape;680;p64"/>
          <p:cNvGrpSpPr/>
          <p:nvPr/>
        </p:nvGrpSpPr>
        <p:grpSpPr>
          <a:xfrm>
            <a:off x="2604200" y="556466"/>
            <a:ext cx="109206" cy="109177"/>
            <a:chOff x="241700" y="2278977"/>
            <a:chExt cx="292777" cy="292777"/>
          </a:xfrm>
        </p:grpSpPr>
        <p:sp>
          <p:nvSpPr>
            <p:cNvPr id="681" name="Google Shape;681;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2" name="Google Shape;682;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3" name="Google Shape;683;p64"/>
          <p:cNvGrpSpPr/>
          <p:nvPr/>
        </p:nvGrpSpPr>
        <p:grpSpPr>
          <a:xfrm rot="10800000">
            <a:off x="7989867" y="4642715"/>
            <a:ext cx="227664" cy="227664"/>
            <a:chOff x="241700" y="2278977"/>
            <a:chExt cx="292777" cy="292777"/>
          </a:xfrm>
        </p:grpSpPr>
        <p:sp>
          <p:nvSpPr>
            <p:cNvPr id="684" name="Google Shape;684;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5" name="Google Shape;685;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6" name="Google Shape;686;p64"/>
          <p:cNvGrpSpPr/>
          <p:nvPr/>
        </p:nvGrpSpPr>
        <p:grpSpPr>
          <a:xfrm rot="10800000">
            <a:off x="7530764" y="4305295"/>
            <a:ext cx="174056" cy="174085"/>
            <a:chOff x="241700" y="2278977"/>
            <a:chExt cx="292777" cy="292777"/>
          </a:xfrm>
        </p:grpSpPr>
        <p:sp>
          <p:nvSpPr>
            <p:cNvPr id="687" name="Google Shape;687;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8" name="Google Shape;688;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9" name="Google Shape;689;p64"/>
          <p:cNvGrpSpPr/>
          <p:nvPr/>
        </p:nvGrpSpPr>
        <p:grpSpPr>
          <a:xfrm rot="10800000">
            <a:off x="6510246" y="4479382"/>
            <a:ext cx="174056" cy="174056"/>
            <a:chOff x="241700" y="2278977"/>
            <a:chExt cx="292777" cy="292777"/>
          </a:xfrm>
        </p:grpSpPr>
        <p:sp>
          <p:nvSpPr>
            <p:cNvPr id="690" name="Google Shape;690;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1" name="Google Shape;691;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92" name="Google Shape;692;p64"/>
          <p:cNvGrpSpPr/>
          <p:nvPr/>
        </p:nvGrpSpPr>
        <p:grpSpPr>
          <a:xfrm rot="10800000">
            <a:off x="5499456" y="4564749"/>
            <a:ext cx="71408" cy="71408"/>
            <a:chOff x="241700" y="2278977"/>
            <a:chExt cx="292777" cy="292777"/>
          </a:xfrm>
        </p:grpSpPr>
        <p:sp>
          <p:nvSpPr>
            <p:cNvPr id="693" name="Google Shape;693;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4" name="Google Shape;694;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95" name="Google Shape;695;p64"/>
          <p:cNvGrpSpPr/>
          <p:nvPr/>
        </p:nvGrpSpPr>
        <p:grpSpPr>
          <a:xfrm rot="10800000">
            <a:off x="5891967" y="4761196"/>
            <a:ext cx="109206" cy="109177"/>
            <a:chOff x="241700" y="2278977"/>
            <a:chExt cx="292777" cy="292777"/>
          </a:xfrm>
        </p:grpSpPr>
        <p:sp>
          <p:nvSpPr>
            <p:cNvPr id="696" name="Google Shape;696;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7" name="Google Shape;697;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98" name="Google Shape;698;p64"/>
          <p:cNvGrpSpPr/>
          <p:nvPr/>
        </p:nvGrpSpPr>
        <p:grpSpPr>
          <a:xfrm rot="10800000">
            <a:off x="6964767" y="4696158"/>
            <a:ext cx="109206" cy="109177"/>
            <a:chOff x="241700" y="2278977"/>
            <a:chExt cx="292777" cy="292777"/>
          </a:xfrm>
        </p:grpSpPr>
        <p:sp>
          <p:nvSpPr>
            <p:cNvPr id="699" name="Google Shape;699;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0" name="Google Shape;700;p6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CUSTOM">
    <p:spTree>
      <p:nvGrpSpPr>
        <p:cNvPr id="49" name="Shape 49"/>
        <p:cNvGrpSpPr/>
        <p:nvPr/>
      </p:nvGrpSpPr>
      <p:grpSpPr>
        <a:xfrm>
          <a:off x="0" y="0"/>
          <a:ext cx="0" cy="0"/>
          <a:chOff x="0" y="0"/>
          <a:chExt cx="0" cy="0"/>
        </a:xfrm>
      </p:grpSpPr>
      <p:sp>
        <p:nvSpPr>
          <p:cNvPr id="50" name="Google Shape;50;p51"/>
          <p:cNvSpPr/>
          <p:nvPr/>
        </p:nvSpPr>
        <p:spPr>
          <a:xfrm rot="-3889912">
            <a:off x="4951105" y="-2661400"/>
            <a:ext cx="4991582" cy="499158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1" name="Google Shape;51;p51"/>
          <p:cNvGrpSpPr/>
          <p:nvPr/>
        </p:nvGrpSpPr>
        <p:grpSpPr>
          <a:xfrm rot="-7728444">
            <a:off x="-379136" y="-3087708"/>
            <a:ext cx="7597246" cy="7596817"/>
            <a:chOff x="720000" y="-477775"/>
            <a:chExt cx="1017900" cy="1017900"/>
          </a:xfrm>
        </p:grpSpPr>
        <p:sp>
          <p:nvSpPr>
            <p:cNvPr id="52" name="Google Shape;52;p51"/>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51"/>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4" name="Google Shape;54;p51"/>
          <p:cNvSpPr txBox="1"/>
          <p:nvPr>
            <p:ph idx="1" type="subTitle"/>
          </p:nvPr>
        </p:nvSpPr>
        <p:spPr>
          <a:xfrm>
            <a:off x="2169450" y="3964550"/>
            <a:ext cx="4805100" cy="5727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6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5" name="Google Shape;55;p51"/>
          <p:cNvSpPr txBox="1"/>
          <p:nvPr>
            <p:ph type="title"/>
          </p:nvPr>
        </p:nvSpPr>
        <p:spPr>
          <a:xfrm>
            <a:off x="2169450" y="2913375"/>
            <a:ext cx="4805100" cy="9327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6000"/>
              <a:buNone/>
              <a:defRPr sz="6000">
                <a:solidFill>
                  <a:schemeClr val="accent6"/>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p:cSld name="BLANK_1_1_1_1_1_1">
    <p:spTree>
      <p:nvGrpSpPr>
        <p:cNvPr id="701" name="Shape 701"/>
        <p:cNvGrpSpPr/>
        <p:nvPr/>
      </p:nvGrpSpPr>
      <p:grpSpPr>
        <a:xfrm>
          <a:off x="0" y="0"/>
          <a:ext cx="0" cy="0"/>
          <a:chOff x="0" y="0"/>
          <a:chExt cx="0" cy="0"/>
        </a:xfrm>
      </p:grpSpPr>
      <p:sp>
        <p:nvSpPr>
          <p:cNvPr id="702" name="Google Shape;702;p65"/>
          <p:cNvSpPr/>
          <p:nvPr/>
        </p:nvSpPr>
        <p:spPr>
          <a:xfrm rot="4244834">
            <a:off x="8023971" y="-1046101"/>
            <a:ext cx="2937802" cy="293780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3" name="Google Shape;703;p65"/>
          <p:cNvSpPr txBox="1"/>
          <p:nvPr>
            <p:ph type="title"/>
          </p:nvPr>
        </p:nvSpPr>
        <p:spPr>
          <a:xfrm>
            <a:off x="2955300" y="1420525"/>
            <a:ext cx="3233400" cy="828300"/>
          </a:xfrm>
          <a:prstGeom prst="rect">
            <a:avLst/>
          </a:prstGeom>
          <a:noFill/>
          <a:ln>
            <a:noFill/>
          </a:ln>
        </p:spPr>
        <p:txBody>
          <a:bodyPr anchorCtr="0" anchor="ctr" bIns="90000" lIns="90000" spcFirstLastPara="1" rIns="90000" wrap="square" tIns="90000">
            <a:noAutofit/>
          </a:bodyPr>
          <a:lstStyle>
            <a:lvl1pPr lvl="0" algn="ctr">
              <a:lnSpc>
                <a:spcPct val="100000"/>
              </a:lnSpc>
              <a:spcBef>
                <a:spcPts val="0"/>
              </a:spcBef>
              <a:spcAft>
                <a:spcPts val="0"/>
              </a:spcAft>
              <a:buClr>
                <a:schemeClr val="accent6"/>
              </a:buClr>
              <a:buSzPts val="4800"/>
              <a:buNone/>
              <a:defRPr sz="4400">
                <a:solidFill>
                  <a:schemeClr val="accent6"/>
                </a:solidFill>
              </a:defRPr>
            </a:lvl1pPr>
            <a:lvl2pPr lvl="1" algn="ctr">
              <a:lnSpc>
                <a:spcPct val="100000"/>
              </a:lnSpc>
              <a:spcBef>
                <a:spcPts val="0"/>
              </a:spcBef>
              <a:spcAft>
                <a:spcPts val="0"/>
              </a:spcAft>
              <a:buClr>
                <a:schemeClr val="accent6"/>
              </a:buClr>
              <a:buSzPts val="4800"/>
              <a:buNone/>
              <a:defRPr sz="4800">
                <a:solidFill>
                  <a:schemeClr val="accent6"/>
                </a:solidFill>
              </a:defRPr>
            </a:lvl2pPr>
            <a:lvl3pPr lvl="2" algn="ctr">
              <a:lnSpc>
                <a:spcPct val="100000"/>
              </a:lnSpc>
              <a:spcBef>
                <a:spcPts val="0"/>
              </a:spcBef>
              <a:spcAft>
                <a:spcPts val="0"/>
              </a:spcAft>
              <a:buClr>
                <a:schemeClr val="accent6"/>
              </a:buClr>
              <a:buSzPts val="4800"/>
              <a:buNone/>
              <a:defRPr sz="4800">
                <a:solidFill>
                  <a:schemeClr val="accent6"/>
                </a:solidFill>
              </a:defRPr>
            </a:lvl3pPr>
            <a:lvl4pPr lvl="3" algn="ctr">
              <a:lnSpc>
                <a:spcPct val="100000"/>
              </a:lnSpc>
              <a:spcBef>
                <a:spcPts val="0"/>
              </a:spcBef>
              <a:spcAft>
                <a:spcPts val="0"/>
              </a:spcAft>
              <a:buClr>
                <a:schemeClr val="accent6"/>
              </a:buClr>
              <a:buSzPts val="4800"/>
              <a:buNone/>
              <a:defRPr sz="4800">
                <a:solidFill>
                  <a:schemeClr val="accent6"/>
                </a:solidFill>
              </a:defRPr>
            </a:lvl4pPr>
            <a:lvl5pPr lvl="4" algn="ctr">
              <a:lnSpc>
                <a:spcPct val="100000"/>
              </a:lnSpc>
              <a:spcBef>
                <a:spcPts val="0"/>
              </a:spcBef>
              <a:spcAft>
                <a:spcPts val="0"/>
              </a:spcAft>
              <a:buClr>
                <a:schemeClr val="accent6"/>
              </a:buClr>
              <a:buSzPts val="4800"/>
              <a:buNone/>
              <a:defRPr sz="4800">
                <a:solidFill>
                  <a:schemeClr val="accent6"/>
                </a:solidFill>
              </a:defRPr>
            </a:lvl5pPr>
            <a:lvl6pPr lvl="5" algn="ctr">
              <a:lnSpc>
                <a:spcPct val="100000"/>
              </a:lnSpc>
              <a:spcBef>
                <a:spcPts val="0"/>
              </a:spcBef>
              <a:spcAft>
                <a:spcPts val="0"/>
              </a:spcAft>
              <a:buClr>
                <a:schemeClr val="accent6"/>
              </a:buClr>
              <a:buSzPts val="4800"/>
              <a:buNone/>
              <a:defRPr sz="4800">
                <a:solidFill>
                  <a:schemeClr val="accent6"/>
                </a:solidFill>
              </a:defRPr>
            </a:lvl6pPr>
            <a:lvl7pPr lvl="6" algn="ctr">
              <a:lnSpc>
                <a:spcPct val="100000"/>
              </a:lnSpc>
              <a:spcBef>
                <a:spcPts val="0"/>
              </a:spcBef>
              <a:spcAft>
                <a:spcPts val="0"/>
              </a:spcAft>
              <a:buClr>
                <a:schemeClr val="accent6"/>
              </a:buClr>
              <a:buSzPts val="4800"/>
              <a:buNone/>
              <a:defRPr sz="4800">
                <a:solidFill>
                  <a:schemeClr val="accent6"/>
                </a:solidFill>
              </a:defRPr>
            </a:lvl7pPr>
            <a:lvl8pPr lvl="7" algn="ctr">
              <a:lnSpc>
                <a:spcPct val="100000"/>
              </a:lnSpc>
              <a:spcBef>
                <a:spcPts val="0"/>
              </a:spcBef>
              <a:spcAft>
                <a:spcPts val="0"/>
              </a:spcAft>
              <a:buClr>
                <a:schemeClr val="accent6"/>
              </a:buClr>
              <a:buSzPts val="4800"/>
              <a:buNone/>
              <a:defRPr sz="4800">
                <a:solidFill>
                  <a:schemeClr val="accent6"/>
                </a:solidFill>
              </a:defRPr>
            </a:lvl8pPr>
            <a:lvl9pPr lvl="8" algn="ctr">
              <a:lnSpc>
                <a:spcPct val="100000"/>
              </a:lnSpc>
              <a:spcBef>
                <a:spcPts val="0"/>
              </a:spcBef>
              <a:spcAft>
                <a:spcPts val="0"/>
              </a:spcAft>
              <a:buClr>
                <a:schemeClr val="accent6"/>
              </a:buClr>
              <a:buSzPts val="4800"/>
              <a:buNone/>
              <a:defRPr sz="4800">
                <a:solidFill>
                  <a:schemeClr val="accent6"/>
                </a:solidFill>
              </a:defRPr>
            </a:lvl9pPr>
          </a:lstStyle>
          <a:p/>
        </p:txBody>
      </p:sp>
      <p:sp>
        <p:nvSpPr>
          <p:cNvPr id="704" name="Google Shape;704;p65"/>
          <p:cNvSpPr txBox="1"/>
          <p:nvPr>
            <p:ph idx="1" type="subTitle"/>
          </p:nvPr>
        </p:nvSpPr>
        <p:spPr>
          <a:xfrm>
            <a:off x="2955300" y="2202750"/>
            <a:ext cx="3233400" cy="4452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05" name="Google Shape;705;p65"/>
          <p:cNvSpPr txBox="1"/>
          <p:nvPr>
            <p:ph idx="2" type="title"/>
          </p:nvPr>
        </p:nvSpPr>
        <p:spPr>
          <a:xfrm>
            <a:off x="1033425" y="3452300"/>
            <a:ext cx="3233400" cy="828300"/>
          </a:xfrm>
          <a:prstGeom prst="rect">
            <a:avLst/>
          </a:prstGeom>
          <a:noFill/>
          <a:ln>
            <a:noFill/>
          </a:ln>
        </p:spPr>
        <p:txBody>
          <a:bodyPr anchorCtr="0" anchor="ctr" bIns="90000" lIns="90000" spcFirstLastPara="1" rIns="90000" wrap="square" tIns="90000">
            <a:noAutofit/>
          </a:bodyPr>
          <a:lstStyle>
            <a:lvl1pPr lvl="0" algn="ctr">
              <a:lnSpc>
                <a:spcPct val="100000"/>
              </a:lnSpc>
              <a:spcBef>
                <a:spcPts val="0"/>
              </a:spcBef>
              <a:spcAft>
                <a:spcPts val="0"/>
              </a:spcAft>
              <a:buClr>
                <a:schemeClr val="accent6"/>
              </a:buClr>
              <a:buSzPts val="4800"/>
              <a:buNone/>
              <a:defRPr sz="4400">
                <a:solidFill>
                  <a:schemeClr val="accent6"/>
                </a:solidFill>
              </a:defRPr>
            </a:lvl1pPr>
            <a:lvl2pPr lvl="1" algn="ctr">
              <a:lnSpc>
                <a:spcPct val="100000"/>
              </a:lnSpc>
              <a:spcBef>
                <a:spcPts val="0"/>
              </a:spcBef>
              <a:spcAft>
                <a:spcPts val="0"/>
              </a:spcAft>
              <a:buClr>
                <a:schemeClr val="accent6"/>
              </a:buClr>
              <a:buSzPts val="4800"/>
              <a:buNone/>
              <a:defRPr sz="4800">
                <a:solidFill>
                  <a:schemeClr val="accent6"/>
                </a:solidFill>
              </a:defRPr>
            </a:lvl2pPr>
            <a:lvl3pPr lvl="2" algn="ctr">
              <a:lnSpc>
                <a:spcPct val="100000"/>
              </a:lnSpc>
              <a:spcBef>
                <a:spcPts val="0"/>
              </a:spcBef>
              <a:spcAft>
                <a:spcPts val="0"/>
              </a:spcAft>
              <a:buClr>
                <a:schemeClr val="accent6"/>
              </a:buClr>
              <a:buSzPts val="4800"/>
              <a:buNone/>
              <a:defRPr sz="4800">
                <a:solidFill>
                  <a:schemeClr val="accent6"/>
                </a:solidFill>
              </a:defRPr>
            </a:lvl3pPr>
            <a:lvl4pPr lvl="3" algn="ctr">
              <a:lnSpc>
                <a:spcPct val="100000"/>
              </a:lnSpc>
              <a:spcBef>
                <a:spcPts val="0"/>
              </a:spcBef>
              <a:spcAft>
                <a:spcPts val="0"/>
              </a:spcAft>
              <a:buClr>
                <a:schemeClr val="accent6"/>
              </a:buClr>
              <a:buSzPts val="4800"/>
              <a:buNone/>
              <a:defRPr sz="4800">
                <a:solidFill>
                  <a:schemeClr val="accent6"/>
                </a:solidFill>
              </a:defRPr>
            </a:lvl4pPr>
            <a:lvl5pPr lvl="4" algn="ctr">
              <a:lnSpc>
                <a:spcPct val="100000"/>
              </a:lnSpc>
              <a:spcBef>
                <a:spcPts val="0"/>
              </a:spcBef>
              <a:spcAft>
                <a:spcPts val="0"/>
              </a:spcAft>
              <a:buClr>
                <a:schemeClr val="accent6"/>
              </a:buClr>
              <a:buSzPts val="4800"/>
              <a:buNone/>
              <a:defRPr sz="4800">
                <a:solidFill>
                  <a:schemeClr val="accent6"/>
                </a:solidFill>
              </a:defRPr>
            </a:lvl5pPr>
            <a:lvl6pPr lvl="5" algn="ctr">
              <a:lnSpc>
                <a:spcPct val="100000"/>
              </a:lnSpc>
              <a:spcBef>
                <a:spcPts val="0"/>
              </a:spcBef>
              <a:spcAft>
                <a:spcPts val="0"/>
              </a:spcAft>
              <a:buClr>
                <a:schemeClr val="accent6"/>
              </a:buClr>
              <a:buSzPts val="4800"/>
              <a:buNone/>
              <a:defRPr sz="4800">
                <a:solidFill>
                  <a:schemeClr val="accent6"/>
                </a:solidFill>
              </a:defRPr>
            </a:lvl6pPr>
            <a:lvl7pPr lvl="6" algn="ctr">
              <a:lnSpc>
                <a:spcPct val="100000"/>
              </a:lnSpc>
              <a:spcBef>
                <a:spcPts val="0"/>
              </a:spcBef>
              <a:spcAft>
                <a:spcPts val="0"/>
              </a:spcAft>
              <a:buClr>
                <a:schemeClr val="accent6"/>
              </a:buClr>
              <a:buSzPts val="4800"/>
              <a:buNone/>
              <a:defRPr sz="4800">
                <a:solidFill>
                  <a:schemeClr val="accent6"/>
                </a:solidFill>
              </a:defRPr>
            </a:lvl7pPr>
            <a:lvl8pPr lvl="7" algn="ctr">
              <a:lnSpc>
                <a:spcPct val="100000"/>
              </a:lnSpc>
              <a:spcBef>
                <a:spcPts val="0"/>
              </a:spcBef>
              <a:spcAft>
                <a:spcPts val="0"/>
              </a:spcAft>
              <a:buClr>
                <a:schemeClr val="accent6"/>
              </a:buClr>
              <a:buSzPts val="4800"/>
              <a:buNone/>
              <a:defRPr sz="4800">
                <a:solidFill>
                  <a:schemeClr val="accent6"/>
                </a:solidFill>
              </a:defRPr>
            </a:lvl8pPr>
            <a:lvl9pPr lvl="8" algn="ctr">
              <a:lnSpc>
                <a:spcPct val="100000"/>
              </a:lnSpc>
              <a:spcBef>
                <a:spcPts val="0"/>
              </a:spcBef>
              <a:spcAft>
                <a:spcPts val="0"/>
              </a:spcAft>
              <a:buClr>
                <a:schemeClr val="accent6"/>
              </a:buClr>
              <a:buSzPts val="4800"/>
              <a:buNone/>
              <a:defRPr sz="4800">
                <a:solidFill>
                  <a:schemeClr val="accent6"/>
                </a:solidFill>
              </a:defRPr>
            </a:lvl9pPr>
          </a:lstStyle>
          <a:p/>
        </p:txBody>
      </p:sp>
      <p:sp>
        <p:nvSpPr>
          <p:cNvPr id="706" name="Google Shape;706;p65"/>
          <p:cNvSpPr txBox="1"/>
          <p:nvPr>
            <p:ph idx="3" type="subTitle"/>
          </p:nvPr>
        </p:nvSpPr>
        <p:spPr>
          <a:xfrm>
            <a:off x="1033425" y="4234525"/>
            <a:ext cx="3233400" cy="4452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07" name="Google Shape;707;p65"/>
          <p:cNvSpPr txBox="1"/>
          <p:nvPr>
            <p:ph idx="4" type="title"/>
          </p:nvPr>
        </p:nvSpPr>
        <p:spPr>
          <a:xfrm>
            <a:off x="4877175" y="3452300"/>
            <a:ext cx="3233400" cy="828300"/>
          </a:xfrm>
          <a:prstGeom prst="rect">
            <a:avLst/>
          </a:prstGeom>
          <a:noFill/>
          <a:ln>
            <a:noFill/>
          </a:ln>
        </p:spPr>
        <p:txBody>
          <a:bodyPr anchorCtr="0" anchor="ctr" bIns="90000" lIns="90000" spcFirstLastPara="1" rIns="90000" wrap="square" tIns="90000">
            <a:noAutofit/>
          </a:bodyPr>
          <a:lstStyle>
            <a:lvl1pPr lvl="0" algn="ctr">
              <a:lnSpc>
                <a:spcPct val="100000"/>
              </a:lnSpc>
              <a:spcBef>
                <a:spcPts val="0"/>
              </a:spcBef>
              <a:spcAft>
                <a:spcPts val="0"/>
              </a:spcAft>
              <a:buClr>
                <a:schemeClr val="accent6"/>
              </a:buClr>
              <a:buSzPts val="4800"/>
              <a:buNone/>
              <a:defRPr sz="4400">
                <a:solidFill>
                  <a:schemeClr val="accent6"/>
                </a:solidFill>
              </a:defRPr>
            </a:lvl1pPr>
            <a:lvl2pPr lvl="1" algn="ctr">
              <a:lnSpc>
                <a:spcPct val="100000"/>
              </a:lnSpc>
              <a:spcBef>
                <a:spcPts val="0"/>
              </a:spcBef>
              <a:spcAft>
                <a:spcPts val="0"/>
              </a:spcAft>
              <a:buClr>
                <a:schemeClr val="accent6"/>
              </a:buClr>
              <a:buSzPts val="4800"/>
              <a:buNone/>
              <a:defRPr sz="4800">
                <a:solidFill>
                  <a:schemeClr val="accent6"/>
                </a:solidFill>
              </a:defRPr>
            </a:lvl2pPr>
            <a:lvl3pPr lvl="2" algn="ctr">
              <a:lnSpc>
                <a:spcPct val="100000"/>
              </a:lnSpc>
              <a:spcBef>
                <a:spcPts val="0"/>
              </a:spcBef>
              <a:spcAft>
                <a:spcPts val="0"/>
              </a:spcAft>
              <a:buClr>
                <a:schemeClr val="accent6"/>
              </a:buClr>
              <a:buSzPts val="4800"/>
              <a:buNone/>
              <a:defRPr sz="4800">
                <a:solidFill>
                  <a:schemeClr val="accent6"/>
                </a:solidFill>
              </a:defRPr>
            </a:lvl3pPr>
            <a:lvl4pPr lvl="3" algn="ctr">
              <a:lnSpc>
                <a:spcPct val="100000"/>
              </a:lnSpc>
              <a:spcBef>
                <a:spcPts val="0"/>
              </a:spcBef>
              <a:spcAft>
                <a:spcPts val="0"/>
              </a:spcAft>
              <a:buClr>
                <a:schemeClr val="accent6"/>
              </a:buClr>
              <a:buSzPts val="4800"/>
              <a:buNone/>
              <a:defRPr sz="4800">
                <a:solidFill>
                  <a:schemeClr val="accent6"/>
                </a:solidFill>
              </a:defRPr>
            </a:lvl4pPr>
            <a:lvl5pPr lvl="4" algn="ctr">
              <a:lnSpc>
                <a:spcPct val="100000"/>
              </a:lnSpc>
              <a:spcBef>
                <a:spcPts val="0"/>
              </a:spcBef>
              <a:spcAft>
                <a:spcPts val="0"/>
              </a:spcAft>
              <a:buClr>
                <a:schemeClr val="accent6"/>
              </a:buClr>
              <a:buSzPts val="4800"/>
              <a:buNone/>
              <a:defRPr sz="4800">
                <a:solidFill>
                  <a:schemeClr val="accent6"/>
                </a:solidFill>
              </a:defRPr>
            </a:lvl5pPr>
            <a:lvl6pPr lvl="5" algn="ctr">
              <a:lnSpc>
                <a:spcPct val="100000"/>
              </a:lnSpc>
              <a:spcBef>
                <a:spcPts val="0"/>
              </a:spcBef>
              <a:spcAft>
                <a:spcPts val="0"/>
              </a:spcAft>
              <a:buClr>
                <a:schemeClr val="accent6"/>
              </a:buClr>
              <a:buSzPts val="4800"/>
              <a:buNone/>
              <a:defRPr sz="4800">
                <a:solidFill>
                  <a:schemeClr val="accent6"/>
                </a:solidFill>
              </a:defRPr>
            </a:lvl6pPr>
            <a:lvl7pPr lvl="6" algn="ctr">
              <a:lnSpc>
                <a:spcPct val="100000"/>
              </a:lnSpc>
              <a:spcBef>
                <a:spcPts val="0"/>
              </a:spcBef>
              <a:spcAft>
                <a:spcPts val="0"/>
              </a:spcAft>
              <a:buClr>
                <a:schemeClr val="accent6"/>
              </a:buClr>
              <a:buSzPts val="4800"/>
              <a:buNone/>
              <a:defRPr sz="4800">
                <a:solidFill>
                  <a:schemeClr val="accent6"/>
                </a:solidFill>
              </a:defRPr>
            </a:lvl7pPr>
            <a:lvl8pPr lvl="7" algn="ctr">
              <a:lnSpc>
                <a:spcPct val="100000"/>
              </a:lnSpc>
              <a:spcBef>
                <a:spcPts val="0"/>
              </a:spcBef>
              <a:spcAft>
                <a:spcPts val="0"/>
              </a:spcAft>
              <a:buClr>
                <a:schemeClr val="accent6"/>
              </a:buClr>
              <a:buSzPts val="4800"/>
              <a:buNone/>
              <a:defRPr sz="4800">
                <a:solidFill>
                  <a:schemeClr val="accent6"/>
                </a:solidFill>
              </a:defRPr>
            </a:lvl8pPr>
            <a:lvl9pPr lvl="8" algn="ctr">
              <a:lnSpc>
                <a:spcPct val="100000"/>
              </a:lnSpc>
              <a:spcBef>
                <a:spcPts val="0"/>
              </a:spcBef>
              <a:spcAft>
                <a:spcPts val="0"/>
              </a:spcAft>
              <a:buClr>
                <a:schemeClr val="accent6"/>
              </a:buClr>
              <a:buSzPts val="4800"/>
              <a:buNone/>
              <a:defRPr sz="4800">
                <a:solidFill>
                  <a:schemeClr val="accent6"/>
                </a:solidFill>
              </a:defRPr>
            </a:lvl9pPr>
          </a:lstStyle>
          <a:p/>
        </p:txBody>
      </p:sp>
      <p:sp>
        <p:nvSpPr>
          <p:cNvPr id="708" name="Google Shape;708;p65"/>
          <p:cNvSpPr txBox="1"/>
          <p:nvPr>
            <p:ph idx="5" type="subTitle"/>
          </p:nvPr>
        </p:nvSpPr>
        <p:spPr>
          <a:xfrm>
            <a:off x="4877175" y="4234525"/>
            <a:ext cx="3233400" cy="4452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709" name="Google Shape;709;p65"/>
          <p:cNvGrpSpPr/>
          <p:nvPr/>
        </p:nvGrpSpPr>
        <p:grpSpPr>
          <a:xfrm flipH="1" rot="-1308355">
            <a:off x="-830054" y="-747156"/>
            <a:ext cx="2159035" cy="2003359"/>
            <a:chOff x="720000" y="-477775"/>
            <a:chExt cx="1017900" cy="1017900"/>
          </a:xfrm>
        </p:grpSpPr>
        <p:sp>
          <p:nvSpPr>
            <p:cNvPr id="710" name="Google Shape;710;p6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1" name="Google Shape;711;p6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2" name="Google Shape;712;p65"/>
          <p:cNvGrpSpPr/>
          <p:nvPr/>
        </p:nvGrpSpPr>
        <p:grpSpPr>
          <a:xfrm flipH="1" rot="-5400000">
            <a:off x="719996" y="787772"/>
            <a:ext cx="167439" cy="167439"/>
            <a:chOff x="241700" y="2278977"/>
            <a:chExt cx="292777" cy="292777"/>
          </a:xfrm>
        </p:grpSpPr>
        <p:sp>
          <p:nvSpPr>
            <p:cNvPr id="713" name="Google Shape;713;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4" name="Google Shape;714;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5" name="Google Shape;715;p65"/>
          <p:cNvGrpSpPr/>
          <p:nvPr/>
        </p:nvGrpSpPr>
        <p:grpSpPr>
          <a:xfrm flipH="1" rot="-5400000">
            <a:off x="915020" y="263730"/>
            <a:ext cx="128032" cy="128032"/>
            <a:chOff x="241700" y="2278977"/>
            <a:chExt cx="292777" cy="292777"/>
          </a:xfrm>
        </p:grpSpPr>
        <p:sp>
          <p:nvSpPr>
            <p:cNvPr id="716" name="Google Shape;716;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7" name="Google Shape;717;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8" name="Google Shape;718;p65"/>
          <p:cNvGrpSpPr/>
          <p:nvPr/>
        </p:nvGrpSpPr>
        <p:grpSpPr>
          <a:xfrm flipH="1" rot="-5400000">
            <a:off x="1459768" y="284711"/>
            <a:ext cx="86047" cy="86077"/>
            <a:chOff x="241700" y="2278977"/>
            <a:chExt cx="292777" cy="292777"/>
          </a:xfrm>
        </p:grpSpPr>
        <p:sp>
          <p:nvSpPr>
            <p:cNvPr id="719" name="Google Shape;719;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0" name="Google Shape;720;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21" name="Google Shape;721;p65"/>
          <p:cNvGrpSpPr/>
          <p:nvPr/>
        </p:nvGrpSpPr>
        <p:grpSpPr>
          <a:xfrm flipH="1" rot="-5400000">
            <a:off x="1712570" y="655521"/>
            <a:ext cx="86047" cy="86077"/>
            <a:chOff x="241700" y="2278977"/>
            <a:chExt cx="292777" cy="292777"/>
          </a:xfrm>
        </p:grpSpPr>
        <p:sp>
          <p:nvSpPr>
            <p:cNvPr id="722" name="Google Shape;722;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3" name="Google Shape;723;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24" name="Google Shape;724;p65"/>
          <p:cNvGrpSpPr/>
          <p:nvPr/>
        </p:nvGrpSpPr>
        <p:grpSpPr>
          <a:xfrm flipH="1" rot="-5400000">
            <a:off x="2063761" y="284702"/>
            <a:ext cx="86047" cy="86077"/>
            <a:chOff x="241700" y="2278977"/>
            <a:chExt cx="292777" cy="292777"/>
          </a:xfrm>
        </p:grpSpPr>
        <p:sp>
          <p:nvSpPr>
            <p:cNvPr id="725" name="Google Shape;725;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6" name="Google Shape;726;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27" name="Google Shape;727;p65"/>
          <p:cNvGrpSpPr/>
          <p:nvPr/>
        </p:nvGrpSpPr>
        <p:grpSpPr>
          <a:xfrm flipH="1" rot="-5400000">
            <a:off x="2423100" y="540010"/>
            <a:ext cx="167439" cy="167439"/>
            <a:chOff x="241700" y="2278977"/>
            <a:chExt cx="292777" cy="292777"/>
          </a:xfrm>
        </p:grpSpPr>
        <p:sp>
          <p:nvSpPr>
            <p:cNvPr id="728" name="Google Shape;728;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9" name="Google Shape;729;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0" name="Google Shape;730;p65"/>
          <p:cNvGrpSpPr/>
          <p:nvPr/>
        </p:nvGrpSpPr>
        <p:grpSpPr>
          <a:xfrm flipH="1" rot="-5400000">
            <a:off x="2695743" y="353380"/>
            <a:ext cx="128032" cy="128032"/>
            <a:chOff x="241700" y="2278977"/>
            <a:chExt cx="292777" cy="292777"/>
          </a:xfrm>
        </p:grpSpPr>
        <p:sp>
          <p:nvSpPr>
            <p:cNvPr id="731" name="Google Shape;731;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2" name="Google Shape;732;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3" name="Google Shape;733;p65"/>
          <p:cNvGrpSpPr/>
          <p:nvPr/>
        </p:nvGrpSpPr>
        <p:grpSpPr>
          <a:xfrm flipH="1" rot="-5400000">
            <a:off x="7578736" y="206002"/>
            <a:ext cx="86047" cy="86077"/>
            <a:chOff x="241700" y="2278977"/>
            <a:chExt cx="292777" cy="292777"/>
          </a:xfrm>
        </p:grpSpPr>
        <p:sp>
          <p:nvSpPr>
            <p:cNvPr id="734" name="Google Shape;734;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5" name="Google Shape;735;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6" name="Google Shape;736;p65"/>
          <p:cNvGrpSpPr/>
          <p:nvPr/>
        </p:nvGrpSpPr>
        <p:grpSpPr>
          <a:xfrm flipH="1" rot="-5400000">
            <a:off x="7938075" y="461310"/>
            <a:ext cx="167439" cy="167439"/>
            <a:chOff x="241700" y="2278977"/>
            <a:chExt cx="292777" cy="292777"/>
          </a:xfrm>
        </p:grpSpPr>
        <p:sp>
          <p:nvSpPr>
            <p:cNvPr id="737" name="Google Shape;737;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8" name="Google Shape;738;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9" name="Google Shape;739;p65"/>
          <p:cNvGrpSpPr/>
          <p:nvPr/>
        </p:nvGrpSpPr>
        <p:grpSpPr>
          <a:xfrm flipH="1" rot="-5400000">
            <a:off x="8210718" y="274680"/>
            <a:ext cx="128032" cy="128032"/>
            <a:chOff x="241700" y="2278977"/>
            <a:chExt cx="292777" cy="292777"/>
          </a:xfrm>
        </p:grpSpPr>
        <p:sp>
          <p:nvSpPr>
            <p:cNvPr id="740" name="Google Shape;740;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1" name="Google Shape;741;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42" name="Google Shape;742;p65"/>
          <p:cNvGrpSpPr/>
          <p:nvPr/>
        </p:nvGrpSpPr>
        <p:grpSpPr>
          <a:xfrm flipH="1" rot="-5400000">
            <a:off x="7128450" y="540010"/>
            <a:ext cx="167439" cy="167439"/>
            <a:chOff x="241700" y="2278977"/>
            <a:chExt cx="292777" cy="292777"/>
          </a:xfrm>
        </p:grpSpPr>
        <p:sp>
          <p:nvSpPr>
            <p:cNvPr id="743" name="Google Shape;743;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4" name="Google Shape;744;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45" name="Google Shape;745;p65"/>
          <p:cNvGrpSpPr/>
          <p:nvPr/>
        </p:nvGrpSpPr>
        <p:grpSpPr>
          <a:xfrm flipH="1" rot="-5400000">
            <a:off x="6804600" y="333660"/>
            <a:ext cx="167439" cy="167439"/>
            <a:chOff x="241700" y="2278977"/>
            <a:chExt cx="292777" cy="292777"/>
          </a:xfrm>
        </p:grpSpPr>
        <p:sp>
          <p:nvSpPr>
            <p:cNvPr id="746" name="Google Shape;746;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7" name="Google Shape;747;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48" name="Google Shape;748;p65"/>
          <p:cNvGrpSpPr/>
          <p:nvPr/>
        </p:nvGrpSpPr>
        <p:grpSpPr>
          <a:xfrm flipH="1" rot="-5400000">
            <a:off x="7852011" y="828439"/>
            <a:ext cx="86047" cy="86077"/>
            <a:chOff x="241700" y="2278977"/>
            <a:chExt cx="292777" cy="292777"/>
          </a:xfrm>
        </p:grpSpPr>
        <p:sp>
          <p:nvSpPr>
            <p:cNvPr id="749" name="Google Shape;749;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0" name="Google Shape;750;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51" name="Google Shape;751;p65"/>
          <p:cNvGrpSpPr/>
          <p:nvPr/>
        </p:nvGrpSpPr>
        <p:grpSpPr>
          <a:xfrm flipH="1" rot="-5400000">
            <a:off x="6188711" y="374339"/>
            <a:ext cx="86047" cy="86077"/>
            <a:chOff x="241700" y="2278977"/>
            <a:chExt cx="292777" cy="292777"/>
          </a:xfrm>
        </p:grpSpPr>
        <p:sp>
          <p:nvSpPr>
            <p:cNvPr id="752" name="Google Shape;752;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3" name="Google Shape;753;p6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mbers and text 1">
  <p:cSld name="BLANK_1_1_1_1_1_1_3">
    <p:spTree>
      <p:nvGrpSpPr>
        <p:cNvPr id="754" name="Shape 754"/>
        <p:cNvGrpSpPr/>
        <p:nvPr/>
      </p:nvGrpSpPr>
      <p:grpSpPr>
        <a:xfrm>
          <a:off x="0" y="0"/>
          <a:ext cx="0" cy="0"/>
          <a:chOff x="0" y="0"/>
          <a:chExt cx="0" cy="0"/>
        </a:xfrm>
      </p:grpSpPr>
      <p:grpSp>
        <p:nvGrpSpPr>
          <p:cNvPr id="755" name="Google Shape;755;p66"/>
          <p:cNvGrpSpPr/>
          <p:nvPr/>
        </p:nvGrpSpPr>
        <p:grpSpPr>
          <a:xfrm flipH="1" rot="-10023147">
            <a:off x="-2849438" y="1505650"/>
            <a:ext cx="9722933" cy="9722437"/>
            <a:chOff x="720000" y="-477775"/>
            <a:chExt cx="1017900" cy="1017900"/>
          </a:xfrm>
        </p:grpSpPr>
        <p:sp>
          <p:nvSpPr>
            <p:cNvPr id="756" name="Google Shape;756;p6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7" name="Google Shape;757;p6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58" name="Google Shape;758;p66"/>
          <p:cNvSpPr/>
          <p:nvPr/>
        </p:nvSpPr>
        <p:spPr>
          <a:xfrm flipH="1" rot="-9747487">
            <a:off x="4702074" y="3405700"/>
            <a:ext cx="5922306" cy="592230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9" name="Google Shape;759;p66"/>
          <p:cNvSpPr txBox="1"/>
          <p:nvPr>
            <p:ph type="title"/>
          </p:nvPr>
        </p:nvSpPr>
        <p:spPr>
          <a:xfrm>
            <a:off x="1167763" y="3062950"/>
            <a:ext cx="2939100" cy="8283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4800"/>
              <a:buNone/>
              <a:defRPr sz="4800">
                <a:solidFill>
                  <a:schemeClr val="accent6"/>
                </a:solidFill>
              </a:defRPr>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
        <p:nvSpPr>
          <p:cNvPr id="760" name="Google Shape;760;p66"/>
          <p:cNvSpPr txBox="1"/>
          <p:nvPr>
            <p:ph idx="1" type="subTitle"/>
          </p:nvPr>
        </p:nvSpPr>
        <p:spPr>
          <a:xfrm>
            <a:off x="1167763" y="3845175"/>
            <a:ext cx="2939100" cy="4452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61" name="Google Shape;761;p66"/>
          <p:cNvSpPr txBox="1"/>
          <p:nvPr>
            <p:ph idx="2" type="title"/>
          </p:nvPr>
        </p:nvSpPr>
        <p:spPr>
          <a:xfrm>
            <a:off x="5030513" y="3062925"/>
            <a:ext cx="2945700" cy="8283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4800"/>
              <a:buNone/>
              <a:defRPr sz="4800">
                <a:solidFill>
                  <a:schemeClr val="accent6"/>
                </a:solidFill>
              </a:defRPr>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
        <p:nvSpPr>
          <p:cNvPr id="762" name="Google Shape;762;p66"/>
          <p:cNvSpPr txBox="1"/>
          <p:nvPr>
            <p:ph idx="3" type="subTitle"/>
          </p:nvPr>
        </p:nvSpPr>
        <p:spPr>
          <a:xfrm>
            <a:off x="5030513" y="3845150"/>
            <a:ext cx="2945700" cy="4452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763" name="Google Shape;763;p66"/>
          <p:cNvGrpSpPr/>
          <p:nvPr/>
        </p:nvGrpSpPr>
        <p:grpSpPr>
          <a:xfrm rot="5400000">
            <a:off x="8424001" y="413809"/>
            <a:ext cx="167439" cy="167439"/>
            <a:chOff x="241700" y="2278977"/>
            <a:chExt cx="292777" cy="292777"/>
          </a:xfrm>
        </p:grpSpPr>
        <p:sp>
          <p:nvSpPr>
            <p:cNvPr id="764" name="Google Shape;764;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5" name="Google Shape;765;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66" name="Google Shape;766;p66"/>
          <p:cNvGrpSpPr/>
          <p:nvPr/>
        </p:nvGrpSpPr>
        <p:grpSpPr>
          <a:xfrm rot="5400000">
            <a:off x="7993559" y="232167"/>
            <a:ext cx="128032" cy="128032"/>
            <a:chOff x="241700" y="2278977"/>
            <a:chExt cx="292777" cy="292777"/>
          </a:xfrm>
        </p:grpSpPr>
        <p:sp>
          <p:nvSpPr>
            <p:cNvPr id="767" name="Google Shape;767;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8" name="Google Shape;768;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69" name="Google Shape;769;p66"/>
          <p:cNvGrpSpPr/>
          <p:nvPr/>
        </p:nvGrpSpPr>
        <p:grpSpPr>
          <a:xfrm rot="5400000">
            <a:off x="7564146" y="360173"/>
            <a:ext cx="86047" cy="86077"/>
            <a:chOff x="241700" y="2278977"/>
            <a:chExt cx="292777" cy="292777"/>
          </a:xfrm>
        </p:grpSpPr>
        <p:sp>
          <p:nvSpPr>
            <p:cNvPr id="770" name="Google Shape;770;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1" name="Google Shape;771;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72" name="Google Shape;772;p66"/>
          <p:cNvGrpSpPr/>
          <p:nvPr/>
        </p:nvGrpSpPr>
        <p:grpSpPr>
          <a:xfrm rot="5400000">
            <a:off x="8681694" y="253158"/>
            <a:ext cx="86047" cy="86077"/>
            <a:chOff x="241700" y="2278977"/>
            <a:chExt cx="292777" cy="292777"/>
          </a:xfrm>
        </p:grpSpPr>
        <p:sp>
          <p:nvSpPr>
            <p:cNvPr id="773" name="Google Shape;773;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4" name="Google Shape;774;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75" name="Google Shape;775;p66"/>
          <p:cNvGrpSpPr/>
          <p:nvPr/>
        </p:nvGrpSpPr>
        <p:grpSpPr>
          <a:xfrm rot="5400000">
            <a:off x="7225965" y="199677"/>
            <a:ext cx="86047" cy="86077"/>
            <a:chOff x="241700" y="2278977"/>
            <a:chExt cx="292777" cy="292777"/>
          </a:xfrm>
        </p:grpSpPr>
        <p:sp>
          <p:nvSpPr>
            <p:cNvPr id="776" name="Google Shape;776;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7" name="Google Shape;777;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78" name="Google Shape;778;p66"/>
          <p:cNvGrpSpPr/>
          <p:nvPr/>
        </p:nvGrpSpPr>
        <p:grpSpPr>
          <a:xfrm rot="5400000">
            <a:off x="6853197" y="319497"/>
            <a:ext cx="167439" cy="167439"/>
            <a:chOff x="241700" y="2278977"/>
            <a:chExt cx="292777" cy="292777"/>
          </a:xfrm>
        </p:grpSpPr>
        <p:sp>
          <p:nvSpPr>
            <p:cNvPr id="779" name="Google Shape;779;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0" name="Google Shape;780;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81" name="Google Shape;781;p66"/>
          <p:cNvGrpSpPr/>
          <p:nvPr/>
        </p:nvGrpSpPr>
        <p:grpSpPr>
          <a:xfrm rot="5400000">
            <a:off x="6424561" y="339192"/>
            <a:ext cx="128032" cy="128032"/>
            <a:chOff x="241700" y="2278977"/>
            <a:chExt cx="292777" cy="292777"/>
          </a:xfrm>
        </p:grpSpPr>
        <p:sp>
          <p:nvSpPr>
            <p:cNvPr id="782" name="Google Shape;782;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3" name="Google Shape;783;p6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2">
  <p:cSld name="BLANK_1_1_1_2_1_1_1">
    <p:spTree>
      <p:nvGrpSpPr>
        <p:cNvPr id="784" name="Shape 784"/>
        <p:cNvGrpSpPr/>
        <p:nvPr/>
      </p:nvGrpSpPr>
      <p:grpSpPr>
        <a:xfrm>
          <a:off x="0" y="0"/>
          <a:ext cx="0" cy="0"/>
          <a:chOff x="0" y="0"/>
          <a:chExt cx="0" cy="0"/>
        </a:xfrm>
      </p:grpSpPr>
      <p:grpSp>
        <p:nvGrpSpPr>
          <p:cNvPr id="785" name="Google Shape;785;p69"/>
          <p:cNvGrpSpPr/>
          <p:nvPr/>
        </p:nvGrpSpPr>
        <p:grpSpPr>
          <a:xfrm rot="10023149">
            <a:off x="724744" y="813861"/>
            <a:ext cx="8194686" cy="8194289"/>
            <a:chOff x="720000" y="-477775"/>
            <a:chExt cx="1017900" cy="1017900"/>
          </a:xfrm>
        </p:grpSpPr>
        <p:sp>
          <p:nvSpPr>
            <p:cNvPr id="786" name="Google Shape;786;p6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7" name="Google Shape;787;p6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88" name="Google Shape;788;p69"/>
          <p:cNvSpPr/>
          <p:nvPr/>
        </p:nvSpPr>
        <p:spPr>
          <a:xfrm rot="9747419">
            <a:off x="-1055520" y="1543135"/>
            <a:ext cx="4991343" cy="4991343"/>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9" name="Google Shape;789;p69"/>
          <p:cNvSpPr/>
          <p:nvPr/>
        </p:nvSpPr>
        <p:spPr>
          <a:xfrm rot="6195567">
            <a:off x="7023107" y="2091161"/>
            <a:ext cx="3536786" cy="3590484"/>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0" name="Google Shape;790;p69"/>
          <p:cNvSpPr txBox="1"/>
          <p:nvPr>
            <p:ph type="title"/>
          </p:nvPr>
        </p:nvSpPr>
        <p:spPr>
          <a:xfrm>
            <a:off x="743125" y="3174054"/>
            <a:ext cx="23364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Clr>
                <a:schemeClr val="accent1"/>
              </a:buClr>
              <a:buSzPts val="2500"/>
              <a:buNone/>
              <a:defRPr sz="2500">
                <a:solidFill>
                  <a:schemeClr val="accent1"/>
                </a:solidFill>
              </a:defRPr>
            </a:lvl2pPr>
            <a:lvl3pPr lvl="2" algn="ctr">
              <a:lnSpc>
                <a:spcPct val="100000"/>
              </a:lnSpc>
              <a:spcBef>
                <a:spcPts val="0"/>
              </a:spcBef>
              <a:spcAft>
                <a:spcPts val="0"/>
              </a:spcAft>
              <a:buClr>
                <a:schemeClr val="accent1"/>
              </a:buClr>
              <a:buSzPts val="2500"/>
              <a:buNone/>
              <a:defRPr sz="2500">
                <a:solidFill>
                  <a:schemeClr val="accent1"/>
                </a:solidFill>
              </a:defRPr>
            </a:lvl3pPr>
            <a:lvl4pPr lvl="3" algn="ctr">
              <a:lnSpc>
                <a:spcPct val="100000"/>
              </a:lnSpc>
              <a:spcBef>
                <a:spcPts val="0"/>
              </a:spcBef>
              <a:spcAft>
                <a:spcPts val="0"/>
              </a:spcAft>
              <a:buClr>
                <a:schemeClr val="accent1"/>
              </a:buClr>
              <a:buSzPts val="2500"/>
              <a:buNone/>
              <a:defRPr sz="2500">
                <a:solidFill>
                  <a:schemeClr val="accent1"/>
                </a:solidFill>
              </a:defRPr>
            </a:lvl4pPr>
            <a:lvl5pPr lvl="4" algn="ctr">
              <a:lnSpc>
                <a:spcPct val="100000"/>
              </a:lnSpc>
              <a:spcBef>
                <a:spcPts val="0"/>
              </a:spcBef>
              <a:spcAft>
                <a:spcPts val="0"/>
              </a:spcAft>
              <a:buClr>
                <a:schemeClr val="accent1"/>
              </a:buClr>
              <a:buSzPts val="2500"/>
              <a:buNone/>
              <a:defRPr sz="2500">
                <a:solidFill>
                  <a:schemeClr val="accent1"/>
                </a:solidFill>
              </a:defRPr>
            </a:lvl5pPr>
            <a:lvl6pPr lvl="5" algn="ctr">
              <a:lnSpc>
                <a:spcPct val="100000"/>
              </a:lnSpc>
              <a:spcBef>
                <a:spcPts val="0"/>
              </a:spcBef>
              <a:spcAft>
                <a:spcPts val="0"/>
              </a:spcAft>
              <a:buClr>
                <a:schemeClr val="accent1"/>
              </a:buClr>
              <a:buSzPts val="2500"/>
              <a:buNone/>
              <a:defRPr sz="2500">
                <a:solidFill>
                  <a:schemeClr val="accent1"/>
                </a:solidFill>
              </a:defRPr>
            </a:lvl6pPr>
            <a:lvl7pPr lvl="6" algn="ctr">
              <a:lnSpc>
                <a:spcPct val="100000"/>
              </a:lnSpc>
              <a:spcBef>
                <a:spcPts val="0"/>
              </a:spcBef>
              <a:spcAft>
                <a:spcPts val="0"/>
              </a:spcAft>
              <a:buClr>
                <a:schemeClr val="accent1"/>
              </a:buClr>
              <a:buSzPts val="2500"/>
              <a:buNone/>
              <a:defRPr sz="2500">
                <a:solidFill>
                  <a:schemeClr val="accent1"/>
                </a:solidFill>
              </a:defRPr>
            </a:lvl7pPr>
            <a:lvl8pPr lvl="7" algn="ctr">
              <a:lnSpc>
                <a:spcPct val="100000"/>
              </a:lnSpc>
              <a:spcBef>
                <a:spcPts val="0"/>
              </a:spcBef>
              <a:spcAft>
                <a:spcPts val="0"/>
              </a:spcAft>
              <a:buClr>
                <a:schemeClr val="accent1"/>
              </a:buClr>
              <a:buSzPts val="2500"/>
              <a:buNone/>
              <a:defRPr sz="2500">
                <a:solidFill>
                  <a:schemeClr val="accent1"/>
                </a:solidFill>
              </a:defRPr>
            </a:lvl8pPr>
            <a:lvl9pPr lvl="8" algn="ctr">
              <a:lnSpc>
                <a:spcPct val="100000"/>
              </a:lnSpc>
              <a:spcBef>
                <a:spcPts val="0"/>
              </a:spcBef>
              <a:spcAft>
                <a:spcPts val="0"/>
              </a:spcAft>
              <a:buClr>
                <a:schemeClr val="accent1"/>
              </a:buClr>
              <a:buSzPts val="2500"/>
              <a:buNone/>
              <a:defRPr sz="2500">
                <a:solidFill>
                  <a:schemeClr val="accent1"/>
                </a:solidFill>
              </a:defRPr>
            </a:lvl9pPr>
          </a:lstStyle>
          <a:p/>
        </p:txBody>
      </p:sp>
      <p:sp>
        <p:nvSpPr>
          <p:cNvPr id="791" name="Google Shape;791;p69"/>
          <p:cNvSpPr txBox="1"/>
          <p:nvPr>
            <p:ph idx="1" type="subTitle"/>
          </p:nvPr>
        </p:nvSpPr>
        <p:spPr>
          <a:xfrm>
            <a:off x="743125" y="3604490"/>
            <a:ext cx="23364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92" name="Google Shape;792;p69"/>
          <p:cNvSpPr txBox="1"/>
          <p:nvPr>
            <p:ph idx="2" type="title"/>
          </p:nvPr>
        </p:nvSpPr>
        <p:spPr>
          <a:xfrm>
            <a:off x="3403800" y="3174054"/>
            <a:ext cx="23364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Clr>
                <a:schemeClr val="accent1"/>
              </a:buClr>
              <a:buSzPts val="2500"/>
              <a:buNone/>
              <a:defRPr sz="2500">
                <a:solidFill>
                  <a:schemeClr val="accent1"/>
                </a:solidFill>
              </a:defRPr>
            </a:lvl2pPr>
            <a:lvl3pPr lvl="2" algn="ctr">
              <a:lnSpc>
                <a:spcPct val="100000"/>
              </a:lnSpc>
              <a:spcBef>
                <a:spcPts val="0"/>
              </a:spcBef>
              <a:spcAft>
                <a:spcPts val="0"/>
              </a:spcAft>
              <a:buClr>
                <a:schemeClr val="accent1"/>
              </a:buClr>
              <a:buSzPts val="2500"/>
              <a:buNone/>
              <a:defRPr sz="2500">
                <a:solidFill>
                  <a:schemeClr val="accent1"/>
                </a:solidFill>
              </a:defRPr>
            </a:lvl3pPr>
            <a:lvl4pPr lvl="3" algn="ctr">
              <a:lnSpc>
                <a:spcPct val="100000"/>
              </a:lnSpc>
              <a:spcBef>
                <a:spcPts val="0"/>
              </a:spcBef>
              <a:spcAft>
                <a:spcPts val="0"/>
              </a:spcAft>
              <a:buClr>
                <a:schemeClr val="accent1"/>
              </a:buClr>
              <a:buSzPts val="2500"/>
              <a:buNone/>
              <a:defRPr sz="2500">
                <a:solidFill>
                  <a:schemeClr val="accent1"/>
                </a:solidFill>
              </a:defRPr>
            </a:lvl4pPr>
            <a:lvl5pPr lvl="4" algn="ctr">
              <a:lnSpc>
                <a:spcPct val="100000"/>
              </a:lnSpc>
              <a:spcBef>
                <a:spcPts val="0"/>
              </a:spcBef>
              <a:spcAft>
                <a:spcPts val="0"/>
              </a:spcAft>
              <a:buClr>
                <a:schemeClr val="accent1"/>
              </a:buClr>
              <a:buSzPts val="2500"/>
              <a:buNone/>
              <a:defRPr sz="2500">
                <a:solidFill>
                  <a:schemeClr val="accent1"/>
                </a:solidFill>
              </a:defRPr>
            </a:lvl5pPr>
            <a:lvl6pPr lvl="5" algn="ctr">
              <a:lnSpc>
                <a:spcPct val="100000"/>
              </a:lnSpc>
              <a:spcBef>
                <a:spcPts val="0"/>
              </a:spcBef>
              <a:spcAft>
                <a:spcPts val="0"/>
              </a:spcAft>
              <a:buClr>
                <a:schemeClr val="accent1"/>
              </a:buClr>
              <a:buSzPts val="2500"/>
              <a:buNone/>
              <a:defRPr sz="2500">
                <a:solidFill>
                  <a:schemeClr val="accent1"/>
                </a:solidFill>
              </a:defRPr>
            </a:lvl6pPr>
            <a:lvl7pPr lvl="6" algn="ctr">
              <a:lnSpc>
                <a:spcPct val="100000"/>
              </a:lnSpc>
              <a:spcBef>
                <a:spcPts val="0"/>
              </a:spcBef>
              <a:spcAft>
                <a:spcPts val="0"/>
              </a:spcAft>
              <a:buClr>
                <a:schemeClr val="accent1"/>
              </a:buClr>
              <a:buSzPts val="2500"/>
              <a:buNone/>
              <a:defRPr sz="2500">
                <a:solidFill>
                  <a:schemeClr val="accent1"/>
                </a:solidFill>
              </a:defRPr>
            </a:lvl7pPr>
            <a:lvl8pPr lvl="7" algn="ctr">
              <a:lnSpc>
                <a:spcPct val="100000"/>
              </a:lnSpc>
              <a:spcBef>
                <a:spcPts val="0"/>
              </a:spcBef>
              <a:spcAft>
                <a:spcPts val="0"/>
              </a:spcAft>
              <a:buClr>
                <a:schemeClr val="accent1"/>
              </a:buClr>
              <a:buSzPts val="2500"/>
              <a:buNone/>
              <a:defRPr sz="2500">
                <a:solidFill>
                  <a:schemeClr val="accent1"/>
                </a:solidFill>
              </a:defRPr>
            </a:lvl8pPr>
            <a:lvl9pPr lvl="8" algn="ctr">
              <a:lnSpc>
                <a:spcPct val="100000"/>
              </a:lnSpc>
              <a:spcBef>
                <a:spcPts val="0"/>
              </a:spcBef>
              <a:spcAft>
                <a:spcPts val="0"/>
              </a:spcAft>
              <a:buClr>
                <a:schemeClr val="accent1"/>
              </a:buClr>
              <a:buSzPts val="2500"/>
              <a:buNone/>
              <a:defRPr sz="2500">
                <a:solidFill>
                  <a:schemeClr val="accent1"/>
                </a:solidFill>
              </a:defRPr>
            </a:lvl9pPr>
          </a:lstStyle>
          <a:p/>
        </p:txBody>
      </p:sp>
      <p:sp>
        <p:nvSpPr>
          <p:cNvPr id="793" name="Google Shape;793;p69"/>
          <p:cNvSpPr txBox="1"/>
          <p:nvPr>
            <p:ph idx="3" type="subTitle"/>
          </p:nvPr>
        </p:nvSpPr>
        <p:spPr>
          <a:xfrm>
            <a:off x="3403800" y="3604490"/>
            <a:ext cx="23364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94" name="Google Shape;794;p69"/>
          <p:cNvSpPr txBox="1"/>
          <p:nvPr>
            <p:ph idx="4" type="title"/>
          </p:nvPr>
        </p:nvSpPr>
        <p:spPr>
          <a:xfrm>
            <a:off x="6064463" y="3174054"/>
            <a:ext cx="2336400" cy="527700"/>
          </a:xfrm>
          <a:prstGeom prst="rect">
            <a:avLst/>
          </a:prstGeom>
          <a:noFill/>
          <a:ln>
            <a:noFill/>
          </a:ln>
        </p:spPr>
        <p:txBody>
          <a:bodyPr anchorCtr="0" anchor="b" bIns="90000" lIns="90000" spcFirstLastPara="1" rIns="90000" wrap="square" tIns="90000">
            <a:noAutofit/>
          </a:bodyPr>
          <a:lstStyle>
            <a:lvl1pPr lvl="0" marR="0" algn="ctr">
              <a:lnSpc>
                <a:spcPct val="100000"/>
              </a:lnSpc>
              <a:spcBef>
                <a:spcPts val="0"/>
              </a:spcBef>
              <a:spcAft>
                <a:spcPts val="0"/>
              </a:spcAft>
              <a:buClr>
                <a:schemeClr val="accent1"/>
              </a:buClr>
              <a:buSzPts val="2000"/>
              <a:buNone/>
              <a:defRPr sz="1900">
                <a:solidFill>
                  <a:schemeClr val="accent1"/>
                </a:solidFill>
              </a:defRPr>
            </a:lvl1pPr>
            <a:lvl2pPr lvl="1" algn="ctr">
              <a:lnSpc>
                <a:spcPct val="100000"/>
              </a:lnSpc>
              <a:spcBef>
                <a:spcPts val="0"/>
              </a:spcBef>
              <a:spcAft>
                <a:spcPts val="0"/>
              </a:spcAft>
              <a:buClr>
                <a:schemeClr val="accent1"/>
              </a:buClr>
              <a:buSzPts val="2500"/>
              <a:buNone/>
              <a:defRPr sz="2500">
                <a:solidFill>
                  <a:schemeClr val="accent1"/>
                </a:solidFill>
              </a:defRPr>
            </a:lvl2pPr>
            <a:lvl3pPr lvl="2" algn="ctr">
              <a:lnSpc>
                <a:spcPct val="100000"/>
              </a:lnSpc>
              <a:spcBef>
                <a:spcPts val="0"/>
              </a:spcBef>
              <a:spcAft>
                <a:spcPts val="0"/>
              </a:spcAft>
              <a:buClr>
                <a:schemeClr val="accent1"/>
              </a:buClr>
              <a:buSzPts val="2500"/>
              <a:buNone/>
              <a:defRPr sz="2500">
                <a:solidFill>
                  <a:schemeClr val="accent1"/>
                </a:solidFill>
              </a:defRPr>
            </a:lvl3pPr>
            <a:lvl4pPr lvl="3" algn="ctr">
              <a:lnSpc>
                <a:spcPct val="100000"/>
              </a:lnSpc>
              <a:spcBef>
                <a:spcPts val="0"/>
              </a:spcBef>
              <a:spcAft>
                <a:spcPts val="0"/>
              </a:spcAft>
              <a:buClr>
                <a:schemeClr val="accent1"/>
              </a:buClr>
              <a:buSzPts val="2500"/>
              <a:buNone/>
              <a:defRPr sz="2500">
                <a:solidFill>
                  <a:schemeClr val="accent1"/>
                </a:solidFill>
              </a:defRPr>
            </a:lvl4pPr>
            <a:lvl5pPr lvl="4" algn="ctr">
              <a:lnSpc>
                <a:spcPct val="100000"/>
              </a:lnSpc>
              <a:spcBef>
                <a:spcPts val="0"/>
              </a:spcBef>
              <a:spcAft>
                <a:spcPts val="0"/>
              </a:spcAft>
              <a:buClr>
                <a:schemeClr val="accent1"/>
              </a:buClr>
              <a:buSzPts val="2500"/>
              <a:buNone/>
              <a:defRPr sz="2500">
                <a:solidFill>
                  <a:schemeClr val="accent1"/>
                </a:solidFill>
              </a:defRPr>
            </a:lvl5pPr>
            <a:lvl6pPr lvl="5" algn="ctr">
              <a:lnSpc>
                <a:spcPct val="100000"/>
              </a:lnSpc>
              <a:spcBef>
                <a:spcPts val="0"/>
              </a:spcBef>
              <a:spcAft>
                <a:spcPts val="0"/>
              </a:spcAft>
              <a:buClr>
                <a:schemeClr val="accent1"/>
              </a:buClr>
              <a:buSzPts val="2500"/>
              <a:buNone/>
              <a:defRPr sz="2500">
                <a:solidFill>
                  <a:schemeClr val="accent1"/>
                </a:solidFill>
              </a:defRPr>
            </a:lvl6pPr>
            <a:lvl7pPr lvl="6" algn="ctr">
              <a:lnSpc>
                <a:spcPct val="100000"/>
              </a:lnSpc>
              <a:spcBef>
                <a:spcPts val="0"/>
              </a:spcBef>
              <a:spcAft>
                <a:spcPts val="0"/>
              </a:spcAft>
              <a:buClr>
                <a:schemeClr val="accent1"/>
              </a:buClr>
              <a:buSzPts val="2500"/>
              <a:buNone/>
              <a:defRPr sz="2500">
                <a:solidFill>
                  <a:schemeClr val="accent1"/>
                </a:solidFill>
              </a:defRPr>
            </a:lvl7pPr>
            <a:lvl8pPr lvl="7" algn="ctr">
              <a:lnSpc>
                <a:spcPct val="100000"/>
              </a:lnSpc>
              <a:spcBef>
                <a:spcPts val="0"/>
              </a:spcBef>
              <a:spcAft>
                <a:spcPts val="0"/>
              </a:spcAft>
              <a:buClr>
                <a:schemeClr val="accent1"/>
              </a:buClr>
              <a:buSzPts val="2500"/>
              <a:buNone/>
              <a:defRPr sz="2500">
                <a:solidFill>
                  <a:schemeClr val="accent1"/>
                </a:solidFill>
              </a:defRPr>
            </a:lvl8pPr>
            <a:lvl9pPr lvl="8" algn="ctr">
              <a:lnSpc>
                <a:spcPct val="100000"/>
              </a:lnSpc>
              <a:spcBef>
                <a:spcPts val="0"/>
              </a:spcBef>
              <a:spcAft>
                <a:spcPts val="0"/>
              </a:spcAft>
              <a:buClr>
                <a:schemeClr val="accent1"/>
              </a:buClr>
              <a:buSzPts val="2500"/>
              <a:buNone/>
              <a:defRPr sz="2500">
                <a:solidFill>
                  <a:schemeClr val="accent1"/>
                </a:solidFill>
              </a:defRPr>
            </a:lvl9pPr>
          </a:lstStyle>
          <a:p/>
        </p:txBody>
      </p:sp>
      <p:sp>
        <p:nvSpPr>
          <p:cNvPr id="795" name="Google Shape;795;p69"/>
          <p:cNvSpPr txBox="1"/>
          <p:nvPr>
            <p:ph idx="5" type="subTitle"/>
          </p:nvPr>
        </p:nvSpPr>
        <p:spPr>
          <a:xfrm>
            <a:off x="6064463" y="3604490"/>
            <a:ext cx="2336400" cy="4848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grpSp>
        <p:nvGrpSpPr>
          <p:cNvPr id="796" name="Google Shape;796;p69"/>
          <p:cNvGrpSpPr/>
          <p:nvPr/>
        </p:nvGrpSpPr>
        <p:grpSpPr>
          <a:xfrm rot="5400000">
            <a:off x="211406" y="629819"/>
            <a:ext cx="227664" cy="227664"/>
            <a:chOff x="241700" y="2278977"/>
            <a:chExt cx="292777" cy="292777"/>
          </a:xfrm>
        </p:grpSpPr>
        <p:sp>
          <p:nvSpPr>
            <p:cNvPr id="797" name="Google Shape;797;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8" name="Google Shape;798;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99" name="Google Shape;799;p69"/>
          <p:cNvGrpSpPr/>
          <p:nvPr/>
        </p:nvGrpSpPr>
        <p:grpSpPr>
          <a:xfrm rot="5400000">
            <a:off x="439089" y="1208615"/>
            <a:ext cx="174056" cy="174085"/>
            <a:chOff x="241700" y="2278977"/>
            <a:chExt cx="292777" cy="292777"/>
          </a:xfrm>
        </p:grpSpPr>
        <p:sp>
          <p:nvSpPr>
            <p:cNvPr id="800" name="Google Shape;800;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1" name="Google Shape;801;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2" name="Google Shape;802;p69"/>
          <p:cNvGrpSpPr/>
          <p:nvPr/>
        </p:nvGrpSpPr>
        <p:grpSpPr>
          <a:xfrm rot="5400000">
            <a:off x="238211" y="1802098"/>
            <a:ext cx="174056" cy="174056"/>
            <a:chOff x="241700" y="2278977"/>
            <a:chExt cx="292777" cy="292777"/>
          </a:xfrm>
        </p:grpSpPr>
        <p:sp>
          <p:nvSpPr>
            <p:cNvPr id="803" name="Google Shape;803;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4" name="Google Shape;804;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5" name="Google Shape;805;p69"/>
          <p:cNvGrpSpPr/>
          <p:nvPr/>
        </p:nvGrpSpPr>
        <p:grpSpPr>
          <a:xfrm rot="5400000">
            <a:off x="412276" y="2442402"/>
            <a:ext cx="129349" cy="129349"/>
            <a:chOff x="241700" y="2278977"/>
            <a:chExt cx="292777" cy="292777"/>
          </a:xfrm>
        </p:grpSpPr>
        <p:sp>
          <p:nvSpPr>
            <p:cNvPr id="806" name="Google Shape;806;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7" name="Google Shape;807;p6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08" name="Google Shape;808;p69"/>
          <p:cNvSpPr txBox="1"/>
          <p:nvPr>
            <p:ph idx="6"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TITLE_ONLY_2">
    <p:bg>
      <p:bgPr>
        <a:solidFill>
          <a:schemeClr val="accent3"/>
        </a:solidFill>
      </p:bgPr>
    </p:bg>
    <p:spTree>
      <p:nvGrpSpPr>
        <p:cNvPr id="809" name="Shape 809"/>
        <p:cNvGrpSpPr/>
        <p:nvPr/>
      </p:nvGrpSpPr>
      <p:grpSpPr>
        <a:xfrm>
          <a:off x="0" y="0"/>
          <a:ext cx="0" cy="0"/>
          <a:chOff x="0" y="0"/>
          <a:chExt cx="0" cy="0"/>
        </a:xfrm>
      </p:grpSpPr>
      <p:sp>
        <p:nvSpPr>
          <p:cNvPr id="810" name="Google Shape;810;p70"/>
          <p:cNvSpPr/>
          <p:nvPr/>
        </p:nvSpPr>
        <p:spPr>
          <a:xfrm rot="-2549533">
            <a:off x="8038490" y="4398836"/>
            <a:ext cx="2142889" cy="214288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11" name="Google Shape;811;p70"/>
          <p:cNvGrpSpPr/>
          <p:nvPr/>
        </p:nvGrpSpPr>
        <p:grpSpPr>
          <a:xfrm rot="10800000">
            <a:off x="8375776" y="4730375"/>
            <a:ext cx="197508" cy="197537"/>
            <a:chOff x="241700" y="2278977"/>
            <a:chExt cx="292777" cy="292777"/>
          </a:xfrm>
        </p:grpSpPr>
        <p:sp>
          <p:nvSpPr>
            <p:cNvPr id="812" name="Google Shape;812;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3" name="Google Shape;813;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14" name="Google Shape;814;p70"/>
          <p:cNvGrpSpPr/>
          <p:nvPr/>
        </p:nvGrpSpPr>
        <p:grpSpPr>
          <a:xfrm rot="10800000">
            <a:off x="8049347" y="4657081"/>
            <a:ext cx="151015" cy="151044"/>
            <a:chOff x="241700" y="2278977"/>
            <a:chExt cx="292777" cy="292777"/>
          </a:xfrm>
        </p:grpSpPr>
        <p:sp>
          <p:nvSpPr>
            <p:cNvPr id="815" name="Google Shape;815;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6" name="Google Shape;816;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17" name="Google Shape;817;p70"/>
          <p:cNvGrpSpPr/>
          <p:nvPr/>
        </p:nvGrpSpPr>
        <p:grpSpPr>
          <a:xfrm rot="10800000">
            <a:off x="7713457" y="4927904"/>
            <a:ext cx="101799" cy="101828"/>
            <a:chOff x="241700" y="2278977"/>
            <a:chExt cx="292777" cy="292777"/>
          </a:xfrm>
        </p:grpSpPr>
        <p:sp>
          <p:nvSpPr>
            <p:cNvPr id="818" name="Google Shape;818;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9" name="Google Shape;819;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20" name="Google Shape;820;p70"/>
          <p:cNvGrpSpPr/>
          <p:nvPr/>
        </p:nvGrpSpPr>
        <p:grpSpPr>
          <a:xfrm rot="10800000">
            <a:off x="7301721" y="4808134"/>
            <a:ext cx="101799" cy="101828"/>
            <a:chOff x="241700" y="2278977"/>
            <a:chExt cx="292777" cy="292777"/>
          </a:xfrm>
        </p:grpSpPr>
        <p:sp>
          <p:nvSpPr>
            <p:cNvPr id="821" name="Google Shape;821;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2" name="Google Shape;822;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23" name="Google Shape;823;p70"/>
          <p:cNvGrpSpPr/>
          <p:nvPr/>
        </p:nvGrpSpPr>
        <p:grpSpPr>
          <a:xfrm rot="10800000">
            <a:off x="8787669" y="4541825"/>
            <a:ext cx="58614" cy="58614"/>
            <a:chOff x="241700" y="2278977"/>
            <a:chExt cx="292777" cy="292777"/>
          </a:xfrm>
        </p:grpSpPr>
        <p:sp>
          <p:nvSpPr>
            <p:cNvPr id="824" name="Google Shape;824;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5" name="Google Shape;825;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26" name="Google Shape;826;p70"/>
          <p:cNvSpPr/>
          <p:nvPr/>
        </p:nvSpPr>
        <p:spPr>
          <a:xfrm rot="2573674">
            <a:off x="-2139573" y="-2229876"/>
            <a:ext cx="3389400" cy="33894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27" name="Google Shape;827;p70"/>
          <p:cNvGrpSpPr/>
          <p:nvPr/>
        </p:nvGrpSpPr>
        <p:grpSpPr>
          <a:xfrm>
            <a:off x="848887" y="147054"/>
            <a:ext cx="164424" cy="164453"/>
            <a:chOff x="241700" y="2278977"/>
            <a:chExt cx="292777" cy="292777"/>
          </a:xfrm>
        </p:grpSpPr>
        <p:sp>
          <p:nvSpPr>
            <p:cNvPr id="828" name="Google Shape;828;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9" name="Google Shape;829;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0" name="Google Shape;830;p70"/>
          <p:cNvGrpSpPr/>
          <p:nvPr/>
        </p:nvGrpSpPr>
        <p:grpSpPr>
          <a:xfrm>
            <a:off x="1312430" y="53555"/>
            <a:ext cx="125719" cy="125748"/>
            <a:chOff x="241700" y="2278977"/>
            <a:chExt cx="292777" cy="292777"/>
          </a:xfrm>
        </p:grpSpPr>
        <p:sp>
          <p:nvSpPr>
            <p:cNvPr id="831" name="Google Shape;831;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2" name="Google Shape;832;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3" name="Google Shape;833;p70"/>
          <p:cNvGrpSpPr/>
          <p:nvPr/>
        </p:nvGrpSpPr>
        <p:grpSpPr>
          <a:xfrm>
            <a:off x="1680732" y="173579"/>
            <a:ext cx="84759" cy="84759"/>
            <a:chOff x="241700" y="2278977"/>
            <a:chExt cx="292777" cy="292777"/>
          </a:xfrm>
        </p:grpSpPr>
        <p:sp>
          <p:nvSpPr>
            <p:cNvPr id="834" name="Google Shape;834;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5" name="Google Shape;835;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6" name="Google Shape;836;p70"/>
          <p:cNvGrpSpPr/>
          <p:nvPr/>
        </p:nvGrpSpPr>
        <p:grpSpPr>
          <a:xfrm>
            <a:off x="797023" y="529645"/>
            <a:ext cx="84759" cy="84759"/>
            <a:chOff x="241700" y="2278977"/>
            <a:chExt cx="292777" cy="292777"/>
          </a:xfrm>
        </p:grpSpPr>
        <p:sp>
          <p:nvSpPr>
            <p:cNvPr id="837" name="Google Shape;837;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8" name="Google Shape;838;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9" name="Google Shape;839;p70"/>
          <p:cNvGrpSpPr/>
          <p:nvPr/>
        </p:nvGrpSpPr>
        <p:grpSpPr>
          <a:xfrm>
            <a:off x="569550" y="653495"/>
            <a:ext cx="58614" cy="58614"/>
            <a:chOff x="241700" y="2278977"/>
            <a:chExt cx="292777" cy="292777"/>
          </a:xfrm>
        </p:grpSpPr>
        <p:sp>
          <p:nvSpPr>
            <p:cNvPr id="840" name="Google Shape;840;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1" name="Google Shape;841;p7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42" name="Google Shape;842;p70"/>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1">
  <p:cSld name="CUSTOM_3">
    <p:spTree>
      <p:nvGrpSpPr>
        <p:cNvPr id="843" name="Shape 843"/>
        <p:cNvGrpSpPr/>
        <p:nvPr/>
      </p:nvGrpSpPr>
      <p:grpSpPr>
        <a:xfrm>
          <a:off x="0" y="0"/>
          <a:ext cx="0" cy="0"/>
          <a:chOff x="0" y="0"/>
          <a:chExt cx="0" cy="0"/>
        </a:xfrm>
      </p:grpSpPr>
      <p:grpSp>
        <p:nvGrpSpPr>
          <p:cNvPr id="844" name="Google Shape;844;p72"/>
          <p:cNvGrpSpPr/>
          <p:nvPr/>
        </p:nvGrpSpPr>
        <p:grpSpPr>
          <a:xfrm>
            <a:off x="-1722250" y="1973314"/>
            <a:ext cx="4026326" cy="4754010"/>
            <a:chOff x="-1722250" y="1973314"/>
            <a:chExt cx="4026326" cy="4754010"/>
          </a:xfrm>
        </p:grpSpPr>
        <p:sp>
          <p:nvSpPr>
            <p:cNvPr id="845" name="Google Shape;845;p72"/>
            <p:cNvSpPr/>
            <p:nvPr/>
          </p:nvSpPr>
          <p:spPr>
            <a:xfrm flipH="1" rot="-9587739">
              <a:off x="697181" y="4943497"/>
              <a:ext cx="1407189" cy="140718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46" name="Google Shape;846;p72"/>
            <p:cNvGrpSpPr/>
            <p:nvPr/>
          </p:nvGrpSpPr>
          <p:grpSpPr>
            <a:xfrm flipH="1" rot="-4810411">
              <a:off x="-1078714" y="4104782"/>
              <a:ext cx="2432846" cy="2432746"/>
              <a:chOff x="720000" y="-477775"/>
              <a:chExt cx="1017900" cy="1017900"/>
            </a:xfrm>
          </p:grpSpPr>
          <p:sp>
            <p:nvSpPr>
              <p:cNvPr id="847" name="Google Shape;847;p72"/>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8" name="Google Shape;848;p72"/>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49" name="Google Shape;849;p72"/>
            <p:cNvSpPr/>
            <p:nvPr/>
          </p:nvSpPr>
          <p:spPr>
            <a:xfrm flipH="1" rot="-9956422">
              <a:off x="-1513423" y="2182141"/>
              <a:ext cx="1961046" cy="196104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50" name="Google Shape;850;p72"/>
          <p:cNvSpPr txBox="1"/>
          <p:nvPr>
            <p:ph type="title"/>
          </p:nvPr>
        </p:nvSpPr>
        <p:spPr>
          <a:xfrm>
            <a:off x="1447800" y="2190475"/>
            <a:ext cx="2731200" cy="13647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SzPts val="4800"/>
              <a:buNone/>
              <a:defRPr sz="3600"/>
            </a:lvl1pPr>
            <a:lvl2pPr lvl="1" algn="r">
              <a:lnSpc>
                <a:spcPct val="100000"/>
              </a:lnSpc>
              <a:spcBef>
                <a:spcPts val="0"/>
              </a:spcBef>
              <a:spcAft>
                <a:spcPts val="0"/>
              </a:spcAft>
              <a:buSzPts val="4800"/>
              <a:buNone/>
              <a:defRPr sz="4800">
                <a:latin typeface="Arial"/>
                <a:ea typeface="Arial"/>
                <a:cs typeface="Arial"/>
                <a:sym typeface="Arial"/>
              </a:defRPr>
            </a:lvl2pPr>
            <a:lvl3pPr lvl="2" algn="r">
              <a:lnSpc>
                <a:spcPct val="100000"/>
              </a:lnSpc>
              <a:spcBef>
                <a:spcPts val="0"/>
              </a:spcBef>
              <a:spcAft>
                <a:spcPts val="0"/>
              </a:spcAft>
              <a:buSzPts val="4800"/>
              <a:buNone/>
              <a:defRPr sz="4800">
                <a:latin typeface="Arial"/>
                <a:ea typeface="Arial"/>
                <a:cs typeface="Arial"/>
                <a:sym typeface="Arial"/>
              </a:defRPr>
            </a:lvl3pPr>
            <a:lvl4pPr lvl="3" algn="r">
              <a:lnSpc>
                <a:spcPct val="100000"/>
              </a:lnSpc>
              <a:spcBef>
                <a:spcPts val="0"/>
              </a:spcBef>
              <a:spcAft>
                <a:spcPts val="0"/>
              </a:spcAft>
              <a:buSzPts val="4800"/>
              <a:buNone/>
              <a:defRPr sz="4800">
                <a:latin typeface="Arial"/>
                <a:ea typeface="Arial"/>
                <a:cs typeface="Arial"/>
                <a:sym typeface="Arial"/>
              </a:defRPr>
            </a:lvl4pPr>
            <a:lvl5pPr lvl="4" algn="r">
              <a:lnSpc>
                <a:spcPct val="100000"/>
              </a:lnSpc>
              <a:spcBef>
                <a:spcPts val="0"/>
              </a:spcBef>
              <a:spcAft>
                <a:spcPts val="0"/>
              </a:spcAft>
              <a:buSzPts val="4800"/>
              <a:buNone/>
              <a:defRPr sz="4800">
                <a:latin typeface="Arial"/>
                <a:ea typeface="Arial"/>
                <a:cs typeface="Arial"/>
                <a:sym typeface="Arial"/>
              </a:defRPr>
            </a:lvl5pPr>
            <a:lvl6pPr lvl="5" algn="r">
              <a:lnSpc>
                <a:spcPct val="100000"/>
              </a:lnSpc>
              <a:spcBef>
                <a:spcPts val="0"/>
              </a:spcBef>
              <a:spcAft>
                <a:spcPts val="0"/>
              </a:spcAft>
              <a:buSzPts val="4800"/>
              <a:buNone/>
              <a:defRPr sz="4800">
                <a:latin typeface="Arial"/>
                <a:ea typeface="Arial"/>
                <a:cs typeface="Arial"/>
                <a:sym typeface="Arial"/>
              </a:defRPr>
            </a:lvl6pPr>
            <a:lvl7pPr lvl="6" algn="r">
              <a:lnSpc>
                <a:spcPct val="100000"/>
              </a:lnSpc>
              <a:spcBef>
                <a:spcPts val="0"/>
              </a:spcBef>
              <a:spcAft>
                <a:spcPts val="0"/>
              </a:spcAft>
              <a:buSzPts val="4800"/>
              <a:buNone/>
              <a:defRPr sz="4800">
                <a:latin typeface="Arial"/>
                <a:ea typeface="Arial"/>
                <a:cs typeface="Arial"/>
                <a:sym typeface="Arial"/>
              </a:defRPr>
            </a:lvl7pPr>
            <a:lvl8pPr lvl="7" algn="r">
              <a:lnSpc>
                <a:spcPct val="100000"/>
              </a:lnSpc>
              <a:spcBef>
                <a:spcPts val="0"/>
              </a:spcBef>
              <a:spcAft>
                <a:spcPts val="0"/>
              </a:spcAft>
              <a:buSzPts val="4800"/>
              <a:buNone/>
              <a:defRPr sz="4800">
                <a:latin typeface="Arial"/>
                <a:ea typeface="Arial"/>
                <a:cs typeface="Arial"/>
                <a:sym typeface="Arial"/>
              </a:defRPr>
            </a:lvl8pPr>
            <a:lvl9pPr lvl="8" algn="r">
              <a:lnSpc>
                <a:spcPct val="100000"/>
              </a:lnSpc>
              <a:spcBef>
                <a:spcPts val="0"/>
              </a:spcBef>
              <a:spcAft>
                <a:spcPts val="0"/>
              </a:spcAft>
              <a:buSzPts val="4800"/>
              <a:buNone/>
              <a:defRPr sz="4800">
                <a:latin typeface="Arial"/>
                <a:ea typeface="Arial"/>
                <a:cs typeface="Arial"/>
                <a:sym typeface="Arial"/>
              </a:defRPr>
            </a:lvl9pPr>
          </a:lstStyle>
          <a:p/>
        </p:txBody>
      </p:sp>
      <p:sp>
        <p:nvSpPr>
          <p:cNvPr id="851" name="Google Shape;851;p72"/>
          <p:cNvSpPr txBox="1"/>
          <p:nvPr>
            <p:ph idx="1" type="subTitle"/>
          </p:nvPr>
        </p:nvSpPr>
        <p:spPr>
          <a:xfrm>
            <a:off x="1825175" y="3400650"/>
            <a:ext cx="2353500" cy="6474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1600"/>
              </a:spcBef>
              <a:spcAft>
                <a:spcPts val="0"/>
              </a:spcAft>
              <a:buSzPts val="1400"/>
              <a:buNone/>
              <a:defRPr/>
            </a:lvl3pPr>
            <a:lvl4pPr lvl="3" algn="r">
              <a:lnSpc>
                <a:spcPct val="100000"/>
              </a:lnSpc>
              <a:spcBef>
                <a:spcPts val="1600"/>
              </a:spcBef>
              <a:spcAft>
                <a:spcPts val="0"/>
              </a:spcAft>
              <a:buSzPts val="1400"/>
              <a:buNone/>
              <a:defRPr/>
            </a:lvl4pPr>
            <a:lvl5pPr lvl="4" algn="r">
              <a:lnSpc>
                <a:spcPct val="100000"/>
              </a:lnSpc>
              <a:spcBef>
                <a:spcPts val="1600"/>
              </a:spcBef>
              <a:spcAft>
                <a:spcPts val="0"/>
              </a:spcAft>
              <a:buSzPts val="1400"/>
              <a:buNone/>
              <a:defRPr/>
            </a:lvl5pPr>
            <a:lvl6pPr lvl="5" algn="r">
              <a:lnSpc>
                <a:spcPct val="100000"/>
              </a:lnSpc>
              <a:spcBef>
                <a:spcPts val="1600"/>
              </a:spcBef>
              <a:spcAft>
                <a:spcPts val="0"/>
              </a:spcAft>
              <a:buSzPts val="1400"/>
              <a:buNone/>
              <a:defRPr/>
            </a:lvl6pPr>
            <a:lvl7pPr lvl="6" algn="r">
              <a:lnSpc>
                <a:spcPct val="100000"/>
              </a:lnSpc>
              <a:spcBef>
                <a:spcPts val="1600"/>
              </a:spcBef>
              <a:spcAft>
                <a:spcPts val="0"/>
              </a:spcAft>
              <a:buSzPts val="1400"/>
              <a:buNone/>
              <a:defRPr/>
            </a:lvl7pPr>
            <a:lvl8pPr lvl="7" algn="r">
              <a:lnSpc>
                <a:spcPct val="100000"/>
              </a:lnSpc>
              <a:spcBef>
                <a:spcPts val="1600"/>
              </a:spcBef>
              <a:spcAft>
                <a:spcPts val="0"/>
              </a:spcAft>
              <a:buSzPts val="1400"/>
              <a:buNone/>
              <a:defRPr/>
            </a:lvl8pPr>
            <a:lvl9pPr lvl="8" algn="r">
              <a:lnSpc>
                <a:spcPct val="100000"/>
              </a:lnSpc>
              <a:spcBef>
                <a:spcPts val="1600"/>
              </a:spcBef>
              <a:spcAft>
                <a:spcPts val="1600"/>
              </a:spcAft>
              <a:buSzPts val="1400"/>
              <a:buNone/>
              <a:defRPr/>
            </a:lvl9pPr>
          </a:lstStyle>
          <a:p/>
        </p:txBody>
      </p:sp>
      <p:grpSp>
        <p:nvGrpSpPr>
          <p:cNvPr id="852" name="Google Shape;852;p72"/>
          <p:cNvGrpSpPr/>
          <p:nvPr/>
        </p:nvGrpSpPr>
        <p:grpSpPr>
          <a:xfrm flipH="1">
            <a:off x="7100526" y="-1892771"/>
            <a:ext cx="2432883" cy="2432781"/>
            <a:chOff x="720000" y="-477775"/>
            <a:chExt cx="1017900" cy="1017900"/>
          </a:xfrm>
        </p:grpSpPr>
        <p:sp>
          <p:nvSpPr>
            <p:cNvPr id="853" name="Google Shape;853;p72"/>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4" name="Google Shape;854;p72"/>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55" name="Google Shape;855;p72"/>
          <p:cNvSpPr/>
          <p:nvPr/>
        </p:nvSpPr>
        <p:spPr>
          <a:xfrm flipH="1" rot="-8100000">
            <a:off x="8522175" y="-465550"/>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56" name="Google Shape;856;p72"/>
          <p:cNvGrpSpPr/>
          <p:nvPr/>
        </p:nvGrpSpPr>
        <p:grpSpPr>
          <a:xfrm flipH="1">
            <a:off x="8681768" y="522920"/>
            <a:ext cx="182371" cy="182371"/>
            <a:chOff x="241700" y="2278977"/>
            <a:chExt cx="292777" cy="292777"/>
          </a:xfrm>
        </p:grpSpPr>
        <p:sp>
          <p:nvSpPr>
            <p:cNvPr id="857" name="Google Shape;857;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8" name="Google Shape;858;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59" name="Google Shape;859;p72"/>
          <p:cNvGrpSpPr/>
          <p:nvPr/>
        </p:nvGrpSpPr>
        <p:grpSpPr>
          <a:xfrm flipH="1">
            <a:off x="8512374" y="959186"/>
            <a:ext cx="139421" cy="139421"/>
            <a:chOff x="241700" y="2278977"/>
            <a:chExt cx="292777" cy="292777"/>
          </a:xfrm>
        </p:grpSpPr>
        <p:sp>
          <p:nvSpPr>
            <p:cNvPr id="860" name="Google Shape;860;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1" name="Google Shape;861;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2" name="Google Shape;862;p72"/>
          <p:cNvGrpSpPr/>
          <p:nvPr/>
        </p:nvGrpSpPr>
        <p:grpSpPr>
          <a:xfrm flipH="1">
            <a:off x="8681769" y="1469582"/>
            <a:ext cx="93718" cy="93747"/>
            <a:chOff x="241700" y="2278977"/>
            <a:chExt cx="292777" cy="292777"/>
          </a:xfrm>
        </p:grpSpPr>
        <p:sp>
          <p:nvSpPr>
            <p:cNvPr id="863" name="Google Shape;863;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4" name="Google Shape;864;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5" name="Google Shape;865;p72"/>
          <p:cNvGrpSpPr/>
          <p:nvPr/>
        </p:nvGrpSpPr>
        <p:grpSpPr>
          <a:xfrm flipH="1">
            <a:off x="8558094" y="1809457"/>
            <a:ext cx="93718" cy="93747"/>
            <a:chOff x="241700" y="2278977"/>
            <a:chExt cx="292777" cy="292777"/>
          </a:xfrm>
        </p:grpSpPr>
        <p:sp>
          <p:nvSpPr>
            <p:cNvPr id="866" name="Google Shape;866;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7" name="Google Shape;867;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68" name="Google Shape;868;p72"/>
          <p:cNvGrpSpPr/>
          <p:nvPr/>
        </p:nvGrpSpPr>
        <p:grpSpPr>
          <a:xfrm flipH="1">
            <a:off x="8651794" y="2238682"/>
            <a:ext cx="93718" cy="93747"/>
            <a:chOff x="241700" y="2278977"/>
            <a:chExt cx="292777" cy="292777"/>
          </a:xfrm>
        </p:grpSpPr>
        <p:sp>
          <p:nvSpPr>
            <p:cNvPr id="869" name="Google Shape;869;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0" name="Google Shape;870;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1" name="Google Shape;871;p72"/>
          <p:cNvGrpSpPr/>
          <p:nvPr/>
        </p:nvGrpSpPr>
        <p:grpSpPr>
          <a:xfrm flipH="1">
            <a:off x="541180" y="2571745"/>
            <a:ext cx="182371" cy="182371"/>
            <a:chOff x="241700" y="2278977"/>
            <a:chExt cx="292777" cy="292777"/>
          </a:xfrm>
        </p:grpSpPr>
        <p:sp>
          <p:nvSpPr>
            <p:cNvPr id="872" name="Google Shape;872;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3" name="Google Shape;873;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4" name="Google Shape;874;p72"/>
          <p:cNvGrpSpPr/>
          <p:nvPr/>
        </p:nvGrpSpPr>
        <p:grpSpPr>
          <a:xfrm flipH="1">
            <a:off x="322424" y="3235661"/>
            <a:ext cx="139421" cy="139421"/>
            <a:chOff x="241700" y="2278977"/>
            <a:chExt cx="292777" cy="292777"/>
          </a:xfrm>
        </p:grpSpPr>
        <p:sp>
          <p:nvSpPr>
            <p:cNvPr id="875" name="Google Shape;875;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6" name="Google Shape;876;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77" name="Google Shape;877;p72"/>
          <p:cNvGrpSpPr/>
          <p:nvPr/>
        </p:nvGrpSpPr>
        <p:grpSpPr>
          <a:xfrm flipH="1">
            <a:off x="585506" y="3563957"/>
            <a:ext cx="93718" cy="93747"/>
            <a:chOff x="241700" y="2278977"/>
            <a:chExt cx="292777" cy="292777"/>
          </a:xfrm>
        </p:grpSpPr>
        <p:sp>
          <p:nvSpPr>
            <p:cNvPr id="878" name="Google Shape;878;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9" name="Google Shape;879;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80" name="Google Shape;880;p72"/>
          <p:cNvGrpSpPr/>
          <p:nvPr/>
        </p:nvGrpSpPr>
        <p:grpSpPr>
          <a:xfrm flipH="1">
            <a:off x="345281" y="3981157"/>
            <a:ext cx="93718" cy="93747"/>
            <a:chOff x="241700" y="2278977"/>
            <a:chExt cx="292777" cy="292777"/>
          </a:xfrm>
        </p:grpSpPr>
        <p:sp>
          <p:nvSpPr>
            <p:cNvPr id="881" name="Google Shape;881;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2" name="Google Shape;882;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83" name="Google Shape;883;p72"/>
          <p:cNvGrpSpPr/>
          <p:nvPr/>
        </p:nvGrpSpPr>
        <p:grpSpPr>
          <a:xfrm flipH="1">
            <a:off x="541169" y="4391332"/>
            <a:ext cx="93718" cy="93747"/>
            <a:chOff x="241700" y="2278977"/>
            <a:chExt cx="292777" cy="292777"/>
          </a:xfrm>
        </p:grpSpPr>
        <p:sp>
          <p:nvSpPr>
            <p:cNvPr id="884" name="Google Shape;884;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5" name="Google Shape;885;p72"/>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86" name="Google Shape;886;p72"/>
          <p:cNvSpPr txBox="1"/>
          <p:nvPr>
            <p:ph idx="2" type="title"/>
          </p:nvPr>
        </p:nvSpPr>
        <p:spPr>
          <a:xfrm>
            <a:off x="2665050" y="981075"/>
            <a:ext cx="1513500" cy="14781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9600"/>
              <a:buNone/>
              <a:defRPr sz="9600">
                <a:solidFill>
                  <a:schemeClr val="accent2"/>
                </a:solidFill>
              </a:defRPr>
            </a:lvl1pPr>
            <a:lvl2pPr lvl="1" algn="l">
              <a:lnSpc>
                <a:spcPct val="100000"/>
              </a:lnSpc>
              <a:spcBef>
                <a:spcPts val="0"/>
              </a:spcBef>
              <a:spcAft>
                <a:spcPts val="0"/>
              </a:spcAft>
              <a:buSzPts val="9600"/>
              <a:buNone/>
              <a:defRPr sz="9600"/>
            </a:lvl2pPr>
            <a:lvl3pPr lvl="2" algn="l">
              <a:lnSpc>
                <a:spcPct val="100000"/>
              </a:lnSpc>
              <a:spcBef>
                <a:spcPts val="0"/>
              </a:spcBef>
              <a:spcAft>
                <a:spcPts val="0"/>
              </a:spcAft>
              <a:buSzPts val="9600"/>
              <a:buNone/>
              <a:defRPr sz="9600"/>
            </a:lvl3pPr>
            <a:lvl4pPr lvl="3" algn="l">
              <a:lnSpc>
                <a:spcPct val="100000"/>
              </a:lnSpc>
              <a:spcBef>
                <a:spcPts val="0"/>
              </a:spcBef>
              <a:spcAft>
                <a:spcPts val="0"/>
              </a:spcAft>
              <a:buSzPts val="9600"/>
              <a:buNone/>
              <a:defRPr sz="9600"/>
            </a:lvl4pPr>
            <a:lvl5pPr lvl="4" algn="l">
              <a:lnSpc>
                <a:spcPct val="100000"/>
              </a:lnSpc>
              <a:spcBef>
                <a:spcPts val="0"/>
              </a:spcBef>
              <a:spcAft>
                <a:spcPts val="0"/>
              </a:spcAft>
              <a:buSzPts val="9600"/>
              <a:buNone/>
              <a:defRPr sz="9600"/>
            </a:lvl5pPr>
            <a:lvl6pPr lvl="5" algn="l">
              <a:lnSpc>
                <a:spcPct val="100000"/>
              </a:lnSpc>
              <a:spcBef>
                <a:spcPts val="0"/>
              </a:spcBef>
              <a:spcAft>
                <a:spcPts val="0"/>
              </a:spcAft>
              <a:buSzPts val="9600"/>
              <a:buNone/>
              <a:defRPr sz="9600"/>
            </a:lvl6pPr>
            <a:lvl7pPr lvl="6" algn="l">
              <a:lnSpc>
                <a:spcPct val="100000"/>
              </a:lnSpc>
              <a:spcBef>
                <a:spcPts val="0"/>
              </a:spcBef>
              <a:spcAft>
                <a:spcPts val="0"/>
              </a:spcAft>
              <a:buSzPts val="9600"/>
              <a:buNone/>
              <a:defRPr sz="9600"/>
            </a:lvl7pPr>
            <a:lvl8pPr lvl="7" algn="l">
              <a:lnSpc>
                <a:spcPct val="100000"/>
              </a:lnSpc>
              <a:spcBef>
                <a:spcPts val="0"/>
              </a:spcBef>
              <a:spcAft>
                <a:spcPts val="0"/>
              </a:spcAft>
              <a:buSzPts val="9600"/>
              <a:buNone/>
              <a:defRPr sz="9600"/>
            </a:lvl8pPr>
            <a:lvl9pPr lvl="8" algn="l">
              <a:lnSpc>
                <a:spcPct val="100000"/>
              </a:lnSpc>
              <a:spcBef>
                <a:spcPts val="0"/>
              </a:spcBef>
              <a:spcAft>
                <a:spcPts val="0"/>
              </a:spcAft>
              <a:buSzPts val="9600"/>
              <a:buNone/>
              <a:defRPr sz="9600"/>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TITLE_ONLY_1_1_1">
    <p:spTree>
      <p:nvGrpSpPr>
        <p:cNvPr id="887" name="Shape 887"/>
        <p:cNvGrpSpPr/>
        <p:nvPr/>
      </p:nvGrpSpPr>
      <p:grpSpPr>
        <a:xfrm>
          <a:off x="0" y="0"/>
          <a:ext cx="0" cy="0"/>
          <a:chOff x="0" y="0"/>
          <a:chExt cx="0" cy="0"/>
        </a:xfrm>
      </p:grpSpPr>
      <p:grpSp>
        <p:nvGrpSpPr>
          <p:cNvPr id="888" name="Google Shape;888;p73"/>
          <p:cNvGrpSpPr/>
          <p:nvPr/>
        </p:nvGrpSpPr>
        <p:grpSpPr>
          <a:xfrm flipH="1" rot="5400000">
            <a:off x="8508258" y="3497489"/>
            <a:ext cx="1821837" cy="1821736"/>
            <a:chOff x="720000" y="-477775"/>
            <a:chExt cx="1017900" cy="1017900"/>
          </a:xfrm>
        </p:grpSpPr>
        <p:sp>
          <p:nvSpPr>
            <p:cNvPr id="889" name="Google Shape;889;p7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0" name="Google Shape;890;p7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91" name="Google Shape;891;p73"/>
          <p:cNvSpPr/>
          <p:nvPr/>
        </p:nvSpPr>
        <p:spPr>
          <a:xfrm flipH="1" rot="-2700000">
            <a:off x="8039647" y="4554885"/>
            <a:ext cx="1238427" cy="1238427"/>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92" name="Google Shape;892;p73"/>
          <p:cNvGrpSpPr/>
          <p:nvPr/>
        </p:nvGrpSpPr>
        <p:grpSpPr>
          <a:xfrm flipH="1" rot="5400000">
            <a:off x="8104637" y="4804159"/>
            <a:ext cx="148848" cy="148848"/>
            <a:chOff x="241700" y="2278977"/>
            <a:chExt cx="292777" cy="292777"/>
          </a:xfrm>
        </p:grpSpPr>
        <p:sp>
          <p:nvSpPr>
            <p:cNvPr id="893" name="Google Shape;893;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4" name="Google Shape;894;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5" name="Google Shape;895;p73"/>
          <p:cNvGrpSpPr/>
          <p:nvPr/>
        </p:nvGrpSpPr>
        <p:grpSpPr>
          <a:xfrm flipH="1" rot="5400000">
            <a:off x="7783239" y="4665857"/>
            <a:ext cx="113803" cy="113832"/>
            <a:chOff x="241700" y="2278977"/>
            <a:chExt cx="292777" cy="292777"/>
          </a:xfrm>
        </p:grpSpPr>
        <p:sp>
          <p:nvSpPr>
            <p:cNvPr id="896" name="Google Shape;896;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7" name="Google Shape;897;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8" name="Google Shape;898;p73"/>
          <p:cNvGrpSpPr/>
          <p:nvPr/>
        </p:nvGrpSpPr>
        <p:grpSpPr>
          <a:xfrm flipH="1" rot="5400000">
            <a:off x="7404077" y="4804115"/>
            <a:ext cx="76503" cy="76532"/>
            <a:chOff x="241700" y="2278977"/>
            <a:chExt cx="292777" cy="292777"/>
          </a:xfrm>
        </p:grpSpPr>
        <p:sp>
          <p:nvSpPr>
            <p:cNvPr id="899" name="Google Shape;899;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0" name="Google Shape;900;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01" name="Google Shape;901;p73"/>
          <p:cNvGrpSpPr/>
          <p:nvPr/>
        </p:nvGrpSpPr>
        <p:grpSpPr>
          <a:xfrm flipH="1" rot="5400000">
            <a:off x="7126654" y="4703168"/>
            <a:ext cx="76503" cy="76532"/>
            <a:chOff x="241700" y="2278977"/>
            <a:chExt cx="292777" cy="292777"/>
          </a:xfrm>
        </p:grpSpPr>
        <p:sp>
          <p:nvSpPr>
            <p:cNvPr id="902" name="Google Shape;902;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3" name="Google Shape;903;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04" name="Google Shape;904;p73"/>
          <p:cNvGrpSpPr/>
          <p:nvPr/>
        </p:nvGrpSpPr>
        <p:grpSpPr>
          <a:xfrm flipH="1" rot="5400000">
            <a:off x="6776300" y="4779649"/>
            <a:ext cx="76503" cy="76532"/>
            <a:chOff x="241700" y="2278977"/>
            <a:chExt cx="292777" cy="292777"/>
          </a:xfrm>
        </p:grpSpPr>
        <p:sp>
          <p:nvSpPr>
            <p:cNvPr id="905" name="Google Shape;905;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6" name="Google Shape;906;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07" name="Google Shape;907;p73"/>
          <p:cNvGrpSpPr/>
          <p:nvPr/>
        </p:nvGrpSpPr>
        <p:grpSpPr>
          <a:xfrm flipH="1" rot="-5400000">
            <a:off x="-938454" y="-142193"/>
            <a:ext cx="1477176" cy="1477075"/>
            <a:chOff x="720000" y="-477775"/>
            <a:chExt cx="1017900" cy="1017900"/>
          </a:xfrm>
        </p:grpSpPr>
        <p:sp>
          <p:nvSpPr>
            <p:cNvPr id="908" name="Google Shape;908;p7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9" name="Google Shape;909;p7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10" name="Google Shape;910;p73"/>
          <p:cNvSpPr/>
          <p:nvPr/>
        </p:nvSpPr>
        <p:spPr>
          <a:xfrm flipH="1" rot="8100000">
            <a:off x="-85516" y="-526746"/>
            <a:ext cx="1004233" cy="1004233"/>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11" name="Google Shape;911;p73"/>
          <p:cNvGrpSpPr/>
          <p:nvPr/>
        </p:nvGrpSpPr>
        <p:grpSpPr>
          <a:xfrm flipH="1" rot="-5400000">
            <a:off x="1959479" y="171540"/>
            <a:ext cx="150985" cy="150985"/>
            <a:chOff x="241700" y="2278977"/>
            <a:chExt cx="292777" cy="292777"/>
          </a:xfrm>
        </p:grpSpPr>
        <p:sp>
          <p:nvSpPr>
            <p:cNvPr id="912" name="Google Shape;912;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3" name="Google Shape;913;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14" name="Google Shape;914;p73"/>
          <p:cNvGrpSpPr/>
          <p:nvPr/>
        </p:nvGrpSpPr>
        <p:grpSpPr>
          <a:xfrm flipH="1" rot="-5400000">
            <a:off x="538673" y="189306"/>
            <a:ext cx="115442" cy="115442"/>
            <a:chOff x="241700" y="2278977"/>
            <a:chExt cx="292777" cy="292777"/>
          </a:xfrm>
        </p:grpSpPr>
        <p:sp>
          <p:nvSpPr>
            <p:cNvPr id="915" name="Google Shape;915;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6" name="Google Shape;916;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17" name="Google Shape;917;p73"/>
          <p:cNvGrpSpPr/>
          <p:nvPr/>
        </p:nvGrpSpPr>
        <p:grpSpPr>
          <a:xfrm flipH="1" rot="-5400000">
            <a:off x="938426" y="407132"/>
            <a:ext cx="77586" cy="77615"/>
            <a:chOff x="241700" y="2278977"/>
            <a:chExt cx="292777" cy="292777"/>
          </a:xfrm>
        </p:grpSpPr>
        <p:sp>
          <p:nvSpPr>
            <p:cNvPr id="918" name="Google Shape;918;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9" name="Google Shape;919;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0" name="Google Shape;920;p73"/>
          <p:cNvGrpSpPr/>
          <p:nvPr/>
        </p:nvGrpSpPr>
        <p:grpSpPr>
          <a:xfrm flipH="1" rot="-5400000">
            <a:off x="1210290" y="208224"/>
            <a:ext cx="77586" cy="77615"/>
            <a:chOff x="241700" y="2278977"/>
            <a:chExt cx="292777" cy="292777"/>
          </a:xfrm>
        </p:grpSpPr>
        <p:sp>
          <p:nvSpPr>
            <p:cNvPr id="921" name="Google Shape;921;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2" name="Google Shape;922;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3" name="Google Shape;923;p73"/>
          <p:cNvGrpSpPr/>
          <p:nvPr/>
        </p:nvGrpSpPr>
        <p:grpSpPr>
          <a:xfrm flipH="1" rot="-5400000">
            <a:off x="1622803" y="382336"/>
            <a:ext cx="77586" cy="77615"/>
            <a:chOff x="241700" y="2278977"/>
            <a:chExt cx="292777" cy="292777"/>
          </a:xfrm>
        </p:grpSpPr>
        <p:sp>
          <p:nvSpPr>
            <p:cNvPr id="924" name="Google Shape;924;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5" name="Google Shape;925;p7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26" name="Google Shape;926;p73"/>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27" name="Shape 927"/>
        <p:cNvGrpSpPr/>
        <p:nvPr/>
      </p:nvGrpSpPr>
      <p:grpSpPr>
        <a:xfrm>
          <a:off x="0" y="0"/>
          <a:ext cx="0" cy="0"/>
          <a:chOff x="0" y="0"/>
          <a:chExt cx="0" cy="0"/>
        </a:xfrm>
      </p:grpSpPr>
      <p:sp>
        <p:nvSpPr>
          <p:cNvPr id="928" name="Google Shape;928;p74"/>
          <p:cNvSpPr/>
          <p:nvPr/>
        </p:nvSpPr>
        <p:spPr>
          <a:xfrm rot="-2549370">
            <a:off x="7528785" y="3435648"/>
            <a:ext cx="2469890" cy="246989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29" name="Google Shape;929;p74"/>
          <p:cNvGrpSpPr/>
          <p:nvPr/>
        </p:nvGrpSpPr>
        <p:grpSpPr>
          <a:xfrm rot="10800000">
            <a:off x="7477792" y="4556756"/>
            <a:ext cx="227664" cy="227664"/>
            <a:chOff x="241700" y="2278977"/>
            <a:chExt cx="292777" cy="292777"/>
          </a:xfrm>
        </p:grpSpPr>
        <p:sp>
          <p:nvSpPr>
            <p:cNvPr id="930" name="Google Shape;930;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1" name="Google Shape;931;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32" name="Google Shape;932;p74"/>
          <p:cNvGrpSpPr/>
          <p:nvPr/>
        </p:nvGrpSpPr>
        <p:grpSpPr>
          <a:xfrm rot="10800000">
            <a:off x="6889638" y="4739711"/>
            <a:ext cx="174056" cy="174085"/>
            <a:chOff x="241700" y="2278977"/>
            <a:chExt cx="292777" cy="292777"/>
          </a:xfrm>
        </p:grpSpPr>
        <p:sp>
          <p:nvSpPr>
            <p:cNvPr id="933" name="Google Shape;933;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4" name="Google Shape;934;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35" name="Google Shape;935;p74"/>
          <p:cNvGrpSpPr/>
          <p:nvPr/>
        </p:nvGrpSpPr>
        <p:grpSpPr>
          <a:xfrm rot="10800000">
            <a:off x="6436434" y="4629951"/>
            <a:ext cx="117345" cy="117374"/>
            <a:chOff x="241700" y="2278977"/>
            <a:chExt cx="292777" cy="292777"/>
          </a:xfrm>
        </p:grpSpPr>
        <p:sp>
          <p:nvSpPr>
            <p:cNvPr id="936" name="Google Shape;936;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7" name="Google Shape;937;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38" name="Google Shape;938;p74"/>
          <p:cNvGrpSpPr/>
          <p:nvPr/>
        </p:nvGrpSpPr>
        <p:grpSpPr>
          <a:xfrm rot="1321732">
            <a:off x="8508831" y="2617521"/>
            <a:ext cx="1994963" cy="1994963"/>
            <a:chOff x="720000" y="-477775"/>
            <a:chExt cx="1017900" cy="1017900"/>
          </a:xfrm>
        </p:grpSpPr>
        <p:sp>
          <p:nvSpPr>
            <p:cNvPr id="939" name="Google Shape;939;p74"/>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0" name="Google Shape;940;p74"/>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1" name="Google Shape;941;p74"/>
          <p:cNvGrpSpPr/>
          <p:nvPr/>
        </p:nvGrpSpPr>
        <p:grpSpPr>
          <a:xfrm rot="10800000">
            <a:off x="7659934" y="4136976"/>
            <a:ext cx="117345" cy="117374"/>
            <a:chOff x="241700" y="2278977"/>
            <a:chExt cx="292777" cy="292777"/>
          </a:xfrm>
        </p:grpSpPr>
        <p:sp>
          <p:nvSpPr>
            <p:cNvPr id="942" name="Google Shape;942;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3" name="Google Shape;943;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4" name="Google Shape;944;p74"/>
          <p:cNvGrpSpPr/>
          <p:nvPr/>
        </p:nvGrpSpPr>
        <p:grpSpPr>
          <a:xfrm rot="10800000">
            <a:off x="7933838" y="3904743"/>
            <a:ext cx="67544" cy="67573"/>
            <a:chOff x="241700" y="2278977"/>
            <a:chExt cx="292777" cy="292777"/>
          </a:xfrm>
        </p:grpSpPr>
        <p:sp>
          <p:nvSpPr>
            <p:cNvPr id="945" name="Google Shape;945;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6" name="Google Shape;946;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7" name="Google Shape;947;p74"/>
          <p:cNvGrpSpPr/>
          <p:nvPr/>
        </p:nvGrpSpPr>
        <p:grpSpPr>
          <a:xfrm rot="-5400000">
            <a:off x="8531831" y="2688713"/>
            <a:ext cx="189515" cy="189544"/>
            <a:chOff x="241700" y="2278977"/>
            <a:chExt cx="292777" cy="292777"/>
          </a:xfrm>
        </p:grpSpPr>
        <p:sp>
          <p:nvSpPr>
            <p:cNvPr id="948" name="Google Shape;948;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9" name="Google Shape;949;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0" name="Google Shape;950;p74"/>
          <p:cNvGrpSpPr/>
          <p:nvPr/>
        </p:nvGrpSpPr>
        <p:grpSpPr>
          <a:xfrm rot="-5400000">
            <a:off x="8424004" y="2199061"/>
            <a:ext cx="144895" cy="144925"/>
            <a:chOff x="241700" y="2278977"/>
            <a:chExt cx="292777" cy="292777"/>
          </a:xfrm>
        </p:grpSpPr>
        <p:sp>
          <p:nvSpPr>
            <p:cNvPr id="951" name="Google Shape;951;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2" name="Google Shape;952;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3" name="Google Shape;953;p74"/>
          <p:cNvGrpSpPr/>
          <p:nvPr/>
        </p:nvGrpSpPr>
        <p:grpSpPr>
          <a:xfrm rot="-5400000">
            <a:off x="8562474" y="1821755"/>
            <a:ext cx="97700" cy="97700"/>
            <a:chOff x="241700" y="2278977"/>
            <a:chExt cx="292777" cy="292777"/>
          </a:xfrm>
        </p:grpSpPr>
        <p:sp>
          <p:nvSpPr>
            <p:cNvPr id="954" name="Google Shape;954;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5" name="Google Shape;955;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6" name="Google Shape;956;p74"/>
          <p:cNvGrpSpPr/>
          <p:nvPr/>
        </p:nvGrpSpPr>
        <p:grpSpPr>
          <a:xfrm rot="-5400000">
            <a:off x="8972875" y="2840315"/>
            <a:ext cx="97700" cy="97700"/>
            <a:chOff x="241700" y="2278977"/>
            <a:chExt cx="292777" cy="292777"/>
          </a:xfrm>
        </p:grpSpPr>
        <p:sp>
          <p:nvSpPr>
            <p:cNvPr id="957" name="Google Shape;957;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8" name="Google Shape;958;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9" name="Google Shape;959;p74"/>
          <p:cNvGrpSpPr/>
          <p:nvPr/>
        </p:nvGrpSpPr>
        <p:grpSpPr>
          <a:xfrm rot="-5400000">
            <a:off x="9115702" y="3132660"/>
            <a:ext cx="67544" cy="67573"/>
            <a:chOff x="241700" y="2278977"/>
            <a:chExt cx="292777" cy="292777"/>
          </a:xfrm>
        </p:grpSpPr>
        <p:sp>
          <p:nvSpPr>
            <p:cNvPr id="960" name="Google Shape;960;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1" name="Google Shape;961;p74"/>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62" name="Google Shape;962;p74"/>
          <p:cNvSpPr/>
          <p:nvPr/>
        </p:nvSpPr>
        <p:spPr>
          <a:xfrm rot="2573674">
            <a:off x="-2139573" y="-2229876"/>
            <a:ext cx="3389400" cy="33894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3" name="Google Shape;963;p74"/>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ctr">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BLANK_1_1_1_2_2_1">
    <p:bg>
      <p:bgPr>
        <a:solidFill>
          <a:schemeClr val="accent3"/>
        </a:solidFill>
      </p:bgPr>
    </p:bg>
    <p:spTree>
      <p:nvGrpSpPr>
        <p:cNvPr id="964" name="Shape 964"/>
        <p:cNvGrpSpPr/>
        <p:nvPr/>
      </p:nvGrpSpPr>
      <p:grpSpPr>
        <a:xfrm>
          <a:off x="0" y="0"/>
          <a:ext cx="0" cy="0"/>
          <a:chOff x="0" y="0"/>
          <a:chExt cx="0" cy="0"/>
        </a:xfrm>
      </p:grpSpPr>
      <p:grpSp>
        <p:nvGrpSpPr>
          <p:cNvPr id="965" name="Google Shape;965;p75"/>
          <p:cNvGrpSpPr/>
          <p:nvPr/>
        </p:nvGrpSpPr>
        <p:grpSpPr>
          <a:xfrm rot="3735188">
            <a:off x="4196974" y="-2238868"/>
            <a:ext cx="6952441" cy="6952123"/>
            <a:chOff x="720000" y="-477775"/>
            <a:chExt cx="1017900" cy="1017900"/>
          </a:xfrm>
        </p:grpSpPr>
        <p:sp>
          <p:nvSpPr>
            <p:cNvPr id="966" name="Google Shape;966;p7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7" name="Google Shape;967;p7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68" name="Google Shape;968;p75"/>
          <p:cNvSpPr/>
          <p:nvPr/>
        </p:nvSpPr>
        <p:spPr>
          <a:xfrm rot="3459462">
            <a:off x="4334339" y="2683317"/>
            <a:ext cx="4991436" cy="499143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9" name="Google Shape;969;p75"/>
          <p:cNvSpPr txBox="1"/>
          <p:nvPr>
            <p:ph type="title"/>
          </p:nvPr>
        </p:nvSpPr>
        <p:spPr>
          <a:xfrm>
            <a:off x="5661850" y="569405"/>
            <a:ext cx="2336400" cy="527700"/>
          </a:xfrm>
          <a:prstGeom prst="rect">
            <a:avLst/>
          </a:prstGeom>
          <a:noFill/>
          <a:ln>
            <a:noFill/>
          </a:ln>
        </p:spPr>
        <p:txBody>
          <a:bodyPr anchorCtr="0" anchor="b" bIns="90000" lIns="90000" spcFirstLastPara="1" rIns="90000" wrap="square" tIns="90000">
            <a:noAutofit/>
          </a:bodyPr>
          <a:lstStyle>
            <a:lvl1pPr lvl="0" marR="0" algn="r">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2"/>
              </a:buClr>
              <a:buSzPts val="2500"/>
              <a:buNone/>
              <a:defRPr sz="2500">
                <a:solidFill>
                  <a:schemeClr val="accent2"/>
                </a:solidFill>
              </a:defRPr>
            </a:lvl2pPr>
            <a:lvl3pPr lvl="2" algn="l">
              <a:lnSpc>
                <a:spcPct val="100000"/>
              </a:lnSpc>
              <a:spcBef>
                <a:spcPts val="0"/>
              </a:spcBef>
              <a:spcAft>
                <a:spcPts val="0"/>
              </a:spcAft>
              <a:buClr>
                <a:schemeClr val="accent2"/>
              </a:buClr>
              <a:buSzPts val="2500"/>
              <a:buNone/>
              <a:defRPr sz="2500">
                <a:solidFill>
                  <a:schemeClr val="accent2"/>
                </a:solidFill>
              </a:defRPr>
            </a:lvl3pPr>
            <a:lvl4pPr lvl="3" algn="l">
              <a:lnSpc>
                <a:spcPct val="100000"/>
              </a:lnSpc>
              <a:spcBef>
                <a:spcPts val="0"/>
              </a:spcBef>
              <a:spcAft>
                <a:spcPts val="0"/>
              </a:spcAft>
              <a:buClr>
                <a:schemeClr val="accent2"/>
              </a:buClr>
              <a:buSzPts val="2500"/>
              <a:buNone/>
              <a:defRPr sz="2500">
                <a:solidFill>
                  <a:schemeClr val="accent2"/>
                </a:solidFill>
              </a:defRPr>
            </a:lvl4pPr>
            <a:lvl5pPr lvl="4" algn="l">
              <a:lnSpc>
                <a:spcPct val="100000"/>
              </a:lnSpc>
              <a:spcBef>
                <a:spcPts val="0"/>
              </a:spcBef>
              <a:spcAft>
                <a:spcPts val="0"/>
              </a:spcAft>
              <a:buClr>
                <a:schemeClr val="accent2"/>
              </a:buClr>
              <a:buSzPts val="2500"/>
              <a:buNone/>
              <a:defRPr sz="2500">
                <a:solidFill>
                  <a:schemeClr val="accent2"/>
                </a:solidFill>
              </a:defRPr>
            </a:lvl5pPr>
            <a:lvl6pPr lvl="5" algn="l">
              <a:lnSpc>
                <a:spcPct val="100000"/>
              </a:lnSpc>
              <a:spcBef>
                <a:spcPts val="0"/>
              </a:spcBef>
              <a:spcAft>
                <a:spcPts val="0"/>
              </a:spcAft>
              <a:buClr>
                <a:schemeClr val="accent2"/>
              </a:buClr>
              <a:buSzPts val="2500"/>
              <a:buNone/>
              <a:defRPr sz="2500">
                <a:solidFill>
                  <a:schemeClr val="accent2"/>
                </a:solidFill>
              </a:defRPr>
            </a:lvl6pPr>
            <a:lvl7pPr lvl="6" algn="l">
              <a:lnSpc>
                <a:spcPct val="100000"/>
              </a:lnSpc>
              <a:spcBef>
                <a:spcPts val="0"/>
              </a:spcBef>
              <a:spcAft>
                <a:spcPts val="0"/>
              </a:spcAft>
              <a:buClr>
                <a:schemeClr val="accent2"/>
              </a:buClr>
              <a:buSzPts val="2500"/>
              <a:buNone/>
              <a:defRPr sz="2500">
                <a:solidFill>
                  <a:schemeClr val="accent2"/>
                </a:solidFill>
              </a:defRPr>
            </a:lvl7pPr>
            <a:lvl8pPr lvl="7" algn="l">
              <a:lnSpc>
                <a:spcPct val="100000"/>
              </a:lnSpc>
              <a:spcBef>
                <a:spcPts val="0"/>
              </a:spcBef>
              <a:spcAft>
                <a:spcPts val="0"/>
              </a:spcAft>
              <a:buClr>
                <a:schemeClr val="accent2"/>
              </a:buClr>
              <a:buSzPts val="2500"/>
              <a:buNone/>
              <a:defRPr sz="2500">
                <a:solidFill>
                  <a:schemeClr val="accent2"/>
                </a:solidFill>
              </a:defRPr>
            </a:lvl8pPr>
            <a:lvl9pPr lvl="8" algn="l">
              <a:lnSpc>
                <a:spcPct val="100000"/>
              </a:lnSpc>
              <a:spcBef>
                <a:spcPts val="0"/>
              </a:spcBef>
              <a:spcAft>
                <a:spcPts val="0"/>
              </a:spcAft>
              <a:buClr>
                <a:schemeClr val="accent2"/>
              </a:buClr>
              <a:buSzPts val="2500"/>
              <a:buNone/>
              <a:defRPr sz="2500">
                <a:solidFill>
                  <a:schemeClr val="accent2"/>
                </a:solidFill>
              </a:defRPr>
            </a:lvl9pPr>
          </a:lstStyle>
          <a:p/>
        </p:txBody>
      </p:sp>
      <p:sp>
        <p:nvSpPr>
          <p:cNvPr id="970" name="Google Shape;970;p75"/>
          <p:cNvSpPr txBox="1"/>
          <p:nvPr>
            <p:ph idx="1" type="subTitle"/>
          </p:nvPr>
        </p:nvSpPr>
        <p:spPr>
          <a:xfrm>
            <a:off x="5661850" y="996532"/>
            <a:ext cx="2336400" cy="7542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Clr>
                <a:schemeClr val="dk2"/>
              </a:buClr>
              <a:buSzPts val="1400"/>
              <a:buNone/>
              <a:defRPr sz="1400"/>
            </a:lvl1pPr>
            <a:lvl2pPr lvl="1" algn="l">
              <a:lnSpc>
                <a:spcPct val="100000"/>
              </a:lnSpc>
              <a:spcBef>
                <a:spcPts val="0"/>
              </a:spcBef>
              <a:spcAft>
                <a:spcPts val="0"/>
              </a:spcAft>
              <a:buClr>
                <a:schemeClr val="dk2"/>
              </a:buClr>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1" name="Google Shape;971;p75"/>
          <p:cNvSpPr txBox="1"/>
          <p:nvPr>
            <p:ph idx="2" type="title"/>
          </p:nvPr>
        </p:nvSpPr>
        <p:spPr>
          <a:xfrm>
            <a:off x="5661850" y="1961564"/>
            <a:ext cx="2336400" cy="527700"/>
          </a:xfrm>
          <a:prstGeom prst="rect">
            <a:avLst/>
          </a:prstGeom>
          <a:noFill/>
          <a:ln>
            <a:noFill/>
          </a:ln>
        </p:spPr>
        <p:txBody>
          <a:bodyPr anchorCtr="0" anchor="b" bIns="90000" lIns="90000" spcFirstLastPara="1" rIns="90000" wrap="square" tIns="90000">
            <a:noAutofit/>
          </a:bodyPr>
          <a:lstStyle>
            <a:lvl1pPr lvl="0" marR="0" algn="r">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2"/>
              </a:buClr>
              <a:buSzPts val="2500"/>
              <a:buNone/>
              <a:defRPr sz="2500">
                <a:solidFill>
                  <a:schemeClr val="accent2"/>
                </a:solidFill>
              </a:defRPr>
            </a:lvl2pPr>
            <a:lvl3pPr lvl="2" algn="l">
              <a:lnSpc>
                <a:spcPct val="100000"/>
              </a:lnSpc>
              <a:spcBef>
                <a:spcPts val="0"/>
              </a:spcBef>
              <a:spcAft>
                <a:spcPts val="0"/>
              </a:spcAft>
              <a:buClr>
                <a:schemeClr val="accent2"/>
              </a:buClr>
              <a:buSzPts val="2500"/>
              <a:buNone/>
              <a:defRPr sz="2500">
                <a:solidFill>
                  <a:schemeClr val="accent2"/>
                </a:solidFill>
              </a:defRPr>
            </a:lvl3pPr>
            <a:lvl4pPr lvl="3" algn="l">
              <a:lnSpc>
                <a:spcPct val="100000"/>
              </a:lnSpc>
              <a:spcBef>
                <a:spcPts val="0"/>
              </a:spcBef>
              <a:spcAft>
                <a:spcPts val="0"/>
              </a:spcAft>
              <a:buClr>
                <a:schemeClr val="accent2"/>
              </a:buClr>
              <a:buSzPts val="2500"/>
              <a:buNone/>
              <a:defRPr sz="2500">
                <a:solidFill>
                  <a:schemeClr val="accent2"/>
                </a:solidFill>
              </a:defRPr>
            </a:lvl4pPr>
            <a:lvl5pPr lvl="4" algn="l">
              <a:lnSpc>
                <a:spcPct val="100000"/>
              </a:lnSpc>
              <a:spcBef>
                <a:spcPts val="0"/>
              </a:spcBef>
              <a:spcAft>
                <a:spcPts val="0"/>
              </a:spcAft>
              <a:buClr>
                <a:schemeClr val="accent2"/>
              </a:buClr>
              <a:buSzPts val="2500"/>
              <a:buNone/>
              <a:defRPr sz="2500">
                <a:solidFill>
                  <a:schemeClr val="accent2"/>
                </a:solidFill>
              </a:defRPr>
            </a:lvl5pPr>
            <a:lvl6pPr lvl="5" algn="l">
              <a:lnSpc>
                <a:spcPct val="100000"/>
              </a:lnSpc>
              <a:spcBef>
                <a:spcPts val="0"/>
              </a:spcBef>
              <a:spcAft>
                <a:spcPts val="0"/>
              </a:spcAft>
              <a:buClr>
                <a:schemeClr val="accent2"/>
              </a:buClr>
              <a:buSzPts val="2500"/>
              <a:buNone/>
              <a:defRPr sz="2500">
                <a:solidFill>
                  <a:schemeClr val="accent2"/>
                </a:solidFill>
              </a:defRPr>
            </a:lvl6pPr>
            <a:lvl7pPr lvl="6" algn="l">
              <a:lnSpc>
                <a:spcPct val="100000"/>
              </a:lnSpc>
              <a:spcBef>
                <a:spcPts val="0"/>
              </a:spcBef>
              <a:spcAft>
                <a:spcPts val="0"/>
              </a:spcAft>
              <a:buClr>
                <a:schemeClr val="accent2"/>
              </a:buClr>
              <a:buSzPts val="2500"/>
              <a:buNone/>
              <a:defRPr sz="2500">
                <a:solidFill>
                  <a:schemeClr val="accent2"/>
                </a:solidFill>
              </a:defRPr>
            </a:lvl7pPr>
            <a:lvl8pPr lvl="7" algn="l">
              <a:lnSpc>
                <a:spcPct val="100000"/>
              </a:lnSpc>
              <a:spcBef>
                <a:spcPts val="0"/>
              </a:spcBef>
              <a:spcAft>
                <a:spcPts val="0"/>
              </a:spcAft>
              <a:buClr>
                <a:schemeClr val="accent2"/>
              </a:buClr>
              <a:buSzPts val="2500"/>
              <a:buNone/>
              <a:defRPr sz="2500">
                <a:solidFill>
                  <a:schemeClr val="accent2"/>
                </a:solidFill>
              </a:defRPr>
            </a:lvl8pPr>
            <a:lvl9pPr lvl="8" algn="l">
              <a:lnSpc>
                <a:spcPct val="100000"/>
              </a:lnSpc>
              <a:spcBef>
                <a:spcPts val="0"/>
              </a:spcBef>
              <a:spcAft>
                <a:spcPts val="0"/>
              </a:spcAft>
              <a:buClr>
                <a:schemeClr val="accent2"/>
              </a:buClr>
              <a:buSzPts val="2500"/>
              <a:buNone/>
              <a:defRPr sz="2500">
                <a:solidFill>
                  <a:schemeClr val="accent2"/>
                </a:solidFill>
              </a:defRPr>
            </a:lvl9pPr>
          </a:lstStyle>
          <a:p/>
        </p:txBody>
      </p:sp>
      <p:sp>
        <p:nvSpPr>
          <p:cNvPr id="972" name="Google Shape;972;p75"/>
          <p:cNvSpPr txBox="1"/>
          <p:nvPr>
            <p:ph idx="3" type="subTitle"/>
          </p:nvPr>
        </p:nvSpPr>
        <p:spPr>
          <a:xfrm>
            <a:off x="5661850" y="2394746"/>
            <a:ext cx="2336400" cy="7854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Clr>
                <a:schemeClr val="dk2"/>
              </a:buClr>
              <a:buSzPts val="1400"/>
              <a:buNone/>
              <a:defRPr sz="1400"/>
            </a:lvl1pPr>
            <a:lvl2pPr lvl="1" algn="l">
              <a:lnSpc>
                <a:spcPct val="100000"/>
              </a:lnSpc>
              <a:spcBef>
                <a:spcPts val="0"/>
              </a:spcBef>
              <a:spcAft>
                <a:spcPts val="0"/>
              </a:spcAft>
              <a:buClr>
                <a:schemeClr val="dk2"/>
              </a:buClr>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3" name="Google Shape;973;p75"/>
          <p:cNvSpPr txBox="1"/>
          <p:nvPr>
            <p:ph idx="4" type="title"/>
          </p:nvPr>
        </p:nvSpPr>
        <p:spPr>
          <a:xfrm>
            <a:off x="5661850" y="3376626"/>
            <a:ext cx="2336400" cy="527700"/>
          </a:xfrm>
          <a:prstGeom prst="rect">
            <a:avLst/>
          </a:prstGeom>
          <a:noFill/>
          <a:ln>
            <a:noFill/>
          </a:ln>
        </p:spPr>
        <p:txBody>
          <a:bodyPr anchorCtr="0" anchor="b" bIns="90000" lIns="90000" spcFirstLastPara="1" rIns="90000" wrap="square" tIns="90000">
            <a:noAutofit/>
          </a:bodyPr>
          <a:lstStyle>
            <a:lvl1pPr lvl="0" marR="0" algn="r">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2"/>
              </a:buClr>
              <a:buSzPts val="2500"/>
              <a:buNone/>
              <a:defRPr sz="2500">
                <a:solidFill>
                  <a:schemeClr val="accent2"/>
                </a:solidFill>
              </a:defRPr>
            </a:lvl2pPr>
            <a:lvl3pPr lvl="2" algn="l">
              <a:lnSpc>
                <a:spcPct val="100000"/>
              </a:lnSpc>
              <a:spcBef>
                <a:spcPts val="0"/>
              </a:spcBef>
              <a:spcAft>
                <a:spcPts val="0"/>
              </a:spcAft>
              <a:buClr>
                <a:schemeClr val="accent2"/>
              </a:buClr>
              <a:buSzPts val="2500"/>
              <a:buNone/>
              <a:defRPr sz="2500">
                <a:solidFill>
                  <a:schemeClr val="accent2"/>
                </a:solidFill>
              </a:defRPr>
            </a:lvl3pPr>
            <a:lvl4pPr lvl="3" algn="l">
              <a:lnSpc>
                <a:spcPct val="100000"/>
              </a:lnSpc>
              <a:spcBef>
                <a:spcPts val="0"/>
              </a:spcBef>
              <a:spcAft>
                <a:spcPts val="0"/>
              </a:spcAft>
              <a:buClr>
                <a:schemeClr val="accent2"/>
              </a:buClr>
              <a:buSzPts val="2500"/>
              <a:buNone/>
              <a:defRPr sz="2500">
                <a:solidFill>
                  <a:schemeClr val="accent2"/>
                </a:solidFill>
              </a:defRPr>
            </a:lvl4pPr>
            <a:lvl5pPr lvl="4" algn="l">
              <a:lnSpc>
                <a:spcPct val="100000"/>
              </a:lnSpc>
              <a:spcBef>
                <a:spcPts val="0"/>
              </a:spcBef>
              <a:spcAft>
                <a:spcPts val="0"/>
              </a:spcAft>
              <a:buClr>
                <a:schemeClr val="accent2"/>
              </a:buClr>
              <a:buSzPts val="2500"/>
              <a:buNone/>
              <a:defRPr sz="2500">
                <a:solidFill>
                  <a:schemeClr val="accent2"/>
                </a:solidFill>
              </a:defRPr>
            </a:lvl5pPr>
            <a:lvl6pPr lvl="5" algn="l">
              <a:lnSpc>
                <a:spcPct val="100000"/>
              </a:lnSpc>
              <a:spcBef>
                <a:spcPts val="0"/>
              </a:spcBef>
              <a:spcAft>
                <a:spcPts val="0"/>
              </a:spcAft>
              <a:buClr>
                <a:schemeClr val="accent2"/>
              </a:buClr>
              <a:buSzPts val="2500"/>
              <a:buNone/>
              <a:defRPr sz="2500">
                <a:solidFill>
                  <a:schemeClr val="accent2"/>
                </a:solidFill>
              </a:defRPr>
            </a:lvl6pPr>
            <a:lvl7pPr lvl="6" algn="l">
              <a:lnSpc>
                <a:spcPct val="100000"/>
              </a:lnSpc>
              <a:spcBef>
                <a:spcPts val="0"/>
              </a:spcBef>
              <a:spcAft>
                <a:spcPts val="0"/>
              </a:spcAft>
              <a:buClr>
                <a:schemeClr val="accent2"/>
              </a:buClr>
              <a:buSzPts val="2500"/>
              <a:buNone/>
              <a:defRPr sz="2500">
                <a:solidFill>
                  <a:schemeClr val="accent2"/>
                </a:solidFill>
              </a:defRPr>
            </a:lvl7pPr>
            <a:lvl8pPr lvl="7" algn="l">
              <a:lnSpc>
                <a:spcPct val="100000"/>
              </a:lnSpc>
              <a:spcBef>
                <a:spcPts val="0"/>
              </a:spcBef>
              <a:spcAft>
                <a:spcPts val="0"/>
              </a:spcAft>
              <a:buClr>
                <a:schemeClr val="accent2"/>
              </a:buClr>
              <a:buSzPts val="2500"/>
              <a:buNone/>
              <a:defRPr sz="2500">
                <a:solidFill>
                  <a:schemeClr val="accent2"/>
                </a:solidFill>
              </a:defRPr>
            </a:lvl8pPr>
            <a:lvl9pPr lvl="8" algn="l">
              <a:lnSpc>
                <a:spcPct val="100000"/>
              </a:lnSpc>
              <a:spcBef>
                <a:spcPts val="0"/>
              </a:spcBef>
              <a:spcAft>
                <a:spcPts val="0"/>
              </a:spcAft>
              <a:buClr>
                <a:schemeClr val="accent2"/>
              </a:buClr>
              <a:buSzPts val="2500"/>
              <a:buNone/>
              <a:defRPr sz="2500">
                <a:solidFill>
                  <a:schemeClr val="accent2"/>
                </a:solidFill>
              </a:defRPr>
            </a:lvl9pPr>
          </a:lstStyle>
          <a:p/>
        </p:txBody>
      </p:sp>
      <p:sp>
        <p:nvSpPr>
          <p:cNvPr id="974" name="Google Shape;974;p75"/>
          <p:cNvSpPr txBox="1"/>
          <p:nvPr>
            <p:ph idx="5" type="subTitle"/>
          </p:nvPr>
        </p:nvSpPr>
        <p:spPr>
          <a:xfrm>
            <a:off x="5661850" y="3795405"/>
            <a:ext cx="2336400" cy="7542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Clr>
                <a:schemeClr val="dk2"/>
              </a:buClr>
              <a:buSzPts val="1400"/>
              <a:buNone/>
              <a:defRPr sz="1400"/>
            </a:lvl1pPr>
            <a:lvl2pPr lvl="1" algn="l">
              <a:lnSpc>
                <a:spcPct val="100000"/>
              </a:lnSpc>
              <a:spcBef>
                <a:spcPts val="0"/>
              </a:spcBef>
              <a:spcAft>
                <a:spcPts val="0"/>
              </a:spcAft>
              <a:buClr>
                <a:schemeClr val="dk2"/>
              </a:buClr>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975" name="Google Shape;975;p75"/>
          <p:cNvGrpSpPr/>
          <p:nvPr/>
        </p:nvGrpSpPr>
        <p:grpSpPr>
          <a:xfrm>
            <a:off x="-681379" y="-2070396"/>
            <a:ext cx="2432883" cy="2432781"/>
            <a:chOff x="720000" y="-477775"/>
            <a:chExt cx="1017900" cy="1017900"/>
          </a:xfrm>
        </p:grpSpPr>
        <p:sp>
          <p:nvSpPr>
            <p:cNvPr id="976" name="Google Shape;976;p7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7" name="Google Shape;977;p7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78" name="Google Shape;978;p75"/>
          <p:cNvSpPr/>
          <p:nvPr/>
        </p:nvSpPr>
        <p:spPr>
          <a:xfrm rot="8100000">
            <a:off x="-1314401" y="-665575"/>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79" name="Google Shape;979;p75"/>
          <p:cNvGrpSpPr/>
          <p:nvPr/>
        </p:nvGrpSpPr>
        <p:grpSpPr>
          <a:xfrm>
            <a:off x="-2584" y="322895"/>
            <a:ext cx="182371" cy="182371"/>
            <a:chOff x="241700" y="2278977"/>
            <a:chExt cx="292777" cy="292777"/>
          </a:xfrm>
        </p:grpSpPr>
        <p:sp>
          <p:nvSpPr>
            <p:cNvPr id="980" name="Google Shape;980;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1" name="Google Shape;981;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2" name="Google Shape;982;p75"/>
          <p:cNvGrpSpPr/>
          <p:nvPr/>
        </p:nvGrpSpPr>
        <p:grpSpPr>
          <a:xfrm>
            <a:off x="209760" y="759161"/>
            <a:ext cx="139421" cy="139421"/>
            <a:chOff x="241700" y="2278977"/>
            <a:chExt cx="292777" cy="292777"/>
          </a:xfrm>
        </p:grpSpPr>
        <p:sp>
          <p:nvSpPr>
            <p:cNvPr id="983" name="Google Shape;983;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4" name="Google Shape;984;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5" name="Google Shape;985;p75"/>
          <p:cNvGrpSpPr/>
          <p:nvPr/>
        </p:nvGrpSpPr>
        <p:grpSpPr>
          <a:xfrm>
            <a:off x="86068" y="1269557"/>
            <a:ext cx="93718" cy="93747"/>
            <a:chOff x="241700" y="2278977"/>
            <a:chExt cx="292777" cy="292777"/>
          </a:xfrm>
        </p:grpSpPr>
        <p:sp>
          <p:nvSpPr>
            <p:cNvPr id="986" name="Google Shape;986;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7" name="Google Shape;987;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8" name="Google Shape;988;p75"/>
          <p:cNvGrpSpPr/>
          <p:nvPr/>
        </p:nvGrpSpPr>
        <p:grpSpPr>
          <a:xfrm>
            <a:off x="209743" y="1609432"/>
            <a:ext cx="93718" cy="93747"/>
            <a:chOff x="241700" y="2278977"/>
            <a:chExt cx="292777" cy="292777"/>
          </a:xfrm>
        </p:grpSpPr>
        <p:sp>
          <p:nvSpPr>
            <p:cNvPr id="989" name="Google Shape;989;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0" name="Google Shape;990;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91" name="Google Shape;991;p75"/>
          <p:cNvGrpSpPr/>
          <p:nvPr/>
        </p:nvGrpSpPr>
        <p:grpSpPr>
          <a:xfrm>
            <a:off x="116043" y="2038657"/>
            <a:ext cx="93718" cy="93747"/>
            <a:chOff x="241700" y="2278977"/>
            <a:chExt cx="292777" cy="292777"/>
          </a:xfrm>
        </p:grpSpPr>
        <p:sp>
          <p:nvSpPr>
            <p:cNvPr id="992" name="Google Shape;992;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3" name="Google Shape;993;p7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994" name="Google Shape;994;p75"/>
          <p:cNvSpPr txBox="1"/>
          <p:nvPr>
            <p:ph idx="6" type="title"/>
          </p:nvPr>
        </p:nvSpPr>
        <p:spPr>
          <a:xfrm>
            <a:off x="720000" y="387600"/>
            <a:ext cx="2885100" cy="10269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CUSTOM_3_1">
    <p:spTree>
      <p:nvGrpSpPr>
        <p:cNvPr id="995" name="Shape 995"/>
        <p:cNvGrpSpPr/>
        <p:nvPr/>
      </p:nvGrpSpPr>
      <p:grpSpPr>
        <a:xfrm>
          <a:off x="0" y="0"/>
          <a:ext cx="0" cy="0"/>
          <a:chOff x="0" y="0"/>
          <a:chExt cx="0" cy="0"/>
        </a:xfrm>
      </p:grpSpPr>
      <p:sp>
        <p:nvSpPr>
          <p:cNvPr id="996" name="Google Shape;996;p76"/>
          <p:cNvSpPr/>
          <p:nvPr/>
        </p:nvSpPr>
        <p:spPr>
          <a:xfrm rot="-3516618">
            <a:off x="-541683" y="3385932"/>
            <a:ext cx="1328773" cy="1328773"/>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7" name="Google Shape;997;p76"/>
          <p:cNvSpPr txBox="1"/>
          <p:nvPr>
            <p:ph type="title"/>
          </p:nvPr>
        </p:nvSpPr>
        <p:spPr>
          <a:xfrm>
            <a:off x="4154976" y="2870725"/>
            <a:ext cx="3030900" cy="12333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SzPts val="4800"/>
              <a:buNone/>
              <a:defRPr sz="3600"/>
            </a:lvl1pPr>
            <a:lvl2pPr lvl="1" algn="ctr">
              <a:lnSpc>
                <a:spcPct val="100000"/>
              </a:lnSpc>
              <a:spcBef>
                <a:spcPts val="0"/>
              </a:spcBef>
              <a:spcAft>
                <a:spcPts val="0"/>
              </a:spcAft>
              <a:buSzPts val="4800"/>
              <a:buNone/>
              <a:defRPr sz="4800">
                <a:latin typeface="Arial"/>
                <a:ea typeface="Arial"/>
                <a:cs typeface="Arial"/>
                <a:sym typeface="Arial"/>
              </a:defRPr>
            </a:lvl2pPr>
            <a:lvl3pPr lvl="2" algn="ctr">
              <a:lnSpc>
                <a:spcPct val="100000"/>
              </a:lnSpc>
              <a:spcBef>
                <a:spcPts val="0"/>
              </a:spcBef>
              <a:spcAft>
                <a:spcPts val="0"/>
              </a:spcAft>
              <a:buSzPts val="4800"/>
              <a:buNone/>
              <a:defRPr sz="4800">
                <a:latin typeface="Arial"/>
                <a:ea typeface="Arial"/>
                <a:cs typeface="Arial"/>
                <a:sym typeface="Arial"/>
              </a:defRPr>
            </a:lvl3pPr>
            <a:lvl4pPr lvl="3" algn="ctr">
              <a:lnSpc>
                <a:spcPct val="100000"/>
              </a:lnSpc>
              <a:spcBef>
                <a:spcPts val="0"/>
              </a:spcBef>
              <a:spcAft>
                <a:spcPts val="0"/>
              </a:spcAft>
              <a:buSzPts val="4800"/>
              <a:buNone/>
              <a:defRPr sz="4800">
                <a:latin typeface="Arial"/>
                <a:ea typeface="Arial"/>
                <a:cs typeface="Arial"/>
                <a:sym typeface="Arial"/>
              </a:defRPr>
            </a:lvl4pPr>
            <a:lvl5pPr lvl="4" algn="ctr">
              <a:lnSpc>
                <a:spcPct val="100000"/>
              </a:lnSpc>
              <a:spcBef>
                <a:spcPts val="0"/>
              </a:spcBef>
              <a:spcAft>
                <a:spcPts val="0"/>
              </a:spcAft>
              <a:buSzPts val="4800"/>
              <a:buNone/>
              <a:defRPr sz="4800">
                <a:latin typeface="Arial"/>
                <a:ea typeface="Arial"/>
                <a:cs typeface="Arial"/>
                <a:sym typeface="Arial"/>
              </a:defRPr>
            </a:lvl5pPr>
            <a:lvl6pPr lvl="5" algn="ctr">
              <a:lnSpc>
                <a:spcPct val="100000"/>
              </a:lnSpc>
              <a:spcBef>
                <a:spcPts val="0"/>
              </a:spcBef>
              <a:spcAft>
                <a:spcPts val="0"/>
              </a:spcAft>
              <a:buSzPts val="4800"/>
              <a:buNone/>
              <a:defRPr sz="4800">
                <a:latin typeface="Arial"/>
                <a:ea typeface="Arial"/>
                <a:cs typeface="Arial"/>
                <a:sym typeface="Arial"/>
              </a:defRPr>
            </a:lvl6pPr>
            <a:lvl7pPr lvl="6" algn="ctr">
              <a:lnSpc>
                <a:spcPct val="100000"/>
              </a:lnSpc>
              <a:spcBef>
                <a:spcPts val="0"/>
              </a:spcBef>
              <a:spcAft>
                <a:spcPts val="0"/>
              </a:spcAft>
              <a:buSzPts val="4800"/>
              <a:buNone/>
              <a:defRPr sz="4800">
                <a:latin typeface="Arial"/>
                <a:ea typeface="Arial"/>
                <a:cs typeface="Arial"/>
                <a:sym typeface="Arial"/>
              </a:defRPr>
            </a:lvl7pPr>
            <a:lvl8pPr lvl="7" algn="ctr">
              <a:lnSpc>
                <a:spcPct val="100000"/>
              </a:lnSpc>
              <a:spcBef>
                <a:spcPts val="0"/>
              </a:spcBef>
              <a:spcAft>
                <a:spcPts val="0"/>
              </a:spcAft>
              <a:buSzPts val="4800"/>
              <a:buNone/>
              <a:defRPr sz="4800">
                <a:latin typeface="Arial"/>
                <a:ea typeface="Arial"/>
                <a:cs typeface="Arial"/>
                <a:sym typeface="Arial"/>
              </a:defRPr>
            </a:lvl8pPr>
            <a:lvl9pPr lvl="8" algn="ctr">
              <a:lnSpc>
                <a:spcPct val="100000"/>
              </a:lnSpc>
              <a:spcBef>
                <a:spcPts val="0"/>
              </a:spcBef>
              <a:spcAft>
                <a:spcPts val="0"/>
              </a:spcAft>
              <a:buSzPts val="4800"/>
              <a:buNone/>
              <a:defRPr sz="4800">
                <a:latin typeface="Arial"/>
                <a:ea typeface="Arial"/>
                <a:cs typeface="Arial"/>
                <a:sym typeface="Arial"/>
              </a:defRPr>
            </a:lvl9pPr>
          </a:lstStyle>
          <a:p/>
        </p:txBody>
      </p:sp>
      <p:sp>
        <p:nvSpPr>
          <p:cNvPr id="998" name="Google Shape;998;p76"/>
          <p:cNvSpPr txBox="1"/>
          <p:nvPr>
            <p:ph idx="1" type="subTitle"/>
          </p:nvPr>
        </p:nvSpPr>
        <p:spPr>
          <a:xfrm>
            <a:off x="4154976" y="4019775"/>
            <a:ext cx="3030900" cy="6171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p:txBody>
      </p:sp>
      <p:grpSp>
        <p:nvGrpSpPr>
          <p:cNvPr id="999" name="Google Shape;999;p76"/>
          <p:cNvGrpSpPr/>
          <p:nvPr/>
        </p:nvGrpSpPr>
        <p:grpSpPr>
          <a:xfrm flipH="1">
            <a:off x="7214826" y="-2061571"/>
            <a:ext cx="2432883" cy="2432781"/>
            <a:chOff x="720000" y="-477775"/>
            <a:chExt cx="1017900" cy="1017900"/>
          </a:xfrm>
        </p:grpSpPr>
        <p:sp>
          <p:nvSpPr>
            <p:cNvPr id="1000" name="Google Shape;1000;p7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1" name="Google Shape;1001;p7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02" name="Google Shape;1002;p76"/>
          <p:cNvSpPr/>
          <p:nvPr/>
        </p:nvSpPr>
        <p:spPr>
          <a:xfrm flipH="1" rot="-8100000">
            <a:off x="8626950" y="-656750"/>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03" name="Google Shape;1003;p76"/>
          <p:cNvGrpSpPr/>
          <p:nvPr/>
        </p:nvGrpSpPr>
        <p:grpSpPr>
          <a:xfrm flipH="1">
            <a:off x="8786543" y="331720"/>
            <a:ext cx="182371" cy="182371"/>
            <a:chOff x="241700" y="2278977"/>
            <a:chExt cx="292777" cy="292777"/>
          </a:xfrm>
        </p:grpSpPr>
        <p:sp>
          <p:nvSpPr>
            <p:cNvPr id="1004" name="Google Shape;1004;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5" name="Google Shape;1005;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06" name="Google Shape;1006;p76"/>
          <p:cNvGrpSpPr/>
          <p:nvPr/>
        </p:nvGrpSpPr>
        <p:grpSpPr>
          <a:xfrm flipH="1">
            <a:off x="8617149" y="767986"/>
            <a:ext cx="139421" cy="139421"/>
            <a:chOff x="241700" y="2278977"/>
            <a:chExt cx="292777" cy="292777"/>
          </a:xfrm>
        </p:grpSpPr>
        <p:sp>
          <p:nvSpPr>
            <p:cNvPr id="1007" name="Google Shape;1007;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8" name="Google Shape;1008;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09" name="Google Shape;1009;p76"/>
          <p:cNvGrpSpPr/>
          <p:nvPr/>
        </p:nvGrpSpPr>
        <p:grpSpPr>
          <a:xfrm flipH="1">
            <a:off x="8786544" y="1278382"/>
            <a:ext cx="93718" cy="93747"/>
            <a:chOff x="241700" y="2278977"/>
            <a:chExt cx="292777" cy="292777"/>
          </a:xfrm>
        </p:grpSpPr>
        <p:sp>
          <p:nvSpPr>
            <p:cNvPr id="1010" name="Google Shape;1010;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1" name="Google Shape;1011;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2" name="Google Shape;1012;p76"/>
          <p:cNvGrpSpPr/>
          <p:nvPr/>
        </p:nvGrpSpPr>
        <p:grpSpPr>
          <a:xfrm flipH="1">
            <a:off x="8662869" y="1618257"/>
            <a:ext cx="93718" cy="93747"/>
            <a:chOff x="241700" y="2278977"/>
            <a:chExt cx="292777" cy="292777"/>
          </a:xfrm>
        </p:grpSpPr>
        <p:sp>
          <p:nvSpPr>
            <p:cNvPr id="1013" name="Google Shape;1013;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4" name="Google Shape;1014;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5" name="Google Shape;1015;p76"/>
          <p:cNvGrpSpPr/>
          <p:nvPr/>
        </p:nvGrpSpPr>
        <p:grpSpPr>
          <a:xfrm flipH="1">
            <a:off x="8756569" y="2047482"/>
            <a:ext cx="93718" cy="93747"/>
            <a:chOff x="241700" y="2278977"/>
            <a:chExt cx="292777" cy="292777"/>
          </a:xfrm>
        </p:grpSpPr>
        <p:sp>
          <p:nvSpPr>
            <p:cNvPr id="1016" name="Google Shape;1016;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7" name="Google Shape;1017;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8" name="Google Shape;1018;p76"/>
          <p:cNvGrpSpPr/>
          <p:nvPr/>
        </p:nvGrpSpPr>
        <p:grpSpPr>
          <a:xfrm rot="4885957">
            <a:off x="-320278" y="4157867"/>
            <a:ext cx="2103140" cy="2103039"/>
            <a:chOff x="720000" y="-477775"/>
            <a:chExt cx="1017900" cy="1017900"/>
          </a:xfrm>
        </p:grpSpPr>
        <p:sp>
          <p:nvSpPr>
            <p:cNvPr id="1019" name="Google Shape;1019;p7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0" name="Google Shape;1020;p7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21" name="Google Shape;1021;p76"/>
          <p:cNvGrpSpPr/>
          <p:nvPr/>
        </p:nvGrpSpPr>
        <p:grpSpPr>
          <a:xfrm rot="-5400000">
            <a:off x="379217" y="2838645"/>
            <a:ext cx="166883" cy="166883"/>
            <a:chOff x="241700" y="2278977"/>
            <a:chExt cx="292777" cy="292777"/>
          </a:xfrm>
        </p:grpSpPr>
        <p:sp>
          <p:nvSpPr>
            <p:cNvPr id="1022" name="Google Shape;1022;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3" name="Google Shape;1023;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24" name="Google Shape;1024;p76"/>
          <p:cNvGrpSpPr/>
          <p:nvPr/>
        </p:nvGrpSpPr>
        <p:grpSpPr>
          <a:xfrm rot="-5400000">
            <a:off x="636118" y="3179635"/>
            <a:ext cx="127592" cy="127592"/>
            <a:chOff x="241700" y="2278977"/>
            <a:chExt cx="292777" cy="292777"/>
          </a:xfrm>
        </p:grpSpPr>
        <p:sp>
          <p:nvSpPr>
            <p:cNvPr id="1025" name="Google Shape;1025;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6" name="Google Shape;1026;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76"/>
          <p:cNvGrpSpPr/>
          <p:nvPr/>
        </p:nvGrpSpPr>
        <p:grpSpPr>
          <a:xfrm rot="-5400000">
            <a:off x="809513" y="3853278"/>
            <a:ext cx="85754" cy="85784"/>
            <a:chOff x="241700" y="2278977"/>
            <a:chExt cx="292777" cy="292777"/>
          </a:xfrm>
        </p:grpSpPr>
        <p:sp>
          <p:nvSpPr>
            <p:cNvPr id="1028" name="Google Shape;1028;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9" name="Google Shape;1029;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30" name="Google Shape;1030;p76"/>
          <p:cNvGrpSpPr/>
          <p:nvPr/>
        </p:nvGrpSpPr>
        <p:grpSpPr>
          <a:xfrm rot="-5400000">
            <a:off x="379252" y="3589005"/>
            <a:ext cx="85754" cy="85784"/>
            <a:chOff x="241700" y="2278977"/>
            <a:chExt cx="292777" cy="292777"/>
          </a:xfrm>
        </p:grpSpPr>
        <p:sp>
          <p:nvSpPr>
            <p:cNvPr id="1031" name="Google Shape;1031;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2" name="Google Shape;1032;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33" name="Google Shape;1033;p76"/>
          <p:cNvGrpSpPr/>
          <p:nvPr/>
        </p:nvGrpSpPr>
        <p:grpSpPr>
          <a:xfrm rot="-5400000">
            <a:off x="546112" y="4253637"/>
            <a:ext cx="85754" cy="85784"/>
            <a:chOff x="241700" y="2278977"/>
            <a:chExt cx="292777" cy="292777"/>
          </a:xfrm>
        </p:grpSpPr>
        <p:sp>
          <p:nvSpPr>
            <p:cNvPr id="1034" name="Google Shape;1034;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5" name="Google Shape;1035;p7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36" name="Google Shape;1036;p76"/>
          <p:cNvSpPr txBox="1"/>
          <p:nvPr>
            <p:ph idx="2" type="title"/>
          </p:nvPr>
        </p:nvSpPr>
        <p:spPr>
          <a:xfrm>
            <a:off x="1995413" y="3087225"/>
            <a:ext cx="1489800" cy="1096800"/>
          </a:xfrm>
          <a:prstGeom prst="rect">
            <a:avLst/>
          </a:prstGeom>
          <a:noFill/>
          <a:ln>
            <a:noFill/>
          </a:ln>
        </p:spPr>
        <p:txBody>
          <a:bodyPr anchorCtr="0" anchor="ctr" bIns="90000" lIns="90000" spcFirstLastPara="1" rIns="90000" wrap="square" tIns="90000">
            <a:noAutofit/>
          </a:bodyPr>
          <a:lstStyle>
            <a:lvl1pPr lvl="0" algn="l">
              <a:lnSpc>
                <a:spcPct val="100000"/>
              </a:lnSpc>
              <a:spcBef>
                <a:spcPts val="0"/>
              </a:spcBef>
              <a:spcAft>
                <a:spcPts val="0"/>
              </a:spcAft>
              <a:buClr>
                <a:schemeClr val="accent6"/>
              </a:buClr>
              <a:buSzPts val="9600"/>
              <a:buNone/>
              <a:defRPr sz="9600">
                <a:solidFill>
                  <a:schemeClr val="accent2"/>
                </a:solidFill>
              </a:defRPr>
            </a:lvl1pPr>
            <a:lvl2pPr lvl="1" algn="l">
              <a:lnSpc>
                <a:spcPct val="100000"/>
              </a:lnSpc>
              <a:spcBef>
                <a:spcPts val="0"/>
              </a:spcBef>
              <a:spcAft>
                <a:spcPts val="0"/>
              </a:spcAft>
              <a:buSzPts val="9600"/>
              <a:buNone/>
              <a:defRPr sz="9600"/>
            </a:lvl2pPr>
            <a:lvl3pPr lvl="2" algn="l">
              <a:lnSpc>
                <a:spcPct val="100000"/>
              </a:lnSpc>
              <a:spcBef>
                <a:spcPts val="0"/>
              </a:spcBef>
              <a:spcAft>
                <a:spcPts val="0"/>
              </a:spcAft>
              <a:buSzPts val="9600"/>
              <a:buNone/>
              <a:defRPr sz="9600"/>
            </a:lvl3pPr>
            <a:lvl4pPr lvl="3" algn="l">
              <a:lnSpc>
                <a:spcPct val="100000"/>
              </a:lnSpc>
              <a:spcBef>
                <a:spcPts val="0"/>
              </a:spcBef>
              <a:spcAft>
                <a:spcPts val="0"/>
              </a:spcAft>
              <a:buSzPts val="9600"/>
              <a:buNone/>
              <a:defRPr sz="9600"/>
            </a:lvl4pPr>
            <a:lvl5pPr lvl="4" algn="l">
              <a:lnSpc>
                <a:spcPct val="100000"/>
              </a:lnSpc>
              <a:spcBef>
                <a:spcPts val="0"/>
              </a:spcBef>
              <a:spcAft>
                <a:spcPts val="0"/>
              </a:spcAft>
              <a:buSzPts val="9600"/>
              <a:buNone/>
              <a:defRPr sz="9600"/>
            </a:lvl5pPr>
            <a:lvl6pPr lvl="5" algn="l">
              <a:lnSpc>
                <a:spcPct val="100000"/>
              </a:lnSpc>
              <a:spcBef>
                <a:spcPts val="0"/>
              </a:spcBef>
              <a:spcAft>
                <a:spcPts val="0"/>
              </a:spcAft>
              <a:buSzPts val="9600"/>
              <a:buNone/>
              <a:defRPr sz="9600"/>
            </a:lvl6pPr>
            <a:lvl7pPr lvl="6" algn="l">
              <a:lnSpc>
                <a:spcPct val="100000"/>
              </a:lnSpc>
              <a:spcBef>
                <a:spcPts val="0"/>
              </a:spcBef>
              <a:spcAft>
                <a:spcPts val="0"/>
              </a:spcAft>
              <a:buSzPts val="9600"/>
              <a:buNone/>
              <a:defRPr sz="9600"/>
            </a:lvl7pPr>
            <a:lvl8pPr lvl="7" algn="l">
              <a:lnSpc>
                <a:spcPct val="100000"/>
              </a:lnSpc>
              <a:spcBef>
                <a:spcPts val="0"/>
              </a:spcBef>
              <a:spcAft>
                <a:spcPts val="0"/>
              </a:spcAft>
              <a:buSzPts val="9600"/>
              <a:buNone/>
              <a:defRPr sz="9600"/>
            </a:lvl8pPr>
            <a:lvl9pPr lvl="8" algn="l">
              <a:lnSpc>
                <a:spcPct val="100000"/>
              </a:lnSpc>
              <a:spcBef>
                <a:spcPts val="0"/>
              </a:spcBef>
              <a:spcAft>
                <a:spcPts val="0"/>
              </a:spcAft>
              <a:buSzPts val="9600"/>
              <a:buNone/>
              <a:defRPr sz="9600"/>
            </a:lvl9pPr>
          </a:lstStyle>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BLANK_1_1_1_1_1_1_3_1">
    <p:spTree>
      <p:nvGrpSpPr>
        <p:cNvPr id="1037" name="Shape 1037"/>
        <p:cNvGrpSpPr/>
        <p:nvPr/>
      </p:nvGrpSpPr>
      <p:grpSpPr>
        <a:xfrm>
          <a:off x="0" y="0"/>
          <a:ext cx="0" cy="0"/>
          <a:chOff x="0" y="0"/>
          <a:chExt cx="0" cy="0"/>
        </a:xfrm>
      </p:grpSpPr>
      <p:grpSp>
        <p:nvGrpSpPr>
          <p:cNvPr id="1038" name="Google Shape;1038;p77"/>
          <p:cNvGrpSpPr/>
          <p:nvPr/>
        </p:nvGrpSpPr>
        <p:grpSpPr>
          <a:xfrm rot="4180588">
            <a:off x="7746273" y="-782702"/>
            <a:ext cx="2037436" cy="2037341"/>
            <a:chOff x="720000" y="-477775"/>
            <a:chExt cx="1017900" cy="1017900"/>
          </a:xfrm>
        </p:grpSpPr>
        <p:sp>
          <p:nvSpPr>
            <p:cNvPr id="1039" name="Google Shape;1039;p7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0" name="Google Shape;1040;p7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41" name="Google Shape;1041;p77"/>
          <p:cNvSpPr txBox="1"/>
          <p:nvPr>
            <p:ph idx="1" type="subTitle"/>
          </p:nvPr>
        </p:nvSpPr>
        <p:spPr>
          <a:xfrm>
            <a:off x="1437900" y="1628446"/>
            <a:ext cx="2405400" cy="7380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42" name="Google Shape;1042;p77"/>
          <p:cNvSpPr txBox="1"/>
          <p:nvPr>
            <p:ph type="title"/>
          </p:nvPr>
        </p:nvSpPr>
        <p:spPr>
          <a:xfrm>
            <a:off x="1437900" y="2368200"/>
            <a:ext cx="2405400" cy="4707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2000"/>
              <a:buNone/>
              <a:defRPr sz="1900">
                <a:solidFill>
                  <a:schemeClr val="accent1"/>
                </a:solidFill>
              </a:defRPr>
            </a:lvl1pPr>
            <a:lvl2pPr lvl="1" algn="ctr">
              <a:lnSpc>
                <a:spcPct val="100000"/>
              </a:lnSpc>
              <a:spcBef>
                <a:spcPts val="0"/>
              </a:spcBef>
              <a:spcAft>
                <a:spcPts val="0"/>
              </a:spcAft>
              <a:buSzPts val="2000"/>
              <a:buNone/>
              <a:defRPr sz="2000">
                <a:latin typeface="Arial"/>
                <a:ea typeface="Arial"/>
                <a:cs typeface="Arial"/>
                <a:sym typeface="Arial"/>
              </a:defRPr>
            </a:lvl2pPr>
            <a:lvl3pPr lvl="2" algn="ctr">
              <a:lnSpc>
                <a:spcPct val="100000"/>
              </a:lnSpc>
              <a:spcBef>
                <a:spcPts val="0"/>
              </a:spcBef>
              <a:spcAft>
                <a:spcPts val="0"/>
              </a:spcAft>
              <a:buSzPts val="2000"/>
              <a:buNone/>
              <a:defRPr sz="2000">
                <a:latin typeface="Arial"/>
                <a:ea typeface="Arial"/>
                <a:cs typeface="Arial"/>
                <a:sym typeface="Arial"/>
              </a:defRPr>
            </a:lvl3pPr>
            <a:lvl4pPr lvl="3" algn="ctr">
              <a:lnSpc>
                <a:spcPct val="100000"/>
              </a:lnSpc>
              <a:spcBef>
                <a:spcPts val="0"/>
              </a:spcBef>
              <a:spcAft>
                <a:spcPts val="0"/>
              </a:spcAft>
              <a:buSzPts val="2000"/>
              <a:buNone/>
              <a:defRPr sz="2000">
                <a:latin typeface="Arial"/>
                <a:ea typeface="Arial"/>
                <a:cs typeface="Arial"/>
                <a:sym typeface="Arial"/>
              </a:defRPr>
            </a:lvl4pPr>
            <a:lvl5pPr lvl="4" algn="ctr">
              <a:lnSpc>
                <a:spcPct val="100000"/>
              </a:lnSpc>
              <a:spcBef>
                <a:spcPts val="0"/>
              </a:spcBef>
              <a:spcAft>
                <a:spcPts val="0"/>
              </a:spcAft>
              <a:buSzPts val="2000"/>
              <a:buNone/>
              <a:defRPr sz="2000">
                <a:latin typeface="Arial"/>
                <a:ea typeface="Arial"/>
                <a:cs typeface="Arial"/>
                <a:sym typeface="Arial"/>
              </a:defRPr>
            </a:lvl5pPr>
            <a:lvl6pPr lvl="5" algn="ctr">
              <a:lnSpc>
                <a:spcPct val="100000"/>
              </a:lnSpc>
              <a:spcBef>
                <a:spcPts val="0"/>
              </a:spcBef>
              <a:spcAft>
                <a:spcPts val="0"/>
              </a:spcAft>
              <a:buSzPts val="2000"/>
              <a:buNone/>
              <a:defRPr sz="2000">
                <a:latin typeface="Arial"/>
                <a:ea typeface="Arial"/>
                <a:cs typeface="Arial"/>
                <a:sym typeface="Arial"/>
              </a:defRPr>
            </a:lvl6pPr>
            <a:lvl7pPr lvl="6" algn="ctr">
              <a:lnSpc>
                <a:spcPct val="100000"/>
              </a:lnSpc>
              <a:spcBef>
                <a:spcPts val="0"/>
              </a:spcBef>
              <a:spcAft>
                <a:spcPts val="0"/>
              </a:spcAft>
              <a:buSzPts val="2000"/>
              <a:buNone/>
              <a:defRPr sz="2000">
                <a:latin typeface="Arial"/>
                <a:ea typeface="Arial"/>
                <a:cs typeface="Arial"/>
                <a:sym typeface="Arial"/>
              </a:defRPr>
            </a:lvl7pPr>
            <a:lvl8pPr lvl="7" algn="ctr">
              <a:lnSpc>
                <a:spcPct val="100000"/>
              </a:lnSpc>
              <a:spcBef>
                <a:spcPts val="0"/>
              </a:spcBef>
              <a:spcAft>
                <a:spcPts val="0"/>
              </a:spcAft>
              <a:buSzPts val="2000"/>
              <a:buNone/>
              <a:defRPr sz="2000">
                <a:latin typeface="Arial"/>
                <a:ea typeface="Arial"/>
                <a:cs typeface="Arial"/>
                <a:sym typeface="Arial"/>
              </a:defRPr>
            </a:lvl8pPr>
            <a:lvl9pPr lvl="8" algn="ctr">
              <a:lnSpc>
                <a:spcPct val="100000"/>
              </a:lnSpc>
              <a:spcBef>
                <a:spcPts val="0"/>
              </a:spcBef>
              <a:spcAft>
                <a:spcPts val="0"/>
              </a:spcAft>
              <a:buSzPts val="2000"/>
              <a:buNone/>
              <a:defRPr sz="2000">
                <a:latin typeface="Arial"/>
                <a:ea typeface="Arial"/>
                <a:cs typeface="Arial"/>
                <a:sym typeface="Arial"/>
              </a:defRPr>
            </a:lvl9pPr>
          </a:lstStyle>
          <a:p/>
        </p:txBody>
      </p:sp>
      <p:sp>
        <p:nvSpPr>
          <p:cNvPr id="1043" name="Google Shape;1043;p77"/>
          <p:cNvSpPr txBox="1"/>
          <p:nvPr>
            <p:ph idx="2" type="subTitle"/>
          </p:nvPr>
        </p:nvSpPr>
        <p:spPr>
          <a:xfrm>
            <a:off x="5300650" y="1628446"/>
            <a:ext cx="2405400" cy="7440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1400"/>
              <a:buNone/>
              <a:defRPr sz="1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44" name="Google Shape;1044;p77"/>
          <p:cNvSpPr txBox="1"/>
          <p:nvPr>
            <p:ph idx="3" type="title"/>
          </p:nvPr>
        </p:nvSpPr>
        <p:spPr>
          <a:xfrm>
            <a:off x="5300775" y="2370750"/>
            <a:ext cx="2405400" cy="470700"/>
          </a:xfrm>
          <a:prstGeom prst="rect">
            <a:avLst/>
          </a:prstGeom>
          <a:noFill/>
          <a:ln>
            <a:noFill/>
          </a:ln>
        </p:spPr>
        <p:txBody>
          <a:bodyPr anchorCtr="0" anchor="b" bIns="90000" lIns="90000" spcFirstLastPara="1" rIns="90000" wrap="square" tIns="90000">
            <a:noAutofit/>
          </a:bodyPr>
          <a:lstStyle>
            <a:lvl1pPr lvl="0" algn="ctr">
              <a:lnSpc>
                <a:spcPct val="100000"/>
              </a:lnSpc>
              <a:spcBef>
                <a:spcPts val="0"/>
              </a:spcBef>
              <a:spcAft>
                <a:spcPts val="0"/>
              </a:spcAft>
              <a:buSzPts val="2000"/>
              <a:buNone/>
              <a:defRPr sz="1900">
                <a:solidFill>
                  <a:schemeClr val="accent1"/>
                </a:solidFill>
              </a:defRPr>
            </a:lvl1pPr>
            <a:lvl2pPr lvl="1" algn="ctr">
              <a:lnSpc>
                <a:spcPct val="100000"/>
              </a:lnSpc>
              <a:spcBef>
                <a:spcPts val="0"/>
              </a:spcBef>
              <a:spcAft>
                <a:spcPts val="0"/>
              </a:spcAft>
              <a:buSzPts val="2000"/>
              <a:buNone/>
              <a:defRPr sz="2000">
                <a:latin typeface="Arial"/>
                <a:ea typeface="Arial"/>
                <a:cs typeface="Arial"/>
                <a:sym typeface="Arial"/>
              </a:defRPr>
            </a:lvl2pPr>
            <a:lvl3pPr lvl="2" algn="ctr">
              <a:lnSpc>
                <a:spcPct val="100000"/>
              </a:lnSpc>
              <a:spcBef>
                <a:spcPts val="0"/>
              </a:spcBef>
              <a:spcAft>
                <a:spcPts val="0"/>
              </a:spcAft>
              <a:buSzPts val="2000"/>
              <a:buNone/>
              <a:defRPr sz="2000">
                <a:latin typeface="Arial"/>
                <a:ea typeface="Arial"/>
                <a:cs typeface="Arial"/>
                <a:sym typeface="Arial"/>
              </a:defRPr>
            </a:lvl3pPr>
            <a:lvl4pPr lvl="3" algn="ctr">
              <a:lnSpc>
                <a:spcPct val="100000"/>
              </a:lnSpc>
              <a:spcBef>
                <a:spcPts val="0"/>
              </a:spcBef>
              <a:spcAft>
                <a:spcPts val="0"/>
              </a:spcAft>
              <a:buSzPts val="2000"/>
              <a:buNone/>
              <a:defRPr sz="2000">
                <a:latin typeface="Arial"/>
                <a:ea typeface="Arial"/>
                <a:cs typeface="Arial"/>
                <a:sym typeface="Arial"/>
              </a:defRPr>
            </a:lvl4pPr>
            <a:lvl5pPr lvl="4" algn="ctr">
              <a:lnSpc>
                <a:spcPct val="100000"/>
              </a:lnSpc>
              <a:spcBef>
                <a:spcPts val="0"/>
              </a:spcBef>
              <a:spcAft>
                <a:spcPts val="0"/>
              </a:spcAft>
              <a:buSzPts val="2000"/>
              <a:buNone/>
              <a:defRPr sz="2000">
                <a:latin typeface="Arial"/>
                <a:ea typeface="Arial"/>
                <a:cs typeface="Arial"/>
                <a:sym typeface="Arial"/>
              </a:defRPr>
            </a:lvl5pPr>
            <a:lvl6pPr lvl="5" algn="ctr">
              <a:lnSpc>
                <a:spcPct val="100000"/>
              </a:lnSpc>
              <a:spcBef>
                <a:spcPts val="0"/>
              </a:spcBef>
              <a:spcAft>
                <a:spcPts val="0"/>
              </a:spcAft>
              <a:buSzPts val="2000"/>
              <a:buNone/>
              <a:defRPr sz="2000">
                <a:latin typeface="Arial"/>
                <a:ea typeface="Arial"/>
                <a:cs typeface="Arial"/>
                <a:sym typeface="Arial"/>
              </a:defRPr>
            </a:lvl6pPr>
            <a:lvl7pPr lvl="6" algn="ctr">
              <a:lnSpc>
                <a:spcPct val="100000"/>
              </a:lnSpc>
              <a:spcBef>
                <a:spcPts val="0"/>
              </a:spcBef>
              <a:spcAft>
                <a:spcPts val="0"/>
              </a:spcAft>
              <a:buSzPts val="2000"/>
              <a:buNone/>
              <a:defRPr sz="2000">
                <a:latin typeface="Arial"/>
                <a:ea typeface="Arial"/>
                <a:cs typeface="Arial"/>
                <a:sym typeface="Arial"/>
              </a:defRPr>
            </a:lvl7pPr>
            <a:lvl8pPr lvl="7" algn="ctr">
              <a:lnSpc>
                <a:spcPct val="100000"/>
              </a:lnSpc>
              <a:spcBef>
                <a:spcPts val="0"/>
              </a:spcBef>
              <a:spcAft>
                <a:spcPts val="0"/>
              </a:spcAft>
              <a:buSzPts val="2000"/>
              <a:buNone/>
              <a:defRPr sz="2000">
                <a:latin typeface="Arial"/>
                <a:ea typeface="Arial"/>
                <a:cs typeface="Arial"/>
                <a:sym typeface="Arial"/>
              </a:defRPr>
            </a:lvl8pPr>
            <a:lvl9pPr lvl="8" algn="ctr">
              <a:lnSpc>
                <a:spcPct val="100000"/>
              </a:lnSpc>
              <a:spcBef>
                <a:spcPts val="0"/>
              </a:spcBef>
              <a:spcAft>
                <a:spcPts val="0"/>
              </a:spcAft>
              <a:buSzPts val="2000"/>
              <a:buNone/>
              <a:defRPr sz="2000">
                <a:latin typeface="Arial"/>
                <a:ea typeface="Arial"/>
                <a:cs typeface="Arial"/>
                <a:sym typeface="Arial"/>
              </a:defRPr>
            </a:lvl9pPr>
          </a:lstStyle>
          <a:p/>
        </p:txBody>
      </p:sp>
      <p:sp>
        <p:nvSpPr>
          <p:cNvPr id="1045" name="Google Shape;1045;p77"/>
          <p:cNvSpPr/>
          <p:nvPr/>
        </p:nvSpPr>
        <p:spPr>
          <a:xfrm rot="-4222087">
            <a:off x="-1037734" y="3251972"/>
            <a:ext cx="1580472" cy="158047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46" name="Google Shape;1046;p77"/>
          <p:cNvGrpSpPr/>
          <p:nvPr/>
        </p:nvGrpSpPr>
        <p:grpSpPr>
          <a:xfrm rot="4180671">
            <a:off x="-455133" y="3921138"/>
            <a:ext cx="2877568" cy="2877472"/>
            <a:chOff x="720000" y="-477775"/>
            <a:chExt cx="1017900" cy="1017900"/>
          </a:xfrm>
        </p:grpSpPr>
        <p:sp>
          <p:nvSpPr>
            <p:cNvPr id="1047" name="Google Shape;1047;p7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8" name="Google Shape;1048;p7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49" name="Google Shape;1049;p77"/>
          <p:cNvGrpSpPr/>
          <p:nvPr/>
        </p:nvGrpSpPr>
        <p:grpSpPr>
          <a:xfrm rot="10800000">
            <a:off x="1328700" y="4507893"/>
            <a:ext cx="185123" cy="185123"/>
            <a:chOff x="241700" y="2278977"/>
            <a:chExt cx="292777" cy="292777"/>
          </a:xfrm>
        </p:grpSpPr>
        <p:sp>
          <p:nvSpPr>
            <p:cNvPr id="1050" name="Google Shape;1050;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1" name="Google Shape;1051;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52" name="Google Shape;1052;p77"/>
          <p:cNvGrpSpPr/>
          <p:nvPr/>
        </p:nvGrpSpPr>
        <p:grpSpPr>
          <a:xfrm rot="10800000">
            <a:off x="1787765" y="4355410"/>
            <a:ext cx="141529" cy="141529"/>
            <a:chOff x="241700" y="2278977"/>
            <a:chExt cx="292777" cy="292777"/>
          </a:xfrm>
        </p:grpSpPr>
        <p:sp>
          <p:nvSpPr>
            <p:cNvPr id="1053" name="Google Shape;1053;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4" name="Google Shape;1054;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55" name="Google Shape;1055;p77"/>
          <p:cNvGrpSpPr/>
          <p:nvPr/>
        </p:nvGrpSpPr>
        <p:grpSpPr>
          <a:xfrm rot="10800000">
            <a:off x="2737405" y="4378603"/>
            <a:ext cx="95123" cy="95153"/>
            <a:chOff x="241700" y="2278977"/>
            <a:chExt cx="292777" cy="292777"/>
          </a:xfrm>
        </p:grpSpPr>
        <p:sp>
          <p:nvSpPr>
            <p:cNvPr id="1056" name="Google Shape;1056;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7" name="Google Shape;1057;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77"/>
          <p:cNvGrpSpPr/>
          <p:nvPr/>
        </p:nvGrpSpPr>
        <p:grpSpPr>
          <a:xfrm rot="10800000">
            <a:off x="2280298" y="4655990"/>
            <a:ext cx="95123" cy="95153"/>
            <a:chOff x="241700" y="2278977"/>
            <a:chExt cx="292777" cy="292777"/>
          </a:xfrm>
        </p:grpSpPr>
        <p:sp>
          <p:nvSpPr>
            <p:cNvPr id="1059" name="Google Shape;1059;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0" name="Google Shape;1060;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61" name="Google Shape;1061;p77"/>
          <p:cNvGrpSpPr/>
          <p:nvPr/>
        </p:nvGrpSpPr>
        <p:grpSpPr>
          <a:xfrm rot="10800000">
            <a:off x="3054926" y="4660681"/>
            <a:ext cx="85754" cy="85784"/>
            <a:chOff x="241700" y="2278977"/>
            <a:chExt cx="292777" cy="292777"/>
          </a:xfrm>
        </p:grpSpPr>
        <p:sp>
          <p:nvSpPr>
            <p:cNvPr id="1062" name="Google Shape;1062;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3" name="Google Shape;1063;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64" name="Google Shape;1064;p77"/>
          <p:cNvGrpSpPr/>
          <p:nvPr/>
        </p:nvGrpSpPr>
        <p:grpSpPr>
          <a:xfrm rot="10800000">
            <a:off x="3386102" y="4473760"/>
            <a:ext cx="141529" cy="141529"/>
            <a:chOff x="241700" y="2278977"/>
            <a:chExt cx="292777" cy="292777"/>
          </a:xfrm>
        </p:grpSpPr>
        <p:sp>
          <p:nvSpPr>
            <p:cNvPr id="1065" name="Google Shape;1065;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6" name="Google Shape;1066;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67" name="Google Shape;1067;p77"/>
          <p:cNvGrpSpPr/>
          <p:nvPr/>
        </p:nvGrpSpPr>
        <p:grpSpPr>
          <a:xfrm rot="5400000">
            <a:off x="8722732" y="2447243"/>
            <a:ext cx="185123" cy="185123"/>
            <a:chOff x="241700" y="2278977"/>
            <a:chExt cx="292777" cy="292777"/>
          </a:xfrm>
        </p:grpSpPr>
        <p:sp>
          <p:nvSpPr>
            <p:cNvPr id="1068" name="Google Shape;1068;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9" name="Google Shape;1069;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0" name="Google Shape;1070;p77"/>
          <p:cNvGrpSpPr/>
          <p:nvPr/>
        </p:nvGrpSpPr>
        <p:grpSpPr>
          <a:xfrm rot="5400000">
            <a:off x="8635149" y="1925411"/>
            <a:ext cx="141529" cy="141529"/>
            <a:chOff x="241700" y="2278977"/>
            <a:chExt cx="292777" cy="292777"/>
          </a:xfrm>
        </p:grpSpPr>
        <p:sp>
          <p:nvSpPr>
            <p:cNvPr id="1071" name="Google Shape;1071;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2" name="Google Shape;1072;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3" name="Google Shape;1073;p77"/>
          <p:cNvGrpSpPr/>
          <p:nvPr/>
        </p:nvGrpSpPr>
        <p:grpSpPr>
          <a:xfrm rot="5400000">
            <a:off x="8539994" y="1545074"/>
            <a:ext cx="95123" cy="95153"/>
            <a:chOff x="241700" y="2278977"/>
            <a:chExt cx="292777" cy="292777"/>
          </a:xfrm>
        </p:grpSpPr>
        <p:sp>
          <p:nvSpPr>
            <p:cNvPr id="1074" name="Google Shape;1074;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5" name="Google Shape;1075;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6" name="Google Shape;1076;p77"/>
          <p:cNvGrpSpPr/>
          <p:nvPr/>
        </p:nvGrpSpPr>
        <p:grpSpPr>
          <a:xfrm rot="5400000">
            <a:off x="8822085" y="1331272"/>
            <a:ext cx="85754" cy="85784"/>
            <a:chOff x="241700" y="2278977"/>
            <a:chExt cx="292777" cy="292777"/>
          </a:xfrm>
        </p:grpSpPr>
        <p:sp>
          <p:nvSpPr>
            <p:cNvPr id="1077" name="Google Shape;1077;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8" name="Google Shape;1078;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79" name="Google Shape;1079;p77"/>
          <p:cNvGrpSpPr/>
          <p:nvPr/>
        </p:nvGrpSpPr>
        <p:grpSpPr>
          <a:xfrm rot="5400000">
            <a:off x="8635149" y="944336"/>
            <a:ext cx="141529" cy="141529"/>
            <a:chOff x="241700" y="2278977"/>
            <a:chExt cx="292777" cy="292777"/>
          </a:xfrm>
        </p:grpSpPr>
        <p:sp>
          <p:nvSpPr>
            <p:cNvPr id="1080" name="Google Shape;1080;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1" name="Google Shape;1081;p7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82" name="Google Shape;1082;p77"/>
          <p:cNvSpPr txBox="1"/>
          <p:nvPr>
            <p:ph idx="4"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56" name="Shape 56"/>
        <p:cNvGrpSpPr/>
        <p:nvPr/>
      </p:nvGrpSpPr>
      <p:grpSpPr>
        <a:xfrm>
          <a:off x="0" y="0"/>
          <a:ext cx="0" cy="0"/>
          <a:chOff x="0" y="0"/>
          <a:chExt cx="0" cy="0"/>
        </a:xfrm>
      </p:grpSpPr>
      <p:grpSp>
        <p:nvGrpSpPr>
          <p:cNvPr id="57" name="Google Shape;57;p50"/>
          <p:cNvGrpSpPr/>
          <p:nvPr/>
        </p:nvGrpSpPr>
        <p:grpSpPr>
          <a:xfrm>
            <a:off x="8912473" y="181560"/>
            <a:ext cx="1041210" cy="1041210"/>
            <a:chOff x="720000" y="-477775"/>
            <a:chExt cx="1017900" cy="1017900"/>
          </a:xfrm>
        </p:grpSpPr>
        <p:sp>
          <p:nvSpPr>
            <p:cNvPr id="58" name="Google Shape;58;p50"/>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50"/>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0" name="Google Shape;60;p50"/>
          <p:cNvSpPr/>
          <p:nvPr/>
        </p:nvSpPr>
        <p:spPr>
          <a:xfrm rot="-6518220">
            <a:off x="6877267" y="-1770711"/>
            <a:ext cx="2663255" cy="2663255"/>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50"/>
          <p:cNvSpPr txBox="1"/>
          <p:nvPr>
            <p:ph idx="1" type="body"/>
          </p:nvPr>
        </p:nvSpPr>
        <p:spPr>
          <a:xfrm>
            <a:off x="720000" y="1152475"/>
            <a:ext cx="7704000" cy="3416400"/>
          </a:xfrm>
          <a:prstGeom prst="rect">
            <a:avLst/>
          </a:prstGeom>
          <a:noFill/>
          <a:ln>
            <a:noFill/>
          </a:ln>
        </p:spPr>
        <p:txBody>
          <a:bodyPr anchorCtr="0" anchor="t" bIns="90000" lIns="90000" spcFirstLastPara="1" rIns="90000" wrap="square" tIns="90000">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grpSp>
        <p:nvGrpSpPr>
          <p:cNvPr id="62" name="Google Shape;62;p50"/>
          <p:cNvGrpSpPr/>
          <p:nvPr/>
        </p:nvGrpSpPr>
        <p:grpSpPr>
          <a:xfrm>
            <a:off x="8367318" y="588335"/>
            <a:ext cx="227664" cy="227664"/>
            <a:chOff x="241700" y="2278977"/>
            <a:chExt cx="292777" cy="292777"/>
          </a:xfrm>
        </p:grpSpPr>
        <p:sp>
          <p:nvSpPr>
            <p:cNvPr id="63" name="Google Shape;63;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5" name="Google Shape;65;p50"/>
          <p:cNvGrpSpPr/>
          <p:nvPr/>
        </p:nvGrpSpPr>
        <p:grpSpPr>
          <a:xfrm>
            <a:off x="8738417" y="928221"/>
            <a:ext cx="174056" cy="174085"/>
            <a:chOff x="241700" y="2278977"/>
            <a:chExt cx="292777" cy="292777"/>
          </a:xfrm>
        </p:grpSpPr>
        <p:sp>
          <p:nvSpPr>
            <p:cNvPr id="66" name="Google Shape;66;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 name="Google Shape;68;p50"/>
          <p:cNvGrpSpPr/>
          <p:nvPr/>
        </p:nvGrpSpPr>
        <p:grpSpPr>
          <a:xfrm>
            <a:off x="8537832" y="2294842"/>
            <a:ext cx="117345" cy="117374"/>
            <a:chOff x="241700" y="2278977"/>
            <a:chExt cx="292777" cy="292777"/>
          </a:xfrm>
        </p:grpSpPr>
        <p:sp>
          <p:nvSpPr>
            <p:cNvPr id="69" name="Google Shape;69;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 name="Google Shape;71;p50"/>
          <p:cNvGrpSpPr/>
          <p:nvPr/>
        </p:nvGrpSpPr>
        <p:grpSpPr>
          <a:xfrm>
            <a:off x="8537832" y="1520992"/>
            <a:ext cx="117345" cy="117374"/>
            <a:chOff x="241700" y="2278977"/>
            <a:chExt cx="292777" cy="292777"/>
          </a:xfrm>
        </p:grpSpPr>
        <p:sp>
          <p:nvSpPr>
            <p:cNvPr id="72" name="Google Shape;72;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4" name="Google Shape;74;p50"/>
          <p:cNvGrpSpPr/>
          <p:nvPr/>
        </p:nvGrpSpPr>
        <p:grpSpPr>
          <a:xfrm>
            <a:off x="8912479" y="1945901"/>
            <a:ext cx="67544" cy="67573"/>
            <a:chOff x="241700" y="2278977"/>
            <a:chExt cx="292777" cy="292777"/>
          </a:xfrm>
        </p:grpSpPr>
        <p:sp>
          <p:nvSpPr>
            <p:cNvPr id="75" name="Google Shape;75;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5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7" name="Google Shape;77;p50"/>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4">
  <p:cSld name="TITLE_ONLY_2_1">
    <p:bg>
      <p:bgPr>
        <a:solidFill>
          <a:schemeClr val="accent3"/>
        </a:solidFill>
      </p:bgPr>
    </p:bg>
    <p:spTree>
      <p:nvGrpSpPr>
        <p:cNvPr id="1083" name="Shape 1083"/>
        <p:cNvGrpSpPr/>
        <p:nvPr/>
      </p:nvGrpSpPr>
      <p:grpSpPr>
        <a:xfrm>
          <a:off x="0" y="0"/>
          <a:ext cx="0" cy="0"/>
          <a:chOff x="0" y="0"/>
          <a:chExt cx="0" cy="0"/>
        </a:xfrm>
      </p:grpSpPr>
      <p:sp>
        <p:nvSpPr>
          <p:cNvPr id="1084" name="Google Shape;1084;p78"/>
          <p:cNvSpPr/>
          <p:nvPr/>
        </p:nvSpPr>
        <p:spPr>
          <a:xfrm rot="-2549533">
            <a:off x="8038490" y="4398836"/>
            <a:ext cx="2142889" cy="214288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085" name="Google Shape;1085;p78"/>
          <p:cNvGrpSpPr/>
          <p:nvPr/>
        </p:nvGrpSpPr>
        <p:grpSpPr>
          <a:xfrm rot="10800000">
            <a:off x="8375776" y="4730375"/>
            <a:ext cx="197508" cy="197537"/>
            <a:chOff x="241700" y="2278977"/>
            <a:chExt cx="292777" cy="292777"/>
          </a:xfrm>
        </p:grpSpPr>
        <p:sp>
          <p:nvSpPr>
            <p:cNvPr id="1086" name="Google Shape;1086;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7" name="Google Shape;1087;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78"/>
          <p:cNvGrpSpPr/>
          <p:nvPr/>
        </p:nvGrpSpPr>
        <p:grpSpPr>
          <a:xfrm rot="10800000">
            <a:off x="8049347" y="4657081"/>
            <a:ext cx="151015" cy="151044"/>
            <a:chOff x="241700" y="2278977"/>
            <a:chExt cx="292777" cy="292777"/>
          </a:xfrm>
        </p:grpSpPr>
        <p:sp>
          <p:nvSpPr>
            <p:cNvPr id="1089" name="Google Shape;1089;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0" name="Google Shape;1090;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91" name="Google Shape;1091;p78"/>
          <p:cNvGrpSpPr/>
          <p:nvPr/>
        </p:nvGrpSpPr>
        <p:grpSpPr>
          <a:xfrm rot="10800000">
            <a:off x="7713457" y="4927904"/>
            <a:ext cx="101799" cy="101828"/>
            <a:chOff x="241700" y="2278977"/>
            <a:chExt cx="292777" cy="292777"/>
          </a:xfrm>
        </p:grpSpPr>
        <p:sp>
          <p:nvSpPr>
            <p:cNvPr id="1092" name="Google Shape;1092;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3" name="Google Shape;1093;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94" name="Google Shape;1094;p78"/>
          <p:cNvGrpSpPr/>
          <p:nvPr/>
        </p:nvGrpSpPr>
        <p:grpSpPr>
          <a:xfrm rot="10800000">
            <a:off x="7301721" y="4808134"/>
            <a:ext cx="101799" cy="101828"/>
            <a:chOff x="241700" y="2278977"/>
            <a:chExt cx="292777" cy="292777"/>
          </a:xfrm>
        </p:grpSpPr>
        <p:sp>
          <p:nvSpPr>
            <p:cNvPr id="1095" name="Google Shape;1095;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6" name="Google Shape;1096;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97" name="Google Shape;1097;p78"/>
          <p:cNvGrpSpPr/>
          <p:nvPr/>
        </p:nvGrpSpPr>
        <p:grpSpPr>
          <a:xfrm rot="10800000">
            <a:off x="8787669" y="4541825"/>
            <a:ext cx="58614" cy="58614"/>
            <a:chOff x="241700" y="2278977"/>
            <a:chExt cx="292777" cy="292777"/>
          </a:xfrm>
        </p:grpSpPr>
        <p:sp>
          <p:nvSpPr>
            <p:cNvPr id="1098" name="Google Shape;1098;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9" name="Google Shape;1099;p7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00" name="Google Shape;1100;p78"/>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BLANK_1_1_1_1_1_1_2_1">
    <p:spTree>
      <p:nvGrpSpPr>
        <p:cNvPr id="1101" name="Shape 1101"/>
        <p:cNvGrpSpPr/>
        <p:nvPr/>
      </p:nvGrpSpPr>
      <p:grpSpPr>
        <a:xfrm>
          <a:off x="0" y="0"/>
          <a:ext cx="0" cy="0"/>
          <a:chOff x="0" y="0"/>
          <a:chExt cx="0" cy="0"/>
        </a:xfrm>
      </p:grpSpPr>
      <p:sp>
        <p:nvSpPr>
          <p:cNvPr id="1102" name="Google Shape;1102;p79"/>
          <p:cNvSpPr txBox="1"/>
          <p:nvPr>
            <p:ph type="ctrTitle"/>
          </p:nvPr>
        </p:nvSpPr>
        <p:spPr>
          <a:xfrm>
            <a:off x="316025" y="898425"/>
            <a:ext cx="4255800" cy="9978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5200"/>
              <a:buNone/>
              <a:defRPr sz="8000">
                <a:solidFill>
                  <a:schemeClr val="accent6"/>
                </a:solidFill>
              </a:defRPr>
            </a:lvl1pPr>
            <a:lvl2pPr lvl="1" algn="l">
              <a:lnSpc>
                <a:spcPct val="100000"/>
              </a:lnSpc>
              <a:spcBef>
                <a:spcPts val="0"/>
              </a:spcBef>
              <a:spcAft>
                <a:spcPts val="0"/>
              </a:spcAft>
              <a:buSzPts val="5200"/>
              <a:buNone/>
              <a:defRPr sz="5200"/>
            </a:lvl2pPr>
            <a:lvl3pPr lvl="2" algn="l">
              <a:lnSpc>
                <a:spcPct val="100000"/>
              </a:lnSpc>
              <a:spcBef>
                <a:spcPts val="0"/>
              </a:spcBef>
              <a:spcAft>
                <a:spcPts val="0"/>
              </a:spcAft>
              <a:buSzPts val="5200"/>
              <a:buNone/>
              <a:defRPr sz="5200"/>
            </a:lvl3pPr>
            <a:lvl4pPr lvl="3" algn="l">
              <a:lnSpc>
                <a:spcPct val="100000"/>
              </a:lnSpc>
              <a:spcBef>
                <a:spcPts val="0"/>
              </a:spcBef>
              <a:spcAft>
                <a:spcPts val="0"/>
              </a:spcAft>
              <a:buSzPts val="5200"/>
              <a:buNone/>
              <a:defRPr sz="5200"/>
            </a:lvl4pPr>
            <a:lvl5pPr lvl="4" algn="l">
              <a:lnSpc>
                <a:spcPct val="100000"/>
              </a:lnSpc>
              <a:spcBef>
                <a:spcPts val="0"/>
              </a:spcBef>
              <a:spcAft>
                <a:spcPts val="0"/>
              </a:spcAft>
              <a:buSzPts val="5200"/>
              <a:buNone/>
              <a:defRPr sz="5200"/>
            </a:lvl5pPr>
            <a:lvl6pPr lvl="5" algn="l">
              <a:lnSpc>
                <a:spcPct val="100000"/>
              </a:lnSpc>
              <a:spcBef>
                <a:spcPts val="0"/>
              </a:spcBef>
              <a:spcAft>
                <a:spcPts val="0"/>
              </a:spcAft>
              <a:buSzPts val="5200"/>
              <a:buNone/>
              <a:defRPr sz="5200"/>
            </a:lvl6pPr>
            <a:lvl7pPr lvl="6" algn="l">
              <a:lnSpc>
                <a:spcPct val="100000"/>
              </a:lnSpc>
              <a:spcBef>
                <a:spcPts val="0"/>
              </a:spcBef>
              <a:spcAft>
                <a:spcPts val="0"/>
              </a:spcAft>
              <a:buSzPts val="5200"/>
              <a:buNone/>
              <a:defRPr sz="5200"/>
            </a:lvl7pPr>
            <a:lvl8pPr lvl="7" algn="l">
              <a:lnSpc>
                <a:spcPct val="100000"/>
              </a:lnSpc>
              <a:spcBef>
                <a:spcPts val="0"/>
              </a:spcBef>
              <a:spcAft>
                <a:spcPts val="0"/>
              </a:spcAft>
              <a:buSzPts val="5200"/>
              <a:buNone/>
              <a:defRPr sz="5200"/>
            </a:lvl8pPr>
            <a:lvl9pPr lvl="8" algn="l">
              <a:lnSpc>
                <a:spcPct val="100000"/>
              </a:lnSpc>
              <a:spcBef>
                <a:spcPts val="0"/>
              </a:spcBef>
              <a:spcAft>
                <a:spcPts val="0"/>
              </a:spcAft>
              <a:buSzPts val="5200"/>
              <a:buNone/>
              <a:defRPr sz="5200"/>
            </a:lvl9pPr>
          </a:lstStyle>
          <a:p/>
        </p:txBody>
      </p:sp>
      <p:sp>
        <p:nvSpPr>
          <p:cNvPr id="1103" name="Google Shape;1103;p79"/>
          <p:cNvSpPr txBox="1"/>
          <p:nvPr>
            <p:ph idx="1" type="subTitle"/>
          </p:nvPr>
        </p:nvSpPr>
        <p:spPr>
          <a:xfrm>
            <a:off x="796348" y="1765286"/>
            <a:ext cx="3775500" cy="1305300"/>
          </a:xfrm>
          <a:prstGeom prst="rect">
            <a:avLst/>
          </a:prstGeom>
          <a:noFill/>
          <a:ln>
            <a:noFill/>
          </a:ln>
        </p:spPr>
        <p:txBody>
          <a:bodyPr anchorCtr="0" anchor="t" bIns="90000" lIns="90000" spcFirstLastPara="1" rIns="90000" wrap="square" tIns="90000">
            <a:noAutofit/>
          </a:bodyPr>
          <a:lstStyle>
            <a:lvl1pPr lvl="0" marR="0" algn="r">
              <a:lnSpc>
                <a:spcPct val="100000"/>
              </a:lnSpc>
              <a:spcBef>
                <a:spcPts val="0"/>
              </a:spcBef>
              <a:spcAft>
                <a:spcPts val="0"/>
              </a:spcAft>
              <a:buSzPts val="2000"/>
              <a:buFont typeface="Arial"/>
              <a:buNone/>
              <a:defRPr sz="1600">
                <a:solidFill>
                  <a:schemeClr val="accent1"/>
                </a:solidFill>
                <a:latin typeface="Arial"/>
                <a:ea typeface="Arial"/>
                <a:cs typeface="Arial"/>
                <a:sym typeface="Aria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p:txBody>
      </p:sp>
      <p:sp>
        <p:nvSpPr>
          <p:cNvPr id="1104" name="Google Shape;1104;p79"/>
          <p:cNvSpPr txBox="1"/>
          <p:nvPr>
            <p:ph idx="2" type="subTitle"/>
          </p:nvPr>
        </p:nvSpPr>
        <p:spPr>
          <a:xfrm>
            <a:off x="1422520" y="4199950"/>
            <a:ext cx="3149400" cy="3243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Clr>
                <a:schemeClr val="accent6"/>
              </a:buClr>
              <a:buSzPts val="1200"/>
              <a:buNone/>
              <a:defRPr sz="1200">
                <a:solidFill>
                  <a:schemeClr val="accent6"/>
                </a:solidFill>
              </a:defRPr>
            </a:lvl1pPr>
            <a:lvl2pPr lvl="1" algn="l">
              <a:lnSpc>
                <a:spcPct val="100000"/>
              </a:lnSpc>
              <a:spcBef>
                <a:spcPts val="1600"/>
              </a:spcBef>
              <a:spcAft>
                <a:spcPts val="0"/>
              </a:spcAft>
              <a:buSzPts val="1200"/>
              <a:buNone/>
              <a:defRPr sz="1200"/>
            </a:lvl2pPr>
            <a:lvl3pPr lvl="2" algn="l">
              <a:lnSpc>
                <a:spcPct val="100000"/>
              </a:lnSpc>
              <a:spcBef>
                <a:spcPts val="1600"/>
              </a:spcBef>
              <a:spcAft>
                <a:spcPts val="0"/>
              </a:spcAft>
              <a:buSzPts val="1200"/>
              <a:buNone/>
              <a:defRPr sz="1200"/>
            </a:lvl3pPr>
            <a:lvl4pPr lvl="3" algn="l">
              <a:lnSpc>
                <a:spcPct val="100000"/>
              </a:lnSpc>
              <a:spcBef>
                <a:spcPts val="1600"/>
              </a:spcBef>
              <a:spcAft>
                <a:spcPts val="0"/>
              </a:spcAft>
              <a:buSzPts val="1200"/>
              <a:buNone/>
              <a:defRPr sz="1200"/>
            </a:lvl4pPr>
            <a:lvl5pPr lvl="4" algn="l">
              <a:lnSpc>
                <a:spcPct val="100000"/>
              </a:lnSpc>
              <a:spcBef>
                <a:spcPts val="1600"/>
              </a:spcBef>
              <a:spcAft>
                <a:spcPts val="0"/>
              </a:spcAft>
              <a:buSzPts val="1200"/>
              <a:buNone/>
              <a:defRPr sz="1200"/>
            </a:lvl5pPr>
            <a:lvl6pPr lvl="5" algn="l">
              <a:lnSpc>
                <a:spcPct val="100000"/>
              </a:lnSpc>
              <a:spcBef>
                <a:spcPts val="1600"/>
              </a:spcBef>
              <a:spcAft>
                <a:spcPts val="0"/>
              </a:spcAft>
              <a:buSzPts val="1200"/>
              <a:buNone/>
              <a:defRPr sz="1200"/>
            </a:lvl6pPr>
            <a:lvl7pPr lvl="6" algn="l">
              <a:lnSpc>
                <a:spcPct val="100000"/>
              </a:lnSpc>
              <a:spcBef>
                <a:spcPts val="1600"/>
              </a:spcBef>
              <a:spcAft>
                <a:spcPts val="0"/>
              </a:spcAft>
              <a:buSzPts val="1200"/>
              <a:buNone/>
              <a:defRPr sz="1200"/>
            </a:lvl7pPr>
            <a:lvl8pPr lvl="7" algn="l">
              <a:lnSpc>
                <a:spcPct val="100000"/>
              </a:lnSpc>
              <a:spcBef>
                <a:spcPts val="1600"/>
              </a:spcBef>
              <a:spcAft>
                <a:spcPts val="0"/>
              </a:spcAft>
              <a:buSzPts val="1200"/>
              <a:buNone/>
              <a:defRPr sz="1200"/>
            </a:lvl8pPr>
            <a:lvl9pPr lvl="8" algn="r">
              <a:lnSpc>
                <a:spcPct val="100000"/>
              </a:lnSpc>
              <a:spcBef>
                <a:spcPts val="1600"/>
              </a:spcBef>
              <a:spcAft>
                <a:spcPts val="1600"/>
              </a:spcAft>
              <a:buSzPts val="1200"/>
              <a:buNone/>
              <a:defRPr sz="1200"/>
            </a:lvl9pPr>
          </a:lstStyle>
          <a:p/>
        </p:txBody>
      </p:sp>
      <p:grpSp>
        <p:nvGrpSpPr>
          <p:cNvPr id="1105" name="Google Shape;1105;p79"/>
          <p:cNvGrpSpPr/>
          <p:nvPr/>
        </p:nvGrpSpPr>
        <p:grpSpPr>
          <a:xfrm flipH="1" rot="3599893">
            <a:off x="-824014" y="3607422"/>
            <a:ext cx="1177036" cy="1177036"/>
            <a:chOff x="720000" y="-477775"/>
            <a:chExt cx="1017900" cy="1017900"/>
          </a:xfrm>
        </p:grpSpPr>
        <p:sp>
          <p:nvSpPr>
            <p:cNvPr id="1106" name="Google Shape;1106;p7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7" name="Google Shape;1107;p7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08" name="Google Shape;1108;p79"/>
          <p:cNvSpPr/>
          <p:nvPr/>
        </p:nvSpPr>
        <p:spPr>
          <a:xfrm flipH="1" rot="-7332269">
            <a:off x="-117157" y="4137892"/>
            <a:ext cx="1601486" cy="160132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09" name="Google Shape;1109;p79"/>
          <p:cNvGrpSpPr/>
          <p:nvPr/>
        </p:nvGrpSpPr>
        <p:grpSpPr>
          <a:xfrm flipH="1" rot="-10497210">
            <a:off x="8748029" y="53138"/>
            <a:ext cx="1263633" cy="1263633"/>
            <a:chOff x="720000" y="-477775"/>
            <a:chExt cx="1017900" cy="1017900"/>
          </a:xfrm>
        </p:grpSpPr>
        <p:sp>
          <p:nvSpPr>
            <p:cNvPr id="1110" name="Google Shape;1110;p79"/>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1" name="Google Shape;1111;p79"/>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12" name="Google Shape;1112;p79"/>
          <p:cNvSpPr/>
          <p:nvPr/>
        </p:nvSpPr>
        <p:spPr>
          <a:xfrm flipH="1" rot="-2573150">
            <a:off x="7634712" y="-1340489"/>
            <a:ext cx="1949335" cy="194913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13" name="Google Shape;1113;p79"/>
          <p:cNvGrpSpPr/>
          <p:nvPr/>
        </p:nvGrpSpPr>
        <p:grpSpPr>
          <a:xfrm flipH="1">
            <a:off x="8413187" y="215748"/>
            <a:ext cx="227664" cy="227664"/>
            <a:chOff x="241700" y="2278977"/>
            <a:chExt cx="292777" cy="292777"/>
          </a:xfrm>
        </p:grpSpPr>
        <p:sp>
          <p:nvSpPr>
            <p:cNvPr id="1114" name="Google Shape;1114;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5" name="Google Shape;1115;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16" name="Google Shape;1116;p79"/>
          <p:cNvGrpSpPr/>
          <p:nvPr/>
        </p:nvGrpSpPr>
        <p:grpSpPr>
          <a:xfrm flipH="1">
            <a:off x="7690883" y="105608"/>
            <a:ext cx="174056" cy="174085"/>
            <a:chOff x="241700" y="2278977"/>
            <a:chExt cx="292777" cy="292777"/>
          </a:xfrm>
        </p:grpSpPr>
        <p:sp>
          <p:nvSpPr>
            <p:cNvPr id="1117" name="Google Shape;1117;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8" name="Google Shape;1118;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19" name="Google Shape;1119;p79"/>
          <p:cNvGrpSpPr/>
          <p:nvPr/>
        </p:nvGrpSpPr>
        <p:grpSpPr>
          <a:xfrm flipH="1">
            <a:off x="7188415" y="279700"/>
            <a:ext cx="174056" cy="174056"/>
            <a:chOff x="241700" y="2278977"/>
            <a:chExt cx="292777" cy="292777"/>
          </a:xfrm>
        </p:grpSpPr>
        <p:sp>
          <p:nvSpPr>
            <p:cNvPr id="1120" name="Google Shape;1120;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1" name="Google Shape;1121;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22" name="Google Shape;1122;p79"/>
          <p:cNvGrpSpPr/>
          <p:nvPr/>
        </p:nvGrpSpPr>
        <p:grpSpPr>
          <a:xfrm flipH="1">
            <a:off x="2009388" y="4740335"/>
            <a:ext cx="187055" cy="187055"/>
            <a:chOff x="241700" y="2278977"/>
            <a:chExt cx="292777" cy="292777"/>
          </a:xfrm>
        </p:grpSpPr>
        <p:sp>
          <p:nvSpPr>
            <p:cNvPr id="1123" name="Google Shape;1123;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4" name="Google Shape;1124;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25" name="Google Shape;1125;p79"/>
          <p:cNvGrpSpPr/>
          <p:nvPr/>
        </p:nvGrpSpPr>
        <p:grpSpPr>
          <a:xfrm flipH="1">
            <a:off x="1645001" y="4672063"/>
            <a:ext cx="142992" cy="143022"/>
            <a:chOff x="241700" y="2278977"/>
            <a:chExt cx="292777" cy="292777"/>
          </a:xfrm>
        </p:grpSpPr>
        <p:sp>
          <p:nvSpPr>
            <p:cNvPr id="1126" name="Google Shape;1126;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7" name="Google Shape;1127;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28" name="Google Shape;1128;p79"/>
          <p:cNvGrpSpPr/>
          <p:nvPr/>
        </p:nvGrpSpPr>
        <p:grpSpPr>
          <a:xfrm flipH="1">
            <a:off x="1097063" y="4762207"/>
            <a:ext cx="142992" cy="142992"/>
            <a:chOff x="241700" y="2278977"/>
            <a:chExt cx="292777" cy="292777"/>
          </a:xfrm>
        </p:grpSpPr>
        <p:sp>
          <p:nvSpPr>
            <p:cNvPr id="1129" name="Google Shape;1129;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0" name="Google Shape;1130;p79"/>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31" name="Google Shape;1131;p79"/>
          <p:cNvSpPr txBox="1"/>
          <p:nvPr/>
        </p:nvSpPr>
        <p:spPr>
          <a:xfrm>
            <a:off x="720000" y="3277725"/>
            <a:ext cx="3852000" cy="745200"/>
          </a:xfrm>
          <a:prstGeom prst="rect">
            <a:avLst/>
          </a:prstGeom>
          <a:noFill/>
          <a:ln>
            <a:noFill/>
          </a:ln>
        </p:spPr>
        <p:txBody>
          <a:bodyPr anchorCtr="0" anchor="t" bIns="90000" lIns="90000" spcFirstLastPara="1" rIns="90000" wrap="square" tIns="90000">
            <a:noAutofit/>
          </a:bodyPr>
          <a:lstStyle/>
          <a:p>
            <a:pPr indent="0" lvl="0" marL="0" marR="0" rtl="0" algn="r">
              <a:lnSpc>
                <a:spcPct val="100000"/>
              </a:lnSpc>
              <a:spcBef>
                <a:spcPts val="0"/>
              </a:spcBef>
              <a:spcAft>
                <a:spcPts val="1600"/>
              </a:spcAft>
              <a:buClr>
                <a:srgbClr val="000000"/>
              </a:buClr>
              <a:buSzPts val="1400"/>
              <a:buFont typeface="Arial"/>
              <a:buNone/>
            </a:pPr>
            <a:r>
              <a:rPr b="0" i="0" lang="en" sz="1400" u="none" cap="none" strike="noStrike">
                <a:solidFill>
                  <a:schemeClr val="dk2"/>
                </a:solidFill>
                <a:latin typeface="Arial"/>
                <a:ea typeface="Arial"/>
                <a:cs typeface="Arial"/>
                <a:sym typeface="Arial"/>
              </a:rPr>
              <a:t>CREDITS: This presentation template was created by Slidesgo, including icons by Flaticon, and infographics &amp; images by Freepik</a:t>
            </a:r>
            <a:endParaRPr b="0" i="0" sz="14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2587">
          <p15:clr>
            <a:srgbClr val="FA7B17"/>
          </p15:clr>
        </p15:guide>
      </p15:sldGuideLst>
    </p:ext>
  </p:extLst>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3">
  <p:cSld name="CUSTOM_2_1_1">
    <p:spTree>
      <p:nvGrpSpPr>
        <p:cNvPr id="1132" name="Shape 1132"/>
        <p:cNvGrpSpPr/>
        <p:nvPr/>
      </p:nvGrpSpPr>
      <p:grpSpPr>
        <a:xfrm>
          <a:off x="0" y="0"/>
          <a:ext cx="0" cy="0"/>
          <a:chOff x="0" y="0"/>
          <a:chExt cx="0" cy="0"/>
        </a:xfrm>
      </p:grpSpPr>
      <p:sp>
        <p:nvSpPr>
          <p:cNvPr id="1133" name="Google Shape;1133;p80"/>
          <p:cNvSpPr/>
          <p:nvPr/>
        </p:nvSpPr>
        <p:spPr>
          <a:xfrm rot="-7709797">
            <a:off x="-634936" y="-882797"/>
            <a:ext cx="1513330" cy="1513095"/>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34" name="Google Shape;1134;p80"/>
          <p:cNvGrpSpPr/>
          <p:nvPr/>
        </p:nvGrpSpPr>
        <p:grpSpPr>
          <a:xfrm rot="10497354">
            <a:off x="6743062" y="4643843"/>
            <a:ext cx="1032689" cy="1032689"/>
            <a:chOff x="720000" y="-477775"/>
            <a:chExt cx="1017900" cy="1017900"/>
          </a:xfrm>
        </p:grpSpPr>
        <p:sp>
          <p:nvSpPr>
            <p:cNvPr id="1135" name="Google Shape;1135;p80"/>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6" name="Google Shape;1136;p80"/>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37" name="Google Shape;1137;p80"/>
          <p:cNvSpPr/>
          <p:nvPr/>
        </p:nvSpPr>
        <p:spPr>
          <a:xfrm rot="2573236">
            <a:off x="7429418" y="3893505"/>
            <a:ext cx="2474293" cy="247408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8" name="Google Shape;1138;p80"/>
          <p:cNvSpPr txBox="1"/>
          <p:nvPr>
            <p:ph idx="1" type="subTitle"/>
          </p:nvPr>
        </p:nvSpPr>
        <p:spPr>
          <a:xfrm>
            <a:off x="720000" y="1264150"/>
            <a:ext cx="3321900" cy="33363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Char char="●"/>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grpSp>
        <p:nvGrpSpPr>
          <p:cNvPr id="1139" name="Google Shape;1139;p80"/>
          <p:cNvGrpSpPr/>
          <p:nvPr/>
        </p:nvGrpSpPr>
        <p:grpSpPr>
          <a:xfrm>
            <a:off x="431917" y="289223"/>
            <a:ext cx="227664" cy="227664"/>
            <a:chOff x="241700" y="2278977"/>
            <a:chExt cx="292777" cy="292777"/>
          </a:xfrm>
        </p:grpSpPr>
        <p:sp>
          <p:nvSpPr>
            <p:cNvPr id="1140" name="Google Shape;1140;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1" name="Google Shape;1141;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42" name="Google Shape;1142;p80"/>
          <p:cNvGrpSpPr/>
          <p:nvPr/>
        </p:nvGrpSpPr>
        <p:grpSpPr>
          <a:xfrm>
            <a:off x="1010728" y="115133"/>
            <a:ext cx="174056" cy="174085"/>
            <a:chOff x="241700" y="2278977"/>
            <a:chExt cx="292777" cy="292777"/>
          </a:xfrm>
        </p:grpSpPr>
        <p:sp>
          <p:nvSpPr>
            <p:cNvPr id="1143" name="Google Shape;1143;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4" name="Google Shape;1144;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45" name="Google Shape;1145;p80"/>
          <p:cNvGrpSpPr/>
          <p:nvPr/>
        </p:nvGrpSpPr>
        <p:grpSpPr>
          <a:xfrm>
            <a:off x="1604196" y="316025"/>
            <a:ext cx="174056" cy="174056"/>
            <a:chOff x="241700" y="2278977"/>
            <a:chExt cx="292777" cy="292777"/>
          </a:xfrm>
        </p:grpSpPr>
        <p:sp>
          <p:nvSpPr>
            <p:cNvPr id="1146" name="Google Shape;1146;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7" name="Google Shape;1147;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48" name="Google Shape;1148;p80"/>
          <p:cNvGrpSpPr/>
          <p:nvPr/>
        </p:nvGrpSpPr>
        <p:grpSpPr>
          <a:xfrm>
            <a:off x="6649217" y="4573648"/>
            <a:ext cx="227664" cy="227664"/>
            <a:chOff x="241700" y="2278977"/>
            <a:chExt cx="292777" cy="292777"/>
          </a:xfrm>
        </p:grpSpPr>
        <p:sp>
          <p:nvSpPr>
            <p:cNvPr id="1149" name="Google Shape;1149;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0" name="Google Shape;1150;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51" name="Google Shape;1151;p80"/>
          <p:cNvGrpSpPr/>
          <p:nvPr/>
        </p:nvGrpSpPr>
        <p:grpSpPr>
          <a:xfrm>
            <a:off x="7280653" y="4870433"/>
            <a:ext cx="174056" cy="174085"/>
            <a:chOff x="241700" y="2278977"/>
            <a:chExt cx="292777" cy="292777"/>
          </a:xfrm>
        </p:grpSpPr>
        <p:sp>
          <p:nvSpPr>
            <p:cNvPr id="1152" name="Google Shape;1152;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3" name="Google Shape;1153;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54" name="Google Shape;1154;p80"/>
          <p:cNvGrpSpPr/>
          <p:nvPr/>
        </p:nvGrpSpPr>
        <p:grpSpPr>
          <a:xfrm>
            <a:off x="7776096" y="4600450"/>
            <a:ext cx="174056" cy="174056"/>
            <a:chOff x="241700" y="2278977"/>
            <a:chExt cx="292777" cy="292777"/>
          </a:xfrm>
        </p:grpSpPr>
        <p:sp>
          <p:nvSpPr>
            <p:cNvPr id="1155" name="Google Shape;1155;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6" name="Google Shape;1156;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57" name="Google Shape;1157;p80"/>
          <p:cNvGrpSpPr/>
          <p:nvPr/>
        </p:nvGrpSpPr>
        <p:grpSpPr>
          <a:xfrm>
            <a:off x="6188666" y="4892774"/>
            <a:ext cx="129349" cy="129408"/>
            <a:chOff x="241700" y="2278977"/>
            <a:chExt cx="292777" cy="292777"/>
          </a:xfrm>
        </p:grpSpPr>
        <p:sp>
          <p:nvSpPr>
            <p:cNvPr id="1158" name="Google Shape;1158;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9" name="Google Shape;1159;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60" name="Google Shape;1160;p80"/>
          <p:cNvGrpSpPr/>
          <p:nvPr/>
        </p:nvGrpSpPr>
        <p:grpSpPr>
          <a:xfrm>
            <a:off x="5715757" y="4671918"/>
            <a:ext cx="129349" cy="129378"/>
            <a:chOff x="241700" y="2278977"/>
            <a:chExt cx="292777" cy="292777"/>
          </a:xfrm>
        </p:grpSpPr>
        <p:sp>
          <p:nvSpPr>
            <p:cNvPr id="1161" name="Google Shape;1161;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2" name="Google Shape;1162;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63" name="Google Shape;1163;p80"/>
          <p:cNvGrpSpPr/>
          <p:nvPr/>
        </p:nvGrpSpPr>
        <p:grpSpPr>
          <a:xfrm>
            <a:off x="2244500" y="186667"/>
            <a:ext cx="129349" cy="129349"/>
            <a:chOff x="241700" y="2278977"/>
            <a:chExt cx="292777" cy="292777"/>
          </a:xfrm>
        </p:grpSpPr>
        <p:sp>
          <p:nvSpPr>
            <p:cNvPr id="1164" name="Google Shape;1164;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5" name="Google Shape;1165;p80"/>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66" name="Google Shape;1166;p80"/>
          <p:cNvSpPr txBox="1"/>
          <p:nvPr>
            <p:ph idx="2" type="subTitle"/>
          </p:nvPr>
        </p:nvSpPr>
        <p:spPr>
          <a:xfrm>
            <a:off x="4592400" y="1264153"/>
            <a:ext cx="3321900" cy="33363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Char char="●"/>
              <a:defRPr/>
            </a:lvl1pPr>
            <a:lvl2pPr lvl="1" algn="l">
              <a:lnSpc>
                <a:spcPct val="100000"/>
              </a:lnSpc>
              <a:spcBef>
                <a:spcPts val="0"/>
              </a:spcBef>
              <a:spcAft>
                <a:spcPts val="0"/>
              </a:spcAft>
              <a:buSzPts val="1400"/>
              <a:buChar char="○"/>
              <a:defRPr/>
            </a:lvl2pPr>
            <a:lvl3pPr lvl="2" algn="l">
              <a:lnSpc>
                <a:spcPct val="100000"/>
              </a:lnSpc>
              <a:spcBef>
                <a:spcPts val="0"/>
              </a:spcBef>
              <a:spcAft>
                <a:spcPts val="0"/>
              </a:spcAft>
              <a:buSzPts val="1400"/>
              <a:buChar char="■"/>
              <a:defRPr/>
            </a:lvl3pPr>
            <a:lvl4pPr lvl="3" algn="l">
              <a:lnSpc>
                <a:spcPct val="100000"/>
              </a:lnSpc>
              <a:spcBef>
                <a:spcPts val="0"/>
              </a:spcBef>
              <a:spcAft>
                <a:spcPts val="0"/>
              </a:spcAft>
              <a:buSzPts val="1400"/>
              <a:buChar char="●"/>
              <a:defRPr/>
            </a:lvl4pPr>
            <a:lvl5pPr lvl="4" algn="l">
              <a:lnSpc>
                <a:spcPct val="100000"/>
              </a:lnSpc>
              <a:spcBef>
                <a:spcPts val="0"/>
              </a:spcBef>
              <a:spcAft>
                <a:spcPts val="0"/>
              </a:spcAft>
              <a:buSzPts val="1400"/>
              <a:buChar char="○"/>
              <a:defRPr/>
            </a:lvl5pPr>
            <a:lvl6pPr lvl="5" algn="l">
              <a:lnSpc>
                <a:spcPct val="100000"/>
              </a:lnSpc>
              <a:spcBef>
                <a:spcPts val="0"/>
              </a:spcBef>
              <a:spcAft>
                <a:spcPts val="0"/>
              </a:spcAft>
              <a:buSzPts val="1400"/>
              <a:buChar char="■"/>
              <a:defRPr/>
            </a:lvl6pPr>
            <a:lvl7pPr lvl="6" algn="l">
              <a:lnSpc>
                <a:spcPct val="100000"/>
              </a:lnSpc>
              <a:spcBef>
                <a:spcPts val="0"/>
              </a:spcBef>
              <a:spcAft>
                <a:spcPts val="0"/>
              </a:spcAft>
              <a:buSzPts val="1400"/>
              <a:buChar char="●"/>
              <a:defRPr/>
            </a:lvl7pPr>
            <a:lvl8pPr lvl="7" algn="l">
              <a:lnSpc>
                <a:spcPct val="100000"/>
              </a:lnSpc>
              <a:spcBef>
                <a:spcPts val="0"/>
              </a:spcBef>
              <a:spcAft>
                <a:spcPts val="0"/>
              </a:spcAft>
              <a:buSzPts val="1400"/>
              <a:buChar char="○"/>
              <a:defRPr/>
            </a:lvl8pPr>
            <a:lvl9pPr lvl="8" algn="l">
              <a:lnSpc>
                <a:spcPct val="100000"/>
              </a:lnSpc>
              <a:spcBef>
                <a:spcPts val="0"/>
              </a:spcBef>
              <a:spcAft>
                <a:spcPts val="0"/>
              </a:spcAft>
              <a:buSzPts val="1400"/>
              <a:buChar char="■"/>
              <a:defRPr/>
            </a:lvl9pPr>
          </a:lstStyle>
          <a:p/>
        </p:txBody>
      </p:sp>
      <p:sp>
        <p:nvSpPr>
          <p:cNvPr id="1167" name="Google Shape;1167;p80"/>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noFill/>
      </p:bgPr>
    </p:bg>
    <p:spTree>
      <p:nvGrpSpPr>
        <p:cNvPr id="1168" name="Shape 1168"/>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BLANK_1_1_1_1_1_1_1_1">
    <p:spTree>
      <p:nvGrpSpPr>
        <p:cNvPr id="1169" name="Shape 1169"/>
        <p:cNvGrpSpPr/>
        <p:nvPr/>
      </p:nvGrpSpPr>
      <p:grpSpPr>
        <a:xfrm>
          <a:off x="0" y="0"/>
          <a:ext cx="0" cy="0"/>
          <a:chOff x="0" y="0"/>
          <a:chExt cx="0" cy="0"/>
        </a:xfrm>
      </p:grpSpPr>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1">
  <p:cSld name="BLANK_1_1_1_1_1_1_1_1_1">
    <p:bg>
      <p:bgPr>
        <a:solidFill>
          <a:schemeClr val="accent3"/>
        </a:solidFill>
      </p:bgPr>
    </p:bg>
    <p:spTree>
      <p:nvGrpSpPr>
        <p:cNvPr id="1170" name="Shape 1170"/>
        <p:cNvGrpSpPr/>
        <p:nvPr/>
      </p:nvGrpSpPr>
      <p:grpSpPr>
        <a:xfrm>
          <a:off x="0" y="0"/>
          <a:ext cx="0" cy="0"/>
          <a:chOff x="0" y="0"/>
          <a:chExt cx="0" cy="0"/>
        </a:xfrm>
      </p:grpSpPr>
      <p:sp>
        <p:nvSpPr>
          <p:cNvPr id="1171" name="Google Shape;1171;p85"/>
          <p:cNvSpPr/>
          <p:nvPr/>
        </p:nvSpPr>
        <p:spPr>
          <a:xfrm rot="4244834">
            <a:off x="8023971" y="-1046101"/>
            <a:ext cx="2937802" cy="2937802"/>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72" name="Google Shape;1172;p85"/>
          <p:cNvGrpSpPr/>
          <p:nvPr/>
        </p:nvGrpSpPr>
        <p:grpSpPr>
          <a:xfrm flipH="1" rot="-1308355">
            <a:off x="-830054" y="-747156"/>
            <a:ext cx="2159035" cy="2003359"/>
            <a:chOff x="720000" y="-477775"/>
            <a:chExt cx="1017900" cy="1017900"/>
          </a:xfrm>
        </p:grpSpPr>
        <p:sp>
          <p:nvSpPr>
            <p:cNvPr id="1173" name="Google Shape;1173;p8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4" name="Google Shape;1174;p8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75" name="Google Shape;1175;p85"/>
          <p:cNvGrpSpPr/>
          <p:nvPr/>
        </p:nvGrpSpPr>
        <p:grpSpPr>
          <a:xfrm flipH="1" rot="-5400000">
            <a:off x="719996" y="787772"/>
            <a:ext cx="167439" cy="167439"/>
            <a:chOff x="241700" y="2278977"/>
            <a:chExt cx="292777" cy="292777"/>
          </a:xfrm>
        </p:grpSpPr>
        <p:sp>
          <p:nvSpPr>
            <p:cNvPr id="1176" name="Google Shape;1176;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7" name="Google Shape;1177;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78" name="Google Shape;1178;p85"/>
          <p:cNvGrpSpPr/>
          <p:nvPr/>
        </p:nvGrpSpPr>
        <p:grpSpPr>
          <a:xfrm flipH="1" rot="-5400000">
            <a:off x="915020" y="263730"/>
            <a:ext cx="128032" cy="128032"/>
            <a:chOff x="241700" y="2278977"/>
            <a:chExt cx="292777" cy="292777"/>
          </a:xfrm>
        </p:grpSpPr>
        <p:sp>
          <p:nvSpPr>
            <p:cNvPr id="1179" name="Google Shape;1179;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0" name="Google Shape;1180;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1" name="Google Shape;1181;p85"/>
          <p:cNvGrpSpPr/>
          <p:nvPr/>
        </p:nvGrpSpPr>
        <p:grpSpPr>
          <a:xfrm flipH="1" rot="-5400000">
            <a:off x="1459768" y="284711"/>
            <a:ext cx="86047" cy="86077"/>
            <a:chOff x="241700" y="2278977"/>
            <a:chExt cx="292777" cy="292777"/>
          </a:xfrm>
        </p:grpSpPr>
        <p:sp>
          <p:nvSpPr>
            <p:cNvPr id="1182" name="Google Shape;1182;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4" name="Google Shape;1184;p85"/>
          <p:cNvGrpSpPr/>
          <p:nvPr/>
        </p:nvGrpSpPr>
        <p:grpSpPr>
          <a:xfrm flipH="1" rot="-5400000">
            <a:off x="1712570" y="655521"/>
            <a:ext cx="86047" cy="86077"/>
            <a:chOff x="241700" y="2278977"/>
            <a:chExt cx="292777" cy="292777"/>
          </a:xfrm>
        </p:grpSpPr>
        <p:sp>
          <p:nvSpPr>
            <p:cNvPr id="1185" name="Google Shape;1185;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87" name="Google Shape;1187;p85"/>
          <p:cNvGrpSpPr/>
          <p:nvPr/>
        </p:nvGrpSpPr>
        <p:grpSpPr>
          <a:xfrm flipH="1" rot="-5400000">
            <a:off x="2063761" y="284702"/>
            <a:ext cx="86047" cy="86077"/>
            <a:chOff x="241700" y="2278977"/>
            <a:chExt cx="292777" cy="292777"/>
          </a:xfrm>
        </p:grpSpPr>
        <p:sp>
          <p:nvSpPr>
            <p:cNvPr id="1188" name="Google Shape;1188;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90" name="Google Shape;1190;p85"/>
          <p:cNvGrpSpPr/>
          <p:nvPr/>
        </p:nvGrpSpPr>
        <p:grpSpPr>
          <a:xfrm flipH="1" rot="-5400000">
            <a:off x="2423100" y="540010"/>
            <a:ext cx="167439" cy="167439"/>
            <a:chOff x="241700" y="2278977"/>
            <a:chExt cx="292777" cy="292777"/>
          </a:xfrm>
        </p:grpSpPr>
        <p:sp>
          <p:nvSpPr>
            <p:cNvPr id="1191" name="Google Shape;1191;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93" name="Google Shape;1193;p85"/>
          <p:cNvGrpSpPr/>
          <p:nvPr/>
        </p:nvGrpSpPr>
        <p:grpSpPr>
          <a:xfrm flipH="1" rot="-5400000">
            <a:off x="2695743" y="353380"/>
            <a:ext cx="128032" cy="128032"/>
            <a:chOff x="241700" y="2278977"/>
            <a:chExt cx="292777" cy="292777"/>
          </a:xfrm>
        </p:grpSpPr>
        <p:sp>
          <p:nvSpPr>
            <p:cNvPr id="1194" name="Google Shape;1194;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5" name="Google Shape;1195;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96" name="Google Shape;1196;p85"/>
          <p:cNvGrpSpPr/>
          <p:nvPr/>
        </p:nvGrpSpPr>
        <p:grpSpPr>
          <a:xfrm flipH="1" rot="-5400000">
            <a:off x="7578736" y="206002"/>
            <a:ext cx="86047" cy="86077"/>
            <a:chOff x="241700" y="2278977"/>
            <a:chExt cx="292777" cy="292777"/>
          </a:xfrm>
        </p:grpSpPr>
        <p:sp>
          <p:nvSpPr>
            <p:cNvPr id="1197" name="Google Shape;1197;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8" name="Google Shape;1198;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99" name="Google Shape;1199;p85"/>
          <p:cNvGrpSpPr/>
          <p:nvPr/>
        </p:nvGrpSpPr>
        <p:grpSpPr>
          <a:xfrm flipH="1" rot="-5400000">
            <a:off x="7938075" y="461310"/>
            <a:ext cx="167439" cy="167439"/>
            <a:chOff x="241700" y="2278977"/>
            <a:chExt cx="292777" cy="292777"/>
          </a:xfrm>
        </p:grpSpPr>
        <p:sp>
          <p:nvSpPr>
            <p:cNvPr id="1200" name="Google Shape;1200;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1" name="Google Shape;1201;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02" name="Google Shape;1202;p85"/>
          <p:cNvGrpSpPr/>
          <p:nvPr/>
        </p:nvGrpSpPr>
        <p:grpSpPr>
          <a:xfrm flipH="1" rot="-5400000">
            <a:off x="8210718" y="274680"/>
            <a:ext cx="128032" cy="128032"/>
            <a:chOff x="241700" y="2278977"/>
            <a:chExt cx="292777" cy="292777"/>
          </a:xfrm>
        </p:grpSpPr>
        <p:sp>
          <p:nvSpPr>
            <p:cNvPr id="1203" name="Google Shape;1203;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4" name="Google Shape;1204;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05" name="Google Shape;1205;p85"/>
          <p:cNvGrpSpPr/>
          <p:nvPr/>
        </p:nvGrpSpPr>
        <p:grpSpPr>
          <a:xfrm flipH="1" rot="-5400000">
            <a:off x="7128450" y="540010"/>
            <a:ext cx="167439" cy="167439"/>
            <a:chOff x="241700" y="2278977"/>
            <a:chExt cx="292777" cy="292777"/>
          </a:xfrm>
        </p:grpSpPr>
        <p:sp>
          <p:nvSpPr>
            <p:cNvPr id="1206" name="Google Shape;1206;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7" name="Google Shape;1207;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08" name="Google Shape;1208;p85"/>
          <p:cNvGrpSpPr/>
          <p:nvPr/>
        </p:nvGrpSpPr>
        <p:grpSpPr>
          <a:xfrm flipH="1" rot="-5400000">
            <a:off x="6804600" y="333660"/>
            <a:ext cx="167439" cy="167439"/>
            <a:chOff x="241700" y="2278977"/>
            <a:chExt cx="292777" cy="292777"/>
          </a:xfrm>
        </p:grpSpPr>
        <p:sp>
          <p:nvSpPr>
            <p:cNvPr id="1209" name="Google Shape;1209;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0" name="Google Shape;1210;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11" name="Google Shape;1211;p85"/>
          <p:cNvGrpSpPr/>
          <p:nvPr/>
        </p:nvGrpSpPr>
        <p:grpSpPr>
          <a:xfrm flipH="1" rot="-5400000">
            <a:off x="7852011" y="828439"/>
            <a:ext cx="86047" cy="86077"/>
            <a:chOff x="241700" y="2278977"/>
            <a:chExt cx="292777" cy="292777"/>
          </a:xfrm>
        </p:grpSpPr>
        <p:sp>
          <p:nvSpPr>
            <p:cNvPr id="1212" name="Google Shape;1212;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3" name="Google Shape;1213;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14" name="Google Shape;1214;p85"/>
          <p:cNvGrpSpPr/>
          <p:nvPr/>
        </p:nvGrpSpPr>
        <p:grpSpPr>
          <a:xfrm flipH="1" rot="-5400000">
            <a:off x="6188711" y="374339"/>
            <a:ext cx="86047" cy="86077"/>
            <a:chOff x="241700" y="2278977"/>
            <a:chExt cx="292777" cy="292777"/>
          </a:xfrm>
        </p:grpSpPr>
        <p:sp>
          <p:nvSpPr>
            <p:cNvPr id="1215" name="Google Shape;1215;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6" name="Google Shape;1216;p8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2">
  <p:cSld name="BLANK_1_1_1_1_1_1_1_1_1_1">
    <p:bg>
      <p:bgPr>
        <a:solidFill>
          <a:schemeClr val="accent3"/>
        </a:solidFill>
      </p:bgPr>
    </p:bg>
    <p:spTree>
      <p:nvGrpSpPr>
        <p:cNvPr id="1217" name="Shape 1217"/>
        <p:cNvGrpSpPr/>
        <p:nvPr/>
      </p:nvGrpSpPr>
      <p:grpSpPr>
        <a:xfrm>
          <a:off x="0" y="0"/>
          <a:ext cx="0" cy="0"/>
          <a:chOff x="0" y="0"/>
          <a:chExt cx="0" cy="0"/>
        </a:xfrm>
      </p:grpSpPr>
      <p:grpSp>
        <p:nvGrpSpPr>
          <p:cNvPr id="1218" name="Google Shape;1218;p86"/>
          <p:cNvGrpSpPr/>
          <p:nvPr/>
        </p:nvGrpSpPr>
        <p:grpSpPr>
          <a:xfrm rot="10800000">
            <a:off x="8135166" y="3411678"/>
            <a:ext cx="2727565" cy="2727463"/>
            <a:chOff x="720000" y="-477775"/>
            <a:chExt cx="1017900" cy="1017900"/>
          </a:xfrm>
        </p:grpSpPr>
        <p:sp>
          <p:nvSpPr>
            <p:cNvPr id="1219" name="Google Shape;1219;p86"/>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0" name="Google Shape;1220;p86"/>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21" name="Google Shape;1221;p86"/>
          <p:cNvSpPr/>
          <p:nvPr/>
        </p:nvSpPr>
        <p:spPr>
          <a:xfrm rot="-10531768">
            <a:off x="6516707" y="4625226"/>
            <a:ext cx="1982131" cy="198213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222" name="Google Shape;1222;p86"/>
          <p:cNvGrpSpPr/>
          <p:nvPr/>
        </p:nvGrpSpPr>
        <p:grpSpPr>
          <a:xfrm rot="10800000">
            <a:off x="8716498" y="3983130"/>
            <a:ext cx="222862" cy="222891"/>
            <a:chOff x="241700" y="2278977"/>
            <a:chExt cx="292777" cy="292777"/>
          </a:xfrm>
        </p:grpSpPr>
        <p:sp>
          <p:nvSpPr>
            <p:cNvPr id="1223" name="Google Shape;1223;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25" name="Google Shape;1225;p86"/>
          <p:cNvGrpSpPr/>
          <p:nvPr/>
        </p:nvGrpSpPr>
        <p:grpSpPr>
          <a:xfrm rot="10800000">
            <a:off x="8509443" y="3502489"/>
            <a:ext cx="170396" cy="170396"/>
            <a:chOff x="241700" y="2278977"/>
            <a:chExt cx="292777" cy="292777"/>
          </a:xfrm>
        </p:grpSpPr>
        <p:sp>
          <p:nvSpPr>
            <p:cNvPr id="1226" name="Google Shape;1226;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7" name="Google Shape;1227;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28" name="Google Shape;1228;p86"/>
          <p:cNvGrpSpPr/>
          <p:nvPr/>
        </p:nvGrpSpPr>
        <p:grpSpPr>
          <a:xfrm rot="10800000">
            <a:off x="8716475" y="3062715"/>
            <a:ext cx="114534" cy="114564"/>
            <a:chOff x="241700" y="2278977"/>
            <a:chExt cx="292777" cy="292777"/>
          </a:xfrm>
        </p:grpSpPr>
        <p:sp>
          <p:nvSpPr>
            <p:cNvPr id="1229" name="Google Shape;1229;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0" name="Google Shape;1230;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31" name="Google Shape;1231;p86"/>
          <p:cNvGrpSpPr/>
          <p:nvPr/>
        </p:nvGrpSpPr>
        <p:grpSpPr>
          <a:xfrm rot="10800000">
            <a:off x="8565334" y="2519299"/>
            <a:ext cx="114534" cy="114564"/>
            <a:chOff x="241700" y="2278977"/>
            <a:chExt cx="292777" cy="292777"/>
          </a:xfrm>
        </p:grpSpPr>
        <p:sp>
          <p:nvSpPr>
            <p:cNvPr id="1232" name="Google Shape;1232;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3" name="Google Shape;1233;p86"/>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3">
  <p:cSld name="BLANK_1_1_1_1_1_1_1_1_1_1_1">
    <p:bg>
      <p:bgPr>
        <a:solidFill>
          <a:schemeClr val="accent3"/>
        </a:solidFill>
      </p:bgPr>
    </p:bg>
    <p:spTree>
      <p:nvGrpSpPr>
        <p:cNvPr id="1234" name="Shape 1234"/>
        <p:cNvGrpSpPr/>
        <p:nvPr/>
      </p:nvGrpSpPr>
      <p:grpSpPr>
        <a:xfrm>
          <a:off x="0" y="0"/>
          <a:ext cx="0" cy="0"/>
          <a:chOff x="0" y="0"/>
          <a:chExt cx="0" cy="0"/>
        </a:xfrm>
      </p:grpSpPr>
      <p:sp>
        <p:nvSpPr>
          <p:cNvPr id="1235" name="Google Shape;1235;p87"/>
          <p:cNvSpPr/>
          <p:nvPr/>
        </p:nvSpPr>
        <p:spPr>
          <a:xfrm flipH="1" rot="-9747487">
            <a:off x="4646012" y="2395250"/>
            <a:ext cx="5922306" cy="592230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236" name="Google Shape;1236;p87"/>
          <p:cNvGrpSpPr/>
          <p:nvPr/>
        </p:nvGrpSpPr>
        <p:grpSpPr>
          <a:xfrm rot="5400000">
            <a:off x="8424001" y="413809"/>
            <a:ext cx="167439" cy="167439"/>
            <a:chOff x="241700" y="2278977"/>
            <a:chExt cx="292777" cy="292777"/>
          </a:xfrm>
        </p:grpSpPr>
        <p:sp>
          <p:nvSpPr>
            <p:cNvPr id="1237" name="Google Shape;1237;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8" name="Google Shape;1238;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39" name="Google Shape;1239;p87"/>
          <p:cNvGrpSpPr/>
          <p:nvPr/>
        </p:nvGrpSpPr>
        <p:grpSpPr>
          <a:xfrm rot="5400000">
            <a:off x="7993559" y="232167"/>
            <a:ext cx="128032" cy="128032"/>
            <a:chOff x="241700" y="2278977"/>
            <a:chExt cx="292777" cy="292777"/>
          </a:xfrm>
        </p:grpSpPr>
        <p:sp>
          <p:nvSpPr>
            <p:cNvPr id="1240" name="Google Shape;1240;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1" name="Google Shape;1241;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42" name="Google Shape;1242;p87"/>
          <p:cNvGrpSpPr/>
          <p:nvPr/>
        </p:nvGrpSpPr>
        <p:grpSpPr>
          <a:xfrm rot="5400000">
            <a:off x="7564146" y="360173"/>
            <a:ext cx="86047" cy="86077"/>
            <a:chOff x="241700" y="2278977"/>
            <a:chExt cx="292777" cy="292777"/>
          </a:xfrm>
        </p:grpSpPr>
        <p:sp>
          <p:nvSpPr>
            <p:cNvPr id="1243" name="Google Shape;1243;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4" name="Google Shape;1244;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45" name="Google Shape;1245;p87"/>
          <p:cNvGrpSpPr/>
          <p:nvPr/>
        </p:nvGrpSpPr>
        <p:grpSpPr>
          <a:xfrm rot="5400000">
            <a:off x="8681694" y="253158"/>
            <a:ext cx="86047" cy="86077"/>
            <a:chOff x="241700" y="2278977"/>
            <a:chExt cx="292777" cy="292777"/>
          </a:xfrm>
        </p:grpSpPr>
        <p:sp>
          <p:nvSpPr>
            <p:cNvPr id="1246" name="Google Shape;1246;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48" name="Google Shape;1248;p87"/>
          <p:cNvGrpSpPr/>
          <p:nvPr/>
        </p:nvGrpSpPr>
        <p:grpSpPr>
          <a:xfrm rot="5400000">
            <a:off x="7225965" y="199677"/>
            <a:ext cx="86047" cy="86077"/>
            <a:chOff x="241700" y="2278977"/>
            <a:chExt cx="292777" cy="292777"/>
          </a:xfrm>
        </p:grpSpPr>
        <p:sp>
          <p:nvSpPr>
            <p:cNvPr id="1249" name="Google Shape;1249;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51" name="Google Shape;1251;p87"/>
          <p:cNvGrpSpPr/>
          <p:nvPr/>
        </p:nvGrpSpPr>
        <p:grpSpPr>
          <a:xfrm rot="5400000">
            <a:off x="6853197" y="319497"/>
            <a:ext cx="167439" cy="167439"/>
            <a:chOff x="241700" y="2278977"/>
            <a:chExt cx="292777" cy="292777"/>
          </a:xfrm>
        </p:grpSpPr>
        <p:sp>
          <p:nvSpPr>
            <p:cNvPr id="1252" name="Google Shape;1252;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54" name="Google Shape;1254;p87"/>
          <p:cNvGrpSpPr/>
          <p:nvPr/>
        </p:nvGrpSpPr>
        <p:grpSpPr>
          <a:xfrm rot="5400000">
            <a:off x="6424561" y="339192"/>
            <a:ext cx="128032" cy="128032"/>
            <a:chOff x="241700" y="2278977"/>
            <a:chExt cx="292777" cy="292777"/>
          </a:xfrm>
        </p:grpSpPr>
        <p:sp>
          <p:nvSpPr>
            <p:cNvPr id="1255" name="Google Shape;1255;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57" name="Google Shape;1257;p87"/>
          <p:cNvGrpSpPr/>
          <p:nvPr/>
        </p:nvGrpSpPr>
        <p:grpSpPr>
          <a:xfrm flipH="1" rot="-10023147">
            <a:off x="-3325313" y="3537400"/>
            <a:ext cx="9722933" cy="9722437"/>
            <a:chOff x="720000" y="-477775"/>
            <a:chExt cx="1017900" cy="1017900"/>
          </a:xfrm>
        </p:grpSpPr>
        <p:sp>
          <p:nvSpPr>
            <p:cNvPr id="1258" name="Google Shape;1258;p8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9" name="Google Shape;1259;p8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0" name="Google Shape;1260;p87"/>
          <p:cNvGrpSpPr/>
          <p:nvPr/>
        </p:nvGrpSpPr>
        <p:grpSpPr>
          <a:xfrm rot="10800000">
            <a:off x="210817" y="3632149"/>
            <a:ext cx="145510" cy="145510"/>
            <a:chOff x="241700" y="2278977"/>
            <a:chExt cx="292777" cy="292777"/>
          </a:xfrm>
        </p:grpSpPr>
        <p:sp>
          <p:nvSpPr>
            <p:cNvPr id="1261" name="Google Shape;1261;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2" name="Google Shape;1262;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3" name="Google Shape;1263;p87"/>
          <p:cNvGrpSpPr/>
          <p:nvPr/>
        </p:nvGrpSpPr>
        <p:grpSpPr>
          <a:xfrm rot="10800000">
            <a:off x="402927" y="3258199"/>
            <a:ext cx="111255" cy="111255"/>
            <a:chOff x="241700" y="2278977"/>
            <a:chExt cx="292777" cy="292777"/>
          </a:xfrm>
        </p:grpSpPr>
        <p:sp>
          <p:nvSpPr>
            <p:cNvPr id="1264" name="Google Shape;1264;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5" name="Google Shape;1265;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6" name="Google Shape;1266;p87"/>
          <p:cNvGrpSpPr/>
          <p:nvPr/>
        </p:nvGrpSpPr>
        <p:grpSpPr>
          <a:xfrm rot="10800000">
            <a:off x="328153" y="2884975"/>
            <a:ext cx="74775" cy="74805"/>
            <a:chOff x="241700" y="2278977"/>
            <a:chExt cx="292777" cy="292777"/>
          </a:xfrm>
        </p:grpSpPr>
        <p:sp>
          <p:nvSpPr>
            <p:cNvPr id="1267" name="Google Shape;1267;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8" name="Google Shape;1268;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9" name="Google Shape;1269;p87"/>
          <p:cNvGrpSpPr/>
          <p:nvPr/>
        </p:nvGrpSpPr>
        <p:grpSpPr>
          <a:xfrm rot="10800000">
            <a:off x="421150" y="3856096"/>
            <a:ext cx="74775" cy="74805"/>
            <a:chOff x="241700" y="2278977"/>
            <a:chExt cx="292777" cy="292777"/>
          </a:xfrm>
        </p:grpSpPr>
        <p:sp>
          <p:nvSpPr>
            <p:cNvPr id="1270" name="Google Shape;1270;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1" name="Google Shape;1271;p8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grpSp>
        <p:nvGrpSpPr>
          <p:cNvPr id="79" name="Google Shape;79;p53"/>
          <p:cNvGrpSpPr/>
          <p:nvPr/>
        </p:nvGrpSpPr>
        <p:grpSpPr>
          <a:xfrm rot="10800000">
            <a:off x="7276843" y="4475524"/>
            <a:ext cx="1365513" cy="1365513"/>
            <a:chOff x="720000" y="-477775"/>
            <a:chExt cx="1017900" cy="1017900"/>
          </a:xfrm>
        </p:grpSpPr>
        <p:sp>
          <p:nvSpPr>
            <p:cNvPr id="80" name="Google Shape;80;p5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5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2" name="Google Shape;82;p53"/>
          <p:cNvSpPr/>
          <p:nvPr/>
        </p:nvSpPr>
        <p:spPr>
          <a:xfrm rot="-2549342">
            <a:off x="8190319" y="3225788"/>
            <a:ext cx="2663117" cy="2663117"/>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53"/>
          <p:cNvSpPr txBox="1"/>
          <p:nvPr>
            <p:ph type="title"/>
          </p:nvPr>
        </p:nvSpPr>
        <p:spPr>
          <a:xfrm>
            <a:off x="4972351" y="2179625"/>
            <a:ext cx="2823300" cy="11142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accent2"/>
              </a:buClr>
              <a:buSzPts val="3600"/>
              <a:buNone/>
              <a:defRPr sz="36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p:txBody>
      </p:sp>
      <p:sp>
        <p:nvSpPr>
          <p:cNvPr id="84" name="Google Shape;84;p53"/>
          <p:cNvSpPr txBox="1"/>
          <p:nvPr>
            <p:ph idx="2" type="title"/>
          </p:nvPr>
        </p:nvSpPr>
        <p:spPr>
          <a:xfrm>
            <a:off x="4972342" y="1068475"/>
            <a:ext cx="2558700" cy="13977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Clr>
                <a:schemeClr val="accent6"/>
              </a:buClr>
              <a:buSzPts val="9600"/>
              <a:buNone/>
              <a:defRPr sz="9600">
                <a:solidFill>
                  <a:schemeClr val="accent2"/>
                </a:solidFill>
              </a:defRPr>
            </a:lvl1pPr>
            <a:lvl2pPr lvl="1" algn="l">
              <a:lnSpc>
                <a:spcPct val="100000"/>
              </a:lnSpc>
              <a:spcBef>
                <a:spcPts val="0"/>
              </a:spcBef>
              <a:spcAft>
                <a:spcPts val="0"/>
              </a:spcAft>
              <a:buSzPts val="9600"/>
              <a:buNone/>
              <a:defRPr sz="9600"/>
            </a:lvl2pPr>
            <a:lvl3pPr lvl="2" algn="l">
              <a:lnSpc>
                <a:spcPct val="100000"/>
              </a:lnSpc>
              <a:spcBef>
                <a:spcPts val="0"/>
              </a:spcBef>
              <a:spcAft>
                <a:spcPts val="0"/>
              </a:spcAft>
              <a:buSzPts val="9600"/>
              <a:buNone/>
              <a:defRPr sz="9600"/>
            </a:lvl3pPr>
            <a:lvl4pPr lvl="3" algn="l">
              <a:lnSpc>
                <a:spcPct val="100000"/>
              </a:lnSpc>
              <a:spcBef>
                <a:spcPts val="0"/>
              </a:spcBef>
              <a:spcAft>
                <a:spcPts val="0"/>
              </a:spcAft>
              <a:buSzPts val="9600"/>
              <a:buNone/>
              <a:defRPr sz="9600"/>
            </a:lvl4pPr>
            <a:lvl5pPr lvl="4" algn="l">
              <a:lnSpc>
                <a:spcPct val="100000"/>
              </a:lnSpc>
              <a:spcBef>
                <a:spcPts val="0"/>
              </a:spcBef>
              <a:spcAft>
                <a:spcPts val="0"/>
              </a:spcAft>
              <a:buSzPts val="9600"/>
              <a:buNone/>
              <a:defRPr sz="9600"/>
            </a:lvl5pPr>
            <a:lvl6pPr lvl="5" algn="l">
              <a:lnSpc>
                <a:spcPct val="100000"/>
              </a:lnSpc>
              <a:spcBef>
                <a:spcPts val="0"/>
              </a:spcBef>
              <a:spcAft>
                <a:spcPts val="0"/>
              </a:spcAft>
              <a:buSzPts val="9600"/>
              <a:buNone/>
              <a:defRPr sz="9600"/>
            </a:lvl6pPr>
            <a:lvl7pPr lvl="6" algn="l">
              <a:lnSpc>
                <a:spcPct val="100000"/>
              </a:lnSpc>
              <a:spcBef>
                <a:spcPts val="0"/>
              </a:spcBef>
              <a:spcAft>
                <a:spcPts val="0"/>
              </a:spcAft>
              <a:buSzPts val="9600"/>
              <a:buNone/>
              <a:defRPr sz="9600"/>
            </a:lvl7pPr>
            <a:lvl8pPr lvl="7" algn="l">
              <a:lnSpc>
                <a:spcPct val="100000"/>
              </a:lnSpc>
              <a:spcBef>
                <a:spcPts val="0"/>
              </a:spcBef>
              <a:spcAft>
                <a:spcPts val="0"/>
              </a:spcAft>
              <a:buSzPts val="9600"/>
              <a:buNone/>
              <a:defRPr sz="9600"/>
            </a:lvl8pPr>
            <a:lvl9pPr lvl="8" algn="l">
              <a:lnSpc>
                <a:spcPct val="100000"/>
              </a:lnSpc>
              <a:spcBef>
                <a:spcPts val="0"/>
              </a:spcBef>
              <a:spcAft>
                <a:spcPts val="0"/>
              </a:spcAft>
              <a:buSzPts val="9600"/>
              <a:buNone/>
              <a:defRPr sz="9600"/>
            </a:lvl9pPr>
          </a:lstStyle>
          <a:p/>
        </p:txBody>
      </p:sp>
      <p:sp>
        <p:nvSpPr>
          <p:cNvPr id="85" name="Google Shape;85;p53"/>
          <p:cNvSpPr txBox="1"/>
          <p:nvPr>
            <p:ph idx="1" type="subTitle"/>
          </p:nvPr>
        </p:nvSpPr>
        <p:spPr>
          <a:xfrm>
            <a:off x="4972342" y="3385905"/>
            <a:ext cx="2558700" cy="7134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86" name="Google Shape;86;p53"/>
          <p:cNvGrpSpPr/>
          <p:nvPr/>
        </p:nvGrpSpPr>
        <p:grpSpPr>
          <a:xfrm rot="10800000">
            <a:off x="7640567" y="4600456"/>
            <a:ext cx="227664" cy="227664"/>
            <a:chOff x="241700" y="2278977"/>
            <a:chExt cx="292777" cy="292777"/>
          </a:xfrm>
        </p:grpSpPr>
        <p:sp>
          <p:nvSpPr>
            <p:cNvPr id="87" name="Google Shape;87;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 name="Google Shape;89;p53"/>
          <p:cNvGrpSpPr/>
          <p:nvPr/>
        </p:nvGrpSpPr>
        <p:grpSpPr>
          <a:xfrm rot="10800000">
            <a:off x="7052413" y="4783411"/>
            <a:ext cx="174056" cy="174085"/>
            <a:chOff x="241700" y="2278977"/>
            <a:chExt cx="292777" cy="292777"/>
          </a:xfrm>
        </p:grpSpPr>
        <p:sp>
          <p:nvSpPr>
            <p:cNvPr id="90" name="Google Shape;90;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 name="Google Shape;92;p53"/>
          <p:cNvGrpSpPr/>
          <p:nvPr/>
        </p:nvGrpSpPr>
        <p:grpSpPr>
          <a:xfrm rot="10800000">
            <a:off x="6599209" y="4673651"/>
            <a:ext cx="117345" cy="117374"/>
            <a:chOff x="241700" y="2278977"/>
            <a:chExt cx="292777" cy="292777"/>
          </a:xfrm>
        </p:grpSpPr>
        <p:sp>
          <p:nvSpPr>
            <p:cNvPr id="93" name="Google Shape;93;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5" name="Google Shape;95;p53"/>
          <p:cNvGrpSpPr/>
          <p:nvPr/>
        </p:nvGrpSpPr>
        <p:grpSpPr>
          <a:xfrm rot="1321769">
            <a:off x="8734639" y="2425143"/>
            <a:ext cx="973438" cy="973438"/>
            <a:chOff x="720000" y="-477775"/>
            <a:chExt cx="1017900" cy="1017900"/>
          </a:xfrm>
        </p:grpSpPr>
        <p:sp>
          <p:nvSpPr>
            <p:cNvPr id="96" name="Google Shape;96;p53"/>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53"/>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 name="Google Shape;98;p53"/>
          <p:cNvGrpSpPr/>
          <p:nvPr/>
        </p:nvGrpSpPr>
        <p:grpSpPr>
          <a:xfrm rot="10800000">
            <a:off x="7822709" y="4180676"/>
            <a:ext cx="117345" cy="117374"/>
            <a:chOff x="241700" y="2278977"/>
            <a:chExt cx="292777" cy="292777"/>
          </a:xfrm>
        </p:grpSpPr>
        <p:sp>
          <p:nvSpPr>
            <p:cNvPr id="99" name="Google Shape;99;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 name="Google Shape;101;p53"/>
          <p:cNvGrpSpPr/>
          <p:nvPr/>
        </p:nvGrpSpPr>
        <p:grpSpPr>
          <a:xfrm rot="10800000">
            <a:off x="8096613" y="3948443"/>
            <a:ext cx="67544" cy="67573"/>
            <a:chOff x="241700" y="2278977"/>
            <a:chExt cx="292777" cy="292777"/>
          </a:xfrm>
        </p:grpSpPr>
        <p:sp>
          <p:nvSpPr>
            <p:cNvPr id="102" name="Google Shape;102;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53"/>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4" name="Shape 104"/>
        <p:cNvGrpSpPr/>
        <p:nvPr/>
      </p:nvGrpSpPr>
      <p:grpSpPr>
        <a:xfrm>
          <a:off x="0" y="0"/>
          <a:ext cx="0" cy="0"/>
          <a:chOff x="0" y="0"/>
          <a:chExt cx="0" cy="0"/>
        </a:xfrm>
      </p:grpSpPr>
      <p:grpSp>
        <p:nvGrpSpPr>
          <p:cNvPr id="105" name="Google Shape;105;p55"/>
          <p:cNvGrpSpPr/>
          <p:nvPr/>
        </p:nvGrpSpPr>
        <p:grpSpPr>
          <a:xfrm rot="-7064814">
            <a:off x="-1421718" y="-65298"/>
            <a:ext cx="8194724" cy="8194317"/>
            <a:chOff x="720000" y="-477775"/>
            <a:chExt cx="1017900" cy="1017900"/>
          </a:xfrm>
        </p:grpSpPr>
        <p:sp>
          <p:nvSpPr>
            <p:cNvPr id="106" name="Google Shape;106;p5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5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08" name="Google Shape;108;p55"/>
          <p:cNvSpPr/>
          <p:nvPr/>
        </p:nvSpPr>
        <p:spPr>
          <a:xfrm rot="-7340538">
            <a:off x="-747999" y="-1955717"/>
            <a:ext cx="4991436" cy="499143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55"/>
          <p:cNvSpPr txBox="1"/>
          <p:nvPr>
            <p:ph idx="1" type="body"/>
          </p:nvPr>
        </p:nvSpPr>
        <p:spPr>
          <a:xfrm>
            <a:off x="720000" y="1622975"/>
            <a:ext cx="3631200" cy="2457300"/>
          </a:xfrm>
          <a:prstGeom prst="rect">
            <a:avLst/>
          </a:prstGeom>
          <a:noFill/>
          <a:ln>
            <a:noFill/>
          </a:ln>
        </p:spPr>
        <p:txBody>
          <a:bodyPr anchorCtr="0" anchor="t" bIns="90000" lIns="90000" spcFirstLastPara="1" rIns="90000" wrap="square" tIns="90000">
            <a:noAutofit/>
          </a:bodyPr>
          <a:lstStyle>
            <a:lvl1pPr indent="-317500" lvl="0" marL="457200" algn="l">
              <a:lnSpc>
                <a:spcPct val="100000"/>
              </a:lnSpc>
              <a:spcBef>
                <a:spcPts val="0"/>
              </a:spcBef>
              <a:spcAft>
                <a:spcPts val="0"/>
              </a:spcAft>
              <a:buSzPts val="1400"/>
              <a:buChar char="●"/>
              <a:defRPr sz="1400"/>
            </a:lvl1pPr>
            <a:lvl2pPr indent="-317500" lvl="1" marL="914400" algn="l">
              <a:lnSpc>
                <a:spcPct val="115000"/>
              </a:lnSpc>
              <a:spcBef>
                <a:spcPts val="0"/>
              </a:spcBef>
              <a:spcAft>
                <a:spcPts val="0"/>
              </a:spcAft>
              <a:buClr>
                <a:schemeClr val="lt1"/>
              </a:buClr>
              <a:buSzPts val="1400"/>
              <a:buChar char="○"/>
              <a:defRPr/>
            </a:lvl2pPr>
            <a:lvl3pPr indent="-317500" lvl="2" marL="1371600" algn="l">
              <a:lnSpc>
                <a:spcPct val="115000"/>
              </a:lnSpc>
              <a:spcBef>
                <a:spcPts val="0"/>
              </a:spcBef>
              <a:spcAft>
                <a:spcPts val="0"/>
              </a:spcAft>
              <a:buClr>
                <a:schemeClr val="lt1"/>
              </a:buClr>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grpSp>
        <p:nvGrpSpPr>
          <p:cNvPr id="110" name="Google Shape;110;p55"/>
          <p:cNvGrpSpPr/>
          <p:nvPr/>
        </p:nvGrpSpPr>
        <p:grpSpPr>
          <a:xfrm rot="10800000">
            <a:off x="7139631" y="4391807"/>
            <a:ext cx="2432883" cy="2432781"/>
            <a:chOff x="720000" y="-477775"/>
            <a:chExt cx="1017900" cy="1017900"/>
          </a:xfrm>
        </p:grpSpPr>
        <p:sp>
          <p:nvSpPr>
            <p:cNvPr id="111" name="Google Shape;111;p55"/>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55"/>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13" name="Google Shape;113;p55"/>
          <p:cNvSpPr/>
          <p:nvPr/>
        </p:nvSpPr>
        <p:spPr>
          <a:xfrm rot="-2700000">
            <a:off x="8551754" y="3765985"/>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14" name="Google Shape;114;p55"/>
          <p:cNvGrpSpPr/>
          <p:nvPr/>
        </p:nvGrpSpPr>
        <p:grpSpPr>
          <a:xfrm rot="10800000">
            <a:off x="8711348" y="4248925"/>
            <a:ext cx="182371" cy="182371"/>
            <a:chOff x="241700" y="2278977"/>
            <a:chExt cx="292777" cy="292777"/>
          </a:xfrm>
        </p:grpSpPr>
        <p:sp>
          <p:nvSpPr>
            <p:cNvPr id="115" name="Google Shape;115;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7" name="Google Shape;117;p55"/>
          <p:cNvGrpSpPr/>
          <p:nvPr/>
        </p:nvGrpSpPr>
        <p:grpSpPr>
          <a:xfrm rot="10800000">
            <a:off x="8541954" y="3809985"/>
            <a:ext cx="139421" cy="139421"/>
            <a:chOff x="241700" y="2278977"/>
            <a:chExt cx="292777" cy="292777"/>
          </a:xfrm>
        </p:grpSpPr>
        <p:sp>
          <p:nvSpPr>
            <p:cNvPr id="118" name="Google Shape;118;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0" name="Google Shape;120;p55"/>
          <p:cNvGrpSpPr/>
          <p:nvPr/>
        </p:nvGrpSpPr>
        <p:grpSpPr>
          <a:xfrm rot="10800000">
            <a:off x="8711349" y="3423462"/>
            <a:ext cx="93718" cy="93747"/>
            <a:chOff x="241700" y="2278977"/>
            <a:chExt cx="292777" cy="292777"/>
          </a:xfrm>
        </p:grpSpPr>
        <p:sp>
          <p:nvSpPr>
            <p:cNvPr id="121" name="Google Shape;121;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3" name="Google Shape;123;p55"/>
          <p:cNvGrpSpPr/>
          <p:nvPr/>
        </p:nvGrpSpPr>
        <p:grpSpPr>
          <a:xfrm rot="10800000">
            <a:off x="8893724" y="2966262"/>
            <a:ext cx="93718" cy="93747"/>
            <a:chOff x="241700" y="2278977"/>
            <a:chExt cx="292777" cy="292777"/>
          </a:xfrm>
        </p:grpSpPr>
        <p:sp>
          <p:nvSpPr>
            <p:cNvPr id="124" name="Google Shape;124;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 name="Google Shape;126;p55"/>
          <p:cNvGrpSpPr/>
          <p:nvPr/>
        </p:nvGrpSpPr>
        <p:grpSpPr>
          <a:xfrm rot="10800000">
            <a:off x="8755674" y="2621787"/>
            <a:ext cx="93718" cy="93747"/>
            <a:chOff x="241700" y="2278977"/>
            <a:chExt cx="292777" cy="292777"/>
          </a:xfrm>
        </p:grpSpPr>
        <p:sp>
          <p:nvSpPr>
            <p:cNvPr id="127" name="Google Shape;127;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55"/>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9" name="Google Shape;129;p55"/>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2">
  <p:cSld name="CUSTOM_2_1">
    <p:spTree>
      <p:nvGrpSpPr>
        <p:cNvPr id="130" name="Shape 130"/>
        <p:cNvGrpSpPr/>
        <p:nvPr/>
      </p:nvGrpSpPr>
      <p:grpSpPr>
        <a:xfrm>
          <a:off x="0" y="0"/>
          <a:ext cx="0" cy="0"/>
          <a:chOff x="0" y="0"/>
          <a:chExt cx="0" cy="0"/>
        </a:xfrm>
      </p:grpSpPr>
      <p:sp>
        <p:nvSpPr>
          <p:cNvPr id="131" name="Google Shape;131;p67"/>
          <p:cNvSpPr/>
          <p:nvPr/>
        </p:nvSpPr>
        <p:spPr>
          <a:xfrm rot="-7709797">
            <a:off x="-634936" y="-882797"/>
            <a:ext cx="1513330" cy="1513095"/>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2" name="Google Shape;132;p67"/>
          <p:cNvGrpSpPr/>
          <p:nvPr/>
        </p:nvGrpSpPr>
        <p:grpSpPr>
          <a:xfrm rot="10497354">
            <a:off x="6743062" y="4643843"/>
            <a:ext cx="1032689" cy="1032689"/>
            <a:chOff x="720000" y="-477775"/>
            <a:chExt cx="1017900" cy="1017900"/>
          </a:xfrm>
        </p:grpSpPr>
        <p:sp>
          <p:nvSpPr>
            <p:cNvPr id="133" name="Google Shape;133;p6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 name="Google Shape;134;p6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5" name="Google Shape;135;p67"/>
          <p:cNvSpPr/>
          <p:nvPr/>
        </p:nvSpPr>
        <p:spPr>
          <a:xfrm rot="2573236">
            <a:off x="7429418" y="3893505"/>
            <a:ext cx="2474293" cy="2474089"/>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 name="Google Shape;136;p67"/>
          <p:cNvSpPr txBox="1"/>
          <p:nvPr>
            <p:ph idx="1" type="subTitle"/>
          </p:nvPr>
        </p:nvSpPr>
        <p:spPr>
          <a:xfrm>
            <a:off x="4909075" y="2696300"/>
            <a:ext cx="3514800" cy="969900"/>
          </a:xfrm>
          <a:prstGeom prst="rect">
            <a:avLst/>
          </a:prstGeom>
          <a:noFill/>
          <a:ln>
            <a:noFill/>
          </a:ln>
        </p:spPr>
        <p:txBody>
          <a:bodyPr anchorCtr="0" anchor="t" bIns="90000" lIns="90000" spcFirstLastPara="1" rIns="90000" wrap="square" tIns="900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137" name="Google Shape;137;p67"/>
          <p:cNvSpPr txBox="1"/>
          <p:nvPr>
            <p:ph type="title"/>
          </p:nvPr>
        </p:nvSpPr>
        <p:spPr>
          <a:xfrm>
            <a:off x="4909225" y="1402525"/>
            <a:ext cx="3514800" cy="1098900"/>
          </a:xfrm>
          <a:prstGeom prst="rect">
            <a:avLst/>
          </a:prstGeom>
          <a:noFill/>
          <a:ln>
            <a:noFill/>
          </a:ln>
        </p:spPr>
        <p:txBody>
          <a:bodyPr anchorCtr="0" anchor="b" bIns="90000" lIns="90000" spcFirstLastPara="1" rIns="90000" wrap="square" tIns="90000">
            <a:noAutofit/>
          </a:bodyPr>
          <a:lstStyle>
            <a:lvl1pPr lvl="0" algn="r">
              <a:lnSpc>
                <a:spcPct val="100000"/>
              </a:lnSpc>
              <a:spcBef>
                <a:spcPts val="0"/>
              </a:spcBef>
              <a:spcAft>
                <a:spcPts val="0"/>
              </a:spcAft>
              <a:buClr>
                <a:schemeClr val="accent6"/>
              </a:buClr>
              <a:buSzPts val="2800"/>
              <a:buNone/>
              <a:defRPr>
                <a:solidFill>
                  <a:schemeClr val="accent6"/>
                </a:solidFill>
              </a:defRPr>
            </a:lvl1pPr>
            <a:lvl2pPr lvl="1" algn="r">
              <a:lnSpc>
                <a:spcPct val="100000"/>
              </a:lnSpc>
              <a:spcBef>
                <a:spcPts val="0"/>
              </a:spcBef>
              <a:spcAft>
                <a:spcPts val="0"/>
              </a:spcAft>
              <a:buSzPts val="2800"/>
              <a:buNone/>
              <a:defRPr/>
            </a:lvl2pPr>
            <a:lvl3pPr lvl="2" algn="r">
              <a:lnSpc>
                <a:spcPct val="100000"/>
              </a:lnSpc>
              <a:spcBef>
                <a:spcPts val="0"/>
              </a:spcBef>
              <a:spcAft>
                <a:spcPts val="0"/>
              </a:spcAft>
              <a:buSzPts val="2800"/>
              <a:buNone/>
              <a:defRPr/>
            </a:lvl3pPr>
            <a:lvl4pPr lvl="3" algn="r">
              <a:lnSpc>
                <a:spcPct val="100000"/>
              </a:lnSpc>
              <a:spcBef>
                <a:spcPts val="0"/>
              </a:spcBef>
              <a:spcAft>
                <a:spcPts val="0"/>
              </a:spcAft>
              <a:buSzPts val="2800"/>
              <a:buNone/>
              <a:defRPr/>
            </a:lvl4pPr>
            <a:lvl5pPr lvl="4" algn="r">
              <a:lnSpc>
                <a:spcPct val="100000"/>
              </a:lnSpc>
              <a:spcBef>
                <a:spcPts val="0"/>
              </a:spcBef>
              <a:spcAft>
                <a:spcPts val="0"/>
              </a:spcAft>
              <a:buSzPts val="2800"/>
              <a:buNone/>
              <a:defRPr/>
            </a:lvl5pPr>
            <a:lvl6pPr lvl="5" algn="r">
              <a:lnSpc>
                <a:spcPct val="100000"/>
              </a:lnSpc>
              <a:spcBef>
                <a:spcPts val="0"/>
              </a:spcBef>
              <a:spcAft>
                <a:spcPts val="0"/>
              </a:spcAft>
              <a:buSzPts val="2800"/>
              <a:buNone/>
              <a:defRPr/>
            </a:lvl6pPr>
            <a:lvl7pPr lvl="6" algn="r">
              <a:lnSpc>
                <a:spcPct val="100000"/>
              </a:lnSpc>
              <a:spcBef>
                <a:spcPts val="0"/>
              </a:spcBef>
              <a:spcAft>
                <a:spcPts val="0"/>
              </a:spcAft>
              <a:buSzPts val="2800"/>
              <a:buNone/>
              <a:defRPr/>
            </a:lvl7pPr>
            <a:lvl8pPr lvl="7" algn="r">
              <a:lnSpc>
                <a:spcPct val="100000"/>
              </a:lnSpc>
              <a:spcBef>
                <a:spcPts val="0"/>
              </a:spcBef>
              <a:spcAft>
                <a:spcPts val="0"/>
              </a:spcAft>
              <a:buSzPts val="2800"/>
              <a:buNone/>
              <a:defRPr/>
            </a:lvl8pPr>
            <a:lvl9pPr lvl="8" algn="r">
              <a:lnSpc>
                <a:spcPct val="100000"/>
              </a:lnSpc>
              <a:spcBef>
                <a:spcPts val="0"/>
              </a:spcBef>
              <a:spcAft>
                <a:spcPts val="0"/>
              </a:spcAft>
              <a:buSzPts val="2800"/>
              <a:buNone/>
              <a:defRPr/>
            </a:lvl9pPr>
          </a:lstStyle>
          <a:p/>
        </p:txBody>
      </p:sp>
      <p:grpSp>
        <p:nvGrpSpPr>
          <p:cNvPr id="138" name="Google Shape;138;p67"/>
          <p:cNvGrpSpPr/>
          <p:nvPr/>
        </p:nvGrpSpPr>
        <p:grpSpPr>
          <a:xfrm>
            <a:off x="431917" y="289223"/>
            <a:ext cx="227664" cy="227664"/>
            <a:chOff x="241700" y="2278977"/>
            <a:chExt cx="292777" cy="292777"/>
          </a:xfrm>
        </p:grpSpPr>
        <p:sp>
          <p:nvSpPr>
            <p:cNvPr id="139" name="Google Shape;139;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 name="Google Shape;140;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1" name="Google Shape;141;p67"/>
          <p:cNvGrpSpPr/>
          <p:nvPr/>
        </p:nvGrpSpPr>
        <p:grpSpPr>
          <a:xfrm>
            <a:off x="1010728" y="115133"/>
            <a:ext cx="174056" cy="174085"/>
            <a:chOff x="241700" y="2278977"/>
            <a:chExt cx="292777" cy="292777"/>
          </a:xfrm>
        </p:grpSpPr>
        <p:sp>
          <p:nvSpPr>
            <p:cNvPr id="142" name="Google Shape;142;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4" name="Google Shape;144;p67"/>
          <p:cNvGrpSpPr/>
          <p:nvPr/>
        </p:nvGrpSpPr>
        <p:grpSpPr>
          <a:xfrm>
            <a:off x="1604196" y="316025"/>
            <a:ext cx="174056" cy="174056"/>
            <a:chOff x="241700" y="2278977"/>
            <a:chExt cx="292777" cy="292777"/>
          </a:xfrm>
        </p:grpSpPr>
        <p:sp>
          <p:nvSpPr>
            <p:cNvPr id="145" name="Google Shape;145;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7" name="Google Shape;147;p67"/>
          <p:cNvGrpSpPr/>
          <p:nvPr/>
        </p:nvGrpSpPr>
        <p:grpSpPr>
          <a:xfrm>
            <a:off x="6649217" y="4573648"/>
            <a:ext cx="227664" cy="227664"/>
            <a:chOff x="241700" y="2278977"/>
            <a:chExt cx="292777" cy="292777"/>
          </a:xfrm>
        </p:grpSpPr>
        <p:sp>
          <p:nvSpPr>
            <p:cNvPr id="148" name="Google Shape;148;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0" name="Google Shape;150;p67"/>
          <p:cNvGrpSpPr/>
          <p:nvPr/>
        </p:nvGrpSpPr>
        <p:grpSpPr>
          <a:xfrm>
            <a:off x="7280653" y="4870433"/>
            <a:ext cx="174056" cy="174085"/>
            <a:chOff x="241700" y="2278977"/>
            <a:chExt cx="292777" cy="292777"/>
          </a:xfrm>
        </p:grpSpPr>
        <p:sp>
          <p:nvSpPr>
            <p:cNvPr id="151" name="Google Shape;151;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2" name="Google Shape;152;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3" name="Google Shape;153;p67"/>
          <p:cNvGrpSpPr/>
          <p:nvPr/>
        </p:nvGrpSpPr>
        <p:grpSpPr>
          <a:xfrm>
            <a:off x="7776096" y="4600450"/>
            <a:ext cx="174056" cy="174056"/>
            <a:chOff x="241700" y="2278977"/>
            <a:chExt cx="292777" cy="292777"/>
          </a:xfrm>
        </p:grpSpPr>
        <p:sp>
          <p:nvSpPr>
            <p:cNvPr id="154" name="Google Shape;154;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6" name="Google Shape;156;p67"/>
          <p:cNvGrpSpPr/>
          <p:nvPr/>
        </p:nvGrpSpPr>
        <p:grpSpPr>
          <a:xfrm>
            <a:off x="6188666" y="4892774"/>
            <a:ext cx="129349" cy="129408"/>
            <a:chOff x="241700" y="2278977"/>
            <a:chExt cx="292777" cy="292777"/>
          </a:xfrm>
        </p:grpSpPr>
        <p:sp>
          <p:nvSpPr>
            <p:cNvPr id="157" name="Google Shape;157;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9" name="Google Shape;159;p67"/>
          <p:cNvGrpSpPr/>
          <p:nvPr/>
        </p:nvGrpSpPr>
        <p:grpSpPr>
          <a:xfrm>
            <a:off x="5715757" y="4671918"/>
            <a:ext cx="129349" cy="129378"/>
            <a:chOff x="241700" y="2278977"/>
            <a:chExt cx="292777" cy="292777"/>
          </a:xfrm>
        </p:grpSpPr>
        <p:sp>
          <p:nvSpPr>
            <p:cNvPr id="160" name="Google Shape;160;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 name="Google Shape;161;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62" name="Google Shape;162;p67"/>
          <p:cNvGrpSpPr/>
          <p:nvPr/>
        </p:nvGrpSpPr>
        <p:grpSpPr>
          <a:xfrm>
            <a:off x="2244500" y="186667"/>
            <a:ext cx="129349" cy="129349"/>
            <a:chOff x="241700" y="2278977"/>
            <a:chExt cx="292777" cy="292777"/>
          </a:xfrm>
        </p:grpSpPr>
        <p:sp>
          <p:nvSpPr>
            <p:cNvPr id="163" name="Google Shape;163;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6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4">
  <p:cSld name="ONE_COLUMN_TEXT_1">
    <p:spTree>
      <p:nvGrpSpPr>
        <p:cNvPr id="165" name="Shape 165"/>
        <p:cNvGrpSpPr/>
        <p:nvPr/>
      </p:nvGrpSpPr>
      <p:grpSpPr>
        <a:xfrm>
          <a:off x="0" y="0"/>
          <a:ext cx="0" cy="0"/>
          <a:chOff x="0" y="0"/>
          <a:chExt cx="0" cy="0"/>
        </a:xfrm>
      </p:grpSpPr>
      <p:grpSp>
        <p:nvGrpSpPr>
          <p:cNvPr id="166" name="Google Shape;166;p68"/>
          <p:cNvGrpSpPr/>
          <p:nvPr/>
        </p:nvGrpSpPr>
        <p:grpSpPr>
          <a:xfrm rot="-1664791">
            <a:off x="3327844" y="-3723695"/>
            <a:ext cx="6938963" cy="6938693"/>
            <a:chOff x="720000" y="-477775"/>
            <a:chExt cx="1017900" cy="1017900"/>
          </a:xfrm>
        </p:grpSpPr>
        <p:sp>
          <p:nvSpPr>
            <p:cNvPr id="167" name="Google Shape;167;p68"/>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 name="Google Shape;168;p68"/>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9" name="Google Shape;169;p68"/>
          <p:cNvSpPr/>
          <p:nvPr/>
        </p:nvSpPr>
        <p:spPr>
          <a:xfrm rot="-1940524">
            <a:off x="7640813" y="-3153412"/>
            <a:ext cx="4226571" cy="422657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70" name="Google Shape;170;p68"/>
          <p:cNvGrpSpPr/>
          <p:nvPr/>
        </p:nvGrpSpPr>
        <p:grpSpPr>
          <a:xfrm rot="10800000">
            <a:off x="7139631" y="4391807"/>
            <a:ext cx="2432883" cy="2432781"/>
            <a:chOff x="720000" y="-477775"/>
            <a:chExt cx="1017900" cy="1017900"/>
          </a:xfrm>
        </p:grpSpPr>
        <p:sp>
          <p:nvSpPr>
            <p:cNvPr id="171" name="Google Shape;171;p68"/>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68"/>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3" name="Google Shape;173;p68"/>
          <p:cNvSpPr/>
          <p:nvPr/>
        </p:nvSpPr>
        <p:spPr>
          <a:xfrm rot="-2700000">
            <a:off x="8551754" y="3765985"/>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74" name="Google Shape;174;p68"/>
          <p:cNvGrpSpPr/>
          <p:nvPr/>
        </p:nvGrpSpPr>
        <p:grpSpPr>
          <a:xfrm rot="10800000">
            <a:off x="8711348" y="4248925"/>
            <a:ext cx="182371" cy="182371"/>
            <a:chOff x="241700" y="2278977"/>
            <a:chExt cx="292777" cy="292777"/>
          </a:xfrm>
        </p:grpSpPr>
        <p:sp>
          <p:nvSpPr>
            <p:cNvPr id="175" name="Google Shape;175;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7" name="Google Shape;177;p68"/>
          <p:cNvGrpSpPr/>
          <p:nvPr/>
        </p:nvGrpSpPr>
        <p:grpSpPr>
          <a:xfrm rot="10800000">
            <a:off x="8541954" y="3809985"/>
            <a:ext cx="139421" cy="139421"/>
            <a:chOff x="241700" y="2278977"/>
            <a:chExt cx="292777" cy="292777"/>
          </a:xfrm>
        </p:grpSpPr>
        <p:sp>
          <p:nvSpPr>
            <p:cNvPr id="178" name="Google Shape;178;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 name="Google Shape;179;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0" name="Google Shape;180;p68"/>
          <p:cNvGrpSpPr/>
          <p:nvPr/>
        </p:nvGrpSpPr>
        <p:grpSpPr>
          <a:xfrm rot="10800000">
            <a:off x="8711349" y="3423462"/>
            <a:ext cx="93718" cy="93747"/>
            <a:chOff x="241700" y="2278977"/>
            <a:chExt cx="292777" cy="292777"/>
          </a:xfrm>
        </p:grpSpPr>
        <p:sp>
          <p:nvSpPr>
            <p:cNvPr id="181" name="Google Shape;181;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3" name="Google Shape;183;p68"/>
          <p:cNvGrpSpPr/>
          <p:nvPr/>
        </p:nvGrpSpPr>
        <p:grpSpPr>
          <a:xfrm rot="10800000">
            <a:off x="8893724" y="2966262"/>
            <a:ext cx="93718" cy="93747"/>
            <a:chOff x="241700" y="2278977"/>
            <a:chExt cx="292777" cy="292777"/>
          </a:xfrm>
        </p:grpSpPr>
        <p:sp>
          <p:nvSpPr>
            <p:cNvPr id="184" name="Google Shape;184;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6" name="Google Shape;186;p68"/>
          <p:cNvGrpSpPr/>
          <p:nvPr/>
        </p:nvGrpSpPr>
        <p:grpSpPr>
          <a:xfrm rot="10800000">
            <a:off x="8755674" y="2621787"/>
            <a:ext cx="93718" cy="93747"/>
            <a:chOff x="241700" y="2278977"/>
            <a:chExt cx="292777" cy="292777"/>
          </a:xfrm>
        </p:grpSpPr>
        <p:sp>
          <p:nvSpPr>
            <p:cNvPr id="187" name="Google Shape;187;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 name="Google Shape;188;p68"/>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9" name="Google Shape;189;p68"/>
          <p:cNvSpPr txBox="1"/>
          <p:nvPr>
            <p:ph idx="1" type="subTitle"/>
          </p:nvPr>
        </p:nvSpPr>
        <p:spPr>
          <a:xfrm>
            <a:off x="720000" y="2661295"/>
            <a:ext cx="3408900" cy="8448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0" name="Google Shape;190;p68"/>
          <p:cNvSpPr txBox="1"/>
          <p:nvPr>
            <p:ph type="title"/>
          </p:nvPr>
        </p:nvSpPr>
        <p:spPr>
          <a:xfrm>
            <a:off x="720000" y="1399600"/>
            <a:ext cx="3541800" cy="1066800"/>
          </a:xfrm>
          <a:prstGeom prst="rect">
            <a:avLst/>
          </a:prstGeom>
          <a:noFill/>
          <a:ln>
            <a:noFill/>
          </a:ln>
        </p:spPr>
        <p:txBody>
          <a:bodyPr anchorCtr="0" anchor="b" bIns="90000" lIns="90000" spcFirstLastPara="1" rIns="90000" wrap="square" tIns="90000">
            <a:noAutofit/>
          </a:bodyPr>
          <a:lstStyle>
            <a:lvl1pPr lvl="0" algn="l">
              <a:lnSpc>
                <a:spcPct val="100000"/>
              </a:lnSpc>
              <a:spcBef>
                <a:spcPts val="0"/>
              </a:spcBef>
              <a:spcAft>
                <a:spcPts val="0"/>
              </a:spcAft>
              <a:buClr>
                <a:schemeClr val="accent6"/>
              </a:buClr>
              <a:buSzPts val="2800"/>
              <a:buNone/>
              <a:defRPr>
                <a:solidFill>
                  <a:schemeClr val="accent6"/>
                </a:solidFil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p:cSld name="BLANK_1_1_1_2">
    <p:spTree>
      <p:nvGrpSpPr>
        <p:cNvPr id="191" name="Shape 191"/>
        <p:cNvGrpSpPr/>
        <p:nvPr/>
      </p:nvGrpSpPr>
      <p:grpSpPr>
        <a:xfrm>
          <a:off x="0" y="0"/>
          <a:ext cx="0" cy="0"/>
          <a:chOff x="0" y="0"/>
          <a:chExt cx="0" cy="0"/>
        </a:xfrm>
      </p:grpSpPr>
      <p:grpSp>
        <p:nvGrpSpPr>
          <p:cNvPr id="192" name="Google Shape;192;p57"/>
          <p:cNvGrpSpPr/>
          <p:nvPr/>
        </p:nvGrpSpPr>
        <p:grpSpPr>
          <a:xfrm>
            <a:off x="7113463" y="2053908"/>
            <a:ext cx="3958800" cy="4442925"/>
            <a:chOff x="6994463" y="2003908"/>
            <a:chExt cx="3958800" cy="4442925"/>
          </a:xfrm>
        </p:grpSpPr>
        <p:grpSp>
          <p:nvGrpSpPr>
            <p:cNvPr id="193" name="Google Shape;193;p57"/>
            <p:cNvGrpSpPr/>
            <p:nvPr/>
          </p:nvGrpSpPr>
          <p:grpSpPr>
            <a:xfrm rot="5881968">
              <a:off x="7985690" y="4077114"/>
              <a:ext cx="2153220" cy="2153119"/>
              <a:chOff x="720000" y="-477775"/>
              <a:chExt cx="1017900" cy="1017900"/>
            </a:xfrm>
          </p:grpSpPr>
          <p:sp>
            <p:nvSpPr>
              <p:cNvPr id="194" name="Google Shape;194;p5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5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6" name="Google Shape;196;p57"/>
            <p:cNvSpPr/>
            <p:nvPr/>
          </p:nvSpPr>
          <p:spPr>
            <a:xfrm rot="9845783">
              <a:off x="7167645" y="4804415"/>
              <a:ext cx="1469236" cy="1469236"/>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57"/>
            <p:cNvSpPr/>
            <p:nvPr/>
          </p:nvSpPr>
          <p:spPr>
            <a:xfrm rot="9845544">
              <a:off x="8718994" y="2239539"/>
              <a:ext cx="1998638" cy="1998638"/>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8" name="Google Shape;198;p57"/>
          <p:cNvSpPr txBox="1"/>
          <p:nvPr>
            <p:ph type="title"/>
          </p:nvPr>
        </p:nvSpPr>
        <p:spPr>
          <a:xfrm>
            <a:off x="5661850" y="528799"/>
            <a:ext cx="2336400" cy="3858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1"/>
              </a:buClr>
              <a:buSzPts val="2500"/>
              <a:buNone/>
              <a:defRPr sz="2500">
                <a:solidFill>
                  <a:schemeClr val="accent1"/>
                </a:solidFill>
              </a:defRPr>
            </a:lvl2pPr>
            <a:lvl3pPr lvl="2" algn="l">
              <a:lnSpc>
                <a:spcPct val="100000"/>
              </a:lnSpc>
              <a:spcBef>
                <a:spcPts val="0"/>
              </a:spcBef>
              <a:spcAft>
                <a:spcPts val="0"/>
              </a:spcAft>
              <a:buClr>
                <a:schemeClr val="accent1"/>
              </a:buClr>
              <a:buSzPts val="2500"/>
              <a:buNone/>
              <a:defRPr sz="2500">
                <a:solidFill>
                  <a:schemeClr val="accent1"/>
                </a:solidFill>
              </a:defRPr>
            </a:lvl3pPr>
            <a:lvl4pPr lvl="3" algn="l">
              <a:lnSpc>
                <a:spcPct val="100000"/>
              </a:lnSpc>
              <a:spcBef>
                <a:spcPts val="0"/>
              </a:spcBef>
              <a:spcAft>
                <a:spcPts val="0"/>
              </a:spcAft>
              <a:buClr>
                <a:schemeClr val="accent1"/>
              </a:buClr>
              <a:buSzPts val="2500"/>
              <a:buNone/>
              <a:defRPr sz="2500">
                <a:solidFill>
                  <a:schemeClr val="accent1"/>
                </a:solidFill>
              </a:defRPr>
            </a:lvl4pPr>
            <a:lvl5pPr lvl="4" algn="l">
              <a:lnSpc>
                <a:spcPct val="100000"/>
              </a:lnSpc>
              <a:spcBef>
                <a:spcPts val="0"/>
              </a:spcBef>
              <a:spcAft>
                <a:spcPts val="0"/>
              </a:spcAft>
              <a:buClr>
                <a:schemeClr val="accent1"/>
              </a:buClr>
              <a:buSzPts val="2500"/>
              <a:buNone/>
              <a:defRPr sz="2500">
                <a:solidFill>
                  <a:schemeClr val="accent1"/>
                </a:solidFill>
              </a:defRPr>
            </a:lvl5pPr>
            <a:lvl6pPr lvl="5" algn="l">
              <a:lnSpc>
                <a:spcPct val="100000"/>
              </a:lnSpc>
              <a:spcBef>
                <a:spcPts val="0"/>
              </a:spcBef>
              <a:spcAft>
                <a:spcPts val="0"/>
              </a:spcAft>
              <a:buClr>
                <a:schemeClr val="accent1"/>
              </a:buClr>
              <a:buSzPts val="2500"/>
              <a:buNone/>
              <a:defRPr sz="2500">
                <a:solidFill>
                  <a:schemeClr val="accent1"/>
                </a:solidFill>
              </a:defRPr>
            </a:lvl6pPr>
            <a:lvl7pPr lvl="6" algn="l">
              <a:lnSpc>
                <a:spcPct val="100000"/>
              </a:lnSpc>
              <a:spcBef>
                <a:spcPts val="0"/>
              </a:spcBef>
              <a:spcAft>
                <a:spcPts val="0"/>
              </a:spcAft>
              <a:buClr>
                <a:schemeClr val="accent1"/>
              </a:buClr>
              <a:buSzPts val="2500"/>
              <a:buNone/>
              <a:defRPr sz="2500">
                <a:solidFill>
                  <a:schemeClr val="accent1"/>
                </a:solidFill>
              </a:defRPr>
            </a:lvl7pPr>
            <a:lvl8pPr lvl="7" algn="l">
              <a:lnSpc>
                <a:spcPct val="100000"/>
              </a:lnSpc>
              <a:spcBef>
                <a:spcPts val="0"/>
              </a:spcBef>
              <a:spcAft>
                <a:spcPts val="0"/>
              </a:spcAft>
              <a:buClr>
                <a:schemeClr val="accent1"/>
              </a:buClr>
              <a:buSzPts val="2500"/>
              <a:buNone/>
              <a:defRPr sz="2500">
                <a:solidFill>
                  <a:schemeClr val="accent1"/>
                </a:solidFill>
              </a:defRPr>
            </a:lvl8pPr>
            <a:lvl9pPr lvl="8" algn="l">
              <a:lnSpc>
                <a:spcPct val="100000"/>
              </a:lnSpc>
              <a:spcBef>
                <a:spcPts val="0"/>
              </a:spcBef>
              <a:spcAft>
                <a:spcPts val="0"/>
              </a:spcAft>
              <a:buClr>
                <a:schemeClr val="accent1"/>
              </a:buClr>
              <a:buSzPts val="2500"/>
              <a:buNone/>
              <a:defRPr sz="2500">
                <a:solidFill>
                  <a:schemeClr val="accent1"/>
                </a:solidFill>
              </a:defRPr>
            </a:lvl9pPr>
          </a:lstStyle>
          <a:p/>
        </p:txBody>
      </p:sp>
      <p:sp>
        <p:nvSpPr>
          <p:cNvPr id="199" name="Google Shape;199;p57"/>
          <p:cNvSpPr txBox="1"/>
          <p:nvPr>
            <p:ph idx="1" type="subTitle"/>
          </p:nvPr>
        </p:nvSpPr>
        <p:spPr>
          <a:xfrm>
            <a:off x="5661850" y="789523"/>
            <a:ext cx="2336400" cy="7077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sz="1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0" name="Google Shape;200;p57"/>
          <p:cNvSpPr txBox="1"/>
          <p:nvPr>
            <p:ph idx="2" type="title"/>
          </p:nvPr>
        </p:nvSpPr>
        <p:spPr>
          <a:xfrm>
            <a:off x="5661850" y="2065498"/>
            <a:ext cx="2336400" cy="3858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1"/>
              </a:buClr>
              <a:buSzPts val="2500"/>
              <a:buNone/>
              <a:defRPr sz="2500">
                <a:solidFill>
                  <a:schemeClr val="accent1"/>
                </a:solidFill>
              </a:defRPr>
            </a:lvl2pPr>
            <a:lvl3pPr lvl="2" algn="l">
              <a:lnSpc>
                <a:spcPct val="100000"/>
              </a:lnSpc>
              <a:spcBef>
                <a:spcPts val="0"/>
              </a:spcBef>
              <a:spcAft>
                <a:spcPts val="0"/>
              </a:spcAft>
              <a:buClr>
                <a:schemeClr val="accent1"/>
              </a:buClr>
              <a:buSzPts val="2500"/>
              <a:buNone/>
              <a:defRPr sz="2500">
                <a:solidFill>
                  <a:schemeClr val="accent1"/>
                </a:solidFill>
              </a:defRPr>
            </a:lvl3pPr>
            <a:lvl4pPr lvl="3" algn="l">
              <a:lnSpc>
                <a:spcPct val="100000"/>
              </a:lnSpc>
              <a:spcBef>
                <a:spcPts val="0"/>
              </a:spcBef>
              <a:spcAft>
                <a:spcPts val="0"/>
              </a:spcAft>
              <a:buClr>
                <a:schemeClr val="accent1"/>
              </a:buClr>
              <a:buSzPts val="2500"/>
              <a:buNone/>
              <a:defRPr sz="2500">
                <a:solidFill>
                  <a:schemeClr val="accent1"/>
                </a:solidFill>
              </a:defRPr>
            </a:lvl4pPr>
            <a:lvl5pPr lvl="4" algn="l">
              <a:lnSpc>
                <a:spcPct val="100000"/>
              </a:lnSpc>
              <a:spcBef>
                <a:spcPts val="0"/>
              </a:spcBef>
              <a:spcAft>
                <a:spcPts val="0"/>
              </a:spcAft>
              <a:buClr>
                <a:schemeClr val="accent1"/>
              </a:buClr>
              <a:buSzPts val="2500"/>
              <a:buNone/>
              <a:defRPr sz="2500">
                <a:solidFill>
                  <a:schemeClr val="accent1"/>
                </a:solidFill>
              </a:defRPr>
            </a:lvl5pPr>
            <a:lvl6pPr lvl="5" algn="l">
              <a:lnSpc>
                <a:spcPct val="100000"/>
              </a:lnSpc>
              <a:spcBef>
                <a:spcPts val="0"/>
              </a:spcBef>
              <a:spcAft>
                <a:spcPts val="0"/>
              </a:spcAft>
              <a:buClr>
                <a:schemeClr val="accent1"/>
              </a:buClr>
              <a:buSzPts val="2500"/>
              <a:buNone/>
              <a:defRPr sz="2500">
                <a:solidFill>
                  <a:schemeClr val="accent1"/>
                </a:solidFill>
              </a:defRPr>
            </a:lvl6pPr>
            <a:lvl7pPr lvl="6" algn="l">
              <a:lnSpc>
                <a:spcPct val="100000"/>
              </a:lnSpc>
              <a:spcBef>
                <a:spcPts val="0"/>
              </a:spcBef>
              <a:spcAft>
                <a:spcPts val="0"/>
              </a:spcAft>
              <a:buClr>
                <a:schemeClr val="accent1"/>
              </a:buClr>
              <a:buSzPts val="2500"/>
              <a:buNone/>
              <a:defRPr sz="2500">
                <a:solidFill>
                  <a:schemeClr val="accent1"/>
                </a:solidFill>
              </a:defRPr>
            </a:lvl7pPr>
            <a:lvl8pPr lvl="7" algn="l">
              <a:lnSpc>
                <a:spcPct val="100000"/>
              </a:lnSpc>
              <a:spcBef>
                <a:spcPts val="0"/>
              </a:spcBef>
              <a:spcAft>
                <a:spcPts val="0"/>
              </a:spcAft>
              <a:buClr>
                <a:schemeClr val="accent1"/>
              </a:buClr>
              <a:buSzPts val="2500"/>
              <a:buNone/>
              <a:defRPr sz="2500">
                <a:solidFill>
                  <a:schemeClr val="accent1"/>
                </a:solidFill>
              </a:defRPr>
            </a:lvl8pPr>
            <a:lvl9pPr lvl="8" algn="l">
              <a:lnSpc>
                <a:spcPct val="100000"/>
              </a:lnSpc>
              <a:spcBef>
                <a:spcPts val="0"/>
              </a:spcBef>
              <a:spcAft>
                <a:spcPts val="0"/>
              </a:spcAft>
              <a:buClr>
                <a:schemeClr val="accent1"/>
              </a:buClr>
              <a:buSzPts val="2500"/>
              <a:buNone/>
              <a:defRPr sz="2500">
                <a:solidFill>
                  <a:schemeClr val="accent1"/>
                </a:solidFill>
              </a:defRPr>
            </a:lvl9pPr>
          </a:lstStyle>
          <a:p/>
        </p:txBody>
      </p:sp>
      <p:sp>
        <p:nvSpPr>
          <p:cNvPr id="201" name="Google Shape;201;p57"/>
          <p:cNvSpPr txBox="1"/>
          <p:nvPr>
            <p:ph idx="3" type="subTitle"/>
          </p:nvPr>
        </p:nvSpPr>
        <p:spPr>
          <a:xfrm>
            <a:off x="5661850" y="2326223"/>
            <a:ext cx="2336400" cy="7077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sz="1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2" name="Google Shape;202;p57"/>
          <p:cNvSpPr txBox="1"/>
          <p:nvPr>
            <p:ph idx="4" type="title"/>
          </p:nvPr>
        </p:nvSpPr>
        <p:spPr>
          <a:xfrm>
            <a:off x="5661850" y="3602200"/>
            <a:ext cx="2336400" cy="385800"/>
          </a:xfrm>
          <a:prstGeom prst="rect">
            <a:avLst/>
          </a:prstGeom>
          <a:noFill/>
          <a:ln>
            <a:noFill/>
          </a:ln>
        </p:spPr>
        <p:txBody>
          <a:bodyPr anchorCtr="0" anchor="b" bIns="90000" lIns="90000" spcFirstLastPara="1" rIns="90000" wrap="square" tIns="90000">
            <a:noAutofit/>
          </a:bodyPr>
          <a:lstStyle>
            <a:lvl1pPr lvl="0" marR="0" algn="l">
              <a:lnSpc>
                <a:spcPct val="100000"/>
              </a:lnSpc>
              <a:spcBef>
                <a:spcPts val="0"/>
              </a:spcBef>
              <a:spcAft>
                <a:spcPts val="0"/>
              </a:spcAft>
              <a:buClr>
                <a:schemeClr val="accent1"/>
              </a:buClr>
              <a:buSzPts val="2000"/>
              <a:buNone/>
              <a:defRPr sz="1900">
                <a:solidFill>
                  <a:schemeClr val="accent1"/>
                </a:solidFill>
              </a:defRPr>
            </a:lvl1pPr>
            <a:lvl2pPr lvl="1" algn="l">
              <a:lnSpc>
                <a:spcPct val="100000"/>
              </a:lnSpc>
              <a:spcBef>
                <a:spcPts val="0"/>
              </a:spcBef>
              <a:spcAft>
                <a:spcPts val="0"/>
              </a:spcAft>
              <a:buClr>
                <a:schemeClr val="accent1"/>
              </a:buClr>
              <a:buSzPts val="2500"/>
              <a:buNone/>
              <a:defRPr sz="2500">
                <a:solidFill>
                  <a:schemeClr val="accent1"/>
                </a:solidFill>
              </a:defRPr>
            </a:lvl2pPr>
            <a:lvl3pPr lvl="2" algn="l">
              <a:lnSpc>
                <a:spcPct val="100000"/>
              </a:lnSpc>
              <a:spcBef>
                <a:spcPts val="0"/>
              </a:spcBef>
              <a:spcAft>
                <a:spcPts val="0"/>
              </a:spcAft>
              <a:buClr>
                <a:schemeClr val="accent1"/>
              </a:buClr>
              <a:buSzPts val="2500"/>
              <a:buNone/>
              <a:defRPr sz="2500">
                <a:solidFill>
                  <a:schemeClr val="accent1"/>
                </a:solidFill>
              </a:defRPr>
            </a:lvl3pPr>
            <a:lvl4pPr lvl="3" algn="l">
              <a:lnSpc>
                <a:spcPct val="100000"/>
              </a:lnSpc>
              <a:spcBef>
                <a:spcPts val="0"/>
              </a:spcBef>
              <a:spcAft>
                <a:spcPts val="0"/>
              </a:spcAft>
              <a:buClr>
                <a:schemeClr val="accent1"/>
              </a:buClr>
              <a:buSzPts val="2500"/>
              <a:buNone/>
              <a:defRPr sz="2500">
                <a:solidFill>
                  <a:schemeClr val="accent1"/>
                </a:solidFill>
              </a:defRPr>
            </a:lvl4pPr>
            <a:lvl5pPr lvl="4" algn="l">
              <a:lnSpc>
                <a:spcPct val="100000"/>
              </a:lnSpc>
              <a:spcBef>
                <a:spcPts val="0"/>
              </a:spcBef>
              <a:spcAft>
                <a:spcPts val="0"/>
              </a:spcAft>
              <a:buClr>
                <a:schemeClr val="accent1"/>
              </a:buClr>
              <a:buSzPts val="2500"/>
              <a:buNone/>
              <a:defRPr sz="2500">
                <a:solidFill>
                  <a:schemeClr val="accent1"/>
                </a:solidFill>
              </a:defRPr>
            </a:lvl5pPr>
            <a:lvl6pPr lvl="5" algn="l">
              <a:lnSpc>
                <a:spcPct val="100000"/>
              </a:lnSpc>
              <a:spcBef>
                <a:spcPts val="0"/>
              </a:spcBef>
              <a:spcAft>
                <a:spcPts val="0"/>
              </a:spcAft>
              <a:buClr>
                <a:schemeClr val="accent1"/>
              </a:buClr>
              <a:buSzPts val="2500"/>
              <a:buNone/>
              <a:defRPr sz="2500">
                <a:solidFill>
                  <a:schemeClr val="accent1"/>
                </a:solidFill>
              </a:defRPr>
            </a:lvl6pPr>
            <a:lvl7pPr lvl="6" algn="l">
              <a:lnSpc>
                <a:spcPct val="100000"/>
              </a:lnSpc>
              <a:spcBef>
                <a:spcPts val="0"/>
              </a:spcBef>
              <a:spcAft>
                <a:spcPts val="0"/>
              </a:spcAft>
              <a:buClr>
                <a:schemeClr val="accent1"/>
              </a:buClr>
              <a:buSzPts val="2500"/>
              <a:buNone/>
              <a:defRPr sz="2500">
                <a:solidFill>
                  <a:schemeClr val="accent1"/>
                </a:solidFill>
              </a:defRPr>
            </a:lvl7pPr>
            <a:lvl8pPr lvl="7" algn="l">
              <a:lnSpc>
                <a:spcPct val="100000"/>
              </a:lnSpc>
              <a:spcBef>
                <a:spcPts val="0"/>
              </a:spcBef>
              <a:spcAft>
                <a:spcPts val="0"/>
              </a:spcAft>
              <a:buClr>
                <a:schemeClr val="accent1"/>
              </a:buClr>
              <a:buSzPts val="2500"/>
              <a:buNone/>
              <a:defRPr sz="2500">
                <a:solidFill>
                  <a:schemeClr val="accent1"/>
                </a:solidFill>
              </a:defRPr>
            </a:lvl8pPr>
            <a:lvl9pPr lvl="8" algn="l">
              <a:lnSpc>
                <a:spcPct val="100000"/>
              </a:lnSpc>
              <a:spcBef>
                <a:spcPts val="0"/>
              </a:spcBef>
              <a:spcAft>
                <a:spcPts val="0"/>
              </a:spcAft>
              <a:buClr>
                <a:schemeClr val="accent1"/>
              </a:buClr>
              <a:buSzPts val="2500"/>
              <a:buNone/>
              <a:defRPr sz="2500">
                <a:solidFill>
                  <a:schemeClr val="accent1"/>
                </a:solidFill>
              </a:defRPr>
            </a:lvl9pPr>
          </a:lstStyle>
          <a:p/>
        </p:txBody>
      </p:sp>
      <p:sp>
        <p:nvSpPr>
          <p:cNvPr id="203" name="Google Shape;203;p57"/>
          <p:cNvSpPr txBox="1"/>
          <p:nvPr>
            <p:ph idx="5" type="subTitle"/>
          </p:nvPr>
        </p:nvSpPr>
        <p:spPr>
          <a:xfrm>
            <a:off x="5661850" y="3862926"/>
            <a:ext cx="2336400" cy="7077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SzPts val="1400"/>
              <a:buNone/>
              <a:defRPr sz="1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204" name="Google Shape;204;p57"/>
          <p:cNvGrpSpPr/>
          <p:nvPr/>
        </p:nvGrpSpPr>
        <p:grpSpPr>
          <a:xfrm>
            <a:off x="-681379" y="-2070396"/>
            <a:ext cx="2432883" cy="2432781"/>
            <a:chOff x="720000" y="-477775"/>
            <a:chExt cx="1017900" cy="1017900"/>
          </a:xfrm>
        </p:grpSpPr>
        <p:sp>
          <p:nvSpPr>
            <p:cNvPr id="205" name="Google Shape;205;p57"/>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57"/>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7" name="Google Shape;207;p57"/>
          <p:cNvSpPr/>
          <p:nvPr/>
        </p:nvSpPr>
        <p:spPr>
          <a:xfrm rot="8100000">
            <a:off x="-1314401" y="-665575"/>
            <a:ext cx="1653781" cy="165378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08" name="Google Shape;208;p57"/>
          <p:cNvGrpSpPr/>
          <p:nvPr/>
        </p:nvGrpSpPr>
        <p:grpSpPr>
          <a:xfrm>
            <a:off x="-2584" y="322895"/>
            <a:ext cx="182371" cy="182371"/>
            <a:chOff x="241700" y="2278977"/>
            <a:chExt cx="292777" cy="292777"/>
          </a:xfrm>
        </p:grpSpPr>
        <p:sp>
          <p:nvSpPr>
            <p:cNvPr id="209" name="Google Shape;209;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1" name="Google Shape;211;p57"/>
          <p:cNvGrpSpPr/>
          <p:nvPr/>
        </p:nvGrpSpPr>
        <p:grpSpPr>
          <a:xfrm>
            <a:off x="209760" y="759161"/>
            <a:ext cx="139421" cy="139421"/>
            <a:chOff x="241700" y="2278977"/>
            <a:chExt cx="292777" cy="292777"/>
          </a:xfrm>
        </p:grpSpPr>
        <p:sp>
          <p:nvSpPr>
            <p:cNvPr id="212" name="Google Shape;212;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4" name="Google Shape;214;p57"/>
          <p:cNvGrpSpPr/>
          <p:nvPr/>
        </p:nvGrpSpPr>
        <p:grpSpPr>
          <a:xfrm>
            <a:off x="86068" y="1269557"/>
            <a:ext cx="93718" cy="93747"/>
            <a:chOff x="241700" y="2278977"/>
            <a:chExt cx="292777" cy="292777"/>
          </a:xfrm>
        </p:grpSpPr>
        <p:sp>
          <p:nvSpPr>
            <p:cNvPr id="215" name="Google Shape;215;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7" name="Google Shape;217;p57"/>
          <p:cNvGrpSpPr/>
          <p:nvPr/>
        </p:nvGrpSpPr>
        <p:grpSpPr>
          <a:xfrm>
            <a:off x="209743" y="1609432"/>
            <a:ext cx="93718" cy="93747"/>
            <a:chOff x="241700" y="2278977"/>
            <a:chExt cx="292777" cy="292777"/>
          </a:xfrm>
        </p:grpSpPr>
        <p:sp>
          <p:nvSpPr>
            <p:cNvPr id="218" name="Google Shape;218;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 name="Google Shape;219;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0" name="Google Shape;220;p57"/>
          <p:cNvGrpSpPr/>
          <p:nvPr/>
        </p:nvGrpSpPr>
        <p:grpSpPr>
          <a:xfrm>
            <a:off x="116043" y="2038657"/>
            <a:ext cx="93718" cy="93747"/>
            <a:chOff x="241700" y="2278977"/>
            <a:chExt cx="292777" cy="292777"/>
          </a:xfrm>
        </p:grpSpPr>
        <p:sp>
          <p:nvSpPr>
            <p:cNvPr id="221" name="Google Shape;221;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3" name="Google Shape;223;p57"/>
          <p:cNvGrpSpPr/>
          <p:nvPr/>
        </p:nvGrpSpPr>
        <p:grpSpPr>
          <a:xfrm>
            <a:off x="8609955" y="3464570"/>
            <a:ext cx="93718" cy="93747"/>
            <a:chOff x="241700" y="2278977"/>
            <a:chExt cx="292777" cy="292777"/>
          </a:xfrm>
        </p:grpSpPr>
        <p:sp>
          <p:nvSpPr>
            <p:cNvPr id="224" name="Google Shape;224;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 name="Google Shape;225;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6" name="Google Shape;226;p57"/>
          <p:cNvGrpSpPr/>
          <p:nvPr/>
        </p:nvGrpSpPr>
        <p:grpSpPr>
          <a:xfrm>
            <a:off x="8798555" y="2384982"/>
            <a:ext cx="93718" cy="93747"/>
            <a:chOff x="241700" y="2278977"/>
            <a:chExt cx="292777" cy="292777"/>
          </a:xfrm>
        </p:grpSpPr>
        <p:sp>
          <p:nvSpPr>
            <p:cNvPr id="227" name="Google Shape;227;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9" name="Google Shape;229;p57"/>
          <p:cNvGrpSpPr/>
          <p:nvPr/>
        </p:nvGrpSpPr>
        <p:grpSpPr>
          <a:xfrm>
            <a:off x="8899660" y="2926286"/>
            <a:ext cx="139421" cy="139421"/>
            <a:chOff x="241700" y="2278977"/>
            <a:chExt cx="292777" cy="292777"/>
          </a:xfrm>
        </p:grpSpPr>
        <p:sp>
          <p:nvSpPr>
            <p:cNvPr id="230" name="Google Shape;230;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 name="Google Shape;231;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2" name="Google Shape;232;p57"/>
          <p:cNvGrpSpPr/>
          <p:nvPr/>
        </p:nvGrpSpPr>
        <p:grpSpPr>
          <a:xfrm>
            <a:off x="8703666" y="4205908"/>
            <a:ext cx="182371" cy="182371"/>
            <a:chOff x="241700" y="2278977"/>
            <a:chExt cx="292777" cy="292777"/>
          </a:xfrm>
        </p:grpSpPr>
        <p:sp>
          <p:nvSpPr>
            <p:cNvPr id="233" name="Google Shape;233;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 name="Google Shape;234;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5" name="Google Shape;235;p57"/>
          <p:cNvGrpSpPr/>
          <p:nvPr/>
        </p:nvGrpSpPr>
        <p:grpSpPr>
          <a:xfrm>
            <a:off x="8396280" y="4662857"/>
            <a:ext cx="93718" cy="93747"/>
            <a:chOff x="241700" y="2278977"/>
            <a:chExt cx="292777" cy="292777"/>
          </a:xfrm>
        </p:grpSpPr>
        <p:sp>
          <p:nvSpPr>
            <p:cNvPr id="236" name="Google Shape;236;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 name="Google Shape;237;p57"/>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8" name="Google Shape;238;p57"/>
          <p:cNvSpPr txBox="1"/>
          <p:nvPr>
            <p:ph idx="6" type="title"/>
          </p:nvPr>
        </p:nvSpPr>
        <p:spPr>
          <a:xfrm>
            <a:off x="720000" y="387600"/>
            <a:ext cx="2885100" cy="1026900"/>
          </a:xfrm>
          <a:prstGeom prst="rect">
            <a:avLst/>
          </a:prstGeom>
          <a:noFill/>
          <a:ln>
            <a:noFill/>
          </a:ln>
        </p:spPr>
        <p:txBody>
          <a:bodyPr anchorCtr="0" anchor="t" bIns="90000" lIns="90000" spcFirstLastPara="1" rIns="90000" wrap="square" tIns="90000">
            <a:noAutofit/>
          </a:bodyPr>
          <a:lstStyle>
            <a:lvl1pPr lvl="0" algn="l">
              <a:lnSpc>
                <a:spcPct val="100000"/>
              </a:lnSpc>
              <a:spcBef>
                <a:spcPts val="0"/>
              </a:spcBef>
              <a:spcAft>
                <a:spcPts val="0"/>
              </a:spcAft>
              <a:buClr>
                <a:schemeClr val="lt2"/>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TITLE_ONLY_1">
    <p:spTree>
      <p:nvGrpSpPr>
        <p:cNvPr id="239" name="Shape 239"/>
        <p:cNvGrpSpPr/>
        <p:nvPr/>
      </p:nvGrpSpPr>
      <p:grpSpPr>
        <a:xfrm>
          <a:off x="0" y="0"/>
          <a:ext cx="0" cy="0"/>
          <a:chOff x="0" y="0"/>
          <a:chExt cx="0" cy="0"/>
        </a:xfrm>
      </p:grpSpPr>
      <p:grpSp>
        <p:nvGrpSpPr>
          <p:cNvPr id="240" name="Google Shape;240;p71"/>
          <p:cNvGrpSpPr/>
          <p:nvPr/>
        </p:nvGrpSpPr>
        <p:grpSpPr>
          <a:xfrm flipH="1" rot="-3575754">
            <a:off x="-290718" y="-822913"/>
            <a:ext cx="1737143" cy="1611902"/>
            <a:chOff x="720000" y="-477775"/>
            <a:chExt cx="1017900" cy="1017900"/>
          </a:xfrm>
        </p:grpSpPr>
        <p:sp>
          <p:nvSpPr>
            <p:cNvPr id="241" name="Google Shape;241;p71"/>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71"/>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43" name="Google Shape;243;p71"/>
          <p:cNvGrpSpPr/>
          <p:nvPr/>
        </p:nvGrpSpPr>
        <p:grpSpPr>
          <a:xfrm flipH="1" rot="-5400000">
            <a:off x="920021" y="157984"/>
            <a:ext cx="167439" cy="167439"/>
            <a:chOff x="241700" y="2278977"/>
            <a:chExt cx="292777" cy="292777"/>
          </a:xfrm>
        </p:grpSpPr>
        <p:sp>
          <p:nvSpPr>
            <p:cNvPr id="244" name="Google Shape;244;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46" name="Google Shape;246;p71"/>
          <p:cNvGrpSpPr/>
          <p:nvPr/>
        </p:nvGrpSpPr>
        <p:grpSpPr>
          <a:xfrm flipH="1" rot="-5400000">
            <a:off x="1383568" y="370761"/>
            <a:ext cx="86047" cy="86077"/>
            <a:chOff x="241700" y="2278977"/>
            <a:chExt cx="292777" cy="292777"/>
          </a:xfrm>
        </p:grpSpPr>
        <p:sp>
          <p:nvSpPr>
            <p:cNvPr id="247" name="Google Shape;247;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 name="Google Shape;248;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49" name="Google Shape;249;p71"/>
          <p:cNvGrpSpPr/>
          <p:nvPr/>
        </p:nvGrpSpPr>
        <p:grpSpPr>
          <a:xfrm flipH="1" rot="-5400000">
            <a:off x="2484095" y="239371"/>
            <a:ext cx="86047" cy="86077"/>
            <a:chOff x="241700" y="2278977"/>
            <a:chExt cx="292777" cy="292777"/>
          </a:xfrm>
        </p:grpSpPr>
        <p:sp>
          <p:nvSpPr>
            <p:cNvPr id="250" name="Google Shape;250;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2" name="Google Shape;252;p71"/>
          <p:cNvGrpSpPr/>
          <p:nvPr/>
        </p:nvGrpSpPr>
        <p:grpSpPr>
          <a:xfrm flipH="1" rot="-5400000">
            <a:off x="2025661" y="325402"/>
            <a:ext cx="86047" cy="86077"/>
            <a:chOff x="241700" y="2278977"/>
            <a:chExt cx="292777" cy="292777"/>
          </a:xfrm>
        </p:grpSpPr>
        <p:sp>
          <p:nvSpPr>
            <p:cNvPr id="253" name="Google Shape;253;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5" name="Google Shape;255;p71"/>
          <p:cNvGrpSpPr/>
          <p:nvPr/>
        </p:nvGrpSpPr>
        <p:grpSpPr>
          <a:xfrm flipH="1" rot="-5400000">
            <a:off x="1640700" y="157985"/>
            <a:ext cx="167439" cy="167439"/>
            <a:chOff x="241700" y="2278977"/>
            <a:chExt cx="292777" cy="292777"/>
          </a:xfrm>
        </p:grpSpPr>
        <p:sp>
          <p:nvSpPr>
            <p:cNvPr id="256" name="Google Shape;256;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 name="Google Shape;257;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8" name="Google Shape;258;p71"/>
          <p:cNvGrpSpPr/>
          <p:nvPr/>
        </p:nvGrpSpPr>
        <p:grpSpPr>
          <a:xfrm flipH="1" rot="-9332195">
            <a:off x="7450785" y="3929237"/>
            <a:ext cx="2653935" cy="2462520"/>
            <a:chOff x="720000" y="-477775"/>
            <a:chExt cx="1017900" cy="1017900"/>
          </a:xfrm>
        </p:grpSpPr>
        <p:sp>
          <p:nvSpPr>
            <p:cNvPr id="259" name="Google Shape;259;p71"/>
            <p:cNvSpPr/>
            <p:nvPr/>
          </p:nvSpPr>
          <p:spPr>
            <a:xfrm>
              <a:off x="720000" y="-477775"/>
              <a:ext cx="1017900" cy="1017900"/>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71"/>
            <p:cNvSpPr/>
            <p:nvPr/>
          </p:nvSpPr>
          <p:spPr>
            <a:xfrm>
              <a:off x="720000" y="-477775"/>
              <a:ext cx="1017900" cy="1017900"/>
            </a:xfrm>
            <a:prstGeom prst="teardrop">
              <a:avLst>
                <a:gd fmla="val 100000" name="adj"/>
              </a:avLst>
            </a:prstGeom>
            <a:solidFill>
              <a:srgbClr val="000000">
                <a:alpha val="1725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1" name="Google Shape;261;p71"/>
          <p:cNvSpPr/>
          <p:nvPr/>
        </p:nvSpPr>
        <p:spPr>
          <a:xfrm flipH="1" rot="5615567">
            <a:off x="8581583" y="2874262"/>
            <a:ext cx="1369191" cy="1369191"/>
          </a:xfrm>
          <a:prstGeom prst="teardrop">
            <a:avLst>
              <a:gd fmla="val 100000" name="adj"/>
            </a:avLst>
          </a:pr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62" name="Google Shape;262;p71"/>
          <p:cNvGrpSpPr/>
          <p:nvPr/>
        </p:nvGrpSpPr>
        <p:grpSpPr>
          <a:xfrm flipH="1" rot="-5400000">
            <a:off x="6400709" y="4675677"/>
            <a:ext cx="134180" cy="134180"/>
            <a:chOff x="241700" y="2278977"/>
            <a:chExt cx="292777" cy="292777"/>
          </a:xfrm>
        </p:grpSpPr>
        <p:sp>
          <p:nvSpPr>
            <p:cNvPr id="263" name="Google Shape;263;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 name="Google Shape;264;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5" name="Google Shape;265;p71"/>
          <p:cNvGrpSpPr/>
          <p:nvPr/>
        </p:nvGrpSpPr>
        <p:grpSpPr>
          <a:xfrm flipH="1" rot="-5400000">
            <a:off x="6806861" y="4551218"/>
            <a:ext cx="90175" cy="90234"/>
            <a:chOff x="241700" y="2278977"/>
            <a:chExt cx="292777" cy="292777"/>
          </a:xfrm>
        </p:grpSpPr>
        <p:sp>
          <p:nvSpPr>
            <p:cNvPr id="266" name="Google Shape;266;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8" name="Google Shape;268;p71"/>
          <p:cNvGrpSpPr/>
          <p:nvPr/>
        </p:nvGrpSpPr>
        <p:grpSpPr>
          <a:xfrm flipH="1" rot="-5400000">
            <a:off x="7111226" y="4736956"/>
            <a:ext cx="90175" cy="90234"/>
            <a:chOff x="241700" y="2278977"/>
            <a:chExt cx="292777" cy="292777"/>
          </a:xfrm>
        </p:grpSpPr>
        <p:sp>
          <p:nvSpPr>
            <p:cNvPr id="269" name="Google Shape;269;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 name="Google Shape;270;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1" name="Google Shape;271;p71"/>
          <p:cNvGrpSpPr/>
          <p:nvPr/>
        </p:nvGrpSpPr>
        <p:grpSpPr>
          <a:xfrm flipH="1" rot="-5400000">
            <a:off x="7388157" y="4551209"/>
            <a:ext cx="90175" cy="90234"/>
            <a:chOff x="241700" y="2278977"/>
            <a:chExt cx="292777" cy="292777"/>
          </a:xfrm>
        </p:grpSpPr>
        <p:sp>
          <p:nvSpPr>
            <p:cNvPr id="272" name="Google Shape;272;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4" name="Google Shape;274;p71"/>
          <p:cNvGrpSpPr/>
          <p:nvPr/>
        </p:nvGrpSpPr>
        <p:grpSpPr>
          <a:xfrm flipH="1" rot="-5400000">
            <a:off x="7808270" y="4500152"/>
            <a:ext cx="175491" cy="175520"/>
            <a:chOff x="241700" y="2278977"/>
            <a:chExt cx="292777" cy="292777"/>
          </a:xfrm>
        </p:grpSpPr>
        <p:sp>
          <p:nvSpPr>
            <p:cNvPr id="275" name="Google Shape;275;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 name="Google Shape;276;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7" name="Google Shape;277;p71"/>
          <p:cNvGrpSpPr/>
          <p:nvPr/>
        </p:nvGrpSpPr>
        <p:grpSpPr>
          <a:xfrm flipH="1" rot="-5400000">
            <a:off x="8244967" y="4675677"/>
            <a:ext cx="134180" cy="134180"/>
            <a:chOff x="241700" y="2278977"/>
            <a:chExt cx="292777" cy="292777"/>
          </a:xfrm>
        </p:grpSpPr>
        <p:sp>
          <p:nvSpPr>
            <p:cNvPr id="278" name="Google Shape;278;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71"/>
            <p:cNvSpPr/>
            <p:nvPr/>
          </p:nvSpPr>
          <p:spPr>
            <a:xfrm>
              <a:off x="241700" y="2278977"/>
              <a:ext cx="292777" cy="292777"/>
            </a:xfrm>
            <a:custGeom>
              <a:rect b="b" l="l" r="r" t="t"/>
              <a:pathLst>
                <a:path extrusionOk="0" h="2071" w="2071">
                  <a:moveTo>
                    <a:pt x="786" y="1"/>
                  </a:moveTo>
                  <a:lnTo>
                    <a:pt x="786" y="81"/>
                  </a:lnTo>
                  <a:cubicBezTo>
                    <a:pt x="786" y="474"/>
                    <a:pt x="474" y="786"/>
                    <a:pt x="81" y="786"/>
                  </a:cubicBezTo>
                  <a:lnTo>
                    <a:pt x="1" y="786"/>
                  </a:lnTo>
                  <a:lnTo>
                    <a:pt x="1" y="1285"/>
                  </a:lnTo>
                  <a:lnTo>
                    <a:pt x="81" y="1285"/>
                  </a:lnTo>
                  <a:cubicBezTo>
                    <a:pt x="474" y="1285"/>
                    <a:pt x="786" y="1598"/>
                    <a:pt x="786" y="1981"/>
                  </a:cubicBezTo>
                  <a:lnTo>
                    <a:pt x="786" y="2070"/>
                  </a:lnTo>
                  <a:lnTo>
                    <a:pt x="1285" y="2070"/>
                  </a:lnTo>
                  <a:lnTo>
                    <a:pt x="1285" y="1981"/>
                  </a:lnTo>
                  <a:cubicBezTo>
                    <a:pt x="1285" y="1598"/>
                    <a:pt x="1598" y="1285"/>
                    <a:pt x="1981" y="1285"/>
                  </a:cubicBezTo>
                  <a:lnTo>
                    <a:pt x="2071" y="1285"/>
                  </a:lnTo>
                  <a:lnTo>
                    <a:pt x="2071" y="786"/>
                  </a:lnTo>
                  <a:lnTo>
                    <a:pt x="1981" y="786"/>
                  </a:lnTo>
                  <a:cubicBezTo>
                    <a:pt x="1598" y="786"/>
                    <a:pt x="1285" y="474"/>
                    <a:pt x="1285" y="81"/>
                  </a:cubicBezTo>
                  <a:lnTo>
                    <a:pt x="1285" y="1"/>
                  </a:lnTo>
                  <a:close/>
                </a:path>
              </a:pathLst>
            </a:custGeom>
            <a:solidFill>
              <a:srgbClr val="FFFFF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80" name="Google Shape;280;p71"/>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algn="ctr">
              <a:lnSpc>
                <a:spcPct val="100000"/>
              </a:lnSpc>
              <a:spcBef>
                <a:spcPts val="0"/>
              </a:spcBef>
              <a:spcAft>
                <a:spcPts val="0"/>
              </a:spcAft>
              <a:buClr>
                <a:schemeClr val="accent6"/>
              </a:buClr>
              <a:buSzPts val="2800"/>
              <a:buFont typeface="Arial"/>
              <a:buNone/>
              <a:defRPr b="1" sz="2800">
                <a:solidFill>
                  <a:schemeClr val="accent6"/>
                </a:solidFill>
                <a:latin typeface="Arial"/>
                <a:ea typeface="Arial"/>
                <a:cs typeface="Arial"/>
                <a:sym typeface="Arial"/>
              </a:defRPr>
            </a:lvl1pPr>
            <a:lvl2pPr lvl="1"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2pPr>
            <a:lvl3pPr lvl="2"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3pPr>
            <a:lvl4pPr lvl="3"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4pPr>
            <a:lvl5pPr lvl="4"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5pPr>
            <a:lvl6pPr lvl="5"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6pPr>
            <a:lvl7pPr lvl="6"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7pPr>
            <a:lvl8pPr lvl="7"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8pPr>
            <a:lvl9pPr lvl="8" algn="l">
              <a:lnSpc>
                <a:spcPct val="100000"/>
              </a:lnSpc>
              <a:spcBef>
                <a:spcPts val="0"/>
              </a:spcBef>
              <a:spcAft>
                <a:spcPts val="0"/>
              </a:spcAft>
              <a:buClr>
                <a:schemeClr val="dk1"/>
              </a:buClr>
              <a:buSzPts val="2800"/>
              <a:buFont typeface="Arial"/>
              <a:buNone/>
              <a:defRPr sz="2800">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slideLayout" Target="../slideLayouts/slideLayout33.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35" Type="http://schemas.openxmlformats.org/officeDocument/2006/relationships/slideLayout" Target="../slideLayouts/slideLayout35.xml"/><Relationship Id="rId12" Type="http://schemas.openxmlformats.org/officeDocument/2006/relationships/slideLayout" Target="../slideLayouts/slideLayout12.xml"/><Relationship Id="rId34" Type="http://schemas.openxmlformats.org/officeDocument/2006/relationships/slideLayout" Target="../slideLayouts/slideLayout34.xml"/><Relationship Id="rId15" Type="http://schemas.openxmlformats.org/officeDocument/2006/relationships/slideLayout" Target="../slideLayouts/slideLayout15.xml"/><Relationship Id="rId37" Type="http://schemas.openxmlformats.org/officeDocument/2006/relationships/slideLayout" Target="../slideLayouts/slideLayout37.xml"/><Relationship Id="rId14" Type="http://schemas.openxmlformats.org/officeDocument/2006/relationships/slideLayout" Target="../slideLayouts/slideLayout14.xml"/><Relationship Id="rId36" Type="http://schemas.openxmlformats.org/officeDocument/2006/relationships/slideLayout" Target="../slideLayouts/slideLayout36.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38" Type="http://schemas.openxmlformats.org/officeDocument/2006/relationships/theme" Target="../theme/theme2.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dk1"/>
        </a:solidFill>
      </p:bgPr>
    </p:bg>
    <p:spTree>
      <p:nvGrpSpPr>
        <p:cNvPr id="5" name="Shape 5"/>
        <p:cNvGrpSpPr/>
        <p:nvPr/>
      </p:nvGrpSpPr>
      <p:grpSpPr>
        <a:xfrm>
          <a:off x="0" y="0"/>
          <a:ext cx="0" cy="0"/>
          <a:chOff x="0" y="0"/>
          <a:chExt cx="0" cy="0"/>
        </a:xfrm>
      </p:grpSpPr>
      <p:sp>
        <p:nvSpPr>
          <p:cNvPr id="6" name="Google Shape;6;p48"/>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lvl1pPr lvl="0" marR="0" rtl="0" algn="l">
              <a:lnSpc>
                <a:spcPct val="100000"/>
              </a:lnSpc>
              <a:spcBef>
                <a:spcPts val="0"/>
              </a:spcBef>
              <a:spcAft>
                <a:spcPts val="0"/>
              </a:spcAft>
              <a:buClr>
                <a:schemeClr val="accent6"/>
              </a:buClr>
              <a:buSzPts val="2800"/>
              <a:buFont typeface="Arial"/>
              <a:buNone/>
              <a:defRPr b="1" i="0" sz="2800" u="none" cap="none" strike="noStrike">
                <a:solidFill>
                  <a:schemeClr val="accent6"/>
                </a:solidFill>
                <a:latin typeface="Arial"/>
                <a:ea typeface="Arial"/>
                <a:cs typeface="Arial"/>
                <a:sym typeface="Arial"/>
              </a:defRPr>
            </a:lvl1pPr>
            <a:lvl2pPr lvl="1"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2pPr>
            <a:lvl3pPr lvl="2"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3pPr>
            <a:lvl4pPr lvl="3"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4pPr>
            <a:lvl5pPr lvl="4"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5pPr>
            <a:lvl6pPr lvl="5"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6pPr>
            <a:lvl7pPr lvl="6"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7pPr>
            <a:lvl8pPr lvl="7"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8pPr>
            <a:lvl9pPr lvl="8" marR="0" rtl="0" algn="l">
              <a:lnSpc>
                <a:spcPct val="100000"/>
              </a:lnSpc>
              <a:spcBef>
                <a:spcPts val="0"/>
              </a:spcBef>
              <a:spcAft>
                <a:spcPts val="0"/>
              </a:spcAft>
              <a:buClr>
                <a:schemeClr val="accent6"/>
              </a:buClr>
              <a:buSzPts val="2800"/>
              <a:buFont typeface="Arial"/>
              <a:buNone/>
              <a:defRPr b="0" i="0" sz="2800" u="none" cap="none" strike="noStrike">
                <a:solidFill>
                  <a:schemeClr val="accent6"/>
                </a:solidFill>
                <a:latin typeface="Arial"/>
                <a:ea typeface="Arial"/>
                <a:cs typeface="Arial"/>
                <a:sym typeface="Arial"/>
              </a:defRPr>
            </a:lvl9pPr>
          </a:lstStyle>
          <a:p/>
        </p:txBody>
      </p:sp>
      <p:sp>
        <p:nvSpPr>
          <p:cNvPr id="7" name="Google Shape;7;p48"/>
          <p:cNvSpPr txBox="1"/>
          <p:nvPr>
            <p:ph idx="1" type="body"/>
          </p:nvPr>
        </p:nvSpPr>
        <p:spPr>
          <a:xfrm>
            <a:off x="720000" y="1247450"/>
            <a:ext cx="7704000" cy="3353100"/>
          </a:xfrm>
          <a:prstGeom prst="rect">
            <a:avLst/>
          </a:prstGeom>
          <a:noFill/>
          <a:ln>
            <a:noFill/>
          </a:ln>
        </p:spPr>
        <p:txBody>
          <a:bodyPr anchorCtr="0" anchor="t" bIns="90000" lIns="90000" spcFirstLastPara="1" rIns="90000" wrap="square" tIns="90000">
            <a:noAutofit/>
          </a:bodyPr>
          <a:lstStyle>
            <a:lvl1pPr indent="-317500" lvl="0" marL="457200" marR="0" rtl="0" algn="l">
              <a:lnSpc>
                <a:spcPct val="100000"/>
              </a:lnSpc>
              <a:spcBef>
                <a:spcPts val="0"/>
              </a:spcBef>
              <a:spcAft>
                <a:spcPts val="0"/>
              </a:spcAft>
              <a:buClr>
                <a:schemeClr val="accent1"/>
              </a:buClr>
              <a:buSzPts val="1400"/>
              <a:buFont typeface="Arial"/>
              <a:buChar char="●"/>
              <a:defRPr b="0" i="0" sz="1400" u="none" cap="none" strike="noStrike">
                <a:solidFill>
                  <a:schemeClr val="dk2"/>
                </a:solidFill>
                <a:latin typeface="Arial"/>
                <a:ea typeface="Arial"/>
                <a:cs typeface="Arial"/>
                <a:sym typeface="Arial"/>
              </a:defRPr>
            </a:lvl1pPr>
            <a:lvl2pPr indent="-317500" lvl="1" marL="914400" marR="0" rtl="0" algn="l">
              <a:lnSpc>
                <a:spcPct val="100000"/>
              </a:lnSpc>
              <a:spcBef>
                <a:spcPts val="1600"/>
              </a:spcBef>
              <a:spcAft>
                <a:spcPts val="0"/>
              </a:spcAft>
              <a:buClr>
                <a:schemeClr val="lt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00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00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5" name="Shape 1275"/>
        <p:cNvGrpSpPr/>
        <p:nvPr/>
      </p:nvGrpSpPr>
      <p:grpSpPr>
        <a:xfrm>
          <a:off x="0" y="0"/>
          <a:ext cx="0" cy="0"/>
          <a:chOff x="0" y="0"/>
          <a:chExt cx="0" cy="0"/>
        </a:xfrm>
      </p:grpSpPr>
      <p:cxnSp>
        <p:nvCxnSpPr>
          <p:cNvPr id="1276" name="Google Shape;1276;p1"/>
          <p:cNvCxnSpPr/>
          <p:nvPr/>
        </p:nvCxnSpPr>
        <p:spPr>
          <a:xfrm rot="10800000">
            <a:off x="5058383"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1277" name="Google Shape;1277;p1"/>
          <p:cNvGrpSpPr/>
          <p:nvPr/>
        </p:nvGrpSpPr>
        <p:grpSpPr>
          <a:xfrm>
            <a:off x="5562040" y="950266"/>
            <a:ext cx="2468081" cy="3213552"/>
            <a:chOff x="5297757" y="950266"/>
            <a:chExt cx="2468081" cy="3213552"/>
          </a:xfrm>
        </p:grpSpPr>
        <p:grpSp>
          <p:nvGrpSpPr>
            <p:cNvPr id="1278" name="Google Shape;1278;p1"/>
            <p:cNvGrpSpPr/>
            <p:nvPr/>
          </p:nvGrpSpPr>
          <p:grpSpPr>
            <a:xfrm>
              <a:off x="6588346" y="1214137"/>
              <a:ext cx="535235" cy="523530"/>
              <a:chOff x="488084" y="3164562"/>
              <a:chExt cx="535235" cy="523530"/>
            </a:xfrm>
          </p:grpSpPr>
          <p:grpSp>
            <p:nvGrpSpPr>
              <p:cNvPr id="1279" name="Google Shape;1279;p1"/>
              <p:cNvGrpSpPr/>
              <p:nvPr/>
            </p:nvGrpSpPr>
            <p:grpSpPr>
              <a:xfrm>
                <a:off x="488084" y="3164562"/>
                <a:ext cx="535235" cy="523530"/>
                <a:chOff x="488084" y="3164562"/>
                <a:chExt cx="535235" cy="523530"/>
              </a:xfrm>
            </p:grpSpPr>
            <p:sp>
              <p:nvSpPr>
                <p:cNvPr id="1280" name="Google Shape;1280;p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1" name="Google Shape;1281;p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3" name="Google Shape;1283;p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4" name="Google Shape;1284;p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6" name="Google Shape;1286;p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7" name="Google Shape;1287;p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9" name="Google Shape;1289;p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0" name="Google Shape;1290;p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291" name="Google Shape;1291;p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92" name="Google Shape;1292;p1"/>
            <p:cNvGrpSpPr/>
            <p:nvPr/>
          </p:nvGrpSpPr>
          <p:grpSpPr>
            <a:xfrm rot="1030886">
              <a:off x="7344753" y="997500"/>
              <a:ext cx="375246" cy="367040"/>
              <a:chOff x="488084" y="3164562"/>
              <a:chExt cx="535235" cy="523530"/>
            </a:xfrm>
          </p:grpSpPr>
          <p:grpSp>
            <p:nvGrpSpPr>
              <p:cNvPr id="1293" name="Google Shape;1293;p1"/>
              <p:cNvGrpSpPr/>
              <p:nvPr/>
            </p:nvGrpSpPr>
            <p:grpSpPr>
              <a:xfrm>
                <a:off x="488084" y="3164562"/>
                <a:ext cx="535235" cy="523530"/>
                <a:chOff x="488084" y="3164562"/>
                <a:chExt cx="535235" cy="523530"/>
              </a:xfrm>
            </p:grpSpPr>
            <p:sp>
              <p:nvSpPr>
                <p:cNvPr id="1294" name="Google Shape;1294;p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6" name="Google Shape;1296;p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7" name="Google Shape;1297;p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9" name="Google Shape;1299;p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0" name="Google Shape;1300;p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2" name="Google Shape;1302;p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3" name="Google Shape;1303;p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05" name="Google Shape;1305;p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06" name="Google Shape;1306;p1"/>
            <p:cNvGrpSpPr/>
            <p:nvPr/>
          </p:nvGrpSpPr>
          <p:grpSpPr>
            <a:xfrm rot="1189477">
              <a:off x="7384215" y="1729981"/>
              <a:ext cx="295913" cy="289441"/>
              <a:chOff x="488084" y="3164562"/>
              <a:chExt cx="535235" cy="523530"/>
            </a:xfrm>
          </p:grpSpPr>
          <p:grpSp>
            <p:nvGrpSpPr>
              <p:cNvPr id="1307" name="Google Shape;1307;p1"/>
              <p:cNvGrpSpPr/>
              <p:nvPr/>
            </p:nvGrpSpPr>
            <p:grpSpPr>
              <a:xfrm>
                <a:off x="488084" y="3164562"/>
                <a:ext cx="535235" cy="523530"/>
                <a:chOff x="488084" y="3164562"/>
                <a:chExt cx="535235" cy="523530"/>
              </a:xfrm>
            </p:grpSpPr>
            <p:sp>
              <p:nvSpPr>
                <p:cNvPr id="1308" name="Google Shape;1308;p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9" name="Google Shape;1309;p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0" name="Google Shape;1310;p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2" name="Google Shape;1312;p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3" name="Google Shape;1313;p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5" name="Google Shape;1315;p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6" name="Google Shape;1316;p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8" name="Google Shape;1318;p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19" name="Google Shape;1319;p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320" name="Google Shape;1320;p1"/>
            <p:cNvSpPr/>
            <p:nvPr/>
          </p:nvSpPr>
          <p:spPr>
            <a:xfrm>
              <a:off x="5388052" y="2482772"/>
              <a:ext cx="869842" cy="1282998"/>
            </a:xfrm>
            <a:custGeom>
              <a:rect b="b" l="l" r="r" t="t"/>
              <a:pathLst>
                <a:path extrusionOk="0" h="13440" w="9112">
                  <a:moveTo>
                    <a:pt x="2706" y="0"/>
                  </a:moveTo>
                  <a:cubicBezTo>
                    <a:pt x="1437" y="0"/>
                    <a:pt x="341" y="1280"/>
                    <a:pt x="179" y="2587"/>
                  </a:cubicBezTo>
                  <a:cubicBezTo>
                    <a:pt x="0" y="4025"/>
                    <a:pt x="606" y="5424"/>
                    <a:pt x="1202" y="6740"/>
                  </a:cubicBezTo>
                  <a:cubicBezTo>
                    <a:pt x="1914" y="8321"/>
                    <a:pt x="2624" y="9902"/>
                    <a:pt x="3340" y="11488"/>
                  </a:cubicBezTo>
                  <a:cubicBezTo>
                    <a:pt x="3706" y="12305"/>
                    <a:pt x="4187" y="13218"/>
                    <a:pt x="5057" y="13424"/>
                  </a:cubicBezTo>
                  <a:cubicBezTo>
                    <a:pt x="5100" y="13435"/>
                    <a:pt x="5146" y="13440"/>
                    <a:pt x="5196" y="13440"/>
                  </a:cubicBezTo>
                  <a:cubicBezTo>
                    <a:pt x="6300" y="13440"/>
                    <a:pt x="8863" y="10968"/>
                    <a:pt x="9112" y="10834"/>
                  </a:cubicBezTo>
                  <a:cubicBezTo>
                    <a:pt x="8344" y="6726"/>
                    <a:pt x="5946" y="3361"/>
                    <a:pt x="3389" y="65"/>
                  </a:cubicBezTo>
                  <a:cubicBezTo>
                    <a:pt x="3408" y="44"/>
                    <a:pt x="3393" y="38"/>
                    <a:pt x="3360" y="38"/>
                  </a:cubicBezTo>
                  <a:cubicBezTo>
                    <a:pt x="3296" y="38"/>
                    <a:pt x="3165" y="64"/>
                    <a:pt x="3101" y="64"/>
                  </a:cubicBezTo>
                  <a:cubicBezTo>
                    <a:pt x="3068" y="64"/>
                    <a:pt x="3052" y="57"/>
                    <a:pt x="3072" y="36"/>
                  </a:cubicBezTo>
                  <a:cubicBezTo>
                    <a:pt x="2949" y="12"/>
                    <a:pt x="2826" y="0"/>
                    <a:pt x="270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1" name="Google Shape;1321;p1"/>
            <p:cNvSpPr/>
            <p:nvPr/>
          </p:nvSpPr>
          <p:spPr>
            <a:xfrm>
              <a:off x="5388052" y="2618596"/>
              <a:ext cx="658873" cy="1147252"/>
            </a:xfrm>
            <a:custGeom>
              <a:rect b="b" l="l" r="r" t="t"/>
              <a:pathLst>
                <a:path extrusionOk="0" h="12018" w="6902">
                  <a:moveTo>
                    <a:pt x="657" y="0"/>
                  </a:moveTo>
                  <a:cubicBezTo>
                    <a:pt x="629" y="0"/>
                    <a:pt x="600" y="1"/>
                    <a:pt x="572" y="2"/>
                  </a:cubicBezTo>
                  <a:cubicBezTo>
                    <a:pt x="370" y="363"/>
                    <a:pt x="226" y="761"/>
                    <a:pt x="179" y="1164"/>
                  </a:cubicBezTo>
                  <a:cubicBezTo>
                    <a:pt x="0" y="2602"/>
                    <a:pt x="606" y="4001"/>
                    <a:pt x="1202" y="5317"/>
                  </a:cubicBezTo>
                  <a:cubicBezTo>
                    <a:pt x="1914" y="6898"/>
                    <a:pt x="2624" y="8479"/>
                    <a:pt x="3340" y="10065"/>
                  </a:cubicBezTo>
                  <a:cubicBezTo>
                    <a:pt x="3706" y="10882"/>
                    <a:pt x="4187" y="11795"/>
                    <a:pt x="5057" y="12001"/>
                  </a:cubicBezTo>
                  <a:cubicBezTo>
                    <a:pt x="5100" y="12012"/>
                    <a:pt x="5146" y="12017"/>
                    <a:pt x="5196" y="12017"/>
                  </a:cubicBezTo>
                  <a:cubicBezTo>
                    <a:pt x="5438" y="12017"/>
                    <a:pt x="5751" y="11896"/>
                    <a:pt x="6095" y="11708"/>
                  </a:cubicBezTo>
                  <a:cubicBezTo>
                    <a:pt x="6902" y="8138"/>
                    <a:pt x="4350" y="4567"/>
                    <a:pt x="2404" y="1002"/>
                  </a:cubicBezTo>
                  <a:cubicBezTo>
                    <a:pt x="2076" y="345"/>
                    <a:pt x="1361" y="0"/>
                    <a:pt x="6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2" name="Google Shape;1322;p1"/>
            <p:cNvSpPr/>
            <p:nvPr/>
          </p:nvSpPr>
          <p:spPr>
            <a:xfrm>
              <a:off x="5442649" y="2482868"/>
              <a:ext cx="815238" cy="1253500"/>
            </a:xfrm>
            <a:custGeom>
              <a:rect b="b" l="l" r="r" t="t"/>
              <a:pathLst>
                <a:path extrusionOk="0" h="13131" w="8540">
                  <a:moveTo>
                    <a:pt x="2138" y="0"/>
                  </a:moveTo>
                  <a:cubicBezTo>
                    <a:pt x="1260" y="0"/>
                    <a:pt x="466" y="612"/>
                    <a:pt x="0" y="1424"/>
                  </a:cubicBezTo>
                  <a:cubicBezTo>
                    <a:pt x="28" y="1423"/>
                    <a:pt x="57" y="1422"/>
                    <a:pt x="85" y="1422"/>
                  </a:cubicBezTo>
                  <a:cubicBezTo>
                    <a:pt x="789" y="1422"/>
                    <a:pt x="1504" y="1767"/>
                    <a:pt x="1832" y="2424"/>
                  </a:cubicBezTo>
                  <a:cubicBezTo>
                    <a:pt x="3778" y="5989"/>
                    <a:pt x="6330" y="9560"/>
                    <a:pt x="5523" y="13130"/>
                  </a:cubicBezTo>
                  <a:cubicBezTo>
                    <a:pt x="6743" y="12463"/>
                    <a:pt x="8348" y="10939"/>
                    <a:pt x="8540" y="10833"/>
                  </a:cubicBezTo>
                  <a:cubicBezTo>
                    <a:pt x="7772" y="6725"/>
                    <a:pt x="5374" y="3360"/>
                    <a:pt x="2817" y="64"/>
                  </a:cubicBezTo>
                  <a:cubicBezTo>
                    <a:pt x="2836" y="43"/>
                    <a:pt x="2821" y="37"/>
                    <a:pt x="2788" y="37"/>
                  </a:cubicBezTo>
                  <a:cubicBezTo>
                    <a:pt x="2724" y="37"/>
                    <a:pt x="2593" y="63"/>
                    <a:pt x="2529" y="63"/>
                  </a:cubicBezTo>
                  <a:cubicBezTo>
                    <a:pt x="2496" y="63"/>
                    <a:pt x="2480" y="56"/>
                    <a:pt x="2500" y="35"/>
                  </a:cubicBezTo>
                  <a:cubicBezTo>
                    <a:pt x="2378" y="12"/>
                    <a:pt x="2257" y="0"/>
                    <a:pt x="213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3" name="Google Shape;1323;p1"/>
            <p:cNvSpPr/>
            <p:nvPr/>
          </p:nvSpPr>
          <p:spPr>
            <a:xfrm>
              <a:off x="6263800" y="2117775"/>
              <a:ext cx="823066" cy="610092"/>
            </a:xfrm>
            <a:custGeom>
              <a:rect b="b" l="l" r="r" t="t"/>
              <a:pathLst>
                <a:path extrusionOk="0" h="6391" w="8622">
                  <a:moveTo>
                    <a:pt x="7072" y="0"/>
                  </a:moveTo>
                  <a:cubicBezTo>
                    <a:pt x="6881" y="0"/>
                    <a:pt x="6689" y="20"/>
                    <a:pt x="6502" y="59"/>
                  </a:cubicBezTo>
                  <a:cubicBezTo>
                    <a:pt x="6305" y="103"/>
                    <a:pt x="6136" y="232"/>
                    <a:pt x="6050" y="414"/>
                  </a:cubicBezTo>
                  <a:cubicBezTo>
                    <a:pt x="5612" y="1323"/>
                    <a:pt x="5040" y="2246"/>
                    <a:pt x="4637" y="3149"/>
                  </a:cubicBezTo>
                  <a:cubicBezTo>
                    <a:pt x="4216" y="2532"/>
                    <a:pt x="2309" y="1062"/>
                    <a:pt x="670" y="1062"/>
                  </a:cubicBezTo>
                  <a:cubicBezTo>
                    <a:pt x="458" y="1062"/>
                    <a:pt x="251" y="1087"/>
                    <a:pt x="52" y="1141"/>
                  </a:cubicBezTo>
                  <a:cubicBezTo>
                    <a:pt x="182" y="2231"/>
                    <a:pt x="0" y="1933"/>
                    <a:pt x="129" y="3029"/>
                  </a:cubicBezTo>
                  <a:cubicBezTo>
                    <a:pt x="1253" y="4255"/>
                    <a:pt x="3240" y="6391"/>
                    <a:pt x="4781" y="6391"/>
                  </a:cubicBezTo>
                  <a:cubicBezTo>
                    <a:pt x="5112" y="6391"/>
                    <a:pt x="5422" y="6292"/>
                    <a:pt x="5699" y="6065"/>
                  </a:cubicBezTo>
                  <a:cubicBezTo>
                    <a:pt x="7242" y="4803"/>
                    <a:pt x="8323" y="2923"/>
                    <a:pt x="8582" y="943"/>
                  </a:cubicBezTo>
                  <a:cubicBezTo>
                    <a:pt x="8622" y="660"/>
                    <a:pt x="8477" y="385"/>
                    <a:pt x="8218" y="261"/>
                  </a:cubicBezTo>
                  <a:cubicBezTo>
                    <a:pt x="7867" y="85"/>
                    <a:pt x="7471" y="0"/>
                    <a:pt x="707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4" name="Google Shape;1324;p1"/>
            <p:cNvSpPr/>
            <p:nvPr/>
          </p:nvSpPr>
          <p:spPr>
            <a:xfrm>
              <a:off x="6272867" y="2181535"/>
              <a:ext cx="811706" cy="546324"/>
            </a:xfrm>
            <a:custGeom>
              <a:rect b="b" l="l" r="r" t="t"/>
              <a:pathLst>
                <a:path extrusionOk="0" h="5723" w="8503">
                  <a:moveTo>
                    <a:pt x="8459" y="1"/>
                  </a:moveTo>
                  <a:cubicBezTo>
                    <a:pt x="7806" y="1760"/>
                    <a:pt x="6844" y="3270"/>
                    <a:pt x="4941" y="3840"/>
                  </a:cubicBezTo>
                  <a:cubicBezTo>
                    <a:pt x="4488" y="4034"/>
                    <a:pt x="4060" y="4120"/>
                    <a:pt x="3652" y="4120"/>
                  </a:cubicBezTo>
                  <a:cubicBezTo>
                    <a:pt x="2268" y="4120"/>
                    <a:pt x="1110" y="3136"/>
                    <a:pt x="1" y="2034"/>
                  </a:cubicBezTo>
                  <a:lnTo>
                    <a:pt x="1" y="2034"/>
                  </a:lnTo>
                  <a:cubicBezTo>
                    <a:pt x="10" y="2130"/>
                    <a:pt x="21" y="2236"/>
                    <a:pt x="34" y="2361"/>
                  </a:cubicBezTo>
                  <a:cubicBezTo>
                    <a:pt x="1158" y="3587"/>
                    <a:pt x="3145" y="5723"/>
                    <a:pt x="4686" y="5723"/>
                  </a:cubicBezTo>
                  <a:cubicBezTo>
                    <a:pt x="5017" y="5723"/>
                    <a:pt x="5327" y="5624"/>
                    <a:pt x="5604" y="5397"/>
                  </a:cubicBezTo>
                  <a:cubicBezTo>
                    <a:pt x="7147" y="4135"/>
                    <a:pt x="8228" y="2255"/>
                    <a:pt x="8487" y="275"/>
                  </a:cubicBezTo>
                  <a:cubicBezTo>
                    <a:pt x="8502" y="178"/>
                    <a:pt x="8487" y="87"/>
                    <a:pt x="845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5" name="Google Shape;1325;p1"/>
            <p:cNvSpPr/>
            <p:nvPr/>
          </p:nvSpPr>
          <p:spPr>
            <a:xfrm>
              <a:off x="5349013" y="2241668"/>
              <a:ext cx="276360" cy="365330"/>
            </a:xfrm>
            <a:custGeom>
              <a:rect b="b" l="l" r="r" t="t"/>
              <a:pathLst>
                <a:path extrusionOk="0" h="3827" w="2895">
                  <a:moveTo>
                    <a:pt x="1597" y="1"/>
                  </a:moveTo>
                  <a:cubicBezTo>
                    <a:pt x="380" y="788"/>
                    <a:pt x="1" y="2620"/>
                    <a:pt x="804" y="3826"/>
                  </a:cubicBezTo>
                  <a:cubicBezTo>
                    <a:pt x="1034" y="3653"/>
                    <a:pt x="1367" y="3470"/>
                    <a:pt x="1597" y="3297"/>
                  </a:cubicBezTo>
                  <a:cubicBezTo>
                    <a:pt x="1327" y="2798"/>
                    <a:pt x="1486" y="2081"/>
                    <a:pt x="1693" y="1558"/>
                  </a:cubicBezTo>
                  <a:cubicBezTo>
                    <a:pt x="1904" y="1029"/>
                    <a:pt x="2356" y="606"/>
                    <a:pt x="2895" y="429"/>
                  </a:cubicBezTo>
                  <a:cubicBezTo>
                    <a:pt x="2672" y="232"/>
                    <a:pt x="2486" y="216"/>
                    <a:pt x="2303" y="216"/>
                  </a:cubicBezTo>
                  <a:cubicBezTo>
                    <a:pt x="2267" y="216"/>
                    <a:pt x="2231" y="217"/>
                    <a:pt x="2196" y="217"/>
                  </a:cubicBezTo>
                  <a:cubicBezTo>
                    <a:pt x="2011" y="217"/>
                    <a:pt x="1823" y="200"/>
                    <a:pt x="159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6" name="Google Shape;1326;p1"/>
            <p:cNvSpPr/>
            <p:nvPr/>
          </p:nvSpPr>
          <p:spPr>
            <a:xfrm>
              <a:off x="5747228" y="3390207"/>
              <a:ext cx="215647" cy="220038"/>
            </a:xfrm>
            <a:custGeom>
              <a:rect b="b" l="l" r="r" t="t"/>
              <a:pathLst>
                <a:path extrusionOk="0" h="2305" w="2259">
                  <a:moveTo>
                    <a:pt x="1409" y="1"/>
                  </a:moveTo>
                  <a:cubicBezTo>
                    <a:pt x="914" y="260"/>
                    <a:pt x="495" y="606"/>
                    <a:pt x="1" y="871"/>
                  </a:cubicBezTo>
                  <a:cubicBezTo>
                    <a:pt x="298" y="1524"/>
                    <a:pt x="688" y="2255"/>
                    <a:pt x="1279" y="2303"/>
                  </a:cubicBezTo>
                  <a:cubicBezTo>
                    <a:pt x="1293" y="2304"/>
                    <a:pt x="1308" y="2304"/>
                    <a:pt x="1323" y="2304"/>
                  </a:cubicBezTo>
                  <a:cubicBezTo>
                    <a:pt x="1772" y="2304"/>
                    <a:pt x="2193" y="1813"/>
                    <a:pt x="2225" y="1231"/>
                  </a:cubicBezTo>
                  <a:cubicBezTo>
                    <a:pt x="2259" y="635"/>
                    <a:pt x="1870" y="54"/>
                    <a:pt x="140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1"/>
            <p:cNvSpPr/>
            <p:nvPr/>
          </p:nvSpPr>
          <p:spPr>
            <a:xfrm>
              <a:off x="5688527" y="2212938"/>
              <a:ext cx="976758" cy="1133506"/>
            </a:xfrm>
            <a:custGeom>
              <a:rect b="b" l="l" r="r" t="t"/>
              <a:pathLst>
                <a:path extrusionOk="0" h="11874" w="10232">
                  <a:moveTo>
                    <a:pt x="6078" y="0"/>
                  </a:moveTo>
                  <a:cubicBezTo>
                    <a:pt x="3734" y="0"/>
                    <a:pt x="1671" y="1089"/>
                    <a:pt x="1" y="2810"/>
                  </a:cubicBezTo>
                  <a:cubicBezTo>
                    <a:pt x="563" y="5973"/>
                    <a:pt x="1625" y="9043"/>
                    <a:pt x="3144" y="11873"/>
                  </a:cubicBezTo>
                  <a:cubicBezTo>
                    <a:pt x="4715" y="9486"/>
                    <a:pt x="7487" y="7698"/>
                    <a:pt x="10231" y="6905"/>
                  </a:cubicBezTo>
                  <a:cubicBezTo>
                    <a:pt x="9088" y="4660"/>
                    <a:pt x="7959" y="2498"/>
                    <a:pt x="6815" y="259"/>
                  </a:cubicBezTo>
                  <a:cubicBezTo>
                    <a:pt x="6742" y="115"/>
                    <a:pt x="6594" y="13"/>
                    <a:pt x="6431" y="9"/>
                  </a:cubicBezTo>
                  <a:cubicBezTo>
                    <a:pt x="6312" y="3"/>
                    <a:pt x="6195" y="0"/>
                    <a:pt x="607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8" name="Google Shape;1328;p1"/>
            <p:cNvSpPr/>
            <p:nvPr/>
          </p:nvSpPr>
          <p:spPr>
            <a:xfrm>
              <a:off x="5794475" y="2212842"/>
              <a:ext cx="870797" cy="997378"/>
            </a:xfrm>
            <a:custGeom>
              <a:rect b="b" l="l" r="r" t="t"/>
              <a:pathLst>
                <a:path extrusionOk="0" h="10448" w="9122">
                  <a:moveTo>
                    <a:pt x="4959" y="1"/>
                  </a:moveTo>
                  <a:cubicBezTo>
                    <a:pt x="3113" y="1"/>
                    <a:pt x="1444" y="684"/>
                    <a:pt x="0" y="1811"/>
                  </a:cubicBezTo>
                  <a:cubicBezTo>
                    <a:pt x="938" y="4849"/>
                    <a:pt x="1894" y="7728"/>
                    <a:pt x="3181" y="10448"/>
                  </a:cubicBezTo>
                  <a:cubicBezTo>
                    <a:pt x="4778" y="8780"/>
                    <a:pt x="6954" y="7531"/>
                    <a:pt x="9121" y="6906"/>
                  </a:cubicBezTo>
                  <a:cubicBezTo>
                    <a:pt x="7978" y="4661"/>
                    <a:pt x="6849" y="2499"/>
                    <a:pt x="5705" y="260"/>
                  </a:cubicBezTo>
                  <a:cubicBezTo>
                    <a:pt x="5632" y="116"/>
                    <a:pt x="5484" y="14"/>
                    <a:pt x="5321" y="10"/>
                  </a:cubicBezTo>
                  <a:cubicBezTo>
                    <a:pt x="5199" y="4"/>
                    <a:pt x="5079" y="1"/>
                    <a:pt x="495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9" name="Google Shape;1329;p1"/>
            <p:cNvSpPr/>
            <p:nvPr/>
          </p:nvSpPr>
          <p:spPr>
            <a:xfrm>
              <a:off x="5988524" y="2871918"/>
              <a:ext cx="742783" cy="698776"/>
            </a:xfrm>
            <a:custGeom>
              <a:rect b="b" l="l" r="r" t="t"/>
              <a:pathLst>
                <a:path extrusionOk="0" h="7320" w="7781">
                  <a:moveTo>
                    <a:pt x="7088" y="1"/>
                  </a:moveTo>
                  <a:cubicBezTo>
                    <a:pt x="4215" y="726"/>
                    <a:pt x="1159" y="2240"/>
                    <a:pt x="1" y="4969"/>
                  </a:cubicBezTo>
                  <a:cubicBezTo>
                    <a:pt x="414" y="5801"/>
                    <a:pt x="913" y="6590"/>
                    <a:pt x="1476" y="7320"/>
                  </a:cubicBezTo>
                  <a:cubicBezTo>
                    <a:pt x="2889" y="4446"/>
                    <a:pt x="5123" y="2394"/>
                    <a:pt x="7780" y="770"/>
                  </a:cubicBezTo>
                  <a:cubicBezTo>
                    <a:pt x="7531" y="491"/>
                    <a:pt x="7430" y="404"/>
                    <a:pt x="708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1"/>
            <p:cNvSpPr/>
            <p:nvPr/>
          </p:nvSpPr>
          <p:spPr>
            <a:xfrm>
              <a:off x="5988524" y="3178310"/>
              <a:ext cx="233498" cy="392345"/>
            </a:xfrm>
            <a:custGeom>
              <a:rect b="b" l="l" r="r" t="t"/>
              <a:pathLst>
                <a:path extrusionOk="0" h="4110" w="2446">
                  <a:moveTo>
                    <a:pt x="1135" y="0"/>
                  </a:moveTo>
                  <a:cubicBezTo>
                    <a:pt x="669" y="519"/>
                    <a:pt x="279" y="1106"/>
                    <a:pt x="1" y="1759"/>
                  </a:cubicBezTo>
                  <a:cubicBezTo>
                    <a:pt x="414" y="2591"/>
                    <a:pt x="913" y="3380"/>
                    <a:pt x="1476" y="4110"/>
                  </a:cubicBezTo>
                  <a:cubicBezTo>
                    <a:pt x="1764" y="3524"/>
                    <a:pt x="2095" y="2981"/>
                    <a:pt x="2446" y="2462"/>
                  </a:cubicBezTo>
                  <a:cubicBezTo>
                    <a:pt x="1975" y="1668"/>
                    <a:pt x="1552" y="842"/>
                    <a:pt x="113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1" name="Google Shape;1331;p1"/>
            <p:cNvSpPr/>
            <p:nvPr/>
          </p:nvSpPr>
          <p:spPr>
            <a:xfrm>
              <a:off x="6129312" y="2890435"/>
              <a:ext cx="1420462" cy="1271161"/>
            </a:xfrm>
            <a:custGeom>
              <a:rect b="b" l="l" r="r" t="t"/>
              <a:pathLst>
                <a:path extrusionOk="0" h="13316" w="14880">
                  <a:moveTo>
                    <a:pt x="9827" y="0"/>
                  </a:moveTo>
                  <a:cubicBezTo>
                    <a:pt x="9766" y="0"/>
                    <a:pt x="9706" y="1"/>
                    <a:pt x="9645" y="4"/>
                  </a:cubicBezTo>
                  <a:cubicBezTo>
                    <a:pt x="8565" y="52"/>
                    <a:pt x="7531" y="436"/>
                    <a:pt x="6517" y="816"/>
                  </a:cubicBezTo>
                  <a:cubicBezTo>
                    <a:pt x="6431" y="715"/>
                    <a:pt x="6369" y="643"/>
                    <a:pt x="6305" y="576"/>
                  </a:cubicBezTo>
                  <a:cubicBezTo>
                    <a:pt x="3648" y="2200"/>
                    <a:pt x="1414" y="4252"/>
                    <a:pt x="1" y="7126"/>
                  </a:cubicBezTo>
                  <a:cubicBezTo>
                    <a:pt x="2495" y="10364"/>
                    <a:pt x="6325" y="12580"/>
                    <a:pt x="10362" y="13316"/>
                  </a:cubicBezTo>
                  <a:cubicBezTo>
                    <a:pt x="10852" y="12897"/>
                    <a:pt x="11198" y="12191"/>
                    <a:pt x="11482" y="11615"/>
                  </a:cubicBezTo>
                  <a:cubicBezTo>
                    <a:pt x="11765" y="11032"/>
                    <a:pt x="11770" y="10269"/>
                    <a:pt x="11318" y="9812"/>
                  </a:cubicBezTo>
                  <a:cubicBezTo>
                    <a:pt x="11129" y="9619"/>
                    <a:pt x="10856" y="9525"/>
                    <a:pt x="10588" y="9525"/>
                  </a:cubicBezTo>
                  <a:cubicBezTo>
                    <a:pt x="10213" y="9525"/>
                    <a:pt x="9847" y="9709"/>
                    <a:pt x="9732" y="10067"/>
                  </a:cubicBezTo>
                  <a:cubicBezTo>
                    <a:pt x="8305" y="8674"/>
                    <a:pt x="6580" y="6972"/>
                    <a:pt x="5152" y="5578"/>
                  </a:cubicBezTo>
                  <a:lnTo>
                    <a:pt x="5152" y="5578"/>
                  </a:lnTo>
                  <a:cubicBezTo>
                    <a:pt x="5475" y="5667"/>
                    <a:pt x="5814" y="5708"/>
                    <a:pt x="6160" y="5708"/>
                  </a:cubicBezTo>
                  <a:cubicBezTo>
                    <a:pt x="7281" y="5708"/>
                    <a:pt x="8468" y="5281"/>
                    <a:pt x="9386" y="4708"/>
                  </a:cubicBezTo>
                  <a:cubicBezTo>
                    <a:pt x="9765" y="5866"/>
                    <a:pt x="10328" y="7303"/>
                    <a:pt x="10708" y="8461"/>
                  </a:cubicBezTo>
                  <a:cubicBezTo>
                    <a:pt x="11905" y="8390"/>
                    <a:pt x="13471" y="8231"/>
                    <a:pt x="14667" y="8155"/>
                  </a:cubicBezTo>
                  <a:cubicBezTo>
                    <a:pt x="14879" y="7649"/>
                    <a:pt x="14759" y="6900"/>
                    <a:pt x="14451" y="6448"/>
                  </a:cubicBezTo>
                  <a:cubicBezTo>
                    <a:pt x="14144" y="5999"/>
                    <a:pt x="13613" y="5717"/>
                    <a:pt x="13069" y="5717"/>
                  </a:cubicBezTo>
                  <a:cubicBezTo>
                    <a:pt x="13061" y="5717"/>
                    <a:pt x="13052" y="5717"/>
                    <a:pt x="13043" y="5718"/>
                  </a:cubicBezTo>
                  <a:cubicBezTo>
                    <a:pt x="13231" y="4968"/>
                    <a:pt x="13187" y="4118"/>
                    <a:pt x="13197" y="3344"/>
                  </a:cubicBezTo>
                  <a:cubicBezTo>
                    <a:pt x="13207" y="2570"/>
                    <a:pt x="13024" y="1767"/>
                    <a:pt x="12548" y="1162"/>
                  </a:cubicBezTo>
                  <a:cubicBezTo>
                    <a:pt x="11918" y="354"/>
                    <a:pt x="10854" y="0"/>
                    <a:pt x="982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2" name="Google Shape;1332;p1"/>
            <p:cNvSpPr/>
            <p:nvPr/>
          </p:nvSpPr>
          <p:spPr>
            <a:xfrm>
              <a:off x="7168277" y="3618903"/>
              <a:ext cx="349674" cy="78374"/>
            </a:xfrm>
            <a:custGeom>
              <a:rect b="b" l="l" r="r" t="t"/>
              <a:pathLst>
                <a:path extrusionOk="0" h="821" w="3663">
                  <a:moveTo>
                    <a:pt x="1771" y="0"/>
                  </a:moveTo>
                  <a:cubicBezTo>
                    <a:pt x="1075" y="0"/>
                    <a:pt x="430" y="244"/>
                    <a:pt x="0" y="820"/>
                  </a:cubicBezTo>
                  <a:cubicBezTo>
                    <a:pt x="1129" y="743"/>
                    <a:pt x="2538" y="603"/>
                    <a:pt x="3662" y="532"/>
                  </a:cubicBezTo>
                  <a:cubicBezTo>
                    <a:pt x="3070" y="199"/>
                    <a:pt x="2399" y="0"/>
                    <a:pt x="177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1"/>
            <p:cNvSpPr/>
            <p:nvPr/>
          </p:nvSpPr>
          <p:spPr>
            <a:xfrm>
              <a:off x="5540389" y="2402691"/>
              <a:ext cx="387763" cy="1082720"/>
            </a:xfrm>
            <a:custGeom>
              <a:rect b="b" l="l" r="r" t="t"/>
              <a:pathLst>
                <a:path extrusionOk="0" h="11342" w="4062">
                  <a:moveTo>
                    <a:pt x="2048" y="1"/>
                  </a:moveTo>
                  <a:cubicBezTo>
                    <a:pt x="1063" y="918"/>
                    <a:pt x="505" y="2279"/>
                    <a:pt x="347" y="3634"/>
                  </a:cubicBezTo>
                  <a:cubicBezTo>
                    <a:pt x="159" y="5243"/>
                    <a:pt x="0" y="6440"/>
                    <a:pt x="284" y="8035"/>
                  </a:cubicBezTo>
                  <a:cubicBezTo>
                    <a:pt x="451" y="8953"/>
                    <a:pt x="957" y="10237"/>
                    <a:pt x="1662" y="11020"/>
                  </a:cubicBezTo>
                  <a:cubicBezTo>
                    <a:pt x="1854" y="11231"/>
                    <a:pt x="2122" y="11342"/>
                    <a:pt x="2396" y="11342"/>
                  </a:cubicBezTo>
                  <a:cubicBezTo>
                    <a:pt x="2534" y="11342"/>
                    <a:pt x="2674" y="11314"/>
                    <a:pt x="2807" y="11255"/>
                  </a:cubicBezTo>
                  <a:cubicBezTo>
                    <a:pt x="3239" y="11058"/>
                    <a:pt x="3725" y="10832"/>
                    <a:pt x="4061" y="10703"/>
                  </a:cubicBezTo>
                  <a:cubicBezTo>
                    <a:pt x="3676" y="10078"/>
                    <a:pt x="3421" y="9366"/>
                    <a:pt x="3277" y="8617"/>
                  </a:cubicBezTo>
                  <a:cubicBezTo>
                    <a:pt x="3018" y="7267"/>
                    <a:pt x="3143" y="5806"/>
                    <a:pt x="3614" y="4551"/>
                  </a:cubicBezTo>
                  <a:cubicBezTo>
                    <a:pt x="3514" y="2836"/>
                    <a:pt x="3062" y="1192"/>
                    <a:pt x="204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4" name="Google Shape;1334;p1"/>
            <p:cNvSpPr/>
            <p:nvPr/>
          </p:nvSpPr>
          <p:spPr>
            <a:xfrm>
              <a:off x="6889374" y="1935563"/>
              <a:ext cx="202378" cy="240562"/>
            </a:xfrm>
            <a:custGeom>
              <a:rect b="b" l="l" r="r" t="t"/>
              <a:pathLst>
                <a:path extrusionOk="0" h="2520" w="2120">
                  <a:moveTo>
                    <a:pt x="1024" y="0"/>
                  </a:moveTo>
                  <a:cubicBezTo>
                    <a:pt x="990" y="0"/>
                    <a:pt x="957" y="3"/>
                    <a:pt x="923" y="7"/>
                  </a:cubicBezTo>
                  <a:cubicBezTo>
                    <a:pt x="520" y="65"/>
                    <a:pt x="216" y="426"/>
                    <a:pt x="101" y="814"/>
                  </a:cubicBezTo>
                  <a:cubicBezTo>
                    <a:pt x="1" y="1156"/>
                    <a:pt x="20" y="1516"/>
                    <a:pt x="54" y="1872"/>
                  </a:cubicBezTo>
                  <a:cubicBezTo>
                    <a:pt x="63" y="1983"/>
                    <a:pt x="112" y="2092"/>
                    <a:pt x="193" y="2170"/>
                  </a:cubicBezTo>
                  <a:cubicBezTo>
                    <a:pt x="318" y="2290"/>
                    <a:pt x="534" y="2438"/>
                    <a:pt x="870" y="2496"/>
                  </a:cubicBezTo>
                  <a:cubicBezTo>
                    <a:pt x="969" y="2513"/>
                    <a:pt x="1068" y="2519"/>
                    <a:pt x="1164" y="2519"/>
                  </a:cubicBezTo>
                  <a:cubicBezTo>
                    <a:pt x="1321" y="2519"/>
                    <a:pt x="1469" y="2501"/>
                    <a:pt x="1591" y="2478"/>
                  </a:cubicBezTo>
                  <a:cubicBezTo>
                    <a:pt x="1788" y="2444"/>
                    <a:pt x="1942" y="2290"/>
                    <a:pt x="1986" y="2092"/>
                  </a:cubicBezTo>
                  <a:cubicBezTo>
                    <a:pt x="2068" y="1689"/>
                    <a:pt x="2120" y="1280"/>
                    <a:pt x="2019" y="881"/>
                  </a:cubicBezTo>
                  <a:cubicBezTo>
                    <a:pt x="1898" y="424"/>
                    <a:pt x="1488" y="0"/>
                    <a:pt x="102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5" name="Google Shape;1335;p1"/>
            <p:cNvSpPr/>
            <p:nvPr/>
          </p:nvSpPr>
          <p:spPr>
            <a:xfrm>
              <a:off x="5735392" y="2660403"/>
              <a:ext cx="192736" cy="809415"/>
            </a:xfrm>
            <a:custGeom>
              <a:rect b="b" l="l" r="r" t="t"/>
              <a:pathLst>
                <a:path extrusionOk="0" h="8479" w="2019">
                  <a:moveTo>
                    <a:pt x="1302" y="1"/>
                  </a:moveTo>
                  <a:cubicBezTo>
                    <a:pt x="0" y="2722"/>
                    <a:pt x="34" y="5744"/>
                    <a:pt x="932" y="8478"/>
                  </a:cubicBezTo>
                  <a:cubicBezTo>
                    <a:pt x="1316" y="8301"/>
                    <a:pt x="1724" y="8118"/>
                    <a:pt x="2018" y="8003"/>
                  </a:cubicBezTo>
                  <a:cubicBezTo>
                    <a:pt x="1633" y="7378"/>
                    <a:pt x="1378" y="6666"/>
                    <a:pt x="1234" y="5917"/>
                  </a:cubicBezTo>
                  <a:cubicBezTo>
                    <a:pt x="975" y="4567"/>
                    <a:pt x="1100" y="3106"/>
                    <a:pt x="1571" y="1851"/>
                  </a:cubicBezTo>
                  <a:cubicBezTo>
                    <a:pt x="1533" y="1217"/>
                    <a:pt x="1446" y="593"/>
                    <a:pt x="130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1"/>
            <p:cNvSpPr/>
            <p:nvPr/>
          </p:nvSpPr>
          <p:spPr>
            <a:xfrm>
              <a:off x="5354549" y="1459367"/>
              <a:ext cx="1108495" cy="975040"/>
            </a:xfrm>
            <a:custGeom>
              <a:rect b="b" l="l" r="r" t="t"/>
              <a:pathLst>
                <a:path extrusionOk="0" h="10214" w="11612">
                  <a:moveTo>
                    <a:pt x="7109" y="0"/>
                  </a:moveTo>
                  <a:cubicBezTo>
                    <a:pt x="5316" y="0"/>
                    <a:pt x="2520" y="1203"/>
                    <a:pt x="1366" y="2492"/>
                  </a:cubicBezTo>
                  <a:cubicBezTo>
                    <a:pt x="178" y="3823"/>
                    <a:pt x="1" y="5155"/>
                    <a:pt x="520" y="6861"/>
                  </a:cubicBezTo>
                  <a:cubicBezTo>
                    <a:pt x="1236" y="9192"/>
                    <a:pt x="3074" y="10214"/>
                    <a:pt x="5033" y="10214"/>
                  </a:cubicBezTo>
                  <a:cubicBezTo>
                    <a:pt x="6845" y="10214"/>
                    <a:pt x="8761" y="9339"/>
                    <a:pt x="9988" y="7817"/>
                  </a:cubicBezTo>
                  <a:cubicBezTo>
                    <a:pt x="11463" y="5986"/>
                    <a:pt x="11612" y="3060"/>
                    <a:pt x="9982" y="1368"/>
                  </a:cubicBezTo>
                  <a:cubicBezTo>
                    <a:pt x="9079" y="431"/>
                    <a:pt x="8560" y="52"/>
                    <a:pt x="7262" y="3"/>
                  </a:cubicBezTo>
                  <a:cubicBezTo>
                    <a:pt x="7212" y="1"/>
                    <a:pt x="7161" y="0"/>
                    <a:pt x="710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7" name="Google Shape;1337;p1"/>
            <p:cNvSpPr/>
            <p:nvPr/>
          </p:nvSpPr>
          <p:spPr>
            <a:xfrm>
              <a:off x="5354549" y="1599964"/>
              <a:ext cx="544701" cy="834235"/>
            </a:xfrm>
            <a:custGeom>
              <a:rect b="b" l="l" r="r" t="t"/>
              <a:pathLst>
                <a:path extrusionOk="0" h="8739" w="5706">
                  <a:moveTo>
                    <a:pt x="2635" y="1"/>
                  </a:moveTo>
                  <a:lnTo>
                    <a:pt x="2635" y="1"/>
                  </a:lnTo>
                  <a:cubicBezTo>
                    <a:pt x="2125" y="318"/>
                    <a:pt x="1683" y="668"/>
                    <a:pt x="1366" y="1019"/>
                  </a:cubicBezTo>
                  <a:cubicBezTo>
                    <a:pt x="178" y="2350"/>
                    <a:pt x="1" y="3682"/>
                    <a:pt x="520" y="5388"/>
                  </a:cubicBezTo>
                  <a:cubicBezTo>
                    <a:pt x="1236" y="7718"/>
                    <a:pt x="3077" y="8738"/>
                    <a:pt x="5035" y="8738"/>
                  </a:cubicBezTo>
                  <a:cubicBezTo>
                    <a:pt x="5257" y="8738"/>
                    <a:pt x="5481" y="8725"/>
                    <a:pt x="5705" y="8699"/>
                  </a:cubicBezTo>
                  <a:cubicBezTo>
                    <a:pt x="4855" y="8353"/>
                    <a:pt x="4086" y="7766"/>
                    <a:pt x="3447" y="6810"/>
                  </a:cubicBezTo>
                  <a:cubicBezTo>
                    <a:pt x="2034" y="4922"/>
                    <a:pt x="1582" y="2072"/>
                    <a:pt x="263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8" name="Google Shape;1338;p1"/>
            <p:cNvSpPr/>
            <p:nvPr/>
          </p:nvSpPr>
          <p:spPr>
            <a:xfrm>
              <a:off x="5297757" y="1976988"/>
              <a:ext cx="267097" cy="274925"/>
            </a:xfrm>
            <a:custGeom>
              <a:rect b="b" l="l" r="r" t="t"/>
              <a:pathLst>
                <a:path extrusionOk="0" h="2880" w="2798">
                  <a:moveTo>
                    <a:pt x="1245" y="1"/>
                  </a:moveTo>
                  <a:cubicBezTo>
                    <a:pt x="995" y="159"/>
                    <a:pt x="731" y="294"/>
                    <a:pt x="480" y="453"/>
                  </a:cubicBezTo>
                  <a:cubicBezTo>
                    <a:pt x="0" y="751"/>
                    <a:pt x="52" y="1553"/>
                    <a:pt x="289" y="2062"/>
                  </a:cubicBezTo>
                  <a:cubicBezTo>
                    <a:pt x="529" y="2572"/>
                    <a:pt x="668" y="2798"/>
                    <a:pt x="1221" y="2880"/>
                  </a:cubicBezTo>
                  <a:cubicBezTo>
                    <a:pt x="1533" y="2851"/>
                    <a:pt x="2081" y="2610"/>
                    <a:pt x="2394" y="2576"/>
                  </a:cubicBezTo>
                  <a:cubicBezTo>
                    <a:pt x="2797" y="1606"/>
                    <a:pt x="2239" y="352"/>
                    <a:pt x="124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9" name="Google Shape;1339;p1"/>
            <p:cNvSpPr/>
            <p:nvPr/>
          </p:nvSpPr>
          <p:spPr>
            <a:xfrm>
              <a:off x="5617894" y="1613327"/>
              <a:ext cx="723977" cy="612097"/>
            </a:xfrm>
            <a:custGeom>
              <a:rect b="b" l="l" r="r" t="t"/>
              <a:pathLst>
                <a:path extrusionOk="0" h="6412" w="7584">
                  <a:moveTo>
                    <a:pt x="4433" y="0"/>
                  </a:moveTo>
                  <a:cubicBezTo>
                    <a:pt x="2936" y="0"/>
                    <a:pt x="1298" y="852"/>
                    <a:pt x="649" y="2152"/>
                  </a:cubicBezTo>
                  <a:cubicBezTo>
                    <a:pt x="0" y="3450"/>
                    <a:pt x="597" y="5186"/>
                    <a:pt x="1837" y="5940"/>
                  </a:cubicBezTo>
                  <a:cubicBezTo>
                    <a:pt x="2360" y="6260"/>
                    <a:pt x="2965" y="6411"/>
                    <a:pt x="3575" y="6411"/>
                  </a:cubicBezTo>
                  <a:cubicBezTo>
                    <a:pt x="4411" y="6411"/>
                    <a:pt x="5257" y="6129"/>
                    <a:pt x="5921" y="5612"/>
                  </a:cubicBezTo>
                  <a:cubicBezTo>
                    <a:pt x="6983" y="4782"/>
                    <a:pt x="7584" y="3325"/>
                    <a:pt x="7229" y="2023"/>
                  </a:cubicBezTo>
                  <a:cubicBezTo>
                    <a:pt x="6837" y="596"/>
                    <a:pt x="5684" y="0"/>
                    <a:pt x="443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0" name="Google Shape;1340;p1"/>
            <p:cNvSpPr/>
            <p:nvPr/>
          </p:nvSpPr>
          <p:spPr>
            <a:xfrm>
              <a:off x="5784358" y="1618767"/>
              <a:ext cx="303853" cy="606560"/>
            </a:xfrm>
            <a:custGeom>
              <a:rect b="b" l="l" r="r" t="t"/>
              <a:pathLst>
                <a:path extrusionOk="0" h="6354" w="3183">
                  <a:moveTo>
                    <a:pt x="1996" y="1"/>
                  </a:moveTo>
                  <a:lnTo>
                    <a:pt x="1996" y="1"/>
                  </a:lnTo>
                  <a:cubicBezTo>
                    <a:pt x="1308" y="116"/>
                    <a:pt x="621" y="394"/>
                    <a:pt x="53" y="798"/>
                  </a:cubicBezTo>
                  <a:cubicBezTo>
                    <a:pt x="0" y="1226"/>
                    <a:pt x="140" y="1678"/>
                    <a:pt x="443" y="1990"/>
                  </a:cubicBezTo>
                  <a:cubicBezTo>
                    <a:pt x="827" y="2399"/>
                    <a:pt x="1462" y="2601"/>
                    <a:pt x="1654" y="3129"/>
                  </a:cubicBezTo>
                  <a:cubicBezTo>
                    <a:pt x="1817" y="3576"/>
                    <a:pt x="1582" y="4062"/>
                    <a:pt x="1356" y="4484"/>
                  </a:cubicBezTo>
                  <a:cubicBezTo>
                    <a:pt x="1063" y="5018"/>
                    <a:pt x="774" y="5551"/>
                    <a:pt x="481" y="6085"/>
                  </a:cubicBezTo>
                  <a:cubicBezTo>
                    <a:pt x="894" y="6262"/>
                    <a:pt x="1342" y="6349"/>
                    <a:pt x="1798" y="6354"/>
                  </a:cubicBezTo>
                  <a:cubicBezTo>
                    <a:pt x="2524" y="5344"/>
                    <a:pt x="3182" y="4182"/>
                    <a:pt x="2850" y="3013"/>
                  </a:cubicBezTo>
                  <a:cubicBezTo>
                    <a:pt x="2721" y="2563"/>
                    <a:pt x="2451" y="2163"/>
                    <a:pt x="2221" y="1749"/>
                  </a:cubicBezTo>
                  <a:cubicBezTo>
                    <a:pt x="1996" y="1336"/>
                    <a:pt x="1808" y="875"/>
                    <a:pt x="1861" y="409"/>
                  </a:cubicBezTo>
                  <a:cubicBezTo>
                    <a:pt x="1880" y="265"/>
                    <a:pt x="1928" y="130"/>
                    <a:pt x="199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1" name="Google Shape;1341;p1"/>
            <p:cNvSpPr/>
            <p:nvPr/>
          </p:nvSpPr>
          <p:spPr>
            <a:xfrm>
              <a:off x="5955976" y="1613327"/>
              <a:ext cx="241899" cy="612001"/>
            </a:xfrm>
            <a:custGeom>
              <a:rect b="b" l="l" r="r" t="t"/>
              <a:pathLst>
                <a:path extrusionOk="0" h="6411" w="2534">
                  <a:moveTo>
                    <a:pt x="881" y="1"/>
                  </a:moveTo>
                  <a:cubicBezTo>
                    <a:pt x="655" y="1"/>
                    <a:pt x="426" y="20"/>
                    <a:pt x="198" y="58"/>
                  </a:cubicBezTo>
                  <a:cubicBezTo>
                    <a:pt x="130" y="187"/>
                    <a:pt x="82" y="322"/>
                    <a:pt x="63" y="466"/>
                  </a:cubicBezTo>
                  <a:cubicBezTo>
                    <a:pt x="10" y="932"/>
                    <a:pt x="198" y="1393"/>
                    <a:pt x="423" y="1806"/>
                  </a:cubicBezTo>
                  <a:cubicBezTo>
                    <a:pt x="653" y="2220"/>
                    <a:pt x="923" y="2620"/>
                    <a:pt x="1052" y="3070"/>
                  </a:cubicBezTo>
                  <a:cubicBezTo>
                    <a:pt x="1384" y="4239"/>
                    <a:pt x="726" y="5401"/>
                    <a:pt x="0" y="6411"/>
                  </a:cubicBezTo>
                  <a:cubicBezTo>
                    <a:pt x="307" y="6411"/>
                    <a:pt x="620" y="6377"/>
                    <a:pt x="923" y="6304"/>
                  </a:cubicBezTo>
                  <a:cubicBezTo>
                    <a:pt x="1802" y="5526"/>
                    <a:pt x="2533" y="4321"/>
                    <a:pt x="2389" y="3263"/>
                  </a:cubicBezTo>
                  <a:cubicBezTo>
                    <a:pt x="2297" y="2580"/>
                    <a:pt x="1995" y="1932"/>
                    <a:pt x="1922" y="1245"/>
                  </a:cubicBezTo>
                  <a:cubicBezTo>
                    <a:pt x="1884" y="899"/>
                    <a:pt x="1928" y="524"/>
                    <a:pt x="2061" y="202"/>
                  </a:cubicBezTo>
                  <a:cubicBezTo>
                    <a:pt x="1692" y="65"/>
                    <a:pt x="1292" y="1"/>
                    <a:pt x="88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2" name="Google Shape;1342;p1"/>
            <p:cNvSpPr/>
            <p:nvPr/>
          </p:nvSpPr>
          <p:spPr>
            <a:xfrm>
              <a:off x="6017827" y="2397345"/>
              <a:ext cx="480456" cy="405901"/>
            </a:xfrm>
            <a:custGeom>
              <a:rect b="b" l="l" r="r" t="t"/>
              <a:pathLst>
                <a:path extrusionOk="0" h="4252" w="5033">
                  <a:moveTo>
                    <a:pt x="3465" y="0"/>
                  </a:moveTo>
                  <a:cubicBezTo>
                    <a:pt x="2152" y="0"/>
                    <a:pt x="847" y="597"/>
                    <a:pt x="1" y="1604"/>
                  </a:cubicBezTo>
                  <a:cubicBezTo>
                    <a:pt x="424" y="2411"/>
                    <a:pt x="919" y="3444"/>
                    <a:pt x="1347" y="4252"/>
                  </a:cubicBezTo>
                  <a:cubicBezTo>
                    <a:pt x="1993" y="3559"/>
                    <a:pt x="3012" y="2825"/>
                    <a:pt x="4429" y="2825"/>
                  </a:cubicBezTo>
                  <a:cubicBezTo>
                    <a:pt x="4623" y="2825"/>
                    <a:pt x="4824" y="2838"/>
                    <a:pt x="5033" y="2868"/>
                  </a:cubicBezTo>
                  <a:lnTo>
                    <a:pt x="3797" y="13"/>
                  </a:lnTo>
                  <a:cubicBezTo>
                    <a:pt x="3687" y="5"/>
                    <a:pt x="3576" y="0"/>
                    <a:pt x="346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1"/>
            <p:cNvSpPr/>
            <p:nvPr/>
          </p:nvSpPr>
          <p:spPr>
            <a:xfrm>
              <a:off x="5637557" y="1596814"/>
              <a:ext cx="696484" cy="645031"/>
            </a:xfrm>
            <a:custGeom>
              <a:rect b="b" l="l" r="r" t="t"/>
              <a:pathLst>
                <a:path extrusionOk="0" h="6757" w="7296">
                  <a:moveTo>
                    <a:pt x="4226" y="346"/>
                  </a:moveTo>
                  <a:cubicBezTo>
                    <a:pt x="4523" y="346"/>
                    <a:pt x="4816" y="384"/>
                    <a:pt x="5091" y="457"/>
                  </a:cubicBezTo>
                  <a:cubicBezTo>
                    <a:pt x="5297" y="509"/>
                    <a:pt x="5494" y="586"/>
                    <a:pt x="5672" y="688"/>
                  </a:cubicBezTo>
                  <a:cubicBezTo>
                    <a:pt x="5945" y="836"/>
                    <a:pt x="6186" y="1034"/>
                    <a:pt x="6388" y="1293"/>
                  </a:cubicBezTo>
                  <a:cubicBezTo>
                    <a:pt x="6590" y="1547"/>
                    <a:pt x="6748" y="1859"/>
                    <a:pt x="6854" y="2245"/>
                  </a:cubicBezTo>
                  <a:cubicBezTo>
                    <a:pt x="6921" y="2480"/>
                    <a:pt x="6950" y="2724"/>
                    <a:pt x="6950" y="2975"/>
                  </a:cubicBezTo>
                  <a:cubicBezTo>
                    <a:pt x="6950" y="3479"/>
                    <a:pt x="6821" y="3989"/>
                    <a:pt x="6584" y="4450"/>
                  </a:cubicBezTo>
                  <a:cubicBezTo>
                    <a:pt x="6349" y="4916"/>
                    <a:pt x="6013" y="5330"/>
                    <a:pt x="5604" y="5647"/>
                  </a:cubicBezTo>
                  <a:cubicBezTo>
                    <a:pt x="5293" y="5892"/>
                    <a:pt x="4932" y="6084"/>
                    <a:pt x="4547" y="6213"/>
                  </a:cubicBezTo>
                  <a:cubicBezTo>
                    <a:pt x="4168" y="6344"/>
                    <a:pt x="3764" y="6411"/>
                    <a:pt x="3365" y="6411"/>
                  </a:cubicBezTo>
                  <a:cubicBezTo>
                    <a:pt x="2784" y="6411"/>
                    <a:pt x="2212" y="6266"/>
                    <a:pt x="1717" y="5969"/>
                  </a:cubicBezTo>
                  <a:cubicBezTo>
                    <a:pt x="1298" y="5709"/>
                    <a:pt x="957" y="5335"/>
                    <a:pt x="722" y="4897"/>
                  </a:cubicBezTo>
                  <a:cubicBezTo>
                    <a:pt x="482" y="4465"/>
                    <a:pt x="352" y="3969"/>
                    <a:pt x="352" y="3489"/>
                  </a:cubicBezTo>
                  <a:cubicBezTo>
                    <a:pt x="352" y="3110"/>
                    <a:pt x="429" y="2739"/>
                    <a:pt x="597" y="2403"/>
                  </a:cubicBezTo>
                  <a:cubicBezTo>
                    <a:pt x="751" y="2095"/>
                    <a:pt x="962" y="1817"/>
                    <a:pt x="1217" y="1566"/>
                  </a:cubicBezTo>
                  <a:cubicBezTo>
                    <a:pt x="1602" y="1187"/>
                    <a:pt x="2086" y="884"/>
                    <a:pt x="2605" y="673"/>
                  </a:cubicBezTo>
                  <a:cubicBezTo>
                    <a:pt x="3130" y="462"/>
                    <a:pt x="3692" y="346"/>
                    <a:pt x="4226" y="346"/>
                  </a:cubicBezTo>
                  <a:close/>
                  <a:moveTo>
                    <a:pt x="4226" y="0"/>
                  </a:moveTo>
                  <a:cubicBezTo>
                    <a:pt x="3447" y="0"/>
                    <a:pt x="2634" y="221"/>
                    <a:pt x="1933" y="610"/>
                  </a:cubicBezTo>
                  <a:cubicBezTo>
                    <a:pt x="1582" y="803"/>
                    <a:pt x="1256" y="1043"/>
                    <a:pt x="977" y="1316"/>
                  </a:cubicBezTo>
                  <a:cubicBezTo>
                    <a:pt x="693" y="1591"/>
                    <a:pt x="458" y="1903"/>
                    <a:pt x="289" y="2249"/>
                  </a:cubicBezTo>
                  <a:cubicBezTo>
                    <a:pt x="92" y="2638"/>
                    <a:pt x="1" y="3061"/>
                    <a:pt x="1" y="3489"/>
                  </a:cubicBezTo>
                  <a:cubicBezTo>
                    <a:pt x="1" y="4032"/>
                    <a:pt x="150" y="4580"/>
                    <a:pt x="414" y="5065"/>
                  </a:cubicBezTo>
                  <a:cubicBezTo>
                    <a:pt x="679" y="5550"/>
                    <a:pt x="1063" y="5973"/>
                    <a:pt x="1538" y="6262"/>
                  </a:cubicBezTo>
                  <a:cubicBezTo>
                    <a:pt x="2092" y="6603"/>
                    <a:pt x="2726" y="6757"/>
                    <a:pt x="3365" y="6757"/>
                  </a:cubicBezTo>
                  <a:cubicBezTo>
                    <a:pt x="3802" y="6757"/>
                    <a:pt x="4244" y="6685"/>
                    <a:pt x="4663" y="6546"/>
                  </a:cubicBezTo>
                  <a:cubicBezTo>
                    <a:pt x="5076" y="6401"/>
                    <a:pt x="5475" y="6195"/>
                    <a:pt x="5821" y="5920"/>
                  </a:cubicBezTo>
                  <a:cubicBezTo>
                    <a:pt x="6267" y="5570"/>
                    <a:pt x="6637" y="5118"/>
                    <a:pt x="6892" y="4609"/>
                  </a:cubicBezTo>
                  <a:cubicBezTo>
                    <a:pt x="7152" y="4099"/>
                    <a:pt x="7296" y="3536"/>
                    <a:pt x="7296" y="2975"/>
                  </a:cubicBezTo>
                  <a:cubicBezTo>
                    <a:pt x="7296" y="2696"/>
                    <a:pt x="7262" y="2422"/>
                    <a:pt x="7190" y="2148"/>
                  </a:cubicBezTo>
                  <a:cubicBezTo>
                    <a:pt x="7085" y="1773"/>
                    <a:pt x="6930" y="1451"/>
                    <a:pt x="6739" y="1178"/>
                  </a:cubicBezTo>
                  <a:cubicBezTo>
                    <a:pt x="6446" y="764"/>
                    <a:pt x="6061" y="471"/>
                    <a:pt x="5628" y="278"/>
                  </a:cubicBezTo>
                  <a:cubicBezTo>
                    <a:pt x="5196" y="87"/>
                    <a:pt x="4716" y="0"/>
                    <a:pt x="422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4" name="Google Shape;1344;p1"/>
            <p:cNvSpPr/>
            <p:nvPr/>
          </p:nvSpPr>
          <p:spPr>
            <a:xfrm>
              <a:off x="6554920" y="3664432"/>
              <a:ext cx="250204" cy="218033"/>
            </a:xfrm>
            <a:custGeom>
              <a:rect b="b" l="l" r="r" t="t"/>
              <a:pathLst>
                <a:path extrusionOk="0" h="2284" w="2621">
                  <a:moveTo>
                    <a:pt x="1152" y="1"/>
                  </a:moveTo>
                  <a:cubicBezTo>
                    <a:pt x="739" y="1"/>
                    <a:pt x="344" y="207"/>
                    <a:pt x="140" y="694"/>
                  </a:cubicBezTo>
                  <a:cubicBezTo>
                    <a:pt x="1" y="1031"/>
                    <a:pt x="59" y="1448"/>
                    <a:pt x="309" y="1718"/>
                  </a:cubicBezTo>
                  <a:cubicBezTo>
                    <a:pt x="473" y="1900"/>
                    <a:pt x="703" y="2001"/>
                    <a:pt x="929" y="2097"/>
                  </a:cubicBezTo>
                  <a:cubicBezTo>
                    <a:pt x="1170" y="2196"/>
                    <a:pt x="1436" y="2283"/>
                    <a:pt x="1691" y="2283"/>
                  </a:cubicBezTo>
                  <a:cubicBezTo>
                    <a:pt x="1822" y="2283"/>
                    <a:pt x="1951" y="2260"/>
                    <a:pt x="2072" y="2202"/>
                  </a:cubicBezTo>
                  <a:cubicBezTo>
                    <a:pt x="2447" y="2025"/>
                    <a:pt x="2620" y="1554"/>
                    <a:pt x="2549" y="1146"/>
                  </a:cubicBezTo>
                  <a:cubicBezTo>
                    <a:pt x="2436" y="468"/>
                    <a:pt x="1773" y="1"/>
                    <a:pt x="115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5" name="Google Shape;1345;p1"/>
            <p:cNvSpPr/>
            <p:nvPr/>
          </p:nvSpPr>
          <p:spPr>
            <a:xfrm>
              <a:off x="5690514" y="2387858"/>
              <a:ext cx="409719" cy="960721"/>
            </a:xfrm>
            <a:custGeom>
              <a:rect b="b" l="l" r="r" t="t"/>
              <a:pathLst>
                <a:path extrusionOk="0" h="10064" w="4292">
                  <a:moveTo>
                    <a:pt x="1110" y="0"/>
                  </a:moveTo>
                  <a:cubicBezTo>
                    <a:pt x="722" y="304"/>
                    <a:pt x="352" y="635"/>
                    <a:pt x="1" y="1000"/>
                  </a:cubicBezTo>
                  <a:cubicBezTo>
                    <a:pt x="563" y="4163"/>
                    <a:pt x="1625" y="7233"/>
                    <a:pt x="3144" y="10063"/>
                  </a:cubicBezTo>
                  <a:cubicBezTo>
                    <a:pt x="3475" y="9559"/>
                    <a:pt x="3865" y="9083"/>
                    <a:pt x="4291" y="8637"/>
                  </a:cubicBezTo>
                  <a:cubicBezTo>
                    <a:pt x="3004" y="5917"/>
                    <a:pt x="2048" y="3038"/>
                    <a:pt x="111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1"/>
            <p:cNvSpPr/>
            <p:nvPr/>
          </p:nvSpPr>
          <p:spPr>
            <a:xfrm>
              <a:off x="6580975" y="3280133"/>
              <a:ext cx="579545" cy="420315"/>
            </a:xfrm>
            <a:custGeom>
              <a:rect b="b" l="l" r="r" t="t"/>
              <a:pathLst>
                <a:path extrusionOk="0" h="4403" w="6071">
                  <a:moveTo>
                    <a:pt x="3708" y="0"/>
                  </a:moveTo>
                  <a:cubicBezTo>
                    <a:pt x="2624" y="0"/>
                    <a:pt x="1224" y="1039"/>
                    <a:pt x="0" y="1039"/>
                  </a:cubicBezTo>
                  <a:lnTo>
                    <a:pt x="490" y="1529"/>
                  </a:lnTo>
                  <a:cubicBezTo>
                    <a:pt x="799" y="1611"/>
                    <a:pt x="1123" y="1649"/>
                    <a:pt x="1453" y="1649"/>
                  </a:cubicBezTo>
                  <a:cubicBezTo>
                    <a:pt x="2570" y="1649"/>
                    <a:pt x="3756" y="1221"/>
                    <a:pt x="4676" y="649"/>
                  </a:cubicBezTo>
                  <a:cubicBezTo>
                    <a:pt x="5055" y="1807"/>
                    <a:pt x="5618" y="3244"/>
                    <a:pt x="5998" y="4402"/>
                  </a:cubicBezTo>
                  <a:lnTo>
                    <a:pt x="6031" y="4402"/>
                  </a:lnTo>
                  <a:cubicBezTo>
                    <a:pt x="6070" y="2971"/>
                    <a:pt x="5680" y="1510"/>
                    <a:pt x="4864" y="693"/>
                  </a:cubicBezTo>
                  <a:cubicBezTo>
                    <a:pt x="4557" y="181"/>
                    <a:pt x="4160" y="0"/>
                    <a:pt x="370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7" name="Google Shape;1347;p1"/>
            <p:cNvSpPr/>
            <p:nvPr/>
          </p:nvSpPr>
          <p:spPr>
            <a:xfrm>
              <a:off x="6131353" y="3445377"/>
              <a:ext cx="1018570" cy="718441"/>
            </a:xfrm>
            <a:custGeom>
              <a:rect b="b" l="l" r="r" t="t"/>
              <a:pathLst>
                <a:path extrusionOk="0" h="7526" w="10670">
                  <a:moveTo>
                    <a:pt x="769" y="0"/>
                  </a:moveTo>
                  <a:cubicBezTo>
                    <a:pt x="496" y="427"/>
                    <a:pt x="232" y="865"/>
                    <a:pt x="1" y="1336"/>
                  </a:cubicBezTo>
                  <a:cubicBezTo>
                    <a:pt x="2495" y="4574"/>
                    <a:pt x="6325" y="6790"/>
                    <a:pt x="10362" y="7526"/>
                  </a:cubicBezTo>
                  <a:cubicBezTo>
                    <a:pt x="10472" y="7434"/>
                    <a:pt x="10573" y="7324"/>
                    <a:pt x="10670" y="7209"/>
                  </a:cubicBezTo>
                  <a:cubicBezTo>
                    <a:pt x="6651" y="6694"/>
                    <a:pt x="3095" y="3479"/>
                    <a:pt x="76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8" name="Google Shape;1348;p1"/>
            <p:cNvSpPr/>
            <p:nvPr/>
          </p:nvSpPr>
          <p:spPr>
            <a:xfrm>
              <a:off x="7078232" y="2960720"/>
              <a:ext cx="225002" cy="186149"/>
            </a:xfrm>
            <a:custGeom>
              <a:rect b="b" l="l" r="r" t="t"/>
              <a:pathLst>
                <a:path extrusionOk="0" h="1950" w="2357">
                  <a:moveTo>
                    <a:pt x="886" y="0"/>
                  </a:moveTo>
                  <a:cubicBezTo>
                    <a:pt x="845" y="0"/>
                    <a:pt x="804" y="2"/>
                    <a:pt x="764" y="7"/>
                  </a:cubicBezTo>
                  <a:cubicBezTo>
                    <a:pt x="433" y="50"/>
                    <a:pt x="116" y="295"/>
                    <a:pt x="63" y="626"/>
                  </a:cubicBezTo>
                  <a:cubicBezTo>
                    <a:pt x="1" y="987"/>
                    <a:pt x="245" y="1329"/>
                    <a:pt x="520" y="1569"/>
                  </a:cubicBezTo>
                  <a:cubicBezTo>
                    <a:pt x="767" y="1777"/>
                    <a:pt x="1069" y="1950"/>
                    <a:pt x="1387" y="1950"/>
                  </a:cubicBezTo>
                  <a:cubicBezTo>
                    <a:pt x="1421" y="1950"/>
                    <a:pt x="1456" y="1948"/>
                    <a:pt x="1490" y="1944"/>
                  </a:cubicBezTo>
                  <a:cubicBezTo>
                    <a:pt x="1836" y="1900"/>
                    <a:pt x="2139" y="1622"/>
                    <a:pt x="2211" y="1280"/>
                  </a:cubicBezTo>
                  <a:cubicBezTo>
                    <a:pt x="2356" y="561"/>
                    <a:pt x="1539" y="0"/>
                    <a:pt x="88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1"/>
            <p:cNvSpPr/>
            <p:nvPr/>
          </p:nvSpPr>
          <p:spPr>
            <a:xfrm>
              <a:off x="6218748" y="2933292"/>
              <a:ext cx="534487" cy="472628"/>
            </a:xfrm>
            <a:custGeom>
              <a:rect b="b" l="l" r="r" t="t"/>
              <a:pathLst>
                <a:path extrusionOk="0" h="4951" w="5599">
                  <a:moveTo>
                    <a:pt x="5406" y="1"/>
                  </a:moveTo>
                  <a:cubicBezTo>
                    <a:pt x="5382" y="1"/>
                    <a:pt x="5358" y="6"/>
                    <a:pt x="5335" y="16"/>
                  </a:cubicBezTo>
                  <a:cubicBezTo>
                    <a:pt x="3235" y="1035"/>
                    <a:pt x="1389" y="2664"/>
                    <a:pt x="49" y="4687"/>
                  </a:cubicBezTo>
                  <a:cubicBezTo>
                    <a:pt x="1" y="4769"/>
                    <a:pt x="20" y="4870"/>
                    <a:pt x="97" y="4923"/>
                  </a:cubicBezTo>
                  <a:cubicBezTo>
                    <a:pt x="125" y="4942"/>
                    <a:pt x="157" y="4951"/>
                    <a:pt x="188" y="4951"/>
                  </a:cubicBezTo>
                  <a:cubicBezTo>
                    <a:pt x="244" y="4951"/>
                    <a:pt x="299" y="4923"/>
                    <a:pt x="333" y="4874"/>
                  </a:cubicBezTo>
                  <a:cubicBezTo>
                    <a:pt x="1639" y="2900"/>
                    <a:pt x="3436" y="1309"/>
                    <a:pt x="5479" y="318"/>
                  </a:cubicBezTo>
                  <a:cubicBezTo>
                    <a:pt x="5565" y="280"/>
                    <a:pt x="5599" y="180"/>
                    <a:pt x="5561" y="93"/>
                  </a:cubicBezTo>
                  <a:cubicBezTo>
                    <a:pt x="5530" y="34"/>
                    <a:pt x="5469" y="1"/>
                    <a:pt x="540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0" name="Google Shape;1350;p1"/>
            <p:cNvSpPr/>
            <p:nvPr/>
          </p:nvSpPr>
          <p:spPr>
            <a:xfrm>
              <a:off x="6963252" y="3854280"/>
              <a:ext cx="94984" cy="148156"/>
            </a:xfrm>
            <a:custGeom>
              <a:rect b="b" l="l" r="r" t="t"/>
              <a:pathLst>
                <a:path extrusionOk="0" h="1552" w="995">
                  <a:moveTo>
                    <a:pt x="807" y="1"/>
                  </a:moveTo>
                  <a:cubicBezTo>
                    <a:pt x="745" y="1"/>
                    <a:pt x="685" y="35"/>
                    <a:pt x="653" y="93"/>
                  </a:cubicBezTo>
                  <a:cubicBezTo>
                    <a:pt x="452" y="497"/>
                    <a:pt x="245" y="901"/>
                    <a:pt x="43" y="1309"/>
                  </a:cubicBezTo>
                  <a:cubicBezTo>
                    <a:pt x="1" y="1391"/>
                    <a:pt x="34" y="1493"/>
                    <a:pt x="121" y="1535"/>
                  </a:cubicBezTo>
                  <a:cubicBezTo>
                    <a:pt x="144" y="1546"/>
                    <a:pt x="168" y="1551"/>
                    <a:pt x="192" y="1551"/>
                  </a:cubicBezTo>
                  <a:cubicBezTo>
                    <a:pt x="254" y="1551"/>
                    <a:pt x="315" y="1517"/>
                    <a:pt x="347" y="1459"/>
                  </a:cubicBezTo>
                  <a:cubicBezTo>
                    <a:pt x="549" y="1055"/>
                    <a:pt x="750" y="652"/>
                    <a:pt x="957" y="242"/>
                  </a:cubicBezTo>
                  <a:cubicBezTo>
                    <a:pt x="995" y="162"/>
                    <a:pt x="961" y="60"/>
                    <a:pt x="880" y="17"/>
                  </a:cubicBezTo>
                  <a:cubicBezTo>
                    <a:pt x="856" y="6"/>
                    <a:pt x="832" y="1"/>
                    <a:pt x="80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1" name="Google Shape;1351;p1"/>
            <p:cNvSpPr/>
            <p:nvPr/>
          </p:nvSpPr>
          <p:spPr>
            <a:xfrm>
              <a:off x="5335746" y="2017744"/>
              <a:ext cx="112931" cy="226243"/>
            </a:xfrm>
            <a:custGeom>
              <a:rect b="b" l="l" r="r" t="t"/>
              <a:pathLst>
                <a:path extrusionOk="0" h="2370" w="1183">
                  <a:moveTo>
                    <a:pt x="180" y="1"/>
                  </a:moveTo>
                  <a:cubicBezTo>
                    <a:pt x="124" y="1"/>
                    <a:pt x="70" y="31"/>
                    <a:pt x="44" y="84"/>
                  </a:cubicBezTo>
                  <a:cubicBezTo>
                    <a:pt x="0" y="160"/>
                    <a:pt x="35" y="257"/>
                    <a:pt x="107" y="295"/>
                  </a:cubicBezTo>
                  <a:cubicBezTo>
                    <a:pt x="226" y="357"/>
                    <a:pt x="333" y="434"/>
                    <a:pt x="424" y="530"/>
                  </a:cubicBezTo>
                  <a:cubicBezTo>
                    <a:pt x="568" y="670"/>
                    <a:pt x="679" y="843"/>
                    <a:pt x="756" y="1029"/>
                  </a:cubicBezTo>
                  <a:cubicBezTo>
                    <a:pt x="832" y="1217"/>
                    <a:pt x="871" y="1419"/>
                    <a:pt x="871" y="1621"/>
                  </a:cubicBezTo>
                  <a:cubicBezTo>
                    <a:pt x="871" y="1803"/>
                    <a:pt x="837" y="1987"/>
                    <a:pt x="765" y="2154"/>
                  </a:cubicBezTo>
                  <a:cubicBezTo>
                    <a:pt x="732" y="2231"/>
                    <a:pt x="770" y="2322"/>
                    <a:pt x="847" y="2356"/>
                  </a:cubicBezTo>
                  <a:cubicBezTo>
                    <a:pt x="868" y="2365"/>
                    <a:pt x="890" y="2369"/>
                    <a:pt x="912" y="2369"/>
                  </a:cubicBezTo>
                  <a:cubicBezTo>
                    <a:pt x="973" y="2369"/>
                    <a:pt x="1029" y="2335"/>
                    <a:pt x="1053" y="2275"/>
                  </a:cubicBezTo>
                  <a:cubicBezTo>
                    <a:pt x="1145" y="2067"/>
                    <a:pt x="1183" y="1843"/>
                    <a:pt x="1183" y="1621"/>
                  </a:cubicBezTo>
                  <a:cubicBezTo>
                    <a:pt x="1183" y="1299"/>
                    <a:pt x="1096" y="978"/>
                    <a:pt x="938" y="694"/>
                  </a:cubicBezTo>
                  <a:cubicBezTo>
                    <a:pt x="856" y="554"/>
                    <a:pt x="760" y="424"/>
                    <a:pt x="645" y="309"/>
                  </a:cubicBezTo>
                  <a:cubicBezTo>
                    <a:pt x="530" y="193"/>
                    <a:pt x="399" y="98"/>
                    <a:pt x="255" y="20"/>
                  </a:cubicBezTo>
                  <a:cubicBezTo>
                    <a:pt x="231" y="7"/>
                    <a:pt x="205" y="1"/>
                    <a:pt x="18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1"/>
            <p:cNvSpPr/>
            <p:nvPr/>
          </p:nvSpPr>
          <p:spPr>
            <a:xfrm>
              <a:off x="6826951" y="2177049"/>
              <a:ext cx="224047" cy="104148"/>
            </a:xfrm>
            <a:custGeom>
              <a:rect b="b" l="l" r="r" t="t"/>
              <a:pathLst>
                <a:path extrusionOk="0" h="1091" w="2347">
                  <a:moveTo>
                    <a:pt x="174" y="1"/>
                  </a:moveTo>
                  <a:cubicBezTo>
                    <a:pt x="138" y="1"/>
                    <a:pt x="103" y="13"/>
                    <a:pt x="73" y="39"/>
                  </a:cubicBezTo>
                  <a:cubicBezTo>
                    <a:pt x="11" y="96"/>
                    <a:pt x="1" y="192"/>
                    <a:pt x="58" y="260"/>
                  </a:cubicBezTo>
                  <a:cubicBezTo>
                    <a:pt x="285" y="524"/>
                    <a:pt x="568" y="731"/>
                    <a:pt x="885" y="870"/>
                  </a:cubicBezTo>
                  <a:cubicBezTo>
                    <a:pt x="1198" y="1014"/>
                    <a:pt x="1544" y="1091"/>
                    <a:pt x="1885" y="1091"/>
                  </a:cubicBezTo>
                  <a:cubicBezTo>
                    <a:pt x="1990" y="1091"/>
                    <a:pt x="2096" y="1081"/>
                    <a:pt x="2203" y="1067"/>
                  </a:cubicBezTo>
                  <a:cubicBezTo>
                    <a:pt x="2283" y="1057"/>
                    <a:pt x="2347" y="981"/>
                    <a:pt x="2332" y="894"/>
                  </a:cubicBezTo>
                  <a:cubicBezTo>
                    <a:pt x="2323" y="814"/>
                    <a:pt x="2252" y="759"/>
                    <a:pt x="2176" y="759"/>
                  </a:cubicBezTo>
                  <a:cubicBezTo>
                    <a:pt x="2170" y="759"/>
                    <a:pt x="2165" y="759"/>
                    <a:pt x="2159" y="759"/>
                  </a:cubicBezTo>
                  <a:cubicBezTo>
                    <a:pt x="2068" y="773"/>
                    <a:pt x="1977" y="779"/>
                    <a:pt x="1885" y="779"/>
                  </a:cubicBezTo>
                  <a:cubicBezTo>
                    <a:pt x="1587" y="779"/>
                    <a:pt x="1289" y="711"/>
                    <a:pt x="1010" y="586"/>
                  </a:cubicBezTo>
                  <a:cubicBezTo>
                    <a:pt x="737" y="462"/>
                    <a:pt x="491" y="283"/>
                    <a:pt x="294" y="58"/>
                  </a:cubicBezTo>
                  <a:cubicBezTo>
                    <a:pt x="262" y="20"/>
                    <a:pt x="218" y="1"/>
                    <a:pt x="17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3" name="Google Shape;1353;p1"/>
            <p:cNvSpPr/>
            <p:nvPr/>
          </p:nvSpPr>
          <p:spPr>
            <a:xfrm>
              <a:off x="6772926" y="2306001"/>
              <a:ext cx="239607" cy="98611"/>
            </a:xfrm>
            <a:custGeom>
              <a:rect b="b" l="l" r="r" t="t"/>
              <a:pathLst>
                <a:path extrusionOk="0" h="1033" w="2510">
                  <a:moveTo>
                    <a:pt x="173" y="0"/>
                  </a:moveTo>
                  <a:cubicBezTo>
                    <a:pt x="129" y="0"/>
                    <a:pt x="84" y="20"/>
                    <a:pt x="52" y="57"/>
                  </a:cubicBezTo>
                  <a:cubicBezTo>
                    <a:pt x="1" y="125"/>
                    <a:pt x="10" y="220"/>
                    <a:pt x="77" y="278"/>
                  </a:cubicBezTo>
                  <a:cubicBezTo>
                    <a:pt x="365" y="518"/>
                    <a:pt x="702" y="711"/>
                    <a:pt x="1057" y="835"/>
                  </a:cubicBezTo>
                  <a:cubicBezTo>
                    <a:pt x="1418" y="966"/>
                    <a:pt x="1793" y="1032"/>
                    <a:pt x="2177" y="1032"/>
                  </a:cubicBezTo>
                  <a:cubicBezTo>
                    <a:pt x="2235" y="1032"/>
                    <a:pt x="2297" y="1032"/>
                    <a:pt x="2359" y="1028"/>
                  </a:cubicBezTo>
                  <a:cubicBezTo>
                    <a:pt x="2446" y="1023"/>
                    <a:pt x="2509" y="951"/>
                    <a:pt x="2503" y="864"/>
                  </a:cubicBezTo>
                  <a:cubicBezTo>
                    <a:pt x="2499" y="780"/>
                    <a:pt x="2432" y="715"/>
                    <a:pt x="2349" y="715"/>
                  </a:cubicBezTo>
                  <a:cubicBezTo>
                    <a:pt x="2346" y="715"/>
                    <a:pt x="2344" y="715"/>
                    <a:pt x="2341" y="715"/>
                  </a:cubicBezTo>
                  <a:cubicBezTo>
                    <a:pt x="2288" y="720"/>
                    <a:pt x="2230" y="720"/>
                    <a:pt x="2177" y="720"/>
                  </a:cubicBezTo>
                  <a:cubicBezTo>
                    <a:pt x="1831" y="720"/>
                    <a:pt x="1490" y="658"/>
                    <a:pt x="1163" y="542"/>
                  </a:cubicBezTo>
                  <a:cubicBezTo>
                    <a:pt x="841" y="427"/>
                    <a:pt x="538" y="254"/>
                    <a:pt x="274" y="38"/>
                  </a:cubicBezTo>
                  <a:cubicBezTo>
                    <a:pt x="244" y="13"/>
                    <a:pt x="208" y="0"/>
                    <a:pt x="17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4" name="Google Shape;1354;p1"/>
            <p:cNvSpPr/>
            <p:nvPr/>
          </p:nvSpPr>
          <p:spPr>
            <a:xfrm>
              <a:off x="6740378" y="2408990"/>
              <a:ext cx="227484" cy="139182"/>
            </a:xfrm>
            <a:custGeom>
              <a:rect b="b" l="l" r="r" t="t"/>
              <a:pathLst>
                <a:path extrusionOk="0" h="1458" w="2383">
                  <a:moveTo>
                    <a:pt x="168" y="0"/>
                  </a:moveTo>
                  <a:cubicBezTo>
                    <a:pt x="130" y="0"/>
                    <a:pt x="92" y="15"/>
                    <a:pt x="62" y="45"/>
                  </a:cubicBezTo>
                  <a:cubicBezTo>
                    <a:pt x="0" y="102"/>
                    <a:pt x="0" y="204"/>
                    <a:pt x="58" y="266"/>
                  </a:cubicBezTo>
                  <a:cubicBezTo>
                    <a:pt x="197" y="410"/>
                    <a:pt x="342" y="559"/>
                    <a:pt x="495" y="703"/>
                  </a:cubicBezTo>
                  <a:cubicBezTo>
                    <a:pt x="644" y="843"/>
                    <a:pt x="807" y="978"/>
                    <a:pt x="990" y="1098"/>
                  </a:cubicBezTo>
                  <a:cubicBezTo>
                    <a:pt x="1149" y="1198"/>
                    <a:pt x="1322" y="1290"/>
                    <a:pt x="1509" y="1352"/>
                  </a:cubicBezTo>
                  <a:cubicBezTo>
                    <a:pt x="1691" y="1419"/>
                    <a:pt x="1884" y="1457"/>
                    <a:pt x="2085" y="1457"/>
                  </a:cubicBezTo>
                  <a:cubicBezTo>
                    <a:pt x="2134" y="1457"/>
                    <a:pt x="2187" y="1453"/>
                    <a:pt x="2234" y="1448"/>
                  </a:cubicBezTo>
                  <a:cubicBezTo>
                    <a:pt x="2321" y="1439"/>
                    <a:pt x="2383" y="1362"/>
                    <a:pt x="2374" y="1275"/>
                  </a:cubicBezTo>
                  <a:cubicBezTo>
                    <a:pt x="2365" y="1196"/>
                    <a:pt x="2293" y="1135"/>
                    <a:pt x="2214" y="1135"/>
                  </a:cubicBezTo>
                  <a:cubicBezTo>
                    <a:pt x="2211" y="1135"/>
                    <a:pt x="2208" y="1135"/>
                    <a:pt x="2205" y="1136"/>
                  </a:cubicBezTo>
                  <a:cubicBezTo>
                    <a:pt x="2163" y="1140"/>
                    <a:pt x="2123" y="1146"/>
                    <a:pt x="2085" y="1146"/>
                  </a:cubicBezTo>
                  <a:cubicBezTo>
                    <a:pt x="1927" y="1146"/>
                    <a:pt x="1764" y="1111"/>
                    <a:pt x="1610" y="1060"/>
                  </a:cubicBezTo>
                  <a:cubicBezTo>
                    <a:pt x="1451" y="1006"/>
                    <a:pt x="1302" y="929"/>
                    <a:pt x="1158" y="833"/>
                  </a:cubicBezTo>
                  <a:cubicBezTo>
                    <a:pt x="999" y="732"/>
                    <a:pt x="850" y="607"/>
                    <a:pt x="706" y="472"/>
                  </a:cubicBezTo>
                  <a:cubicBezTo>
                    <a:pt x="562" y="339"/>
                    <a:pt x="422" y="194"/>
                    <a:pt x="284" y="50"/>
                  </a:cubicBezTo>
                  <a:cubicBezTo>
                    <a:pt x="251" y="17"/>
                    <a:pt x="209" y="0"/>
                    <a:pt x="16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5" name="Google Shape;1355;p1"/>
            <p:cNvSpPr/>
            <p:nvPr/>
          </p:nvSpPr>
          <p:spPr>
            <a:xfrm>
              <a:off x="6661823" y="2450702"/>
              <a:ext cx="53840" cy="265764"/>
            </a:xfrm>
            <a:custGeom>
              <a:rect b="b" l="l" r="r" t="t"/>
              <a:pathLst>
                <a:path extrusionOk="0" h="2784" w="564">
                  <a:moveTo>
                    <a:pt x="314" y="0"/>
                  </a:moveTo>
                  <a:cubicBezTo>
                    <a:pt x="247" y="0"/>
                    <a:pt x="185" y="45"/>
                    <a:pt x="165" y="113"/>
                  </a:cubicBezTo>
                  <a:cubicBezTo>
                    <a:pt x="54" y="492"/>
                    <a:pt x="1" y="887"/>
                    <a:pt x="1" y="1275"/>
                  </a:cubicBezTo>
                  <a:cubicBezTo>
                    <a:pt x="1" y="1756"/>
                    <a:pt x="83" y="2231"/>
                    <a:pt x="242" y="2679"/>
                  </a:cubicBezTo>
                  <a:cubicBezTo>
                    <a:pt x="265" y="2743"/>
                    <a:pt x="323" y="2784"/>
                    <a:pt x="386" y="2784"/>
                  </a:cubicBezTo>
                  <a:cubicBezTo>
                    <a:pt x="403" y="2784"/>
                    <a:pt x="421" y="2781"/>
                    <a:pt x="438" y="2775"/>
                  </a:cubicBezTo>
                  <a:cubicBezTo>
                    <a:pt x="520" y="2746"/>
                    <a:pt x="564" y="2659"/>
                    <a:pt x="535" y="2577"/>
                  </a:cubicBezTo>
                  <a:cubicBezTo>
                    <a:pt x="386" y="2160"/>
                    <a:pt x="313" y="1718"/>
                    <a:pt x="313" y="1275"/>
                  </a:cubicBezTo>
                  <a:cubicBezTo>
                    <a:pt x="313" y="915"/>
                    <a:pt x="362" y="550"/>
                    <a:pt x="462" y="199"/>
                  </a:cubicBezTo>
                  <a:cubicBezTo>
                    <a:pt x="486" y="117"/>
                    <a:pt x="438" y="31"/>
                    <a:pt x="357" y="7"/>
                  </a:cubicBezTo>
                  <a:cubicBezTo>
                    <a:pt x="343" y="2"/>
                    <a:pt x="328" y="0"/>
                    <a:pt x="31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6" name="Google Shape;1356;p1"/>
            <p:cNvSpPr/>
            <p:nvPr/>
          </p:nvSpPr>
          <p:spPr>
            <a:xfrm>
              <a:off x="6530771" y="2395246"/>
              <a:ext cx="125245" cy="213737"/>
            </a:xfrm>
            <a:custGeom>
              <a:rect b="b" l="l" r="r" t="t"/>
              <a:pathLst>
                <a:path extrusionOk="0" h="2239" w="1312">
                  <a:moveTo>
                    <a:pt x="1143" y="0"/>
                  </a:moveTo>
                  <a:cubicBezTo>
                    <a:pt x="1102" y="0"/>
                    <a:pt x="1060" y="17"/>
                    <a:pt x="1028" y="50"/>
                  </a:cubicBezTo>
                  <a:cubicBezTo>
                    <a:pt x="495" y="592"/>
                    <a:pt x="139" y="1304"/>
                    <a:pt x="14" y="2058"/>
                  </a:cubicBezTo>
                  <a:cubicBezTo>
                    <a:pt x="0" y="2145"/>
                    <a:pt x="58" y="2222"/>
                    <a:pt x="144" y="2236"/>
                  </a:cubicBezTo>
                  <a:cubicBezTo>
                    <a:pt x="154" y="2237"/>
                    <a:pt x="163" y="2238"/>
                    <a:pt x="172" y="2238"/>
                  </a:cubicBezTo>
                  <a:cubicBezTo>
                    <a:pt x="246" y="2238"/>
                    <a:pt x="309" y="2184"/>
                    <a:pt x="322" y="2107"/>
                  </a:cubicBezTo>
                  <a:cubicBezTo>
                    <a:pt x="433" y="1419"/>
                    <a:pt x="764" y="765"/>
                    <a:pt x="1254" y="266"/>
                  </a:cubicBezTo>
                  <a:cubicBezTo>
                    <a:pt x="1312" y="204"/>
                    <a:pt x="1312" y="102"/>
                    <a:pt x="1249" y="44"/>
                  </a:cubicBezTo>
                  <a:cubicBezTo>
                    <a:pt x="1219" y="15"/>
                    <a:pt x="1182" y="0"/>
                    <a:pt x="114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7" name="Google Shape;1357;p1"/>
            <p:cNvSpPr/>
            <p:nvPr/>
          </p:nvSpPr>
          <p:spPr>
            <a:xfrm>
              <a:off x="6439904" y="2300751"/>
              <a:ext cx="106057" cy="158943"/>
            </a:xfrm>
            <a:custGeom>
              <a:rect b="b" l="l" r="r" t="t"/>
              <a:pathLst>
                <a:path extrusionOk="0" h="1665" w="1111">
                  <a:moveTo>
                    <a:pt x="932" y="1"/>
                  </a:moveTo>
                  <a:cubicBezTo>
                    <a:pt x="904" y="1"/>
                    <a:pt x="876" y="9"/>
                    <a:pt x="851" y="25"/>
                  </a:cubicBezTo>
                  <a:cubicBezTo>
                    <a:pt x="596" y="180"/>
                    <a:pt x="385" y="400"/>
                    <a:pt x="241" y="655"/>
                  </a:cubicBezTo>
                  <a:cubicBezTo>
                    <a:pt x="92" y="914"/>
                    <a:pt x="5" y="1207"/>
                    <a:pt x="1" y="1506"/>
                  </a:cubicBezTo>
                  <a:cubicBezTo>
                    <a:pt x="1" y="1593"/>
                    <a:pt x="68" y="1659"/>
                    <a:pt x="154" y="1664"/>
                  </a:cubicBezTo>
                  <a:cubicBezTo>
                    <a:pt x="241" y="1664"/>
                    <a:pt x="307" y="1597"/>
                    <a:pt x="312" y="1511"/>
                  </a:cubicBezTo>
                  <a:cubicBezTo>
                    <a:pt x="318" y="1271"/>
                    <a:pt x="389" y="1025"/>
                    <a:pt x="509" y="814"/>
                  </a:cubicBezTo>
                  <a:cubicBezTo>
                    <a:pt x="629" y="602"/>
                    <a:pt x="808" y="415"/>
                    <a:pt x="1014" y="290"/>
                  </a:cubicBezTo>
                  <a:cubicBezTo>
                    <a:pt x="1086" y="247"/>
                    <a:pt x="1110" y="151"/>
                    <a:pt x="1067" y="78"/>
                  </a:cubicBezTo>
                  <a:cubicBezTo>
                    <a:pt x="1036" y="29"/>
                    <a:pt x="984" y="1"/>
                    <a:pt x="93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8" name="Google Shape;1358;p1"/>
            <p:cNvSpPr/>
            <p:nvPr/>
          </p:nvSpPr>
          <p:spPr>
            <a:xfrm>
              <a:off x="5620662" y="2582803"/>
              <a:ext cx="252877" cy="237507"/>
            </a:xfrm>
            <a:custGeom>
              <a:rect b="b" l="l" r="r" t="t"/>
              <a:pathLst>
                <a:path extrusionOk="0" h="2488" w="2649">
                  <a:moveTo>
                    <a:pt x="182" y="1"/>
                  </a:moveTo>
                  <a:cubicBezTo>
                    <a:pt x="125" y="1"/>
                    <a:pt x="71" y="33"/>
                    <a:pt x="43" y="89"/>
                  </a:cubicBezTo>
                  <a:cubicBezTo>
                    <a:pt x="0" y="161"/>
                    <a:pt x="34" y="257"/>
                    <a:pt x="111" y="295"/>
                  </a:cubicBezTo>
                  <a:cubicBezTo>
                    <a:pt x="351" y="421"/>
                    <a:pt x="591" y="545"/>
                    <a:pt x="821" y="680"/>
                  </a:cubicBezTo>
                  <a:cubicBezTo>
                    <a:pt x="1052" y="814"/>
                    <a:pt x="1274" y="958"/>
                    <a:pt x="1475" y="1127"/>
                  </a:cubicBezTo>
                  <a:cubicBezTo>
                    <a:pt x="1677" y="1290"/>
                    <a:pt x="1860" y="1482"/>
                    <a:pt x="2009" y="1689"/>
                  </a:cubicBezTo>
                  <a:cubicBezTo>
                    <a:pt x="2154" y="1900"/>
                    <a:pt x="2263" y="2127"/>
                    <a:pt x="2327" y="2371"/>
                  </a:cubicBezTo>
                  <a:cubicBezTo>
                    <a:pt x="2342" y="2439"/>
                    <a:pt x="2405" y="2488"/>
                    <a:pt x="2473" y="2488"/>
                  </a:cubicBezTo>
                  <a:cubicBezTo>
                    <a:pt x="2486" y="2488"/>
                    <a:pt x="2500" y="2486"/>
                    <a:pt x="2513" y="2482"/>
                  </a:cubicBezTo>
                  <a:cubicBezTo>
                    <a:pt x="2595" y="2462"/>
                    <a:pt x="2648" y="2381"/>
                    <a:pt x="2629" y="2295"/>
                  </a:cubicBezTo>
                  <a:cubicBezTo>
                    <a:pt x="2557" y="2011"/>
                    <a:pt x="2427" y="1747"/>
                    <a:pt x="2263" y="1511"/>
                  </a:cubicBezTo>
                  <a:cubicBezTo>
                    <a:pt x="2096" y="1275"/>
                    <a:pt x="1894" y="1064"/>
                    <a:pt x="1673" y="882"/>
                  </a:cubicBezTo>
                  <a:cubicBezTo>
                    <a:pt x="1456" y="703"/>
                    <a:pt x="1221" y="550"/>
                    <a:pt x="981" y="410"/>
                  </a:cubicBezTo>
                  <a:cubicBezTo>
                    <a:pt x="741" y="271"/>
                    <a:pt x="495" y="142"/>
                    <a:pt x="251" y="17"/>
                  </a:cubicBezTo>
                  <a:cubicBezTo>
                    <a:pt x="228" y="6"/>
                    <a:pt x="205" y="1"/>
                    <a:pt x="18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1"/>
            <p:cNvSpPr/>
            <p:nvPr/>
          </p:nvSpPr>
          <p:spPr>
            <a:xfrm>
              <a:off x="5593554" y="2787923"/>
              <a:ext cx="262518" cy="168203"/>
            </a:xfrm>
            <a:custGeom>
              <a:rect b="b" l="l" r="r" t="t"/>
              <a:pathLst>
                <a:path extrusionOk="0" h="1762" w="2750">
                  <a:moveTo>
                    <a:pt x="164" y="1"/>
                  </a:moveTo>
                  <a:cubicBezTo>
                    <a:pt x="90" y="1"/>
                    <a:pt x="19" y="56"/>
                    <a:pt x="10" y="136"/>
                  </a:cubicBezTo>
                  <a:cubicBezTo>
                    <a:pt x="1" y="222"/>
                    <a:pt x="63" y="299"/>
                    <a:pt x="149" y="309"/>
                  </a:cubicBezTo>
                  <a:cubicBezTo>
                    <a:pt x="606" y="366"/>
                    <a:pt x="1048" y="521"/>
                    <a:pt x="1442" y="761"/>
                  </a:cubicBezTo>
                  <a:cubicBezTo>
                    <a:pt x="1837" y="996"/>
                    <a:pt x="2183" y="1318"/>
                    <a:pt x="2447" y="1693"/>
                  </a:cubicBezTo>
                  <a:cubicBezTo>
                    <a:pt x="2477" y="1737"/>
                    <a:pt x="2524" y="1761"/>
                    <a:pt x="2573" y="1761"/>
                  </a:cubicBezTo>
                  <a:cubicBezTo>
                    <a:pt x="2604" y="1761"/>
                    <a:pt x="2635" y="1752"/>
                    <a:pt x="2663" y="1732"/>
                  </a:cubicBezTo>
                  <a:cubicBezTo>
                    <a:pt x="2735" y="1683"/>
                    <a:pt x="2749" y="1588"/>
                    <a:pt x="2702" y="1515"/>
                  </a:cubicBezTo>
                  <a:cubicBezTo>
                    <a:pt x="2413" y="1102"/>
                    <a:pt x="2034" y="751"/>
                    <a:pt x="1606" y="492"/>
                  </a:cubicBezTo>
                  <a:cubicBezTo>
                    <a:pt x="1174" y="232"/>
                    <a:pt x="688" y="59"/>
                    <a:pt x="183" y="2"/>
                  </a:cubicBezTo>
                  <a:cubicBezTo>
                    <a:pt x="176" y="1"/>
                    <a:pt x="170" y="1"/>
                    <a:pt x="16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0" name="Google Shape;1360;p1"/>
            <p:cNvSpPr/>
            <p:nvPr/>
          </p:nvSpPr>
          <p:spPr>
            <a:xfrm>
              <a:off x="5571983" y="2991134"/>
              <a:ext cx="248772" cy="92025"/>
            </a:xfrm>
            <a:custGeom>
              <a:rect b="b" l="l" r="r" t="t"/>
              <a:pathLst>
                <a:path extrusionOk="0" h="964" w="2606">
                  <a:moveTo>
                    <a:pt x="697" y="1"/>
                  </a:moveTo>
                  <a:cubicBezTo>
                    <a:pt x="510" y="1"/>
                    <a:pt x="322" y="20"/>
                    <a:pt x="140" y="58"/>
                  </a:cubicBezTo>
                  <a:cubicBezTo>
                    <a:pt x="58" y="78"/>
                    <a:pt x="1" y="160"/>
                    <a:pt x="20" y="242"/>
                  </a:cubicBezTo>
                  <a:cubicBezTo>
                    <a:pt x="37" y="316"/>
                    <a:pt x="99" y="366"/>
                    <a:pt x="171" y="366"/>
                  </a:cubicBezTo>
                  <a:cubicBezTo>
                    <a:pt x="183" y="366"/>
                    <a:pt x="195" y="364"/>
                    <a:pt x="207" y="362"/>
                  </a:cubicBezTo>
                  <a:cubicBezTo>
                    <a:pt x="366" y="328"/>
                    <a:pt x="535" y="313"/>
                    <a:pt x="697" y="313"/>
                  </a:cubicBezTo>
                  <a:cubicBezTo>
                    <a:pt x="708" y="313"/>
                    <a:pt x="719" y="313"/>
                    <a:pt x="731" y="313"/>
                  </a:cubicBezTo>
                  <a:cubicBezTo>
                    <a:pt x="1018" y="313"/>
                    <a:pt x="1304" y="370"/>
                    <a:pt x="1573" y="468"/>
                  </a:cubicBezTo>
                  <a:cubicBezTo>
                    <a:pt x="1846" y="573"/>
                    <a:pt x="2105" y="727"/>
                    <a:pt x="2327" y="923"/>
                  </a:cubicBezTo>
                  <a:cubicBezTo>
                    <a:pt x="2356" y="950"/>
                    <a:pt x="2393" y="963"/>
                    <a:pt x="2430" y="963"/>
                  </a:cubicBezTo>
                  <a:cubicBezTo>
                    <a:pt x="2474" y="963"/>
                    <a:pt x="2517" y="945"/>
                    <a:pt x="2548" y="910"/>
                  </a:cubicBezTo>
                  <a:cubicBezTo>
                    <a:pt x="2606" y="847"/>
                    <a:pt x="2600" y="746"/>
                    <a:pt x="2533" y="688"/>
                  </a:cubicBezTo>
                  <a:cubicBezTo>
                    <a:pt x="2283" y="468"/>
                    <a:pt x="1990" y="295"/>
                    <a:pt x="1677" y="179"/>
                  </a:cubicBezTo>
                  <a:cubicBezTo>
                    <a:pt x="1366" y="58"/>
                    <a:pt x="1034" y="1"/>
                    <a:pt x="69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1" name="Google Shape;1361;p1"/>
            <p:cNvSpPr/>
            <p:nvPr/>
          </p:nvSpPr>
          <p:spPr>
            <a:xfrm>
              <a:off x="5586205" y="3118750"/>
              <a:ext cx="219370" cy="51835"/>
            </a:xfrm>
            <a:custGeom>
              <a:rect b="b" l="l" r="r" t="t"/>
              <a:pathLst>
                <a:path extrusionOk="0" h="543" w="2298">
                  <a:moveTo>
                    <a:pt x="1500" y="0"/>
                  </a:moveTo>
                  <a:cubicBezTo>
                    <a:pt x="1034" y="0"/>
                    <a:pt x="563" y="77"/>
                    <a:pt x="121" y="240"/>
                  </a:cubicBezTo>
                  <a:cubicBezTo>
                    <a:pt x="40" y="269"/>
                    <a:pt x="0" y="356"/>
                    <a:pt x="29" y="438"/>
                  </a:cubicBezTo>
                  <a:cubicBezTo>
                    <a:pt x="52" y="502"/>
                    <a:pt x="110" y="542"/>
                    <a:pt x="174" y="542"/>
                  </a:cubicBezTo>
                  <a:cubicBezTo>
                    <a:pt x="191" y="542"/>
                    <a:pt x="209" y="539"/>
                    <a:pt x="226" y="533"/>
                  </a:cubicBezTo>
                  <a:cubicBezTo>
                    <a:pt x="635" y="385"/>
                    <a:pt x="1067" y="313"/>
                    <a:pt x="1500" y="313"/>
                  </a:cubicBezTo>
                  <a:cubicBezTo>
                    <a:pt x="1701" y="313"/>
                    <a:pt x="1903" y="327"/>
                    <a:pt x="2105" y="360"/>
                  </a:cubicBezTo>
                  <a:cubicBezTo>
                    <a:pt x="2114" y="362"/>
                    <a:pt x="2124" y="363"/>
                    <a:pt x="2132" y="363"/>
                  </a:cubicBezTo>
                  <a:cubicBezTo>
                    <a:pt x="2207" y="363"/>
                    <a:pt x="2271" y="308"/>
                    <a:pt x="2284" y="231"/>
                  </a:cubicBezTo>
                  <a:cubicBezTo>
                    <a:pt x="2298" y="145"/>
                    <a:pt x="2240" y="67"/>
                    <a:pt x="2158" y="53"/>
                  </a:cubicBezTo>
                  <a:cubicBezTo>
                    <a:pt x="1938" y="14"/>
                    <a:pt x="1721" y="0"/>
                    <a:pt x="150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1"/>
            <p:cNvSpPr/>
            <p:nvPr/>
          </p:nvSpPr>
          <p:spPr>
            <a:xfrm>
              <a:off x="5622476" y="3220594"/>
              <a:ext cx="201518" cy="80856"/>
            </a:xfrm>
            <a:custGeom>
              <a:rect b="b" l="l" r="r" t="t"/>
              <a:pathLst>
                <a:path extrusionOk="0" h="847" w="2111">
                  <a:moveTo>
                    <a:pt x="1942" y="0"/>
                  </a:moveTo>
                  <a:cubicBezTo>
                    <a:pt x="1288" y="0"/>
                    <a:pt x="640" y="198"/>
                    <a:pt x="92" y="562"/>
                  </a:cubicBezTo>
                  <a:cubicBezTo>
                    <a:pt x="19" y="606"/>
                    <a:pt x="1" y="706"/>
                    <a:pt x="48" y="779"/>
                  </a:cubicBezTo>
                  <a:cubicBezTo>
                    <a:pt x="79" y="822"/>
                    <a:pt x="130" y="847"/>
                    <a:pt x="181" y="847"/>
                  </a:cubicBezTo>
                  <a:cubicBezTo>
                    <a:pt x="210" y="847"/>
                    <a:pt x="239" y="839"/>
                    <a:pt x="265" y="821"/>
                  </a:cubicBezTo>
                  <a:cubicBezTo>
                    <a:pt x="760" y="490"/>
                    <a:pt x="1350" y="313"/>
                    <a:pt x="1942" y="313"/>
                  </a:cubicBezTo>
                  <a:lnTo>
                    <a:pt x="1951" y="313"/>
                  </a:lnTo>
                  <a:cubicBezTo>
                    <a:pt x="2038" y="313"/>
                    <a:pt x="2110" y="245"/>
                    <a:pt x="2110" y="158"/>
                  </a:cubicBezTo>
                  <a:cubicBezTo>
                    <a:pt x="2110" y="72"/>
                    <a:pt x="2042" y="0"/>
                    <a:pt x="195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3" name="Google Shape;1363;p1"/>
            <p:cNvSpPr/>
            <p:nvPr/>
          </p:nvSpPr>
          <p:spPr>
            <a:xfrm>
              <a:off x="5704085" y="3351455"/>
              <a:ext cx="174503" cy="77992"/>
            </a:xfrm>
            <a:custGeom>
              <a:rect b="b" l="l" r="r" t="t"/>
              <a:pathLst>
                <a:path extrusionOk="0" h="817" w="1828">
                  <a:moveTo>
                    <a:pt x="1579" y="0"/>
                  </a:moveTo>
                  <a:cubicBezTo>
                    <a:pt x="1570" y="0"/>
                    <a:pt x="1562" y="1"/>
                    <a:pt x="1553" y="3"/>
                  </a:cubicBezTo>
                  <a:cubicBezTo>
                    <a:pt x="1039" y="76"/>
                    <a:pt x="539" y="253"/>
                    <a:pt x="97" y="528"/>
                  </a:cubicBezTo>
                  <a:cubicBezTo>
                    <a:pt x="20" y="570"/>
                    <a:pt x="1" y="666"/>
                    <a:pt x="44" y="743"/>
                  </a:cubicBezTo>
                  <a:cubicBezTo>
                    <a:pt x="75" y="790"/>
                    <a:pt x="126" y="817"/>
                    <a:pt x="178" y="817"/>
                  </a:cubicBezTo>
                  <a:cubicBezTo>
                    <a:pt x="206" y="817"/>
                    <a:pt x="235" y="809"/>
                    <a:pt x="260" y="792"/>
                  </a:cubicBezTo>
                  <a:cubicBezTo>
                    <a:pt x="644" y="554"/>
                    <a:pt x="1079" y="394"/>
                    <a:pt x="1526" y="322"/>
                  </a:cubicBezTo>
                  <a:lnTo>
                    <a:pt x="1526" y="322"/>
                  </a:lnTo>
                  <a:cubicBezTo>
                    <a:pt x="1535" y="329"/>
                    <a:pt x="1544" y="337"/>
                    <a:pt x="1553" y="344"/>
                  </a:cubicBezTo>
                  <a:cubicBezTo>
                    <a:pt x="1581" y="368"/>
                    <a:pt x="1617" y="381"/>
                    <a:pt x="1654" y="381"/>
                  </a:cubicBezTo>
                  <a:cubicBezTo>
                    <a:pt x="1698" y="381"/>
                    <a:pt x="1743" y="363"/>
                    <a:pt x="1774" y="326"/>
                  </a:cubicBezTo>
                  <a:cubicBezTo>
                    <a:pt x="1827" y="262"/>
                    <a:pt x="1822" y="162"/>
                    <a:pt x="1755" y="104"/>
                  </a:cubicBezTo>
                  <a:cubicBezTo>
                    <a:pt x="1726" y="85"/>
                    <a:pt x="1702" y="61"/>
                    <a:pt x="1673" y="38"/>
                  </a:cubicBezTo>
                  <a:cubicBezTo>
                    <a:pt x="1646" y="14"/>
                    <a:pt x="1613" y="0"/>
                    <a:pt x="157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4" name="Google Shape;1364;p1"/>
            <p:cNvSpPr/>
            <p:nvPr/>
          </p:nvSpPr>
          <p:spPr>
            <a:xfrm>
              <a:off x="7212757" y="3430582"/>
              <a:ext cx="148728" cy="72073"/>
            </a:xfrm>
            <a:custGeom>
              <a:rect b="b" l="l" r="r" t="t"/>
              <a:pathLst>
                <a:path extrusionOk="0" h="755" w="1558">
                  <a:moveTo>
                    <a:pt x="1375" y="1"/>
                  </a:moveTo>
                  <a:cubicBezTo>
                    <a:pt x="1144" y="1"/>
                    <a:pt x="909" y="39"/>
                    <a:pt x="692" y="121"/>
                  </a:cubicBezTo>
                  <a:cubicBezTo>
                    <a:pt x="472" y="198"/>
                    <a:pt x="265" y="309"/>
                    <a:pt x="82" y="458"/>
                  </a:cubicBezTo>
                  <a:cubicBezTo>
                    <a:pt x="11" y="515"/>
                    <a:pt x="0" y="621"/>
                    <a:pt x="58" y="693"/>
                  </a:cubicBezTo>
                  <a:cubicBezTo>
                    <a:pt x="90" y="734"/>
                    <a:pt x="138" y="755"/>
                    <a:pt x="187" y="755"/>
                  </a:cubicBezTo>
                  <a:cubicBezTo>
                    <a:pt x="225" y="755"/>
                    <a:pt x="263" y="742"/>
                    <a:pt x="294" y="717"/>
                  </a:cubicBezTo>
                  <a:cubicBezTo>
                    <a:pt x="448" y="597"/>
                    <a:pt x="621" y="500"/>
                    <a:pt x="803" y="438"/>
                  </a:cubicBezTo>
                  <a:cubicBezTo>
                    <a:pt x="986" y="371"/>
                    <a:pt x="1182" y="338"/>
                    <a:pt x="1375" y="338"/>
                  </a:cubicBezTo>
                  <a:lnTo>
                    <a:pt x="1390" y="338"/>
                  </a:lnTo>
                  <a:cubicBezTo>
                    <a:pt x="1481" y="338"/>
                    <a:pt x="1557" y="265"/>
                    <a:pt x="1557" y="169"/>
                  </a:cubicBezTo>
                  <a:cubicBezTo>
                    <a:pt x="1557" y="78"/>
                    <a:pt x="1486" y="1"/>
                    <a:pt x="139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1"/>
            <p:cNvSpPr/>
            <p:nvPr/>
          </p:nvSpPr>
          <p:spPr>
            <a:xfrm>
              <a:off x="5388052" y="2482772"/>
              <a:ext cx="869842" cy="1282998"/>
            </a:xfrm>
            <a:custGeom>
              <a:rect b="b" l="l" r="r" t="t"/>
              <a:pathLst>
                <a:path extrusionOk="0" h="13440" w="9112">
                  <a:moveTo>
                    <a:pt x="2706" y="0"/>
                  </a:moveTo>
                  <a:cubicBezTo>
                    <a:pt x="1437" y="0"/>
                    <a:pt x="341" y="1280"/>
                    <a:pt x="179" y="2587"/>
                  </a:cubicBezTo>
                  <a:cubicBezTo>
                    <a:pt x="0" y="4025"/>
                    <a:pt x="606" y="5424"/>
                    <a:pt x="1202" y="6740"/>
                  </a:cubicBezTo>
                  <a:cubicBezTo>
                    <a:pt x="1914" y="8321"/>
                    <a:pt x="2624" y="9902"/>
                    <a:pt x="3340" y="11488"/>
                  </a:cubicBezTo>
                  <a:cubicBezTo>
                    <a:pt x="3706" y="12305"/>
                    <a:pt x="4187" y="13218"/>
                    <a:pt x="5057" y="13424"/>
                  </a:cubicBezTo>
                  <a:cubicBezTo>
                    <a:pt x="5100" y="13435"/>
                    <a:pt x="5146" y="13440"/>
                    <a:pt x="5196" y="13440"/>
                  </a:cubicBezTo>
                  <a:cubicBezTo>
                    <a:pt x="6300" y="13440"/>
                    <a:pt x="8863" y="10968"/>
                    <a:pt x="9112" y="10834"/>
                  </a:cubicBezTo>
                  <a:cubicBezTo>
                    <a:pt x="8344" y="6726"/>
                    <a:pt x="5946" y="3361"/>
                    <a:pt x="3389" y="65"/>
                  </a:cubicBezTo>
                  <a:cubicBezTo>
                    <a:pt x="3408" y="44"/>
                    <a:pt x="3393" y="38"/>
                    <a:pt x="3360" y="38"/>
                  </a:cubicBezTo>
                  <a:cubicBezTo>
                    <a:pt x="3296" y="38"/>
                    <a:pt x="3165" y="64"/>
                    <a:pt x="3101" y="64"/>
                  </a:cubicBezTo>
                  <a:cubicBezTo>
                    <a:pt x="3068" y="64"/>
                    <a:pt x="3052" y="57"/>
                    <a:pt x="3072" y="36"/>
                  </a:cubicBezTo>
                  <a:cubicBezTo>
                    <a:pt x="2949" y="12"/>
                    <a:pt x="2826" y="0"/>
                    <a:pt x="270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6" name="Google Shape;1366;p1"/>
            <p:cNvSpPr/>
            <p:nvPr/>
          </p:nvSpPr>
          <p:spPr>
            <a:xfrm>
              <a:off x="5388052" y="2618596"/>
              <a:ext cx="658865" cy="1147238"/>
            </a:xfrm>
            <a:custGeom>
              <a:rect b="b" l="l" r="r" t="t"/>
              <a:pathLst>
                <a:path extrusionOk="0" h="12018" w="6902">
                  <a:moveTo>
                    <a:pt x="657" y="0"/>
                  </a:moveTo>
                  <a:cubicBezTo>
                    <a:pt x="629" y="0"/>
                    <a:pt x="600" y="1"/>
                    <a:pt x="572" y="2"/>
                  </a:cubicBezTo>
                  <a:cubicBezTo>
                    <a:pt x="370" y="363"/>
                    <a:pt x="226" y="761"/>
                    <a:pt x="179" y="1164"/>
                  </a:cubicBezTo>
                  <a:cubicBezTo>
                    <a:pt x="0" y="2602"/>
                    <a:pt x="606" y="4001"/>
                    <a:pt x="1202" y="5317"/>
                  </a:cubicBezTo>
                  <a:cubicBezTo>
                    <a:pt x="1914" y="6898"/>
                    <a:pt x="2624" y="8479"/>
                    <a:pt x="3340" y="10065"/>
                  </a:cubicBezTo>
                  <a:cubicBezTo>
                    <a:pt x="3706" y="10882"/>
                    <a:pt x="4187" y="11795"/>
                    <a:pt x="5057" y="12001"/>
                  </a:cubicBezTo>
                  <a:cubicBezTo>
                    <a:pt x="5100" y="12012"/>
                    <a:pt x="5146" y="12017"/>
                    <a:pt x="5196" y="12017"/>
                  </a:cubicBezTo>
                  <a:cubicBezTo>
                    <a:pt x="5438" y="12017"/>
                    <a:pt x="5751" y="11896"/>
                    <a:pt x="6095" y="11708"/>
                  </a:cubicBezTo>
                  <a:cubicBezTo>
                    <a:pt x="6902" y="8138"/>
                    <a:pt x="4350" y="4567"/>
                    <a:pt x="2404" y="1002"/>
                  </a:cubicBezTo>
                  <a:cubicBezTo>
                    <a:pt x="2076" y="345"/>
                    <a:pt x="1361" y="0"/>
                    <a:pt x="657"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7" name="Google Shape;1367;p1"/>
            <p:cNvSpPr/>
            <p:nvPr/>
          </p:nvSpPr>
          <p:spPr>
            <a:xfrm>
              <a:off x="5442649" y="2482868"/>
              <a:ext cx="815238" cy="1253500"/>
            </a:xfrm>
            <a:custGeom>
              <a:rect b="b" l="l" r="r" t="t"/>
              <a:pathLst>
                <a:path extrusionOk="0" h="13131" w="8540">
                  <a:moveTo>
                    <a:pt x="2138" y="0"/>
                  </a:moveTo>
                  <a:cubicBezTo>
                    <a:pt x="1260" y="0"/>
                    <a:pt x="466" y="612"/>
                    <a:pt x="0" y="1424"/>
                  </a:cubicBezTo>
                  <a:cubicBezTo>
                    <a:pt x="28" y="1423"/>
                    <a:pt x="57" y="1422"/>
                    <a:pt x="85" y="1422"/>
                  </a:cubicBezTo>
                  <a:cubicBezTo>
                    <a:pt x="789" y="1422"/>
                    <a:pt x="1504" y="1767"/>
                    <a:pt x="1832" y="2424"/>
                  </a:cubicBezTo>
                  <a:cubicBezTo>
                    <a:pt x="3778" y="5989"/>
                    <a:pt x="6330" y="9560"/>
                    <a:pt x="5523" y="13130"/>
                  </a:cubicBezTo>
                  <a:cubicBezTo>
                    <a:pt x="6743" y="12463"/>
                    <a:pt x="8348" y="10939"/>
                    <a:pt x="8540" y="10833"/>
                  </a:cubicBezTo>
                  <a:cubicBezTo>
                    <a:pt x="7772" y="6725"/>
                    <a:pt x="5374" y="3360"/>
                    <a:pt x="2817" y="64"/>
                  </a:cubicBezTo>
                  <a:cubicBezTo>
                    <a:pt x="2836" y="43"/>
                    <a:pt x="2821" y="37"/>
                    <a:pt x="2788" y="37"/>
                  </a:cubicBezTo>
                  <a:cubicBezTo>
                    <a:pt x="2724" y="37"/>
                    <a:pt x="2593" y="63"/>
                    <a:pt x="2529" y="63"/>
                  </a:cubicBezTo>
                  <a:cubicBezTo>
                    <a:pt x="2496" y="63"/>
                    <a:pt x="2480" y="56"/>
                    <a:pt x="2500" y="35"/>
                  </a:cubicBezTo>
                  <a:cubicBezTo>
                    <a:pt x="2378" y="12"/>
                    <a:pt x="2257" y="0"/>
                    <a:pt x="2138"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1"/>
            <p:cNvSpPr/>
            <p:nvPr/>
          </p:nvSpPr>
          <p:spPr>
            <a:xfrm>
              <a:off x="6263800" y="2117775"/>
              <a:ext cx="823066" cy="610092"/>
            </a:xfrm>
            <a:custGeom>
              <a:rect b="b" l="l" r="r" t="t"/>
              <a:pathLst>
                <a:path extrusionOk="0" h="6391" w="8622">
                  <a:moveTo>
                    <a:pt x="7072" y="0"/>
                  </a:moveTo>
                  <a:cubicBezTo>
                    <a:pt x="6881" y="0"/>
                    <a:pt x="6689" y="20"/>
                    <a:pt x="6502" y="59"/>
                  </a:cubicBezTo>
                  <a:cubicBezTo>
                    <a:pt x="6305" y="103"/>
                    <a:pt x="6136" y="232"/>
                    <a:pt x="6050" y="414"/>
                  </a:cubicBezTo>
                  <a:cubicBezTo>
                    <a:pt x="5612" y="1323"/>
                    <a:pt x="5040" y="2246"/>
                    <a:pt x="4637" y="3149"/>
                  </a:cubicBezTo>
                  <a:cubicBezTo>
                    <a:pt x="4216" y="2532"/>
                    <a:pt x="2309" y="1062"/>
                    <a:pt x="670" y="1062"/>
                  </a:cubicBezTo>
                  <a:cubicBezTo>
                    <a:pt x="458" y="1062"/>
                    <a:pt x="251" y="1087"/>
                    <a:pt x="52" y="1141"/>
                  </a:cubicBezTo>
                  <a:cubicBezTo>
                    <a:pt x="182" y="2231"/>
                    <a:pt x="0" y="1933"/>
                    <a:pt x="129" y="3029"/>
                  </a:cubicBezTo>
                  <a:cubicBezTo>
                    <a:pt x="1253" y="4255"/>
                    <a:pt x="3240" y="6391"/>
                    <a:pt x="4781" y="6391"/>
                  </a:cubicBezTo>
                  <a:cubicBezTo>
                    <a:pt x="5112" y="6391"/>
                    <a:pt x="5422" y="6292"/>
                    <a:pt x="5699" y="6065"/>
                  </a:cubicBezTo>
                  <a:cubicBezTo>
                    <a:pt x="7242" y="4803"/>
                    <a:pt x="8323" y="2923"/>
                    <a:pt x="8582" y="943"/>
                  </a:cubicBezTo>
                  <a:cubicBezTo>
                    <a:pt x="8622" y="660"/>
                    <a:pt x="8477" y="385"/>
                    <a:pt x="8218" y="261"/>
                  </a:cubicBezTo>
                  <a:cubicBezTo>
                    <a:pt x="7867" y="85"/>
                    <a:pt x="7471" y="0"/>
                    <a:pt x="7072"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9" name="Google Shape;1369;p1"/>
            <p:cNvSpPr/>
            <p:nvPr/>
          </p:nvSpPr>
          <p:spPr>
            <a:xfrm>
              <a:off x="6272867" y="2181535"/>
              <a:ext cx="811706" cy="546324"/>
            </a:xfrm>
            <a:custGeom>
              <a:rect b="b" l="l" r="r" t="t"/>
              <a:pathLst>
                <a:path extrusionOk="0" h="5723" w="8503">
                  <a:moveTo>
                    <a:pt x="8459" y="1"/>
                  </a:moveTo>
                  <a:cubicBezTo>
                    <a:pt x="7806" y="1760"/>
                    <a:pt x="6844" y="3270"/>
                    <a:pt x="4941" y="3840"/>
                  </a:cubicBezTo>
                  <a:cubicBezTo>
                    <a:pt x="4488" y="4034"/>
                    <a:pt x="4060" y="4120"/>
                    <a:pt x="3652" y="4120"/>
                  </a:cubicBezTo>
                  <a:cubicBezTo>
                    <a:pt x="2268" y="4120"/>
                    <a:pt x="1110" y="3136"/>
                    <a:pt x="1" y="2034"/>
                  </a:cubicBezTo>
                  <a:lnTo>
                    <a:pt x="1" y="2034"/>
                  </a:lnTo>
                  <a:cubicBezTo>
                    <a:pt x="10" y="2130"/>
                    <a:pt x="21" y="2236"/>
                    <a:pt x="34" y="2361"/>
                  </a:cubicBezTo>
                  <a:cubicBezTo>
                    <a:pt x="1158" y="3587"/>
                    <a:pt x="3145" y="5723"/>
                    <a:pt x="4686" y="5723"/>
                  </a:cubicBezTo>
                  <a:cubicBezTo>
                    <a:pt x="5017" y="5723"/>
                    <a:pt x="5327" y="5624"/>
                    <a:pt x="5604" y="5397"/>
                  </a:cubicBezTo>
                  <a:cubicBezTo>
                    <a:pt x="7147" y="4135"/>
                    <a:pt x="8228" y="2255"/>
                    <a:pt x="8487" y="275"/>
                  </a:cubicBezTo>
                  <a:cubicBezTo>
                    <a:pt x="8502" y="178"/>
                    <a:pt x="8487" y="87"/>
                    <a:pt x="8459" y="1"/>
                  </a:cubicBezTo>
                  <a:close/>
                </a:path>
              </a:pathLst>
            </a:custGeom>
            <a:solidFill>
              <a:srgbClr val="1F2E56">
                <a:alpha val="1450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0" name="Google Shape;1370;p1"/>
            <p:cNvSpPr/>
            <p:nvPr/>
          </p:nvSpPr>
          <p:spPr>
            <a:xfrm>
              <a:off x="5349013" y="2241668"/>
              <a:ext cx="276360" cy="365330"/>
            </a:xfrm>
            <a:custGeom>
              <a:rect b="b" l="l" r="r" t="t"/>
              <a:pathLst>
                <a:path extrusionOk="0" h="3827" w="2895">
                  <a:moveTo>
                    <a:pt x="1597" y="1"/>
                  </a:moveTo>
                  <a:cubicBezTo>
                    <a:pt x="380" y="788"/>
                    <a:pt x="1" y="2620"/>
                    <a:pt x="804" y="3826"/>
                  </a:cubicBezTo>
                  <a:cubicBezTo>
                    <a:pt x="1034" y="3653"/>
                    <a:pt x="1367" y="3470"/>
                    <a:pt x="1597" y="3297"/>
                  </a:cubicBezTo>
                  <a:cubicBezTo>
                    <a:pt x="1327" y="2798"/>
                    <a:pt x="1486" y="2081"/>
                    <a:pt x="1693" y="1558"/>
                  </a:cubicBezTo>
                  <a:cubicBezTo>
                    <a:pt x="1904" y="1029"/>
                    <a:pt x="2356" y="606"/>
                    <a:pt x="2895" y="429"/>
                  </a:cubicBezTo>
                  <a:cubicBezTo>
                    <a:pt x="2672" y="232"/>
                    <a:pt x="2486" y="216"/>
                    <a:pt x="2303" y="216"/>
                  </a:cubicBezTo>
                  <a:cubicBezTo>
                    <a:pt x="2267" y="216"/>
                    <a:pt x="2231" y="217"/>
                    <a:pt x="2196" y="217"/>
                  </a:cubicBezTo>
                  <a:cubicBezTo>
                    <a:pt x="2011" y="217"/>
                    <a:pt x="1823" y="200"/>
                    <a:pt x="1597"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1" name="Google Shape;1371;p1"/>
            <p:cNvSpPr/>
            <p:nvPr/>
          </p:nvSpPr>
          <p:spPr>
            <a:xfrm>
              <a:off x="5747228" y="3390207"/>
              <a:ext cx="215647" cy="220038"/>
            </a:xfrm>
            <a:custGeom>
              <a:rect b="b" l="l" r="r" t="t"/>
              <a:pathLst>
                <a:path extrusionOk="0" h="2305" w="2259">
                  <a:moveTo>
                    <a:pt x="1409" y="1"/>
                  </a:moveTo>
                  <a:cubicBezTo>
                    <a:pt x="914" y="260"/>
                    <a:pt x="495" y="606"/>
                    <a:pt x="1" y="871"/>
                  </a:cubicBezTo>
                  <a:cubicBezTo>
                    <a:pt x="298" y="1524"/>
                    <a:pt x="688" y="2255"/>
                    <a:pt x="1279" y="2303"/>
                  </a:cubicBezTo>
                  <a:cubicBezTo>
                    <a:pt x="1293" y="2304"/>
                    <a:pt x="1308" y="2304"/>
                    <a:pt x="1323" y="2304"/>
                  </a:cubicBezTo>
                  <a:cubicBezTo>
                    <a:pt x="1772" y="2304"/>
                    <a:pt x="2193" y="1813"/>
                    <a:pt x="2225" y="1231"/>
                  </a:cubicBezTo>
                  <a:cubicBezTo>
                    <a:pt x="2259" y="635"/>
                    <a:pt x="1870" y="54"/>
                    <a:pt x="1409"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2" name="Google Shape;1372;p1"/>
            <p:cNvSpPr/>
            <p:nvPr/>
          </p:nvSpPr>
          <p:spPr>
            <a:xfrm>
              <a:off x="5688527" y="2212938"/>
              <a:ext cx="976758" cy="1133506"/>
            </a:xfrm>
            <a:custGeom>
              <a:rect b="b" l="l" r="r" t="t"/>
              <a:pathLst>
                <a:path extrusionOk="0" h="11874" w="10232">
                  <a:moveTo>
                    <a:pt x="6078" y="0"/>
                  </a:moveTo>
                  <a:cubicBezTo>
                    <a:pt x="3734" y="0"/>
                    <a:pt x="1671" y="1089"/>
                    <a:pt x="1" y="2810"/>
                  </a:cubicBezTo>
                  <a:cubicBezTo>
                    <a:pt x="563" y="5973"/>
                    <a:pt x="1625" y="9043"/>
                    <a:pt x="3144" y="11873"/>
                  </a:cubicBezTo>
                  <a:cubicBezTo>
                    <a:pt x="4715" y="9486"/>
                    <a:pt x="7487" y="7698"/>
                    <a:pt x="10231" y="6905"/>
                  </a:cubicBezTo>
                  <a:cubicBezTo>
                    <a:pt x="9088" y="4660"/>
                    <a:pt x="7959" y="2498"/>
                    <a:pt x="6815" y="259"/>
                  </a:cubicBezTo>
                  <a:cubicBezTo>
                    <a:pt x="6742" y="115"/>
                    <a:pt x="6594" y="13"/>
                    <a:pt x="6431" y="9"/>
                  </a:cubicBezTo>
                  <a:cubicBezTo>
                    <a:pt x="6312" y="3"/>
                    <a:pt x="6195" y="0"/>
                    <a:pt x="6078"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3" name="Google Shape;1373;p1"/>
            <p:cNvSpPr/>
            <p:nvPr/>
          </p:nvSpPr>
          <p:spPr>
            <a:xfrm>
              <a:off x="5794475" y="2212842"/>
              <a:ext cx="870797" cy="997378"/>
            </a:xfrm>
            <a:custGeom>
              <a:rect b="b" l="l" r="r" t="t"/>
              <a:pathLst>
                <a:path extrusionOk="0" h="10448" w="9122">
                  <a:moveTo>
                    <a:pt x="4959" y="1"/>
                  </a:moveTo>
                  <a:cubicBezTo>
                    <a:pt x="3113" y="1"/>
                    <a:pt x="1444" y="684"/>
                    <a:pt x="0" y="1811"/>
                  </a:cubicBezTo>
                  <a:cubicBezTo>
                    <a:pt x="938" y="4849"/>
                    <a:pt x="1894" y="7728"/>
                    <a:pt x="3181" y="10448"/>
                  </a:cubicBezTo>
                  <a:cubicBezTo>
                    <a:pt x="4778" y="8780"/>
                    <a:pt x="6954" y="7531"/>
                    <a:pt x="9121" y="6906"/>
                  </a:cubicBezTo>
                  <a:cubicBezTo>
                    <a:pt x="7978" y="4661"/>
                    <a:pt x="6849" y="2499"/>
                    <a:pt x="5705" y="260"/>
                  </a:cubicBezTo>
                  <a:cubicBezTo>
                    <a:pt x="5632" y="116"/>
                    <a:pt x="5484" y="14"/>
                    <a:pt x="5321" y="10"/>
                  </a:cubicBezTo>
                  <a:cubicBezTo>
                    <a:pt x="5199" y="4"/>
                    <a:pt x="5079" y="1"/>
                    <a:pt x="495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4" name="Google Shape;1374;p1"/>
            <p:cNvSpPr/>
            <p:nvPr/>
          </p:nvSpPr>
          <p:spPr>
            <a:xfrm>
              <a:off x="5988524" y="2871918"/>
              <a:ext cx="742783" cy="698776"/>
            </a:xfrm>
            <a:custGeom>
              <a:rect b="b" l="l" r="r" t="t"/>
              <a:pathLst>
                <a:path extrusionOk="0" h="7320" w="7781">
                  <a:moveTo>
                    <a:pt x="7088" y="1"/>
                  </a:moveTo>
                  <a:cubicBezTo>
                    <a:pt x="4215" y="726"/>
                    <a:pt x="1159" y="2240"/>
                    <a:pt x="1" y="4969"/>
                  </a:cubicBezTo>
                  <a:cubicBezTo>
                    <a:pt x="414" y="5801"/>
                    <a:pt x="913" y="6590"/>
                    <a:pt x="1476" y="7320"/>
                  </a:cubicBezTo>
                  <a:cubicBezTo>
                    <a:pt x="2889" y="4446"/>
                    <a:pt x="5123" y="2394"/>
                    <a:pt x="7780" y="770"/>
                  </a:cubicBezTo>
                  <a:cubicBezTo>
                    <a:pt x="7531" y="491"/>
                    <a:pt x="7430" y="404"/>
                    <a:pt x="7088"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1"/>
            <p:cNvSpPr/>
            <p:nvPr/>
          </p:nvSpPr>
          <p:spPr>
            <a:xfrm>
              <a:off x="5988524" y="3178310"/>
              <a:ext cx="233498" cy="392345"/>
            </a:xfrm>
            <a:custGeom>
              <a:rect b="b" l="l" r="r" t="t"/>
              <a:pathLst>
                <a:path extrusionOk="0" h="4110" w="2446">
                  <a:moveTo>
                    <a:pt x="1135" y="0"/>
                  </a:moveTo>
                  <a:cubicBezTo>
                    <a:pt x="669" y="519"/>
                    <a:pt x="279" y="1106"/>
                    <a:pt x="1" y="1759"/>
                  </a:cubicBezTo>
                  <a:cubicBezTo>
                    <a:pt x="414" y="2591"/>
                    <a:pt x="913" y="3380"/>
                    <a:pt x="1476" y="4110"/>
                  </a:cubicBezTo>
                  <a:cubicBezTo>
                    <a:pt x="1764" y="3524"/>
                    <a:pt x="2095" y="2981"/>
                    <a:pt x="2446" y="2462"/>
                  </a:cubicBezTo>
                  <a:cubicBezTo>
                    <a:pt x="1975" y="1668"/>
                    <a:pt x="1552" y="842"/>
                    <a:pt x="113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6" name="Google Shape;1376;p1"/>
            <p:cNvSpPr/>
            <p:nvPr/>
          </p:nvSpPr>
          <p:spPr>
            <a:xfrm>
              <a:off x="6129312" y="2890435"/>
              <a:ext cx="1420445" cy="1271145"/>
            </a:xfrm>
            <a:custGeom>
              <a:rect b="b" l="l" r="r" t="t"/>
              <a:pathLst>
                <a:path extrusionOk="0" h="13316" w="14880">
                  <a:moveTo>
                    <a:pt x="9827" y="0"/>
                  </a:moveTo>
                  <a:cubicBezTo>
                    <a:pt x="9766" y="0"/>
                    <a:pt x="9706" y="1"/>
                    <a:pt x="9645" y="4"/>
                  </a:cubicBezTo>
                  <a:cubicBezTo>
                    <a:pt x="8565" y="52"/>
                    <a:pt x="7531" y="436"/>
                    <a:pt x="6517" y="816"/>
                  </a:cubicBezTo>
                  <a:cubicBezTo>
                    <a:pt x="6431" y="715"/>
                    <a:pt x="6369" y="643"/>
                    <a:pt x="6305" y="576"/>
                  </a:cubicBezTo>
                  <a:cubicBezTo>
                    <a:pt x="3648" y="2200"/>
                    <a:pt x="1414" y="4252"/>
                    <a:pt x="1" y="7126"/>
                  </a:cubicBezTo>
                  <a:cubicBezTo>
                    <a:pt x="2495" y="10364"/>
                    <a:pt x="6325" y="12580"/>
                    <a:pt x="10362" y="13316"/>
                  </a:cubicBezTo>
                  <a:cubicBezTo>
                    <a:pt x="10852" y="12897"/>
                    <a:pt x="11198" y="12191"/>
                    <a:pt x="11482" y="11615"/>
                  </a:cubicBezTo>
                  <a:cubicBezTo>
                    <a:pt x="11765" y="11032"/>
                    <a:pt x="11770" y="10269"/>
                    <a:pt x="11318" y="9812"/>
                  </a:cubicBezTo>
                  <a:cubicBezTo>
                    <a:pt x="11129" y="9619"/>
                    <a:pt x="10856" y="9525"/>
                    <a:pt x="10588" y="9525"/>
                  </a:cubicBezTo>
                  <a:cubicBezTo>
                    <a:pt x="10213" y="9525"/>
                    <a:pt x="9847" y="9709"/>
                    <a:pt x="9732" y="10067"/>
                  </a:cubicBezTo>
                  <a:cubicBezTo>
                    <a:pt x="8305" y="8674"/>
                    <a:pt x="6580" y="6972"/>
                    <a:pt x="5152" y="5578"/>
                  </a:cubicBezTo>
                  <a:lnTo>
                    <a:pt x="5152" y="5578"/>
                  </a:lnTo>
                  <a:cubicBezTo>
                    <a:pt x="5475" y="5667"/>
                    <a:pt x="5814" y="5708"/>
                    <a:pt x="6160" y="5708"/>
                  </a:cubicBezTo>
                  <a:cubicBezTo>
                    <a:pt x="7281" y="5708"/>
                    <a:pt x="8468" y="5281"/>
                    <a:pt x="9386" y="4708"/>
                  </a:cubicBezTo>
                  <a:cubicBezTo>
                    <a:pt x="9765" y="5866"/>
                    <a:pt x="10328" y="7303"/>
                    <a:pt x="10708" y="8461"/>
                  </a:cubicBezTo>
                  <a:cubicBezTo>
                    <a:pt x="11905" y="8390"/>
                    <a:pt x="13471" y="8231"/>
                    <a:pt x="14667" y="8155"/>
                  </a:cubicBezTo>
                  <a:cubicBezTo>
                    <a:pt x="14879" y="7649"/>
                    <a:pt x="14759" y="6900"/>
                    <a:pt x="14451" y="6448"/>
                  </a:cubicBezTo>
                  <a:cubicBezTo>
                    <a:pt x="14144" y="5999"/>
                    <a:pt x="13613" y="5717"/>
                    <a:pt x="13069" y="5717"/>
                  </a:cubicBezTo>
                  <a:cubicBezTo>
                    <a:pt x="13061" y="5717"/>
                    <a:pt x="13052" y="5717"/>
                    <a:pt x="13043" y="5718"/>
                  </a:cubicBezTo>
                  <a:cubicBezTo>
                    <a:pt x="13231" y="4968"/>
                    <a:pt x="13187" y="4118"/>
                    <a:pt x="13197" y="3344"/>
                  </a:cubicBezTo>
                  <a:cubicBezTo>
                    <a:pt x="13207" y="2570"/>
                    <a:pt x="13024" y="1767"/>
                    <a:pt x="12548" y="1162"/>
                  </a:cubicBezTo>
                  <a:cubicBezTo>
                    <a:pt x="11918" y="354"/>
                    <a:pt x="10854" y="0"/>
                    <a:pt x="9827"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7" name="Google Shape;1377;p1"/>
            <p:cNvSpPr/>
            <p:nvPr/>
          </p:nvSpPr>
          <p:spPr>
            <a:xfrm>
              <a:off x="7168277" y="3618903"/>
              <a:ext cx="349674" cy="78374"/>
            </a:xfrm>
            <a:custGeom>
              <a:rect b="b" l="l" r="r" t="t"/>
              <a:pathLst>
                <a:path extrusionOk="0" h="821" w="3663">
                  <a:moveTo>
                    <a:pt x="1771" y="0"/>
                  </a:moveTo>
                  <a:cubicBezTo>
                    <a:pt x="1075" y="0"/>
                    <a:pt x="430" y="244"/>
                    <a:pt x="0" y="820"/>
                  </a:cubicBezTo>
                  <a:cubicBezTo>
                    <a:pt x="1129" y="743"/>
                    <a:pt x="2538" y="603"/>
                    <a:pt x="3662" y="532"/>
                  </a:cubicBezTo>
                  <a:cubicBezTo>
                    <a:pt x="3070" y="199"/>
                    <a:pt x="2399" y="0"/>
                    <a:pt x="1771" y="0"/>
                  </a:cubicBezTo>
                  <a:close/>
                </a:path>
              </a:pathLst>
            </a:custGeom>
            <a:solidFill>
              <a:srgbClr val="1F2E56">
                <a:alpha val="2627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1"/>
            <p:cNvSpPr/>
            <p:nvPr/>
          </p:nvSpPr>
          <p:spPr>
            <a:xfrm>
              <a:off x="5540389" y="2402691"/>
              <a:ext cx="387763" cy="1082720"/>
            </a:xfrm>
            <a:custGeom>
              <a:rect b="b" l="l" r="r" t="t"/>
              <a:pathLst>
                <a:path extrusionOk="0" h="11342" w="4062">
                  <a:moveTo>
                    <a:pt x="2048" y="1"/>
                  </a:moveTo>
                  <a:cubicBezTo>
                    <a:pt x="1063" y="918"/>
                    <a:pt x="505" y="2279"/>
                    <a:pt x="347" y="3634"/>
                  </a:cubicBezTo>
                  <a:cubicBezTo>
                    <a:pt x="159" y="5243"/>
                    <a:pt x="0" y="6440"/>
                    <a:pt x="284" y="8035"/>
                  </a:cubicBezTo>
                  <a:cubicBezTo>
                    <a:pt x="451" y="8953"/>
                    <a:pt x="957" y="10237"/>
                    <a:pt x="1662" y="11020"/>
                  </a:cubicBezTo>
                  <a:cubicBezTo>
                    <a:pt x="1854" y="11231"/>
                    <a:pt x="2122" y="11342"/>
                    <a:pt x="2396" y="11342"/>
                  </a:cubicBezTo>
                  <a:cubicBezTo>
                    <a:pt x="2534" y="11342"/>
                    <a:pt x="2674" y="11314"/>
                    <a:pt x="2807" y="11255"/>
                  </a:cubicBezTo>
                  <a:cubicBezTo>
                    <a:pt x="3239" y="11058"/>
                    <a:pt x="3725" y="10832"/>
                    <a:pt x="4061" y="10703"/>
                  </a:cubicBezTo>
                  <a:cubicBezTo>
                    <a:pt x="3676" y="10078"/>
                    <a:pt x="3421" y="9366"/>
                    <a:pt x="3277" y="8617"/>
                  </a:cubicBezTo>
                  <a:cubicBezTo>
                    <a:pt x="3018" y="7267"/>
                    <a:pt x="3143" y="5806"/>
                    <a:pt x="3614" y="4551"/>
                  </a:cubicBezTo>
                  <a:cubicBezTo>
                    <a:pt x="3514" y="2836"/>
                    <a:pt x="3062" y="1192"/>
                    <a:pt x="2048"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9" name="Google Shape;1379;p1"/>
            <p:cNvSpPr/>
            <p:nvPr/>
          </p:nvSpPr>
          <p:spPr>
            <a:xfrm>
              <a:off x="6889374" y="1935563"/>
              <a:ext cx="202378" cy="240562"/>
            </a:xfrm>
            <a:custGeom>
              <a:rect b="b" l="l" r="r" t="t"/>
              <a:pathLst>
                <a:path extrusionOk="0" h="2520" w="2120">
                  <a:moveTo>
                    <a:pt x="1024" y="0"/>
                  </a:moveTo>
                  <a:cubicBezTo>
                    <a:pt x="990" y="0"/>
                    <a:pt x="957" y="3"/>
                    <a:pt x="923" y="7"/>
                  </a:cubicBezTo>
                  <a:cubicBezTo>
                    <a:pt x="520" y="65"/>
                    <a:pt x="216" y="426"/>
                    <a:pt x="101" y="814"/>
                  </a:cubicBezTo>
                  <a:cubicBezTo>
                    <a:pt x="1" y="1156"/>
                    <a:pt x="20" y="1516"/>
                    <a:pt x="54" y="1872"/>
                  </a:cubicBezTo>
                  <a:cubicBezTo>
                    <a:pt x="63" y="1983"/>
                    <a:pt x="112" y="2092"/>
                    <a:pt x="193" y="2170"/>
                  </a:cubicBezTo>
                  <a:cubicBezTo>
                    <a:pt x="318" y="2290"/>
                    <a:pt x="534" y="2438"/>
                    <a:pt x="870" y="2496"/>
                  </a:cubicBezTo>
                  <a:cubicBezTo>
                    <a:pt x="969" y="2513"/>
                    <a:pt x="1068" y="2519"/>
                    <a:pt x="1164" y="2519"/>
                  </a:cubicBezTo>
                  <a:cubicBezTo>
                    <a:pt x="1321" y="2519"/>
                    <a:pt x="1469" y="2501"/>
                    <a:pt x="1591" y="2478"/>
                  </a:cubicBezTo>
                  <a:cubicBezTo>
                    <a:pt x="1788" y="2444"/>
                    <a:pt x="1942" y="2290"/>
                    <a:pt x="1986" y="2092"/>
                  </a:cubicBezTo>
                  <a:cubicBezTo>
                    <a:pt x="2068" y="1689"/>
                    <a:pt x="2120" y="1280"/>
                    <a:pt x="2019" y="881"/>
                  </a:cubicBezTo>
                  <a:cubicBezTo>
                    <a:pt x="1898" y="424"/>
                    <a:pt x="1488" y="0"/>
                    <a:pt x="1024" y="0"/>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0" name="Google Shape;1380;p1"/>
            <p:cNvSpPr/>
            <p:nvPr/>
          </p:nvSpPr>
          <p:spPr>
            <a:xfrm>
              <a:off x="5735392" y="2660403"/>
              <a:ext cx="192736" cy="809415"/>
            </a:xfrm>
            <a:custGeom>
              <a:rect b="b" l="l" r="r" t="t"/>
              <a:pathLst>
                <a:path extrusionOk="0" h="8479" w="2019">
                  <a:moveTo>
                    <a:pt x="1302" y="1"/>
                  </a:moveTo>
                  <a:cubicBezTo>
                    <a:pt x="0" y="2722"/>
                    <a:pt x="34" y="5744"/>
                    <a:pt x="932" y="8478"/>
                  </a:cubicBezTo>
                  <a:cubicBezTo>
                    <a:pt x="1316" y="8301"/>
                    <a:pt x="1724" y="8118"/>
                    <a:pt x="2018" y="8003"/>
                  </a:cubicBezTo>
                  <a:cubicBezTo>
                    <a:pt x="1633" y="7378"/>
                    <a:pt x="1378" y="6666"/>
                    <a:pt x="1234" y="5917"/>
                  </a:cubicBezTo>
                  <a:cubicBezTo>
                    <a:pt x="975" y="4567"/>
                    <a:pt x="1100" y="3106"/>
                    <a:pt x="1571" y="1851"/>
                  </a:cubicBezTo>
                  <a:cubicBezTo>
                    <a:pt x="1533" y="1217"/>
                    <a:pt x="1446" y="593"/>
                    <a:pt x="1302"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1"/>
            <p:cNvSpPr/>
            <p:nvPr/>
          </p:nvSpPr>
          <p:spPr>
            <a:xfrm>
              <a:off x="5354549" y="1459367"/>
              <a:ext cx="1108482" cy="975028"/>
            </a:xfrm>
            <a:custGeom>
              <a:rect b="b" l="l" r="r" t="t"/>
              <a:pathLst>
                <a:path extrusionOk="0" h="10214" w="11612">
                  <a:moveTo>
                    <a:pt x="7109" y="0"/>
                  </a:moveTo>
                  <a:cubicBezTo>
                    <a:pt x="5316" y="0"/>
                    <a:pt x="2520" y="1203"/>
                    <a:pt x="1366" y="2492"/>
                  </a:cubicBezTo>
                  <a:cubicBezTo>
                    <a:pt x="178" y="3823"/>
                    <a:pt x="1" y="5155"/>
                    <a:pt x="520" y="6861"/>
                  </a:cubicBezTo>
                  <a:cubicBezTo>
                    <a:pt x="1236" y="9192"/>
                    <a:pt x="3074" y="10214"/>
                    <a:pt x="5033" y="10214"/>
                  </a:cubicBezTo>
                  <a:cubicBezTo>
                    <a:pt x="6845" y="10214"/>
                    <a:pt x="8761" y="9339"/>
                    <a:pt x="9988" y="7817"/>
                  </a:cubicBezTo>
                  <a:cubicBezTo>
                    <a:pt x="11463" y="5986"/>
                    <a:pt x="11612" y="3060"/>
                    <a:pt x="9982" y="1368"/>
                  </a:cubicBezTo>
                  <a:cubicBezTo>
                    <a:pt x="9079" y="431"/>
                    <a:pt x="8560" y="52"/>
                    <a:pt x="7262" y="3"/>
                  </a:cubicBezTo>
                  <a:cubicBezTo>
                    <a:pt x="7212" y="1"/>
                    <a:pt x="7161" y="0"/>
                    <a:pt x="7109"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2" name="Google Shape;1382;p1"/>
            <p:cNvSpPr/>
            <p:nvPr/>
          </p:nvSpPr>
          <p:spPr>
            <a:xfrm>
              <a:off x="5354549" y="1599964"/>
              <a:ext cx="544695" cy="834225"/>
            </a:xfrm>
            <a:custGeom>
              <a:rect b="b" l="l" r="r" t="t"/>
              <a:pathLst>
                <a:path extrusionOk="0" h="8739" w="5706">
                  <a:moveTo>
                    <a:pt x="2635" y="1"/>
                  </a:moveTo>
                  <a:lnTo>
                    <a:pt x="2635" y="1"/>
                  </a:lnTo>
                  <a:cubicBezTo>
                    <a:pt x="2125" y="318"/>
                    <a:pt x="1683" y="668"/>
                    <a:pt x="1366" y="1019"/>
                  </a:cubicBezTo>
                  <a:cubicBezTo>
                    <a:pt x="178" y="2350"/>
                    <a:pt x="1" y="3682"/>
                    <a:pt x="520" y="5388"/>
                  </a:cubicBezTo>
                  <a:cubicBezTo>
                    <a:pt x="1236" y="7718"/>
                    <a:pt x="3077" y="8738"/>
                    <a:pt x="5035" y="8738"/>
                  </a:cubicBezTo>
                  <a:cubicBezTo>
                    <a:pt x="5257" y="8738"/>
                    <a:pt x="5481" y="8725"/>
                    <a:pt x="5705" y="8699"/>
                  </a:cubicBezTo>
                  <a:cubicBezTo>
                    <a:pt x="4855" y="8353"/>
                    <a:pt x="4086" y="7766"/>
                    <a:pt x="3447" y="6810"/>
                  </a:cubicBezTo>
                  <a:cubicBezTo>
                    <a:pt x="2034" y="4922"/>
                    <a:pt x="1582" y="2072"/>
                    <a:pt x="2635" y="1"/>
                  </a:cubicBezTo>
                  <a:close/>
                </a:path>
              </a:pathLst>
            </a:custGeom>
            <a:solidFill>
              <a:srgbClr val="1F2E56">
                <a:alpha val="2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3" name="Google Shape;1383;p1"/>
            <p:cNvSpPr/>
            <p:nvPr/>
          </p:nvSpPr>
          <p:spPr>
            <a:xfrm>
              <a:off x="5297757" y="1976988"/>
              <a:ext cx="267097" cy="274925"/>
            </a:xfrm>
            <a:custGeom>
              <a:rect b="b" l="l" r="r" t="t"/>
              <a:pathLst>
                <a:path extrusionOk="0" h="2880" w="2798">
                  <a:moveTo>
                    <a:pt x="1245" y="1"/>
                  </a:moveTo>
                  <a:cubicBezTo>
                    <a:pt x="995" y="159"/>
                    <a:pt x="731" y="294"/>
                    <a:pt x="480" y="453"/>
                  </a:cubicBezTo>
                  <a:cubicBezTo>
                    <a:pt x="0" y="751"/>
                    <a:pt x="52" y="1553"/>
                    <a:pt x="289" y="2062"/>
                  </a:cubicBezTo>
                  <a:cubicBezTo>
                    <a:pt x="529" y="2572"/>
                    <a:pt x="668" y="2798"/>
                    <a:pt x="1221" y="2880"/>
                  </a:cubicBezTo>
                  <a:cubicBezTo>
                    <a:pt x="1533" y="2851"/>
                    <a:pt x="2081" y="2610"/>
                    <a:pt x="2394" y="2576"/>
                  </a:cubicBezTo>
                  <a:cubicBezTo>
                    <a:pt x="2797" y="1606"/>
                    <a:pt x="2239" y="352"/>
                    <a:pt x="1245"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1"/>
            <p:cNvSpPr/>
            <p:nvPr/>
          </p:nvSpPr>
          <p:spPr>
            <a:xfrm>
              <a:off x="5617894" y="1613327"/>
              <a:ext cx="723977" cy="612097"/>
            </a:xfrm>
            <a:custGeom>
              <a:rect b="b" l="l" r="r" t="t"/>
              <a:pathLst>
                <a:path extrusionOk="0" h="6412" w="7584">
                  <a:moveTo>
                    <a:pt x="4433" y="0"/>
                  </a:moveTo>
                  <a:cubicBezTo>
                    <a:pt x="2936" y="0"/>
                    <a:pt x="1298" y="852"/>
                    <a:pt x="649" y="2152"/>
                  </a:cubicBezTo>
                  <a:cubicBezTo>
                    <a:pt x="0" y="3450"/>
                    <a:pt x="597" y="5186"/>
                    <a:pt x="1837" y="5940"/>
                  </a:cubicBezTo>
                  <a:cubicBezTo>
                    <a:pt x="2360" y="6260"/>
                    <a:pt x="2965" y="6411"/>
                    <a:pt x="3575" y="6411"/>
                  </a:cubicBezTo>
                  <a:cubicBezTo>
                    <a:pt x="4411" y="6411"/>
                    <a:pt x="5257" y="6129"/>
                    <a:pt x="5921" y="5612"/>
                  </a:cubicBezTo>
                  <a:cubicBezTo>
                    <a:pt x="6983" y="4782"/>
                    <a:pt x="7584" y="3325"/>
                    <a:pt x="7229" y="2023"/>
                  </a:cubicBezTo>
                  <a:cubicBezTo>
                    <a:pt x="6837" y="596"/>
                    <a:pt x="5684" y="0"/>
                    <a:pt x="443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5" name="Google Shape;1385;p1"/>
            <p:cNvSpPr/>
            <p:nvPr/>
          </p:nvSpPr>
          <p:spPr>
            <a:xfrm>
              <a:off x="5784358" y="1618767"/>
              <a:ext cx="303853" cy="606560"/>
            </a:xfrm>
            <a:custGeom>
              <a:rect b="b" l="l" r="r" t="t"/>
              <a:pathLst>
                <a:path extrusionOk="0" h="6354" w="3183">
                  <a:moveTo>
                    <a:pt x="1996" y="1"/>
                  </a:moveTo>
                  <a:lnTo>
                    <a:pt x="1996" y="1"/>
                  </a:lnTo>
                  <a:cubicBezTo>
                    <a:pt x="1308" y="116"/>
                    <a:pt x="621" y="394"/>
                    <a:pt x="53" y="798"/>
                  </a:cubicBezTo>
                  <a:cubicBezTo>
                    <a:pt x="0" y="1226"/>
                    <a:pt x="140" y="1678"/>
                    <a:pt x="443" y="1990"/>
                  </a:cubicBezTo>
                  <a:cubicBezTo>
                    <a:pt x="827" y="2399"/>
                    <a:pt x="1462" y="2601"/>
                    <a:pt x="1654" y="3129"/>
                  </a:cubicBezTo>
                  <a:cubicBezTo>
                    <a:pt x="1817" y="3576"/>
                    <a:pt x="1582" y="4062"/>
                    <a:pt x="1356" y="4484"/>
                  </a:cubicBezTo>
                  <a:cubicBezTo>
                    <a:pt x="1063" y="5018"/>
                    <a:pt x="774" y="5551"/>
                    <a:pt x="481" y="6085"/>
                  </a:cubicBezTo>
                  <a:cubicBezTo>
                    <a:pt x="894" y="6262"/>
                    <a:pt x="1342" y="6349"/>
                    <a:pt x="1798" y="6354"/>
                  </a:cubicBezTo>
                  <a:cubicBezTo>
                    <a:pt x="2524" y="5344"/>
                    <a:pt x="3182" y="4182"/>
                    <a:pt x="2850" y="3013"/>
                  </a:cubicBezTo>
                  <a:cubicBezTo>
                    <a:pt x="2721" y="2563"/>
                    <a:pt x="2451" y="2163"/>
                    <a:pt x="2221" y="1749"/>
                  </a:cubicBezTo>
                  <a:cubicBezTo>
                    <a:pt x="1996" y="1336"/>
                    <a:pt x="1808" y="875"/>
                    <a:pt x="1861" y="409"/>
                  </a:cubicBezTo>
                  <a:cubicBezTo>
                    <a:pt x="1880" y="265"/>
                    <a:pt x="1928" y="130"/>
                    <a:pt x="1996"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6" name="Google Shape;1386;p1"/>
            <p:cNvSpPr/>
            <p:nvPr/>
          </p:nvSpPr>
          <p:spPr>
            <a:xfrm>
              <a:off x="5955976" y="1613327"/>
              <a:ext cx="241899" cy="612001"/>
            </a:xfrm>
            <a:custGeom>
              <a:rect b="b" l="l" r="r" t="t"/>
              <a:pathLst>
                <a:path extrusionOk="0" h="6411" w="2534">
                  <a:moveTo>
                    <a:pt x="881" y="1"/>
                  </a:moveTo>
                  <a:cubicBezTo>
                    <a:pt x="655" y="1"/>
                    <a:pt x="426" y="20"/>
                    <a:pt x="198" y="58"/>
                  </a:cubicBezTo>
                  <a:cubicBezTo>
                    <a:pt x="130" y="187"/>
                    <a:pt x="82" y="322"/>
                    <a:pt x="63" y="466"/>
                  </a:cubicBezTo>
                  <a:cubicBezTo>
                    <a:pt x="10" y="932"/>
                    <a:pt x="198" y="1393"/>
                    <a:pt x="423" y="1806"/>
                  </a:cubicBezTo>
                  <a:cubicBezTo>
                    <a:pt x="653" y="2220"/>
                    <a:pt x="923" y="2620"/>
                    <a:pt x="1052" y="3070"/>
                  </a:cubicBezTo>
                  <a:cubicBezTo>
                    <a:pt x="1384" y="4239"/>
                    <a:pt x="726" y="5401"/>
                    <a:pt x="0" y="6411"/>
                  </a:cubicBezTo>
                  <a:cubicBezTo>
                    <a:pt x="307" y="6411"/>
                    <a:pt x="620" y="6377"/>
                    <a:pt x="923" y="6304"/>
                  </a:cubicBezTo>
                  <a:cubicBezTo>
                    <a:pt x="1802" y="5526"/>
                    <a:pt x="2533" y="4321"/>
                    <a:pt x="2389" y="3263"/>
                  </a:cubicBezTo>
                  <a:cubicBezTo>
                    <a:pt x="2297" y="2580"/>
                    <a:pt x="1995" y="1932"/>
                    <a:pt x="1922" y="1245"/>
                  </a:cubicBezTo>
                  <a:cubicBezTo>
                    <a:pt x="1884" y="899"/>
                    <a:pt x="1928" y="524"/>
                    <a:pt x="2061" y="202"/>
                  </a:cubicBezTo>
                  <a:cubicBezTo>
                    <a:pt x="1692" y="65"/>
                    <a:pt x="1292" y="1"/>
                    <a:pt x="88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7" name="Google Shape;1387;p1"/>
            <p:cNvSpPr/>
            <p:nvPr/>
          </p:nvSpPr>
          <p:spPr>
            <a:xfrm>
              <a:off x="6017827" y="2397345"/>
              <a:ext cx="480456" cy="405901"/>
            </a:xfrm>
            <a:custGeom>
              <a:rect b="b" l="l" r="r" t="t"/>
              <a:pathLst>
                <a:path extrusionOk="0" h="4252" w="5033">
                  <a:moveTo>
                    <a:pt x="3465" y="0"/>
                  </a:moveTo>
                  <a:cubicBezTo>
                    <a:pt x="2152" y="0"/>
                    <a:pt x="847" y="597"/>
                    <a:pt x="1" y="1604"/>
                  </a:cubicBezTo>
                  <a:cubicBezTo>
                    <a:pt x="424" y="2411"/>
                    <a:pt x="919" y="3444"/>
                    <a:pt x="1347" y="4252"/>
                  </a:cubicBezTo>
                  <a:cubicBezTo>
                    <a:pt x="1993" y="3559"/>
                    <a:pt x="3012" y="2825"/>
                    <a:pt x="4429" y="2825"/>
                  </a:cubicBezTo>
                  <a:cubicBezTo>
                    <a:pt x="4623" y="2825"/>
                    <a:pt x="4824" y="2838"/>
                    <a:pt x="5033" y="2868"/>
                  </a:cubicBezTo>
                  <a:lnTo>
                    <a:pt x="3797" y="13"/>
                  </a:lnTo>
                  <a:cubicBezTo>
                    <a:pt x="3687" y="5"/>
                    <a:pt x="3576" y="0"/>
                    <a:pt x="3465"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8" name="Google Shape;1388;p1"/>
            <p:cNvSpPr/>
            <p:nvPr/>
          </p:nvSpPr>
          <p:spPr>
            <a:xfrm>
              <a:off x="5637557" y="1596814"/>
              <a:ext cx="696484" cy="645031"/>
            </a:xfrm>
            <a:custGeom>
              <a:rect b="b" l="l" r="r" t="t"/>
              <a:pathLst>
                <a:path extrusionOk="0" h="6757" w="7296">
                  <a:moveTo>
                    <a:pt x="4226" y="346"/>
                  </a:moveTo>
                  <a:cubicBezTo>
                    <a:pt x="4523" y="346"/>
                    <a:pt x="4816" y="384"/>
                    <a:pt x="5091" y="457"/>
                  </a:cubicBezTo>
                  <a:cubicBezTo>
                    <a:pt x="5297" y="509"/>
                    <a:pt x="5494" y="586"/>
                    <a:pt x="5672" y="688"/>
                  </a:cubicBezTo>
                  <a:cubicBezTo>
                    <a:pt x="5945" y="836"/>
                    <a:pt x="6186" y="1034"/>
                    <a:pt x="6388" y="1293"/>
                  </a:cubicBezTo>
                  <a:cubicBezTo>
                    <a:pt x="6590" y="1547"/>
                    <a:pt x="6748" y="1859"/>
                    <a:pt x="6854" y="2245"/>
                  </a:cubicBezTo>
                  <a:cubicBezTo>
                    <a:pt x="6921" y="2480"/>
                    <a:pt x="6950" y="2724"/>
                    <a:pt x="6950" y="2975"/>
                  </a:cubicBezTo>
                  <a:cubicBezTo>
                    <a:pt x="6950" y="3479"/>
                    <a:pt x="6821" y="3989"/>
                    <a:pt x="6584" y="4450"/>
                  </a:cubicBezTo>
                  <a:cubicBezTo>
                    <a:pt x="6349" y="4916"/>
                    <a:pt x="6013" y="5330"/>
                    <a:pt x="5604" y="5647"/>
                  </a:cubicBezTo>
                  <a:cubicBezTo>
                    <a:pt x="5293" y="5892"/>
                    <a:pt x="4932" y="6084"/>
                    <a:pt x="4547" y="6213"/>
                  </a:cubicBezTo>
                  <a:cubicBezTo>
                    <a:pt x="4168" y="6344"/>
                    <a:pt x="3764" y="6411"/>
                    <a:pt x="3365" y="6411"/>
                  </a:cubicBezTo>
                  <a:cubicBezTo>
                    <a:pt x="2784" y="6411"/>
                    <a:pt x="2212" y="6266"/>
                    <a:pt x="1717" y="5969"/>
                  </a:cubicBezTo>
                  <a:cubicBezTo>
                    <a:pt x="1298" y="5709"/>
                    <a:pt x="957" y="5335"/>
                    <a:pt x="722" y="4897"/>
                  </a:cubicBezTo>
                  <a:cubicBezTo>
                    <a:pt x="482" y="4465"/>
                    <a:pt x="352" y="3969"/>
                    <a:pt x="352" y="3489"/>
                  </a:cubicBezTo>
                  <a:cubicBezTo>
                    <a:pt x="352" y="3110"/>
                    <a:pt x="429" y="2739"/>
                    <a:pt x="597" y="2403"/>
                  </a:cubicBezTo>
                  <a:cubicBezTo>
                    <a:pt x="751" y="2095"/>
                    <a:pt x="962" y="1817"/>
                    <a:pt x="1217" y="1566"/>
                  </a:cubicBezTo>
                  <a:cubicBezTo>
                    <a:pt x="1602" y="1187"/>
                    <a:pt x="2086" y="884"/>
                    <a:pt x="2605" y="673"/>
                  </a:cubicBezTo>
                  <a:cubicBezTo>
                    <a:pt x="3130" y="462"/>
                    <a:pt x="3692" y="346"/>
                    <a:pt x="4226" y="346"/>
                  </a:cubicBezTo>
                  <a:close/>
                  <a:moveTo>
                    <a:pt x="4226" y="0"/>
                  </a:moveTo>
                  <a:cubicBezTo>
                    <a:pt x="3447" y="0"/>
                    <a:pt x="2634" y="221"/>
                    <a:pt x="1933" y="610"/>
                  </a:cubicBezTo>
                  <a:cubicBezTo>
                    <a:pt x="1582" y="803"/>
                    <a:pt x="1256" y="1043"/>
                    <a:pt x="977" y="1316"/>
                  </a:cubicBezTo>
                  <a:cubicBezTo>
                    <a:pt x="693" y="1591"/>
                    <a:pt x="458" y="1903"/>
                    <a:pt x="289" y="2249"/>
                  </a:cubicBezTo>
                  <a:cubicBezTo>
                    <a:pt x="92" y="2638"/>
                    <a:pt x="1" y="3061"/>
                    <a:pt x="1" y="3489"/>
                  </a:cubicBezTo>
                  <a:cubicBezTo>
                    <a:pt x="1" y="4032"/>
                    <a:pt x="150" y="4580"/>
                    <a:pt x="414" y="5065"/>
                  </a:cubicBezTo>
                  <a:cubicBezTo>
                    <a:pt x="679" y="5550"/>
                    <a:pt x="1063" y="5973"/>
                    <a:pt x="1538" y="6262"/>
                  </a:cubicBezTo>
                  <a:cubicBezTo>
                    <a:pt x="2092" y="6603"/>
                    <a:pt x="2726" y="6757"/>
                    <a:pt x="3365" y="6757"/>
                  </a:cubicBezTo>
                  <a:cubicBezTo>
                    <a:pt x="3802" y="6757"/>
                    <a:pt x="4244" y="6685"/>
                    <a:pt x="4663" y="6546"/>
                  </a:cubicBezTo>
                  <a:cubicBezTo>
                    <a:pt x="5076" y="6401"/>
                    <a:pt x="5475" y="6195"/>
                    <a:pt x="5821" y="5920"/>
                  </a:cubicBezTo>
                  <a:cubicBezTo>
                    <a:pt x="6267" y="5570"/>
                    <a:pt x="6637" y="5118"/>
                    <a:pt x="6892" y="4609"/>
                  </a:cubicBezTo>
                  <a:cubicBezTo>
                    <a:pt x="7152" y="4099"/>
                    <a:pt x="7296" y="3536"/>
                    <a:pt x="7296" y="2975"/>
                  </a:cubicBezTo>
                  <a:cubicBezTo>
                    <a:pt x="7296" y="2696"/>
                    <a:pt x="7262" y="2422"/>
                    <a:pt x="7190" y="2148"/>
                  </a:cubicBezTo>
                  <a:cubicBezTo>
                    <a:pt x="7085" y="1773"/>
                    <a:pt x="6930" y="1451"/>
                    <a:pt x="6739" y="1178"/>
                  </a:cubicBezTo>
                  <a:cubicBezTo>
                    <a:pt x="6446" y="764"/>
                    <a:pt x="6061" y="471"/>
                    <a:pt x="5628" y="278"/>
                  </a:cubicBezTo>
                  <a:cubicBezTo>
                    <a:pt x="5196" y="87"/>
                    <a:pt x="4716" y="0"/>
                    <a:pt x="422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9" name="Google Shape;1389;p1"/>
            <p:cNvSpPr/>
            <p:nvPr/>
          </p:nvSpPr>
          <p:spPr>
            <a:xfrm>
              <a:off x="6554920" y="3664432"/>
              <a:ext cx="250204" cy="218033"/>
            </a:xfrm>
            <a:custGeom>
              <a:rect b="b" l="l" r="r" t="t"/>
              <a:pathLst>
                <a:path extrusionOk="0" h="2284" w="2621">
                  <a:moveTo>
                    <a:pt x="1152" y="1"/>
                  </a:moveTo>
                  <a:cubicBezTo>
                    <a:pt x="739" y="1"/>
                    <a:pt x="344" y="207"/>
                    <a:pt x="140" y="694"/>
                  </a:cubicBezTo>
                  <a:cubicBezTo>
                    <a:pt x="1" y="1031"/>
                    <a:pt x="59" y="1448"/>
                    <a:pt x="309" y="1718"/>
                  </a:cubicBezTo>
                  <a:cubicBezTo>
                    <a:pt x="473" y="1900"/>
                    <a:pt x="703" y="2001"/>
                    <a:pt x="929" y="2097"/>
                  </a:cubicBezTo>
                  <a:cubicBezTo>
                    <a:pt x="1170" y="2196"/>
                    <a:pt x="1436" y="2283"/>
                    <a:pt x="1691" y="2283"/>
                  </a:cubicBezTo>
                  <a:cubicBezTo>
                    <a:pt x="1822" y="2283"/>
                    <a:pt x="1951" y="2260"/>
                    <a:pt x="2072" y="2202"/>
                  </a:cubicBezTo>
                  <a:cubicBezTo>
                    <a:pt x="2447" y="2025"/>
                    <a:pt x="2620" y="1554"/>
                    <a:pt x="2549" y="1146"/>
                  </a:cubicBezTo>
                  <a:cubicBezTo>
                    <a:pt x="2436" y="468"/>
                    <a:pt x="1773" y="1"/>
                    <a:pt x="1152" y="1"/>
                  </a:cubicBezTo>
                  <a:close/>
                </a:path>
              </a:pathLst>
            </a:custGeom>
            <a:solidFill>
              <a:srgbClr val="1F2E56">
                <a:alpha val="28627"/>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0" name="Google Shape;1390;p1"/>
            <p:cNvSpPr/>
            <p:nvPr/>
          </p:nvSpPr>
          <p:spPr>
            <a:xfrm>
              <a:off x="5690514" y="2387858"/>
              <a:ext cx="409719" cy="960721"/>
            </a:xfrm>
            <a:custGeom>
              <a:rect b="b" l="l" r="r" t="t"/>
              <a:pathLst>
                <a:path extrusionOk="0" h="10064" w="4292">
                  <a:moveTo>
                    <a:pt x="1110" y="0"/>
                  </a:moveTo>
                  <a:cubicBezTo>
                    <a:pt x="722" y="304"/>
                    <a:pt x="352" y="635"/>
                    <a:pt x="1" y="1000"/>
                  </a:cubicBezTo>
                  <a:cubicBezTo>
                    <a:pt x="563" y="4163"/>
                    <a:pt x="1625" y="7233"/>
                    <a:pt x="3144" y="10063"/>
                  </a:cubicBezTo>
                  <a:cubicBezTo>
                    <a:pt x="3475" y="9559"/>
                    <a:pt x="3865" y="9083"/>
                    <a:pt x="4291" y="8637"/>
                  </a:cubicBezTo>
                  <a:cubicBezTo>
                    <a:pt x="3004" y="5917"/>
                    <a:pt x="2048" y="3038"/>
                    <a:pt x="1110" y="0"/>
                  </a:cubicBezTo>
                  <a:close/>
                </a:path>
              </a:pathLst>
            </a:custGeom>
            <a:solidFill>
              <a:srgbClr val="1F2E56">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1"/>
            <p:cNvSpPr/>
            <p:nvPr/>
          </p:nvSpPr>
          <p:spPr>
            <a:xfrm>
              <a:off x="6580975" y="3280133"/>
              <a:ext cx="579538" cy="420310"/>
            </a:xfrm>
            <a:custGeom>
              <a:rect b="b" l="l" r="r" t="t"/>
              <a:pathLst>
                <a:path extrusionOk="0" h="4403" w="6071">
                  <a:moveTo>
                    <a:pt x="3708" y="0"/>
                  </a:moveTo>
                  <a:cubicBezTo>
                    <a:pt x="2624" y="0"/>
                    <a:pt x="1224" y="1039"/>
                    <a:pt x="0" y="1039"/>
                  </a:cubicBezTo>
                  <a:lnTo>
                    <a:pt x="490" y="1529"/>
                  </a:lnTo>
                  <a:cubicBezTo>
                    <a:pt x="799" y="1611"/>
                    <a:pt x="1123" y="1649"/>
                    <a:pt x="1453" y="1649"/>
                  </a:cubicBezTo>
                  <a:cubicBezTo>
                    <a:pt x="2570" y="1649"/>
                    <a:pt x="3756" y="1221"/>
                    <a:pt x="4676" y="649"/>
                  </a:cubicBezTo>
                  <a:cubicBezTo>
                    <a:pt x="5055" y="1807"/>
                    <a:pt x="5618" y="3244"/>
                    <a:pt x="5998" y="4402"/>
                  </a:cubicBezTo>
                  <a:lnTo>
                    <a:pt x="6031" y="4402"/>
                  </a:lnTo>
                  <a:cubicBezTo>
                    <a:pt x="6070" y="2971"/>
                    <a:pt x="5680" y="1510"/>
                    <a:pt x="4864" y="693"/>
                  </a:cubicBezTo>
                  <a:cubicBezTo>
                    <a:pt x="4557" y="181"/>
                    <a:pt x="4160" y="0"/>
                    <a:pt x="3708" y="0"/>
                  </a:cubicBezTo>
                  <a:close/>
                </a:path>
              </a:pathLst>
            </a:custGeom>
            <a:solidFill>
              <a:srgbClr val="1F2E56">
                <a:alpha val="26274"/>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2" name="Google Shape;1392;p1"/>
            <p:cNvSpPr/>
            <p:nvPr/>
          </p:nvSpPr>
          <p:spPr>
            <a:xfrm>
              <a:off x="6131353" y="3445377"/>
              <a:ext cx="1018570" cy="718441"/>
            </a:xfrm>
            <a:custGeom>
              <a:rect b="b" l="l" r="r" t="t"/>
              <a:pathLst>
                <a:path extrusionOk="0" h="7526" w="10670">
                  <a:moveTo>
                    <a:pt x="769" y="0"/>
                  </a:moveTo>
                  <a:cubicBezTo>
                    <a:pt x="496" y="427"/>
                    <a:pt x="232" y="865"/>
                    <a:pt x="1" y="1336"/>
                  </a:cubicBezTo>
                  <a:cubicBezTo>
                    <a:pt x="2495" y="4574"/>
                    <a:pt x="6325" y="6790"/>
                    <a:pt x="10362" y="7526"/>
                  </a:cubicBezTo>
                  <a:cubicBezTo>
                    <a:pt x="10472" y="7434"/>
                    <a:pt x="10573" y="7324"/>
                    <a:pt x="10670" y="7209"/>
                  </a:cubicBezTo>
                  <a:cubicBezTo>
                    <a:pt x="6651" y="6694"/>
                    <a:pt x="3095" y="3479"/>
                    <a:pt x="769" y="0"/>
                  </a:cubicBezTo>
                  <a:close/>
                </a:path>
              </a:pathLst>
            </a:custGeom>
            <a:solidFill>
              <a:srgbClr val="1F2E56">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3" name="Google Shape;1393;p1"/>
            <p:cNvSpPr/>
            <p:nvPr/>
          </p:nvSpPr>
          <p:spPr>
            <a:xfrm>
              <a:off x="7078232" y="2960720"/>
              <a:ext cx="225002" cy="186149"/>
            </a:xfrm>
            <a:custGeom>
              <a:rect b="b" l="l" r="r" t="t"/>
              <a:pathLst>
                <a:path extrusionOk="0" h="1950" w="2357">
                  <a:moveTo>
                    <a:pt x="886" y="0"/>
                  </a:moveTo>
                  <a:cubicBezTo>
                    <a:pt x="845" y="0"/>
                    <a:pt x="804" y="2"/>
                    <a:pt x="764" y="7"/>
                  </a:cubicBezTo>
                  <a:cubicBezTo>
                    <a:pt x="433" y="50"/>
                    <a:pt x="116" y="295"/>
                    <a:pt x="63" y="626"/>
                  </a:cubicBezTo>
                  <a:cubicBezTo>
                    <a:pt x="1" y="987"/>
                    <a:pt x="245" y="1329"/>
                    <a:pt x="520" y="1569"/>
                  </a:cubicBezTo>
                  <a:cubicBezTo>
                    <a:pt x="767" y="1777"/>
                    <a:pt x="1069" y="1950"/>
                    <a:pt x="1387" y="1950"/>
                  </a:cubicBezTo>
                  <a:cubicBezTo>
                    <a:pt x="1421" y="1950"/>
                    <a:pt x="1456" y="1948"/>
                    <a:pt x="1490" y="1944"/>
                  </a:cubicBezTo>
                  <a:cubicBezTo>
                    <a:pt x="1836" y="1900"/>
                    <a:pt x="2139" y="1622"/>
                    <a:pt x="2211" y="1280"/>
                  </a:cubicBezTo>
                  <a:cubicBezTo>
                    <a:pt x="2356" y="561"/>
                    <a:pt x="1539" y="0"/>
                    <a:pt x="886" y="0"/>
                  </a:cubicBezTo>
                  <a:close/>
                </a:path>
              </a:pathLst>
            </a:custGeom>
            <a:solidFill>
              <a:srgbClr val="1F2E56">
                <a:alpha val="28627"/>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1"/>
            <p:cNvSpPr/>
            <p:nvPr/>
          </p:nvSpPr>
          <p:spPr>
            <a:xfrm>
              <a:off x="6218748" y="2933292"/>
              <a:ext cx="534487" cy="472628"/>
            </a:xfrm>
            <a:custGeom>
              <a:rect b="b" l="l" r="r" t="t"/>
              <a:pathLst>
                <a:path extrusionOk="0" h="4951" w="5599">
                  <a:moveTo>
                    <a:pt x="5406" y="1"/>
                  </a:moveTo>
                  <a:cubicBezTo>
                    <a:pt x="5382" y="1"/>
                    <a:pt x="5358" y="6"/>
                    <a:pt x="5335" y="16"/>
                  </a:cubicBezTo>
                  <a:cubicBezTo>
                    <a:pt x="3235" y="1035"/>
                    <a:pt x="1389" y="2664"/>
                    <a:pt x="49" y="4687"/>
                  </a:cubicBezTo>
                  <a:cubicBezTo>
                    <a:pt x="1" y="4769"/>
                    <a:pt x="20" y="4870"/>
                    <a:pt x="97" y="4923"/>
                  </a:cubicBezTo>
                  <a:cubicBezTo>
                    <a:pt x="125" y="4942"/>
                    <a:pt x="157" y="4951"/>
                    <a:pt x="188" y="4951"/>
                  </a:cubicBezTo>
                  <a:cubicBezTo>
                    <a:pt x="244" y="4951"/>
                    <a:pt x="299" y="4923"/>
                    <a:pt x="333" y="4874"/>
                  </a:cubicBezTo>
                  <a:cubicBezTo>
                    <a:pt x="1639" y="2900"/>
                    <a:pt x="3436" y="1309"/>
                    <a:pt x="5479" y="318"/>
                  </a:cubicBezTo>
                  <a:cubicBezTo>
                    <a:pt x="5565" y="280"/>
                    <a:pt x="5599" y="180"/>
                    <a:pt x="5561" y="93"/>
                  </a:cubicBezTo>
                  <a:cubicBezTo>
                    <a:pt x="5530" y="34"/>
                    <a:pt x="5469" y="1"/>
                    <a:pt x="54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5" name="Google Shape;1395;p1"/>
            <p:cNvSpPr/>
            <p:nvPr/>
          </p:nvSpPr>
          <p:spPr>
            <a:xfrm>
              <a:off x="6963252" y="3854280"/>
              <a:ext cx="94984" cy="148156"/>
            </a:xfrm>
            <a:custGeom>
              <a:rect b="b" l="l" r="r" t="t"/>
              <a:pathLst>
                <a:path extrusionOk="0" h="1552" w="995">
                  <a:moveTo>
                    <a:pt x="807" y="1"/>
                  </a:moveTo>
                  <a:cubicBezTo>
                    <a:pt x="745" y="1"/>
                    <a:pt x="685" y="35"/>
                    <a:pt x="653" y="93"/>
                  </a:cubicBezTo>
                  <a:cubicBezTo>
                    <a:pt x="452" y="497"/>
                    <a:pt x="245" y="901"/>
                    <a:pt x="43" y="1309"/>
                  </a:cubicBezTo>
                  <a:cubicBezTo>
                    <a:pt x="1" y="1391"/>
                    <a:pt x="34" y="1493"/>
                    <a:pt x="121" y="1535"/>
                  </a:cubicBezTo>
                  <a:cubicBezTo>
                    <a:pt x="144" y="1546"/>
                    <a:pt x="168" y="1551"/>
                    <a:pt x="192" y="1551"/>
                  </a:cubicBezTo>
                  <a:cubicBezTo>
                    <a:pt x="254" y="1551"/>
                    <a:pt x="315" y="1517"/>
                    <a:pt x="347" y="1459"/>
                  </a:cubicBezTo>
                  <a:cubicBezTo>
                    <a:pt x="549" y="1055"/>
                    <a:pt x="750" y="652"/>
                    <a:pt x="957" y="242"/>
                  </a:cubicBezTo>
                  <a:cubicBezTo>
                    <a:pt x="995" y="162"/>
                    <a:pt x="961" y="60"/>
                    <a:pt x="880" y="17"/>
                  </a:cubicBezTo>
                  <a:cubicBezTo>
                    <a:pt x="856" y="6"/>
                    <a:pt x="832" y="1"/>
                    <a:pt x="807"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6" name="Google Shape;1396;p1"/>
            <p:cNvSpPr/>
            <p:nvPr/>
          </p:nvSpPr>
          <p:spPr>
            <a:xfrm>
              <a:off x="5335746" y="2017744"/>
              <a:ext cx="112931" cy="226243"/>
            </a:xfrm>
            <a:custGeom>
              <a:rect b="b" l="l" r="r" t="t"/>
              <a:pathLst>
                <a:path extrusionOk="0" h="2370" w="1183">
                  <a:moveTo>
                    <a:pt x="180" y="1"/>
                  </a:moveTo>
                  <a:cubicBezTo>
                    <a:pt x="124" y="1"/>
                    <a:pt x="70" y="31"/>
                    <a:pt x="44" y="84"/>
                  </a:cubicBezTo>
                  <a:cubicBezTo>
                    <a:pt x="0" y="160"/>
                    <a:pt x="35" y="257"/>
                    <a:pt x="107" y="295"/>
                  </a:cubicBezTo>
                  <a:cubicBezTo>
                    <a:pt x="226" y="357"/>
                    <a:pt x="333" y="434"/>
                    <a:pt x="424" y="530"/>
                  </a:cubicBezTo>
                  <a:cubicBezTo>
                    <a:pt x="568" y="670"/>
                    <a:pt x="679" y="843"/>
                    <a:pt x="756" y="1029"/>
                  </a:cubicBezTo>
                  <a:cubicBezTo>
                    <a:pt x="832" y="1217"/>
                    <a:pt x="871" y="1419"/>
                    <a:pt x="871" y="1621"/>
                  </a:cubicBezTo>
                  <a:cubicBezTo>
                    <a:pt x="871" y="1803"/>
                    <a:pt x="837" y="1987"/>
                    <a:pt x="765" y="2154"/>
                  </a:cubicBezTo>
                  <a:cubicBezTo>
                    <a:pt x="732" y="2231"/>
                    <a:pt x="770" y="2322"/>
                    <a:pt x="847" y="2356"/>
                  </a:cubicBezTo>
                  <a:cubicBezTo>
                    <a:pt x="868" y="2365"/>
                    <a:pt x="890" y="2369"/>
                    <a:pt x="912" y="2369"/>
                  </a:cubicBezTo>
                  <a:cubicBezTo>
                    <a:pt x="973" y="2369"/>
                    <a:pt x="1029" y="2335"/>
                    <a:pt x="1053" y="2275"/>
                  </a:cubicBezTo>
                  <a:cubicBezTo>
                    <a:pt x="1145" y="2067"/>
                    <a:pt x="1183" y="1843"/>
                    <a:pt x="1183" y="1621"/>
                  </a:cubicBezTo>
                  <a:cubicBezTo>
                    <a:pt x="1183" y="1299"/>
                    <a:pt x="1096" y="978"/>
                    <a:pt x="938" y="694"/>
                  </a:cubicBezTo>
                  <a:cubicBezTo>
                    <a:pt x="856" y="554"/>
                    <a:pt x="760" y="424"/>
                    <a:pt x="645" y="309"/>
                  </a:cubicBezTo>
                  <a:cubicBezTo>
                    <a:pt x="530" y="193"/>
                    <a:pt x="399" y="98"/>
                    <a:pt x="255" y="20"/>
                  </a:cubicBezTo>
                  <a:cubicBezTo>
                    <a:pt x="231" y="7"/>
                    <a:pt x="205" y="1"/>
                    <a:pt x="180"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1"/>
            <p:cNvSpPr/>
            <p:nvPr/>
          </p:nvSpPr>
          <p:spPr>
            <a:xfrm>
              <a:off x="6826951" y="2177049"/>
              <a:ext cx="224047" cy="104148"/>
            </a:xfrm>
            <a:custGeom>
              <a:rect b="b" l="l" r="r" t="t"/>
              <a:pathLst>
                <a:path extrusionOk="0" h="1091" w="2347">
                  <a:moveTo>
                    <a:pt x="174" y="1"/>
                  </a:moveTo>
                  <a:cubicBezTo>
                    <a:pt x="138" y="1"/>
                    <a:pt x="103" y="13"/>
                    <a:pt x="73" y="39"/>
                  </a:cubicBezTo>
                  <a:cubicBezTo>
                    <a:pt x="11" y="96"/>
                    <a:pt x="1" y="192"/>
                    <a:pt x="58" y="260"/>
                  </a:cubicBezTo>
                  <a:cubicBezTo>
                    <a:pt x="285" y="524"/>
                    <a:pt x="568" y="731"/>
                    <a:pt x="885" y="870"/>
                  </a:cubicBezTo>
                  <a:cubicBezTo>
                    <a:pt x="1198" y="1014"/>
                    <a:pt x="1544" y="1091"/>
                    <a:pt x="1885" y="1091"/>
                  </a:cubicBezTo>
                  <a:cubicBezTo>
                    <a:pt x="1990" y="1091"/>
                    <a:pt x="2096" y="1081"/>
                    <a:pt x="2203" y="1067"/>
                  </a:cubicBezTo>
                  <a:cubicBezTo>
                    <a:pt x="2283" y="1057"/>
                    <a:pt x="2347" y="981"/>
                    <a:pt x="2332" y="894"/>
                  </a:cubicBezTo>
                  <a:cubicBezTo>
                    <a:pt x="2323" y="814"/>
                    <a:pt x="2252" y="759"/>
                    <a:pt x="2176" y="759"/>
                  </a:cubicBezTo>
                  <a:cubicBezTo>
                    <a:pt x="2170" y="759"/>
                    <a:pt x="2165" y="759"/>
                    <a:pt x="2159" y="759"/>
                  </a:cubicBezTo>
                  <a:cubicBezTo>
                    <a:pt x="2068" y="773"/>
                    <a:pt x="1977" y="779"/>
                    <a:pt x="1885" y="779"/>
                  </a:cubicBezTo>
                  <a:cubicBezTo>
                    <a:pt x="1587" y="779"/>
                    <a:pt x="1289" y="711"/>
                    <a:pt x="1010" y="586"/>
                  </a:cubicBezTo>
                  <a:cubicBezTo>
                    <a:pt x="737" y="462"/>
                    <a:pt x="491" y="283"/>
                    <a:pt x="294" y="58"/>
                  </a:cubicBezTo>
                  <a:cubicBezTo>
                    <a:pt x="262" y="20"/>
                    <a:pt x="218" y="1"/>
                    <a:pt x="174"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8" name="Google Shape;1398;p1"/>
            <p:cNvSpPr/>
            <p:nvPr/>
          </p:nvSpPr>
          <p:spPr>
            <a:xfrm>
              <a:off x="6772926" y="2306001"/>
              <a:ext cx="239607" cy="98611"/>
            </a:xfrm>
            <a:custGeom>
              <a:rect b="b" l="l" r="r" t="t"/>
              <a:pathLst>
                <a:path extrusionOk="0" h="1033" w="2510">
                  <a:moveTo>
                    <a:pt x="173" y="0"/>
                  </a:moveTo>
                  <a:cubicBezTo>
                    <a:pt x="129" y="0"/>
                    <a:pt x="84" y="20"/>
                    <a:pt x="52" y="57"/>
                  </a:cubicBezTo>
                  <a:cubicBezTo>
                    <a:pt x="1" y="125"/>
                    <a:pt x="10" y="220"/>
                    <a:pt x="77" y="278"/>
                  </a:cubicBezTo>
                  <a:cubicBezTo>
                    <a:pt x="365" y="518"/>
                    <a:pt x="702" y="711"/>
                    <a:pt x="1057" y="835"/>
                  </a:cubicBezTo>
                  <a:cubicBezTo>
                    <a:pt x="1418" y="966"/>
                    <a:pt x="1793" y="1032"/>
                    <a:pt x="2177" y="1032"/>
                  </a:cubicBezTo>
                  <a:cubicBezTo>
                    <a:pt x="2235" y="1032"/>
                    <a:pt x="2297" y="1032"/>
                    <a:pt x="2359" y="1028"/>
                  </a:cubicBezTo>
                  <a:cubicBezTo>
                    <a:pt x="2446" y="1023"/>
                    <a:pt x="2509" y="951"/>
                    <a:pt x="2503" y="864"/>
                  </a:cubicBezTo>
                  <a:cubicBezTo>
                    <a:pt x="2499" y="780"/>
                    <a:pt x="2432" y="715"/>
                    <a:pt x="2349" y="715"/>
                  </a:cubicBezTo>
                  <a:cubicBezTo>
                    <a:pt x="2346" y="715"/>
                    <a:pt x="2344" y="715"/>
                    <a:pt x="2341" y="715"/>
                  </a:cubicBezTo>
                  <a:cubicBezTo>
                    <a:pt x="2288" y="720"/>
                    <a:pt x="2230" y="720"/>
                    <a:pt x="2177" y="720"/>
                  </a:cubicBezTo>
                  <a:cubicBezTo>
                    <a:pt x="1831" y="720"/>
                    <a:pt x="1490" y="658"/>
                    <a:pt x="1163" y="542"/>
                  </a:cubicBezTo>
                  <a:cubicBezTo>
                    <a:pt x="841" y="427"/>
                    <a:pt x="538" y="254"/>
                    <a:pt x="274" y="38"/>
                  </a:cubicBezTo>
                  <a:cubicBezTo>
                    <a:pt x="244" y="13"/>
                    <a:pt x="208" y="0"/>
                    <a:pt x="173"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9" name="Google Shape;1399;p1"/>
            <p:cNvSpPr/>
            <p:nvPr/>
          </p:nvSpPr>
          <p:spPr>
            <a:xfrm>
              <a:off x="6740378" y="2408990"/>
              <a:ext cx="227484" cy="139182"/>
            </a:xfrm>
            <a:custGeom>
              <a:rect b="b" l="l" r="r" t="t"/>
              <a:pathLst>
                <a:path extrusionOk="0" h="1458" w="2383">
                  <a:moveTo>
                    <a:pt x="168" y="0"/>
                  </a:moveTo>
                  <a:cubicBezTo>
                    <a:pt x="130" y="0"/>
                    <a:pt x="92" y="15"/>
                    <a:pt x="62" y="45"/>
                  </a:cubicBezTo>
                  <a:cubicBezTo>
                    <a:pt x="0" y="102"/>
                    <a:pt x="0" y="204"/>
                    <a:pt x="58" y="266"/>
                  </a:cubicBezTo>
                  <a:cubicBezTo>
                    <a:pt x="197" y="410"/>
                    <a:pt x="342" y="559"/>
                    <a:pt x="495" y="703"/>
                  </a:cubicBezTo>
                  <a:cubicBezTo>
                    <a:pt x="644" y="843"/>
                    <a:pt x="807" y="978"/>
                    <a:pt x="990" y="1098"/>
                  </a:cubicBezTo>
                  <a:cubicBezTo>
                    <a:pt x="1149" y="1198"/>
                    <a:pt x="1322" y="1290"/>
                    <a:pt x="1509" y="1352"/>
                  </a:cubicBezTo>
                  <a:cubicBezTo>
                    <a:pt x="1691" y="1419"/>
                    <a:pt x="1884" y="1457"/>
                    <a:pt x="2085" y="1457"/>
                  </a:cubicBezTo>
                  <a:cubicBezTo>
                    <a:pt x="2134" y="1457"/>
                    <a:pt x="2187" y="1453"/>
                    <a:pt x="2234" y="1448"/>
                  </a:cubicBezTo>
                  <a:cubicBezTo>
                    <a:pt x="2321" y="1439"/>
                    <a:pt x="2383" y="1362"/>
                    <a:pt x="2374" y="1275"/>
                  </a:cubicBezTo>
                  <a:cubicBezTo>
                    <a:pt x="2365" y="1196"/>
                    <a:pt x="2293" y="1135"/>
                    <a:pt x="2214" y="1135"/>
                  </a:cubicBezTo>
                  <a:cubicBezTo>
                    <a:pt x="2211" y="1135"/>
                    <a:pt x="2208" y="1135"/>
                    <a:pt x="2205" y="1136"/>
                  </a:cubicBezTo>
                  <a:cubicBezTo>
                    <a:pt x="2163" y="1140"/>
                    <a:pt x="2123" y="1146"/>
                    <a:pt x="2085" y="1146"/>
                  </a:cubicBezTo>
                  <a:cubicBezTo>
                    <a:pt x="1927" y="1146"/>
                    <a:pt x="1764" y="1111"/>
                    <a:pt x="1610" y="1060"/>
                  </a:cubicBezTo>
                  <a:cubicBezTo>
                    <a:pt x="1451" y="1006"/>
                    <a:pt x="1302" y="929"/>
                    <a:pt x="1158" y="833"/>
                  </a:cubicBezTo>
                  <a:cubicBezTo>
                    <a:pt x="999" y="732"/>
                    <a:pt x="850" y="607"/>
                    <a:pt x="706" y="472"/>
                  </a:cubicBezTo>
                  <a:cubicBezTo>
                    <a:pt x="562" y="339"/>
                    <a:pt x="422" y="194"/>
                    <a:pt x="284" y="50"/>
                  </a:cubicBezTo>
                  <a:cubicBezTo>
                    <a:pt x="251" y="17"/>
                    <a:pt x="209" y="0"/>
                    <a:pt x="168"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1"/>
            <p:cNvSpPr/>
            <p:nvPr/>
          </p:nvSpPr>
          <p:spPr>
            <a:xfrm>
              <a:off x="6661823" y="2450702"/>
              <a:ext cx="53840" cy="265764"/>
            </a:xfrm>
            <a:custGeom>
              <a:rect b="b" l="l" r="r" t="t"/>
              <a:pathLst>
                <a:path extrusionOk="0" h="2784" w="564">
                  <a:moveTo>
                    <a:pt x="314" y="0"/>
                  </a:moveTo>
                  <a:cubicBezTo>
                    <a:pt x="247" y="0"/>
                    <a:pt x="185" y="45"/>
                    <a:pt x="165" y="113"/>
                  </a:cubicBezTo>
                  <a:cubicBezTo>
                    <a:pt x="54" y="492"/>
                    <a:pt x="1" y="887"/>
                    <a:pt x="1" y="1275"/>
                  </a:cubicBezTo>
                  <a:cubicBezTo>
                    <a:pt x="1" y="1756"/>
                    <a:pt x="83" y="2231"/>
                    <a:pt x="242" y="2679"/>
                  </a:cubicBezTo>
                  <a:cubicBezTo>
                    <a:pt x="265" y="2743"/>
                    <a:pt x="323" y="2784"/>
                    <a:pt x="386" y="2784"/>
                  </a:cubicBezTo>
                  <a:cubicBezTo>
                    <a:pt x="403" y="2784"/>
                    <a:pt x="421" y="2781"/>
                    <a:pt x="438" y="2775"/>
                  </a:cubicBezTo>
                  <a:cubicBezTo>
                    <a:pt x="520" y="2746"/>
                    <a:pt x="564" y="2659"/>
                    <a:pt x="535" y="2577"/>
                  </a:cubicBezTo>
                  <a:cubicBezTo>
                    <a:pt x="386" y="2160"/>
                    <a:pt x="313" y="1718"/>
                    <a:pt x="313" y="1275"/>
                  </a:cubicBezTo>
                  <a:cubicBezTo>
                    <a:pt x="313" y="915"/>
                    <a:pt x="362" y="550"/>
                    <a:pt x="462" y="199"/>
                  </a:cubicBezTo>
                  <a:cubicBezTo>
                    <a:pt x="486" y="117"/>
                    <a:pt x="438" y="31"/>
                    <a:pt x="357" y="7"/>
                  </a:cubicBezTo>
                  <a:cubicBezTo>
                    <a:pt x="343" y="2"/>
                    <a:pt x="328" y="0"/>
                    <a:pt x="314"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1" name="Google Shape;1401;p1"/>
            <p:cNvSpPr/>
            <p:nvPr/>
          </p:nvSpPr>
          <p:spPr>
            <a:xfrm>
              <a:off x="6530771" y="2395246"/>
              <a:ext cx="125245" cy="213737"/>
            </a:xfrm>
            <a:custGeom>
              <a:rect b="b" l="l" r="r" t="t"/>
              <a:pathLst>
                <a:path extrusionOk="0" h="2239" w="1312">
                  <a:moveTo>
                    <a:pt x="1143" y="0"/>
                  </a:moveTo>
                  <a:cubicBezTo>
                    <a:pt x="1102" y="0"/>
                    <a:pt x="1060" y="17"/>
                    <a:pt x="1028" y="50"/>
                  </a:cubicBezTo>
                  <a:cubicBezTo>
                    <a:pt x="495" y="592"/>
                    <a:pt x="139" y="1304"/>
                    <a:pt x="14" y="2058"/>
                  </a:cubicBezTo>
                  <a:cubicBezTo>
                    <a:pt x="0" y="2145"/>
                    <a:pt x="58" y="2222"/>
                    <a:pt x="144" y="2236"/>
                  </a:cubicBezTo>
                  <a:cubicBezTo>
                    <a:pt x="154" y="2237"/>
                    <a:pt x="163" y="2238"/>
                    <a:pt x="172" y="2238"/>
                  </a:cubicBezTo>
                  <a:cubicBezTo>
                    <a:pt x="246" y="2238"/>
                    <a:pt x="309" y="2184"/>
                    <a:pt x="322" y="2107"/>
                  </a:cubicBezTo>
                  <a:cubicBezTo>
                    <a:pt x="433" y="1419"/>
                    <a:pt x="764" y="765"/>
                    <a:pt x="1254" y="266"/>
                  </a:cubicBezTo>
                  <a:cubicBezTo>
                    <a:pt x="1312" y="204"/>
                    <a:pt x="1312" y="102"/>
                    <a:pt x="1249" y="44"/>
                  </a:cubicBezTo>
                  <a:cubicBezTo>
                    <a:pt x="1219" y="15"/>
                    <a:pt x="1182" y="0"/>
                    <a:pt x="1143"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2" name="Google Shape;1402;p1"/>
            <p:cNvSpPr/>
            <p:nvPr/>
          </p:nvSpPr>
          <p:spPr>
            <a:xfrm>
              <a:off x="6439904" y="2300751"/>
              <a:ext cx="106057" cy="158943"/>
            </a:xfrm>
            <a:custGeom>
              <a:rect b="b" l="l" r="r" t="t"/>
              <a:pathLst>
                <a:path extrusionOk="0" h="1665" w="1111">
                  <a:moveTo>
                    <a:pt x="932" y="1"/>
                  </a:moveTo>
                  <a:cubicBezTo>
                    <a:pt x="904" y="1"/>
                    <a:pt x="876" y="9"/>
                    <a:pt x="851" y="25"/>
                  </a:cubicBezTo>
                  <a:cubicBezTo>
                    <a:pt x="596" y="180"/>
                    <a:pt x="385" y="400"/>
                    <a:pt x="241" y="655"/>
                  </a:cubicBezTo>
                  <a:cubicBezTo>
                    <a:pt x="92" y="914"/>
                    <a:pt x="5" y="1207"/>
                    <a:pt x="1" y="1506"/>
                  </a:cubicBezTo>
                  <a:cubicBezTo>
                    <a:pt x="1" y="1593"/>
                    <a:pt x="68" y="1659"/>
                    <a:pt x="154" y="1664"/>
                  </a:cubicBezTo>
                  <a:cubicBezTo>
                    <a:pt x="241" y="1664"/>
                    <a:pt x="307" y="1597"/>
                    <a:pt x="312" y="1511"/>
                  </a:cubicBezTo>
                  <a:cubicBezTo>
                    <a:pt x="318" y="1271"/>
                    <a:pt x="389" y="1025"/>
                    <a:pt x="509" y="814"/>
                  </a:cubicBezTo>
                  <a:cubicBezTo>
                    <a:pt x="629" y="602"/>
                    <a:pt x="808" y="415"/>
                    <a:pt x="1014" y="290"/>
                  </a:cubicBezTo>
                  <a:cubicBezTo>
                    <a:pt x="1086" y="247"/>
                    <a:pt x="1110" y="151"/>
                    <a:pt x="1067" y="78"/>
                  </a:cubicBezTo>
                  <a:cubicBezTo>
                    <a:pt x="1036" y="29"/>
                    <a:pt x="984" y="1"/>
                    <a:pt x="932"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3" name="Google Shape;1403;p1"/>
            <p:cNvSpPr/>
            <p:nvPr/>
          </p:nvSpPr>
          <p:spPr>
            <a:xfrm>
              <a:off x="5620662" y="2582803"/>
              <a:ext cx="252877" cy="237507"/>
            </a:xfrm>
            <a:custGeom>
              <a:rect b="b" l="l" r="r" t="t"/>
              <a:pathLst>
                <a:path extrusionOk="0" h="2488" w="2649">
                  <a:moveTo>
                    <a:pt x="182" y="1"/>
                  </a:moveTo>
                  <a:cubicBezTo>
                    <a:pt x="125" y="1"/>
                    <a:pt x="71" y="33"/>
                    <a:pt x="43" y="89"/>
                  </a:cubicBezTo>
                  <a:cubicBezTo>
                    <a:pt x="0" y="161"/>
                    <a:pt x="34" y="257"/>
                    <a:pt x="111" y="295"/>
                  </a:cubicBezTo>
                  <a:cubicBezTo>
                    <a:pt x="351" y="421"/>
                    <a:pt x="591" y="545"/>
                    <a:pt x="821" y="680"/>
                  </a:cubicBezTo>
                  <a:cubicBezTo>
                    <a:pt x="1052" y="814"/>
                    <a:pt x="1274" y="958"/>
                    <a:pt x="1475" y="1127"/>
                  </a:cubicBezTo>
                  <a:cubicBezTo>
                    <a:pt x="1677" y="1290"/>
                    <a:pt x="1860" y="1482"/>
                    <a:pt x="2009" y="1689"/>
                  </a:cubicBezTo>
                  <a:cubicBezTo>
                    <a:pt x="2154" y="1900"/>
                    <a:pt x="2263" y="2127"/>
                    <a:pt x="2327" y="2371"/>
                  </a:cubicBezTo>
                  <a:cubicBezTo>
                    <a:pt x="2342" y="2439"/>
                    <a:pt x="2405" y="2488"/>
                    <a:pt x="2473" y="2488"/>
                  </a:cubicBezTo>
                  <a:cubicBezTo>
                    <a:pt x="2486" y="2488"/>
                    <a:pt x="2500" y="2486"/>
                    <a:pt x="2513" y="2482"/>
                  </a:cubicBezTo>
                  <a:cubicBezTo>
                    <a:pt x="2595" y="2462"/>
                    <a:pt x="2648" y="2381"/>
                    <a:pt x="2629" y="2295"/>
                  </a:cubicBezTo>
                  <a:cubicBezTo>
                    <a:pt x="2557" y="2011"/>
                    <a:pt x="2427" y="1747"/>
                    <a:pt x="2263" y="1511"/>
                  </a:cubicBezTo>
                  <a:cubicBezTo>
                    <a:pt x="2096" y="1275"/>
                    <a:pt x="1894" y="1064"/>
                    <a:pt x="1673" y="882"/>
                  </a:cubicBezTo>
                  <a:cubicBezTo>
                    <a:pt x="1456" y="703"/>
                    <a:pt x="1221" y="550"/>
                    <a:pt x="981" y="410"/>
                  </a:cubicBezTo>
                  <a:cubicBezTo>
                    <a:pt x="741" y="271"/>
                    <a:pt x="495" y="142"/>
                    <a:pt x="251" y="17"/>
                  </a:cubicBezTo>
                  <a:cubicBezTo>
                    <a:pt x="228" y="6"/>
                    <a:pt x="205" y="1"/>
                    <a:pt x="182"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4" name="Google Shape;1404;p1"/>
            <p:cNvSpPr/>
            <p:nvPr/>
          </p:nvSpPr>
          <p:spPr>
            <a:xfrm>
              <a:off x="5593554" y="2787923"/>
              <a:ext cx="262518" cy="168203"/>
            </a:xfrm>
            <a:custGeom>
              <a:rect b="b" l="l" r="r" t="t"/>
              <a:pathLst>
                <a:path extrusionOk="0" h="1762" w="2750">
                  <a:moveTo>
                    <a:pt x="164" y="1"/>
                  </a:moveTo>
                  <a:cubicBezTo>
                    <a:pt x="90" y="1"/>
                    <a:pt x="19" y="56"/>
                    <a:pt x="10" y="136"/>
                  </a:cubicBezTo>
                  <a:cubicBezTo>
                    <a:pt x="1" y="222"/>
                    <a:pt x="63" y="299"/>
                    <a:pt x="149" y="309"/>
                  </a:cubicBezTo>
                  <a:cubicBezTo>
                    <a:pt x="606" y="366"/>
                    <a:pt x="1048" y="521"/>
                    <a:pt x="1442" y="761"/>
                  </a:cubicBezTo>
                  <a:cubicBezTo>
                    <a:pt x="1837" y="996"/>
                    <a:pt x="2183" y="1318"/>
                    <a:pt x="2447" y="1693"/>
                  </a:cubicBezTo>
                  <a:cubicBezTo>
                    <a:pt x="2477" y="1737"/>
                    <a:pt x="2524" y="1761"/>
                    <a:pt x="2573" y="1761"/>
                  </a:cubicBezTo>
                  <a:cubicBezTo>
                    <a:pt x="2604" y="1761"/>
                    <a:pt x="2635" y="1752"/>
                    <a:pt x="2663" y="1732"/>
                  </a:cubicBezTo>
                  <a:cubicBezTo>
                    <a:pt x="2735" y="1683"/>
                    <a:pt x="2749" y="1588"/>
                    <a:pt x="2702" y="1515"/>
                  </a:cubicBezTo>
                  <a:cubicBezTo>
                    <a:pt x="2413" y="1102"/>
                    <a:pt x="2034" y="751"/>
                    <a:pt x="1606" y="492"/>
                  </a:cubicBezTo>
                  <a:cubicBezTo>
                    <a:pt x="1174" y="232"/>
                    <a:pt x="688" y="59"/>
                    <a:pt x="183" y="2"/>
                  </a:cubicBezTo>
                  <a:cubicBezTo>
                    <a:pt x="176" y="1"/>
                    <a:pt x="170" y="1"/>
                    <a:pt x="164"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5" name="Google Shape;1405;p1"/>
            <p:cNvSpPr/>
            <p:nvPr/>
          </p:nvSpPr>
          <p:spPr>
            <a:xfrm>
              <a:off x="5571983" y="2991134"/>
              <a:ext cx="248772" cy="92025"/>
            </a:xfrm>
            <a:custGeom>
              <a:rect b="b" l="l" r="r" t="t"/>
              <a:pathLst>
                <a:path extrusionOk="0" h="964" w="2606">
                  <a:moveTo>
                    <a:pt x="697" y="1"/>
                  </a:moveTo>
                  <a:cubicBezTo>
                    <a:pt x="510" y="1"/>
                    <a:pt x="322" y="20"/>
                    <a:pt x="140" y="58"/>
                  </a:cubicBezTo>
                  <a:cubicBezTo>
                    <a:pt x="58" y="78"/>
                    <a:pt x="1" y="160"/>
                    <a:pt x="20" y="242"/>
                  </a:cubicBezTo>
                  <a:cubicBezTo>
                    <a:pt x="37" y="316"/>
                    <a:pt x="99" y="366"/>
                    <a:pt x="171" y="366"/>
                  </a:cubicBezTo>
                  <a:cubicBezTo>
                    <a:pt x="183" y="366"/>
                    <a:pt x="195" y="364"/>
                    <a:pt x="207" y="362"/>
                  </a:cubicBezTo>
                  <a:cubicBezTo>
                    <a:pt x="366" y="328"/>
                    <a:pt x="535" y="313"/>
                    <a:pt x="697" y="313"/>
                  </a:cubicBezTo>
                  <a:cubicBezTo>
                    <a:pt x="708" y="313"/>
                    <a:pt x="719" y="313"/>
                    <a:pt x="731" y="313"/>
                  </a:cubicBezTo>
                  <a:cubicBezTo>
                    <a:pt x="1018" y="313"/>
                    <a:pt x="1304" y="370"/>
                    <a:pt x="1573" y="468"/>
                  </a:cubicBezTo>
                  <a:cubicBezTo>
                    <a:pt x="1846" y="573"/>
                    <a:pt x="2105" y="727"/>
                    <a:pt x="2327" y="923"/>
                  </a:cubicBezTo>
                  <a:cubicBezTo>
                    <a:pt x="2356" y="950"/>
                    <a:pt x="2393" y="963"/>
                    <a:pt x="2430" y="963"/>
                  </a:cubicBezTo>
                  <a:cubicBezTo>
                    <a:pt x="2474" y="963"/>
                    <a:pt x="2517" y="945"/>
                    <a:pt x="2548" y="910"/>
                  </a:cubicBezTo>
                  <a:cubicBezTo>
                    <a:pt x="2606" y="847"/>
                    <a:pt x="2600" y="746"/>
                    <a:pt x="2533" y="688"/>
                  </a:cubicBezTo>
                  <a:cubicBezTo>
                    <a:pt x="2283" y="468"/>
                    <a:pt x="1990" y="295"/>
                    <a:pt x="1677" y="179"/>
                  </a:cubicBezTo>
                  <a:cubicBezTo>
                    <a:pt x="1366" y="58"/>
                    <a:pt x="1034" y="1"/>
                    <a:pt x="697"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6" name="Google Shape;1406;p1"/>
            <p:cNvSpPr/>
            <p:nvPr/>
          </p:nvSpPr>
          <p:spPr>
            <a:xfrm>
              <a:off x="5586205" y="3118750"/>
              <a:ext cx="219370" cy="51835"/>
            </a:xfrm>
            <a:custGeom>
              <a:rect b="b" l="l" r="r" t="t"/>
              <a:pathLst>
                <a:path extrusionOk="0" h="543" w="2298">
                  <a:moveTo>
                    <a:pt x="1500" y="0"/>
                  </a:moveTo>
                  <a:cubicBezTo>
                    <a:pt x="1034" y="0"/>
                    <a:pt x="563" y="77"/>
                    <a:pt x="121" y="240"/>
                  </a:cubicBezTo>
                  <a:cubicBezTo>
                    <a:pt x="40" y="269"/>
                    <a:pt x="0" y="356"/>
                    <a:pt x="29" y="438"/>
                  </a:cubicBezTo>
                  <a:cubicBezTo>
                    <a:pt x="52" y="502"/>
                    <a:pt x="110" y="542"/>
                    <a:pt x="174" y="542"/>
                  </a:cubicBezTo>
                  <a:cubicBezTo>
                    <a:pt x="191" y="542"/>
                    <a:pt x="209" y="539"/>
                    <a:pt x="226" y="533"/>
                  </a:cubicBezTo>
                  <a:cubicBezTo>
                    <a:pt x="635" y="385"/>
                    <a:pt x="1067" y="313"/>
                    <a:pt x="1500" y="313"/>
                  </a:cubicBezTo>
                  <a:cubicBezTo>
                    <a:pt x="1701" y="313"/>
                    <a:pt x="1903" y="327"/>
                    <a:pt x="2105" y="360"/>
                  </a:cubicBezTo>
                  <a:cubicBezTo>
                    <a:pt x="2114" y="362"/>
                    <a:pt x="2124" y="363"/>
                    <a:pt x="2132" y="363"/>
                  </a:cubicBezTo>
                  <a:cubicBezTo>
                    <a:pt x="2207" y="363"/>
                    <a:pt x="2271" y="308"/>
                    <a:pt x="2284" y="231"/>
                  </a:cubicBezTo>
                  <a:cubicBezTo>
                    <a:pt x="2298" y="145"/>
                    <a:pt x="2240" y="67"/>
                    <a:pt x="2158" y="53"/>
                  </a:cubicBezTo>
                  <a:cubicBezTo>
                    <a:pt x="1938" y="14"/>
                    <a:pt x="1721" y="0"/>
                    <a:pt x="1500"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1"/>
            <p:cNvSpPr/>
            <p:nvPr/>
          </p:nvSpPr>
          <p:spPr>
            <a:xfrm>
              <a:off x="5622476" y="3220594"/>
              <a:ext cx="201518" cy="80856"/>
            </a:xfrm>
            <a:custGeom>
              <a:rect b="b" l="l" r="r" t="t"/>
              <a:pathLst>
                <a:path extrusionOk="0" h="847" w="2111">
                  <a:moveTo>
                    <a:pt x="1942" y="0"/>
                  </a:moveTo>
                  <a:cubicBezTo>
                    <a:pt x="1288" y="0"/>
                    <a:pt x="640" y="198"/>
                    <a:pt x="92" y="562"/>
                  </a:cubicBezTo>
                  <a:cubicBezTo>
                    <a:pt x="19" y="606"/>
                    <a:pt x="1" y="706"/>
                    <a:pt x="48" y="779"/>
                  </a:cubicBezTo>
                  <a:cubicBezTo>
                    <a:pt x="79" y="822"/>
                    <a:pt x="130" y="847"/>
                    <a:pt x="181" y="847"/>
                  </a:cubicBezTo>
                  <a:cubicBezTo>
                    <a:pt x="210" y="847"/>
                    <a:pt x="239" y="839"/>
                    <a:pt x="265" y="821"/>
                  </a:cubicBezTo>
                  <a:cubicBezTo>
                    <a:pt x="760" y="490"/>
                    <a:pt x="1350" y="313"/>
                    <a:pt x="1942" y="313"/>
                  </a:cubicBezTo>
                  <a:lnTo>
                    <a:pt x="1951" y="313"/>
                  </a:lnTo>
                  <a:cubicBezTo>
                    <a:pt x="2038" y="313"/>
                    <a:pt x="2110" y="245"/>
                    <a:pt x="2110" y="158"/>
                  </a:cubicBezTo>
                  <a:cubicBezTo>
                    <a:pt x="2110" y="72"/>
                    <a:pt x="2042" y="0"/>
                    <a:pt x="195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8" name="Google Shape;1408;p1"/>
            <p:cNvSpPr/>
            <p:nvPr/>
          </p:nvSpPr>
          <p:spPr>
            <a:xfrm>
              <a:off x="5704085" y="3351455"/>
              <a:ext cx="174503" cy="77992"/>
            </a:xfrm>
            <a:custGeom>
              <a:rect b="b" l="l" r="r" t="t"/>
              <a:pathLst>
                <a:path extrusionOk="0" h="817" w="1828">
                  <a:moveTo>
                    <a:pt x="1579" y="0"/>
                  </a:moveTo>
                  <a:cubicBezTo>
                    <a:pt x="1570" y="0"/>
                    <a:pt x="1562" y="1"/>
                    <a:pt x="1553" y="3"/>
                  </a:cubicBezTo>
                  <a:cubicBezTo>
                    <a:pt x="1039" y="76"/>
                    <a:pt x="539" y="253"/>
                    <a:pt x="97" y="528"/>
                  </a:cubicBezTo>
                  <a:cubicBezTo>
                    <a:pt x="20" y="570"/>
                    <a:pt x="1" y="666"/>
                    <a:pt x="44" y="743"/>
                  </a:cubicBezTo>
                  <a:cubicBezTo>
                    <a:pt x="75" y="790"/>
                    <a:pt x="126" y="817"/>
                    <a:pt x="178" y="817"/>
                  </a:cubicBezTo>
                  <a:cubicBezTo>
                    <a:pt x="206" y="817"/>
                    <a:pt x="235" y="809"/>
                    <a:pt x="260" y="792"/>
                  </a:cubicBezTo>
                  <a:cubicBezTo>
                    <a:pt x="644" y="554"/>
                    <a:pt x="1079" y="394"/>
                    <a:pt x="1526" y="322"/>
                  </a:cubicBezTo>
                  <a:lnTo>
                    <a:pt x="1526" y="322"/>
                  </a:lnTo>
                  <a:cubicBezTo>
                    <a:pt x="1535" y="329"/>
                    <a:pt x="1544" y="337"/>
                    <a:pt x="1553" y="344"/>
                  </a:cubicBezTo>
                  <a:cubicBezTo>
                    <a:pt x="1581" y="368"/>
                    <a:pt x="1617" y="381"/>
                    <a:pt x="1654" y="381"/>
                  </a:cubicBezTo>
                  <a:cubicBezTo>
                    <a:pt x="1698" y="381"/>
                    <a:pt x="1743" y="363"/>
                    <a:pt x="1774" y="326"/>
                  </a:cubicBezTo>
                  <a:cubicBezTo>
                    <a:pt x="1827" y="262"/>
                    <a:pt x="1822" y="162"/>
                    <a:pt x="1755" y="104"/>
                  </a:cubicBezTo>
                  <a:cubicBezTo>
                    <a:pt x="1726" y="85"/>
                    <a:pt x="1702" y="61"/>
                    <a:pt x="1673" y="38"/>
                  </a:cubicBezTo>
                  <a:cubicBezTo>
                    <a:pt x="1646" y="14"/>
                    <a:pt x="1613" y="0"/>
                    <a:pt x="1579"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9" name="Google Shape;1409;p1"/>
            <p:cNvSpPr/>
            <p:nvPr/>
          </p:nvSpPr>
          <p:spPr>
            <a:xfrm>
              <a:off x="7212757" y="3430582"/>
              <a:ext cx="148728" cy="72073"/>
            </a:xfrm>
            <a:custGeom>
              <a:rect b="b" l="l" r="r" t="t"/>
              <a:pathLst>
                <a:path extrusionOk="0" h="755" w="1558">
                  <a:moveTo>
                    <a:pt x="1375" y="1"/>
                  </a:moveTo>
                  <a:cubicBezTo>
                    <a:pt x="1144" y="1"/>
                    <a:pt x="909" y="39"/>
                    <a:pt x="692" y="121"/>
                  </a:cubicBezTo>
                  <a:cubicBezTo>
                    <a:pt x="472" y="198"/>
                    <a:pt x="265" y="309"/>
                    <a:pt x="82" y="458"/>
                  </a:cubicBezTo>
                  <a:cubicBezTo>
                    <a:pt x="11" y="515"/>
                    <a:pt x="0" y="621"/>
                    <a:pt x="58" y="693"/>
                  </a:cubicBezTo>
                  <a:cubicBezTo>
                    <a:pt x="90" y="734"/>
                    <a:pt x="138" y="755"/>
                    <a:pt x="187" y="755"/>
                  </a:cubicBezTo>
                  <a:cubicBezTo>
                    <a:pt x="225" y="755"/>
                    <a:pt x="263" y="742"/>
                    <a:pt x="294" y="717"/>
                  </a:cubicBezTo>
                  <a:cubicBezTo>
                    <a:pt x="448" y="597"/>
                    <a:pt x="621" y="500"/>
                    <a:pt x="803" y="438"/>
                  </a:cubicBezTo>
                  <a:cubicBezTo>
                    <a:pt x="986" y="371"/>
                    <a:pt x="1182" y="338"/>
                    <a:pt x="1375" y="338"/>
                  </a:cubicBezTo>
                  <a:lnTo>
                    <a:pt x="1390" y="338"/>
                  </a:lnTo>
                  <a:cubicBezTo>
                    <a:pt x="1481" y="338"/>
                    <a:pt x="1557" y="265"/>
                    <a:pt x="1557" y="169"/>
                  </a:cubicBezTo>
                  <a:cubicBezTo>
                    <a:pt x="1557" y="78"/>
                    <a:pt x="1486" y="1"/>
                    <a:pt x="1390"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1410" name="Google Shape;1410;p1"/>
          <p:cNvPicPr preferRelativeResize="0"/>
          <p:nvPr/>
        </p:nvPicPr>
        <p:blipFill rotWithShape="1">
          <a:blip r:embed="rId3">
            <a:alphaModFix/>
          </a:blip>
          <a:srcRect b="10789" l="21343" r="17605" t="12469"/>
          <a:stretch/>
        </p:blipFill>
        <p:spPr>
          <a:xfrm>
            <a:off x="1621998" y="916302"/>
            <a:ext cx="2762275" cy="3281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6" name="Shape 1906"/>
        <p:cNvGrpSpPr/>
        <p:nvPr/>
      </p:nvGrpSpPr>
      <p:grpSpPr>
        <a:xfrm>
          <a:off x="0" y="0"/>
          <a:ext cx="0" cy="0"/>
          <a:chOff x="0" y="0"/>
          <a:chExt cx="0" cy="0"/>
        </a:xfrm>
      </p:grpSpPr>
      <p:sp>
        <p:nvSpPr>
          <p:cNvPr id="1907" name="Google Shape;1907;ge58da86641_0_130"/>
          <p:cNvSpPr txBox="1"/>
          <p:nvPr>
            <p:ph type="title"/>
          </p:nvPr>
        </p:nvSpPr>
        <p:spPr>
          <a:xfrm>
            <a:off x="296850" y="69600"/>
            <a:ext cx="8550300" cy="932700"/>
          </a:xfrm>
          <a:prstGeom prst="rect">
            <a:avLst/>
          </a:prstGeom>
          <a:noFill/>
          <a:ln>
            <a:noFill/>
          </a:ln>
        </p:spPr>
        <p:txBody>
          <a:bodyPr anchorCtr="0" anchor="b" bIns="90000" lIns="90000" spcFirstLastPara="1" rIns="90000" wrap="square" tIns="90000">
            <a:noAutofit/>
          </a:bodyPr>
          <a:lstStyle/>
          <a:p>
            <a:pPr indent="0" lvl="0" marL="0" rtl="0" algn="just">
              <a:lnSpc>
                <a:spcPct val="100000"/>
              </a:lnSpc>
              <a:spcBef>
                <a:spcPts val="0"/>
              </a:spcBef>
              <a:spcAft>
                <a:spcPts val="0"/>
              </a:spcAft>
              <a:buSzPts val="6000"/>
              <a:buNone/>
            </a:pPr>
            <a:r>
              <a:rPr lang="en" sz="3500"/>
              <a:t>2.1 Tipos de descripción </a:t>
            </a:r>
            <a:endParaRPr sz="3500"/>
          </a:p>
        </p:txBody>
      </p:sp>
      <p:sp>
        <p:nvSpPr>
          <p:cNvPr id="1908" name="Google Shape;1908;ge58da86641_0_130"/>
          <p:cNvSpPr txBox="1"/>
          <p:nvPr>
            <p:ph idx="1" type="subTitle"/>
          </p:nvPr>
        </p:nvSpPr>
        <p:spPr>
          <a:xfrm>
            <a:off x="296850" y="891025"/>
            <a:ext cx="4805100" cy="5727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sz="1800"/>
              <a:t>Según el enfoque del autor:</a:t>
            </a:r>
            <a:endParaRPr sz="1800"/>
          </a:p>
        </p:txBody>
      </p:sp>
      <p:grpSp>
        <p:nvGrpSpPr>
          <p:cNvPr id="1909" name="Google Shape;1909;ge58da86641_0_130"/>
          <p:cNvGrpSpPr/>
          <p:nvPr/>
        </p:nvGrpSpPr>
        <p:grpSpPr>
          <a:xfrm>
            <a:off x="407735" y="1463721"/>
            <a:ext cx="7678686" cy="1186896"/>
            <a:chOff x="4411970" y="2468674"/>
            <a:chExt cx="747317" cy="167425"/>
          </a:xfrm>
        </p:grpSpPr>
        <p:sp>
          <p:nvSpPr>
            <p:cNvPr id="1910" name="Google Shape;1910;ge58da86641_0_130"/>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1" name="Google Shape;1911;ge58da86641_0_130"/>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12" name="Google Shape;1912;ge58da86641_0_130"/>
          <p:cNvSpPr txBox="1"/>
          <p:nvPr/>
        </p:nvSpPr>
        <p:spPr>
          <a:xfrm>
            <a:off x="407725" y="1817900"/>
            <a:ext cx="2349300" cy="892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Descripción objetiva</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O Denotativa:</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3" name="Google Shape;1913;ge58da86641_0_130"/>
          <p:cNvSpPr txBox="1"/>
          <p:nvPr/>
        </p:nvSpPr>
        <p:spPr>
          <a:xfrm>
            <a:off x="2757025" y="1463725"/>
            <a:ext cx="5007600" cy="1477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El autor tiene una </a:t>
            </a:r>
            <a:r>
              <a:rPr b="0" i="0" lang="en" sz="1400" u="sng" cap="none" strike="noStrike">
                <a:solidFill>
                  <a:schemeClr val="lt1"/>
                </a:solidFill>
                <a:latin typeface="Arial"/>
                <a:ea typeface="Arial"/>
                <a:cs typeface="Arial"/>
                <a:sym typeface="Arial"/>
              </a:rPr>
              <a:t>actitud ajustada al objeto</a:t>
            </a:r>
            <a:r>
              <a:rPr b="0" i="0" lang="en" sz="1400" u="none" cap="none" strike="noStrike">
                <a:solidFill>
                  <a:schemeClr val="lt1"/>
                </a:solidFill>
                <a:latin typeface="Arial"/>
                <a:ea typeface="Arial"/>
                <a:cs typeface="Arial"/>
                <a:sym typeface="Arial"/>
              </a:rPr>
              <a:t>, </a:t>
            </a:r>
            <a:r>
              <a:rPr b="0" i="0" lang="en" sz="1400" u="sng" cap="none" strike="noStrike">
                <a:solidFill>
                  <a:schemeClr val="lt1"/>
                </a:solidFill>
                <a:latin typeface="Arial"/>
                <a:ea typeface="Arial"/>
                <a:cs typeface="Arial"/>
                <a:sym typeface="Arial"/>
              </a:rPr>
              <a:t>eliminando al máximo sus opiniones personales</a:t>
            </a:r>
            <a:r>
              <a:rPr b="0" i="0" lang="en" sz="1400" u="none" cap="none" strike="noStrike">
                <a:solidFill>
                  <a:schemeClr val="lt1"/>
                </a:solidFill>
                <a:latin typeface="Arial"/>
                <a:ea typeface="Arial"/>
                <a:cs typeface="Arial"/>
                <a:sym typeface="Arial"/>
              </a:rPr>
              <a:t>, enumera con precisión los rasgos que definen lo descrito. La función del lenguaje predominante es la </a:t>
            </a:r>
            <a:r>
              <a:rPr b="0" i="0" lang="en" sz="1400" u="sng" cap="none" strike="noStrike">
                <a:solidFill>
                  <a:schemeClr val="lt1"/>
                </a:solidFill>
                <a:latin typeface="Arial"/>
                <a:ea typeface="Arial"/>
                <a:cs typeface="Arial"/>
                <a:sym typeface="Arial"/>
              </a:rPr>
              <a:t>referencial</a:t>
            </a:r>
            <a:r>
              <a:rPr b="0" i="0" lang="en" sz="1400" u="none" cap="none" strike="noStrike">
                <a:solidFill>
                  <a:schemeClr val="lt1"/>
                </a:solidFill>
                <a:latin typeface="Arial"/>
                <a:ea typeface="Arial"/>
                <a:cs typeface="Arial"/>
                <a:sym typeface="Arial"/>
              </a:rPr>
              <a:t>, y se encuentra, por  ejemplo, en</a:t>
            </a:r>
            <a:r>
              <a:rPr b="1" i="0" lang="en" sz="1400" u="sng" cap="none" strike="noStrike">
                <a:solidFill>
                  <a:schemeClr val="lt1"/>
                </a:solidFill>
                <a:latin typeface="Arial"/>
                <a:ea typeface="Arial"/>
                <a:cs typeface="Arial"/>
                <a:sym typeface="Arial"/>
              </a:rPr>
              <a:t> textos científicos</a:t>
            </a:r>
            <a:r>
              <a:rPr b="0" i="0" lang="en" sz="1400" u="none" cap="none" strike="noStrike">
                <a:solidFill>
                  <a:schemeClr val="lt1"/>
                </a:solidFill>
                <a:latin typeface="Arial"/>
                <a:ea typeface="Arial"/>
                <a:cs typeface="Arial"/>
                <a:sym typeface="Arial"/>
              </a:rPr>
              <a:t>.</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914" name="Google Shape;1914;ge58da86641_0_130"/>
          <p:cNvGrpSpPr/>
          <p:nvPr/>
        </p:nvGrpSpPr>
        <p:grpSpPr>
          <a:xfrm>
            <a:off x="407735" y="3000896"/>
            <a:ext cx="7678686" cy="1186896"/>
            <a:chOff x="4411970" y="2468674"/>
            <a:chExt cx="747317" cy="167425"/>
          </a:xfrm>
        </p:grpSpPr>
        <p:sp>
          <p:nvSpPr>
            <p:cNvPr id="1915" name="Google Shape;1915;ge58da86641_0_130"/>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6" name="Google Shape;1916;ge58da86641_0_130"/>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17" name="Google Shape;1917;ge58da86641_0_130"/>
          <p:cNvSpPr txBox="1"/>
          <p:nvPr/>
        </p:nvSpPr>
        <p:spPr>
          <a:xfrm>
            <a:off x="346325" y="3350750"/>
            <a:ext cx="2349300" cy="923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Descripción subjetiva </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o connotativa:</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1" i="0" sz="1600" u="none" cap="none" strike="noStrike">
              <a:solidFill>
                <a:schemeClr val="lt1"/>
              </a:solidFill>
              <a:latin typeface="Arial"/>
              <a:ea typeface="Arial"/>
              <a:cs typeface="Arial"/>
              <a:sym typeface="Arial"/>
            </a:endParaRPr>
          </a:p>
        </p:txBody>
      </p:sp>
      <p:sp>
        <p:nvSpPr>
          <p:cNvPr id="1918" name="Google Shape;1918;ge58da86641_0_130"/>
          <p:cNvSpPr txBox="1"/>
          <p:nvPr/>
        </p:nvSpPr>
        <p:spPr>
          <a:xfrm>
            <a:off x="2757025" y="2941225"/>
            <a:ext cx="5329500" cy="15855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chemeClr val="lt1"/>
                </a:solidFill>
                <a:latin typeface="Arial"/>
                <a:ea typeface="Arial"/>
                <a:cs typeface="Arial"/>
                <a:sym typeface="Arial"/>
              </a:rPr>
              <a:t>El autor </a:t>
            </a:r>
            <a:r>
              <a:rPr b="0" i="0" lang="en" sz="1300" u="sng" cap="none" strike="noStrike">
                <a:solidFill>
                  <a:schemeClr val="lt1"/>
                </a:solidFill>
                <a:latin typeface="Arial"/>
                <a:ea typeface="Arial"/>
                <a:cs typeface="Arial"/>
                <a:sym typeface="Arial"/>
              </a:rPr>
              <a:t>NO tiene una actitud ajustada</a:t>
            </a:r>
            <a:r>
              <a:rPr b="0" i="0" lang="en" sz="1300" u="none" cap="none" strike="noStrike">
                <a:solidFill>
                  <a:schemeClr val="lt1"/>
                </a:solidFill>
                <a:latin typeface="Arial"/>
                <a:ea typeface="Arial"/>
                <a:cs typeface="Arial"/>
                <a:sym typeface="Arial"/>
              </a:rPr>
              <a:t> al objeto, </a:t>
            </a:r>
            <a:r>
              <a:rPr b="0" i="0" lang="en" sz="1300" u="sng" cap="none" strike="noStrike">
                <a:solidFill>
                  <a:schemeClr val="lt1"/>
                </a:solidFill>
                <a:latin typeface="Arial"/>
                <a:ea typeface="Arial"/>
                <a:cs typeface="Arial"/>
                <a:sym typeface="Arial"/>
              </a:rPr>
              <a:t>expresa sus opiniones personales</a:t>
            </a:r>
            <a:r>
              <a:rPr b="0" i="0" lang="en" sz="1300" u="none" cap="none" strike="noStrike">
                <a:solidFill>
                  <a:schemeClr val="lt1"/>
                </a:solidFill>
                <a:latin typeface="Arial"/>
                <a:ea typeface="Arial"/>
                <a:cs typeface="Arial"/>
                <a:sym typeface="Arial"/>
              </a:rPr>
              <a:t>, busca plasmar lo que “le sugiere” el objeto que describe. Suele utilizar el lenguaje poético  (comparaciones, metáforas,  epítetos, etc.). La función del lenguaje predominante es la </a:t>
            </a:r>
            <a:r>
              <a:rPr b="0" i="0" lang="en" sz="1300" u="sng" cap="none" strike="noStrike">
                <a:solidFill>
                  <a:schemeClr val="lt1"/>
                </a:solidFill>
                <a:latin typeface="Arial"/>
                <a:ea typeface="Arial"/>
                <a:cs typeface="Arial"/>
                <a:sym typeface="Arial"/>
              </a:rPr>
              <a:t>poética</a:t>
            </a:r>
            <a:r>
              <a:rPr b="0" i="0" lang="en" sz="1300" u="none" cap="none" strike="noStrike">
                <a:solidFill>
                  <a:schemeClr val="lt1"/>
                </a:solidFill>
                <a:latin typeface="Arial"/>
                <a:ea typeface="Arial"/>
                <a:cs typeface="Arial"/>
                <a:sym typeface="Arial"/>
              </a:rPr>
              <a:t>, y se encuentra, por ejemplo, en </a:t>
            </a:r>
            <a:r>
              <a:rPr b="1" i="0" lang="en" sz="1300" u="sng" cap="none" strike="noStrike">
                <a:solidFill>
                  <a:schemeClr val="lt1"/>
                </a:solidFill>
                <a:latin typeface="Arial"/>
                <a:ea typeface="Arial"/>
                <a:cs typeface="Arial"/>
                <a:sym typeface="Arial"/>
              </a:rPr>
              <a:t>textos artísticos y literarios</a:t>
            </a:r>
            <a:r>
              <a:rPr b="0" i="0" lang="en" sz="1300" u="none" cap="none" strike="noStrike">
                <a:solidFill>
                  <a:schemeClr val="lt1"/>
                </a:solidFill>
                <a:latin typeface="Arial"/>
                <a:ea typeface="Arial"/>
                <a:cs typeface="Arial"/>
                <a:sym typeface="Arial"/>
              </a:rPr>
              <a:t>.</a:t>
            </a:r>
            <a:endParaRPr b="0" i="0" sz="13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t/>
            </a:r>
            <a:endParaRPr b="0" i="0" sz="1300" u="none" cap="none" strike="noStrike">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2" name="Shape 1922"/>
        <p:cNvGrpSpPr/>
        <p:nvPr/>
      </p:nvGrpSpPr>
      <p:grpSpPr>
        <a:xfrm>
          <a:off x="0" y="0"/>
          <a:ext cx="0" cy="0"/>
          <a:chOff x="0" y="0"/>
          <a:chExt cx="0" cy="0"/>
        </a:xfrm>
      </p:grpSpPr>
      <p:grpSp>
        <p:nvGrpSpPr>
          <p:cNvPr id="1923" name="Google Shape;1923;ge58da86641_0_951"/>
          <p:cNvGrpSpPr/>
          <p:nvPr/>
        </p:nvGrpSpPr>
        <p:grpSpPr>
          <a:xfrm>
            <a:off x="407846" y="1891685"/>
            <a:ext cx="8550283" cy="572696"/>
            <a:chOff x="4411970" y="2468674"/>
            <a:chExt cx="747317" cy="167425"/>
          </a:xfrm>
        </p:grpSpPr>
        <p:sp>
          <p:nvSpPr>
            <p:cNvPr id="1924" name="Google Shape;1924;ge58da86641_0_951"/>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5" name="Google Shape;1925;ge58da86641_0_951"/>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26" name="Google Shape;1926;ge58da86641_0_951"/>
          <p:cNvGrpSpPr/>
          <p:nvPr/>
        </p:nvGrpSpPr>
        <p:grpSpPr>
          <a:xfrm>
            <a:off x="407846" y="2464500"/>
            <a:ext cx="8550345" cy="700018"/>
            <a:chOff x="4411970" y="2468671"/>
            <a:chExt cx="747323" cy="167428"/>
          </a:xfrm>
        </p:grpSpPr>
        <p:sp>
          <p:nvSpPr>
            <p:cNvPr id="1927" name="Google Shape;1927;ge58da86641_0_951"/>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8" name="Google Shape;1928;ge58da86641_0_951"/>
            <p:cNvSpPr/>
            <p:nvPr/>
          </p:nvSpPr>
          <p:spPr>
            <a:xfrm>
              <a:off x="4562198" y="2468671"/>
              <a:ext cx="597095"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29" name="Google Shape;1929;ge58da86641_0_951"/>
          <p:cNvSpPr txBox="1"/>
          <p:nvPr/>
        </p:nvSpPr>
        <p:spPr>
          <a:xfrm>
            <a:off x="2881350" y="1870225"/>
            <a:ext cx="6138600" cy="6156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Se organizan los datos </a:t>
            </a:r>
            <a:r>
              <a:rPr b="0" i="0" lang="en" sz="1400" u="sng" cap="none" strike="noStrike">
                <a:solidFill>
                  <a:schemeClr val="lt1"/>
                </a:solidFill>
                <a:latin typeface="Arial"/>
                <a:ea typeface="Arial"/>
                <a:cs typeface="Arial"/>
                <a:sym typeface="Arial"/>
              </a:rPr>
              <a:t>según los rasgos distintivos</a:t>
            </a:r>
            <a:r>
              <a:rPr b="0" i="0" lang="en" sz="1400" u="none" cap="none" strike="noStrike">
                <a:solidFill>
                  <a:schemeClr val="lt1"/>
                </a:solidFill>
                <a:latin typeface="Arial"/>
                <a:ea typeface="Arial"/>
                <a:cs typeface="Arial"/>
                <a:sym typeface="Arial"/>
              </a:rPr>
              <a:t> de la especie a la que pertenece, yendo de lo </a:t>
            </a:r>
            <a:r>
              <a:rPr b="0" i="0" lang="en" sz="1400" u="sng" cap="none" strike="noStrike">
                <a:solidFill>
                  <a:schemeClr val="lt1"/>
                </a:solidFill>
                <a:latin typeface="Arial"/>
                <a:ea typeface="Arial"/>
                <a:cs typeface="Arial"/>
                <a:sym typeface="Arial"/>
              </a:rPr>
              <a:t>general a lo específico</a:t>
            </a:r>
            <a:r>
              <a:rPr b="0" i="0" lang="en" sz="1400" u="none" cap="none" strike="noStrike">
                <a:solidFill>
                  <a:schemeClr val="lt1"/>
                </a:solidFill>
                <a:latin typeface="Arial"/>
                <a:ea typeface="Arial"/>
                <a:cs typeface="Arial"/>
                <a:sym typeface="Arial"/>
              </a:rPr>
              <a:t>.</a:t>
            </a:r>
            <a:endParaRPr b="0" i="0" sz="1400" u="none" cap="none" strike="noStrike">
              <a:solidFill>
                <a:schemeClr val="lt1"/>
              </a:solidFill>
              <a:latin typeface="Arial"/>
              <a:ea typeface="Arial"/>
              <a:cs typeface="Arial"/>
              <a:sym typeface="Arial"/>
            </a:endParaRPr>
          </a:p>
        </p:txBody>
      </p:sp>
      <p:sp>
        <p:nvSpPr>
          <p:cNvPr id="1930" name="Google Shape;1930;ge58da86641_0_951"/>
          <p:cNvSpPr txBox="1"/>
          <p:nvPr>
            <p:ph type="title"/>
          </p:nvPr>
        </p:nvSpPr>
        <p:spPr>
          <a:xfrm>
            <a:off x="296850" y="0"/>
            <a:ext cx="8550300" cy="932700"/>
          </a:xfrm>
          <a:prstGeom prst="rect">
            <a:avLst/>
          </a:prstGeom>
          <a:noFill/>
          <a:ln>
            <a:noFill/>
          </a:ln>
        </p:spPr>
        <p:txBody>
          <a:bodyPr anchorCtr="0" anchor="b" bIns="90000" lIns="90000" spcFirstLastPara="1" rIns="90000" wrap="square" tIns="90000">
            <a:noAutofit/>
          </a:bodyPr>
          <a:lstStyle/>
          <a:p>
            <a:pPr indent="0" lvl="0" marL="0" rtl="0" algn="just">
              <a:lnSpc>
                <a:spcPct val="100000"/>
              </a:lnSpc>
              <a:spcBef>
                <a:spcPts val="0"/>
              </a:spcBef>
              <a:spcAft>
                <a:spcPts val="0"/>
              </a:spcAft>
              <a:buSzPts val="6000"/>
              <a:buNone/>
            </a:pPr>
            <a:r>
              <a:rPr lang="en" sz="3500"/>
              <a:t>2.1 Tipos de descripción </a:t>
            </a:r>
            <a:endParaRPr sz="3500"/>
          </a:p>
        </p:txBody>
      </p:sp>
      <p:sp>
        <p:nvSpPr>
          <p:cNvPr id="1931" name="Google Shape;1931;ge58da86641_0_951"/>
          <p:cNvSpPr txBox="1"/>
          <p:nvPr>
            <p:ph idx="1" type="subTitle"/>
          </p:nvPr>
        </p:nvSpPr>
        <p:spPr>
          <a:xfrm>
            <a:off x="296850" y="779750"/>
            <a:ext cx="4805100" cy="5727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sz="1800"/>
              <a:t>Según los elementos descritos:</a:t>
            </a:r>
            <a:endParaRPr sz="1800"/>
          </a:p>
        </p:txBody>
      </p:sp>
      <p:grpSp>
        <p:nvGrpSpPr>
          <p:cNvPr id="1932" name="Google Shape;1932;ge58da86641_0_951"/>
          <p:cNvGrpSpPr/>
          <p:nvPr/>
        </p:nvGrpSpPr>
        <p:grpSpPr>
          <a:xfrm>
            <a:off x="407624" y="1191765"/>
            <a:ext cx="8550283" cy="700023"/>
            <a:chOff x="4411970" y="2468674"/>
            <a:chExt cx="747317" cy="167425"/>
          </a:xfrm>
        </p:grpSpPr>
        <p:sp>
          <p:nvSpPr>
            <p:cNvPr id="1933" name="Google Shape;1933;ge58da86641_0_951"/>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4" name="Google Shape;1934;ge58da86641_0_951"/>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35" name="Google Shape;1935;ge58da86641_0_951"/>
          <p:cNvSpPr txBox="1"/>
          <p:nvPr/>
        </p:nvSpPr>
        <p:spPr>
          <a:xfrm>
            <a:off x="630700" y="1352450"/>
            <a:ext cx="2349300" cy="646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 objetos:</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6" name="Google Shape;1936;ge58da86641_0_951"/>
          <p:cNvSpPr txBox="1"/>
          <p:nvPr/>
        </p:nvSpPr>
        <p:spPr>
          <a:xfrm>
            <a:off x="2881350" y="1126125"/>
            <a:ext cx="6138600" cy="8313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El propósito es construir una </a:t>
            </a:r>
            <a:r>
              <a:rPr b="0" i="0" lang="en" sz="1400" u="sng" cap="none" strike="noStrike">
                <a:solidFill>
                  <a:schemeClr val="lt1"/>
                </a:solidFill>
                <a:latin typeface="Arial"/>
                <a:ea typeface="Arial"/>
                <a:cs typeface="Arial"/>
                <a:sym typeface="Arial"/>
              </a:rPr>
              <a:t>representación vívida de las cosas</a:t>
            </a:r>
            <a:r>
              <a:rPr b="0" i="0" lang="en" sz="1400" u="none" cap="none" strike="noStrike">
                <a:solidFill>
                  <a:schemeClr val="lt1"/>
                </a:solidFill>
                <a:latin typeface="Arial"/>
                <a:ea typeface="Arial"/>
                <a:cs typeface="Arial"/>
                <a:sym typeface="Arial"/>
              </a:rPr>
              <a:t>, de tal manera que el que lea pueda sentir las mismas impresiones que tuvo el descriptor.</a:t>
            </a:r>
            <a:endParaRPr b="0" i="0" sz="1400" u="none" cap="none" strike="noStrike">
              <a:solidFill>
                <a:srgbClr val="000000"/>
              </a:solidFill>
              <a:latin typeface="Arial"/>
              <a:ea typeface="Arial"/>
              <a:cs typeface="Arial"/>
              <a:sym typeface="Arial"/>
            </a:endParaRPr>
          </a:p>
        </p:txBody>
      </p:sp>
      <p:grpSp>
        <p:nvGrpSpPr>
          <p:cNvPr id="1937" name="Google Shape;1937;ge58da86641_0_951"/>
          <p:cNvGrpSpPr/>
          <p:nvPr/>
        </p:nvGrpSpPr>
        <p:grpSpPr>
          <a:xfrm>
            <a:off x="407895" y="3164345"/>
            <a:ext cx="8550283" cy="1847105"/>
            <a:chOff x="4411970" y="2468674"/>
            <a:chExt cx="747317" cy="167425"/>
          </a:xfrm>
        </p:grpSpPr>
        <p:sp>
          <p:nvSpPr>
            <p:cNvPr id="1938" name="Google Shape;1938;ge58da86641_0_951"/>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9" name="Google Shape;1939;ge58da86641_0_951"/>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3810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40" name="Google Shape;1940;ge58da86641_0_951"/>
          <p:cNvSpPr txBox="1"/>
          <p:nvPr/>
        </p:nvSpPr>
        <p:spPr>
          <a:xfrm>
            <a:off x="630700" y="3838375"/>
            <a:ext cx="2349300" cy="431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 ambientes:</a:t>
            </a:r>
            <a:endParaRPr b="1" i="0" sz="1600" u="none" cap="none" strike="noStrike">
              <a:solidFill>
                <a:schemeClr val="lt1"/>
              </a:solidFill>
              <a:latin typeface="Arial"/>
              <a:ea typeface="Arial"/>
              <a:cs typeface="Arial"/>
              <a:sym typeface="Arial"/>
            </a:endParaRPr>
          </a:p>
        </p:txBody>
      </p:sp>
      <p:sp>
        <p:nvSpPr>
          <p:cNvPr id="1941" name="Google Shape;1941;ge58da86641_0_951"/>
          <p:cNvSpPr txBox="1"/>
          <p:nvPr/>
        </p:nvSpPr>
        <p:spPr>
          <a:xfrm>
            <a:off x="2881350" y="2418700"/>
            <a:ext cx="6076500" cy="8313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Se organizan los datos que </a:t>
            </a:r>
            <a:r>
              <a:rPr b="0" i="0" lang="en" sz="1400" u="sng" cap="none" strike="noStrike">
                <a:solidFill>
                  <a:schemeClr val="lt1"/>
                </a:solidFill>
                <a:latin typeface="Arial"/>
                <a:ea typeface="Arial"/>
                <a:cs typeface="Arial"/>
                <a:sym typeface="Arial"/>
              </a:rPr>
              <a:t>constituyen un período temporal</a:t>
            </a:r>
            <a:r>
              <a:rPr b="0" i="0" lang="en" sz="1400" u="none" cap="none" strike="noStrike">
                <a:solidFill>
                  <a:schemeClr val="lt1"/>
                </a:solidFill>
                <a:latin typeface="Arial"/>
                <a:ea typeface="Arial"/>
                <a:cs typeface="Arial"/>
                <a:sym typeface="Arial"/>
              </a:rPr>
              <a:t>, recreando una cierta atmósfera (ideológica, política, económica, etc.) que rodea a los personajes.</a:t>
            </a:r>
            <a:endParaRPr b="0" i="0" sz="1400" u="none" cap="none" strike="noStrike">
              <a:solidFill>
                <a:schemeClr val="lt1"/>
              </a:solidFill>
              <a:latin typeface="Arial"/>
              <a:ea typeface="Arial"/>
              <a:cs typeface="Arial"/>
              <a:sym typeface="Arial"/>
            </a:endParaRPr>
          </a:p>
        </p:txBody>
      </p:sp>
      <p:sp>
        <p:nvSpPr>
          <p:cNvPr id="1942" name="Google Shape;1942;ge58da86641_0_951"/>
          <p:cNvSpPr txBox="1"/>
          <p:nvPr/>
        </p:nvSpPr>
        <p:spPr>
          <a:xfrm>
            <a:off x="630700" y="1998950"/>
            <a:ext cx="2349300" cy="646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 animales:</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3" name="Google Shape;1943;ge58da86641_0_951"/>
          <p:cNvSpPr txBox="1"/>
          <p:nvPr/>
        </p:nvSpPr>
        <p:spPr>
          <a:xfrm>
            <a:off x="630700" y="2472250"/>
            <a:ext cx="2349300" cy="892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1" i="0" lang="en" sz="1600" u="none" cap="none" strike="noStrike">
                <a:solidFill>
                  <a:schemeClr val="lt1"/>
                </a:solidFill>
                <a:latin typeface="Arial"/>
                <a:ea typeface="Arial"/>
                <a:cs typeface="Arial"/>
                <a:sym typeface="Arial"/>
              </a:rPr>
              <a:t>De épocas o cronografía:</a:t>
            </a:r>
            <a:endParaRPr b="1" i="0" sz="16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4" name="Google Shape;1944;ge58da86641_0_951"/>
          <p:cNvSpPr txBox="1"/>
          <p:nvPr/>
        </p:nvSpPr>
        <p:spPr>
          <a:xfrm>
            <a:off x="2881350" y="3164650"/>
            <a:ext cx="6138600" cy="18471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200"/>
              <a:buFont typeface="Arial"/>
              <a:buNone/>
            </a:pPr>
            <a:r>
              <a:rPr b="1" i="0" lang="en" sz="1200" u="none" cap="none" strike="noStrike">
                <a:solidFill>
                  <a:schemeClr val="lt1"/>
                </a:solidFill>
                <a:latin typeface="Arial"/>
                <a:ea typeface="Arial"/>
                <a:cs typeface="Arial"/>
                <a:sym typeface="Arial"/>
              </a:rPr>
              <a:t>Pictórica</a:t>
            </a:r>
            <a:r>
              <a:rPr b="0" i="0" lang="en" sz="1200" u="none" cap="none" strike="noStrike">
                <a:solidFill>
                  <a:schemeClr val="lt1"/>
                </a:solidFill>
                <a:latin typeface="Arial"/>
                <a:ea typeface="Arial"/>
                <a:cs typeface="Arial"/>
                <a:sym typeface="Arial"/>
              </a:rPr>
              <a:t>: </a:t>
            </a:r>
            <a:r>
              <a:rPr b="0" i="0" lang="en" sz="1200" u="sng" cap="none" strike="noStrike">
                <a:solidFill>
                  <a:schemeClr val="lt1"/>
                </a:solidFill>
                <a:latin typeface="Arial"/>
                <a:ea typeface="Arial"/>
                <a:cs typeface="Arial"/>
                <a:sym typeface="Arial"/>
              </a:rPr>
              <a:t>tanto el descriptor como lo descrito se encuentran estáticos</a:t>
            </a:r>
            <a:r>
              <a:rPr b="0" i="0" lang="en" sz="1200" u="none" cap="none" strike="noStrike">
                <a:solidFill>
                  <a:schemeClr val="lt1"/>
                </a:solidFill>
                <a:latin typeface="Arial"/>
                <a:ea typeface="Arial"/>
                <a:cs typeface="Arial"/>
                <a:sym typeface="Arial"/>
              </a:rPr>
              <a:t>, como si fuera un cuadro (piense en la descripción de una habitación en un momento determinado).  </a:t>
            </a:r>
            <a:endParaRPr b="0" i="0" sz="12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0" lang="en" sz="1200" u="none" cap="none" strike="noStrike">
                <a:solidFill>
                  <a:schemeClr val="lt1"/>
                </a:solidFill>
                <a:latin typeface="Arial"/>
                <a:ea typeface="Arial"/>
                <a:cs typeface="Arial"/>
                <a:sym typeface="Arial"/>
              </a:rPr>
              <a:t>Topográfica</a:t>
            </a:r>
            <a:r>
              <a:rPr b="0" i="0" lang="en" sz="1200" u="none" cap="none" strike="noStrike">
                <a:solidFill>
                  <a:schemeClr val="lt1"/>
                </a:solidFill>
                <a:latin typeface="Arial"/>
                <a:ea typeface="Arial"/>
                <a:cs typeface="Arial"/>
                <a:sym typeface="Arial"/>
              </a:rPr>
              <a:t>: </a:t>
            </a:r>
            <a:r>
              <a:rPr b="0" i="0" lang="en" sz="1200" u="sng" cap="none" strike="noStrike">
                <a:solidFill>
                  <a:schemeClr val="lt1"/>
                </a:solidFill>
                <a:latin typeface="Arial"/>
                <a:ea typeface="Arial"/>
                <a:cs typeface="Arial"/>
                <a:sym typeface="Arial"/>
              </a:rPr>
              <a:t>el descriptor está en movimiento y lo descrito inmóvil</a:t>
            </a:r>
            <a:r>
              <a:rPr b="0" i="0" lang="en" sz="1200" u="none" cap="none" strike="noStrike">
                <a:solidFill>
                  <a:schemeClr val="lt1"/>
                </a:solidFill>
                <a:latin typeface="Arial"/>
                <a:ea typeface="Arial"/>
                <a:cs typeface="Arial"/>
                <a:sym typeface="Arial"/>
              </a:rPr>
              <a:t>. Las impresiones se van sucediendo rápidamente captándose lo esencial. Es una descripción propia del cronista que viaja desplazándose por un lugar.</a:t>
            </a:r>
            <a:endParaRPr b="0" i="0" sz="12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rPr b="1" i="0" lang="en" sz="1200" u="none" cap="none" strike="noStrike">
                <a:solidFill>
                  <a:schemeClr val="lt1"/>
                </a:solidFill>
                <a:latin typeface="Arial"/>
                <a:ea typeface="Arial"/>
                <a:cs typeface="Arial"/>
                <a:sym typeface="Arial"/>
              </a:rPr>
              <a:t>Cinematográfica</a:t>
            </a:r>
            <a:r>
              <a:rPr b="0" i="0" lang="en" sz="1200" u="none" cap="none" strike="noStrike">
                <a:solidFill>
                  <a:schemeClr val="lt1"/>
                </a:solidFill>
                <a:latin typeface="Arial"/>
                <a:ea typeface="Arial"/>
                <a:cs typeface="Arial"/>
                <a:sym typeface="Arial"/>
              </a:rPr>
              <a:t>: </a:t>
            </a:r>
            <a:r>
              <a:rPr b="0" i="0" lang="en" sz="1200" u="sng" cap="none" strike="noStrike">
                <a:solidFill>
                  <a:schemeClr val="lt1"/>
                </a:solidFill>
                <a:latin typeface="Arial"/>
                <a:ea typeface="Arial"/>
                <a:cs typeface="Arial"/>
                <a:sym typeface="Arial"/>
              </a:rPr>
              <a:t>el descriptor está en movimiento o estático. Lo descrito necesariamente está en movimiento. </a:t>
            </a:r>
            <a:r>
              <a:rPr b="0" i="0" lang="en" sz="1200" u="none" cap="none" strike="noStrike">
                <a:solidFill>
                  <a:schemeClr val="lt1"/>
                </a:solidFill>
                <a:latin typeface="Arial"/>
                <a:ea typeface="Arial"/>
                <a:cs typeface="Arial"/>
                <a:sym typeface="Arial"/>
              </a:rPr>
              <a:t>Se representa un proceso como, por ejemplo, una batalla, una procesión o un amanecer. Importan los movimientos, los tonos, los relieves, todo lo que enmarque el desarrollo de la circunstancia.</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8" name="Shape 1948"/>
        <p:cNvGrpSpPr/>
        <p:nvPr/>
      </p:nvGrpSpPr>
      <p:grpSpPr>
        <a:xfrm>
          <a:off x="0" y="0"/>
          <a:ext cx="0" cy="0"/>
          <a:chOff x="0" y="0"/>
          <a:chExt cx="0" cy="0"/>
        </a:xfrm>
      </p:grpSpPr>
      <p:sp>
        <p:nvSpPr>
          <p:cNvPr id="1949" name="Google Shape;1949;ge58da86641_2_18"/>
          <p:cNvSpPr txBox="1"/>
          <p:nvPr>
            <p:ph type="title"/>
          </p:nvPr>
        </p:nvSpPr>
        <p:spPr>
          <a:xfrm>
            <a:off x="5640875" y="2144125"/>
            <a:ext cx="2606100" cy="6840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EJEMPLOS</a:t>
            </a:r>
            <a:endParaRPr sz="3500"/>
          </a:p>
        </p:txBody>
      </p:sp>
      <p:sp>
        <p:nvSpPr>
          <p:cNvPr id="1950" name="Google Shape;1950;ge58da86641_2_18"/>
          <p:cNvSpPr/>
          <p:nvPr/>
        </p:nvSpPr>
        <p:spPr>
          <a:xfrm rot="5400000">
            <a:off x="2760990" y="794951"/>
            <a:ext cx="99907" cy="87179"/>
          </a:xfrm>
          <a:custGeom>
            <a:rect b="b" l="l" r="r" t="t"/>
            <a:pathLst>
              <a:path extrusionOk="0" h="2142" w="2139">
                <a:moveTo>
                  <a:pt x="1069" y="1"/>
                </a:moveTo>
                <a:cubicBezTo>
                  <a:pt x="478" y="1"/>
                  <a:pt x="1" y="482"/>
                  <a:pt x="1" y="1073"/>
                </a:cubicBezTo>
                <a:cubicBezTo>
                  <a:pt x="1" y="1660"/>
                  <a:pt x="478" y="2141"/>
                  <a:pt x="1069" y="2141"/>
                </a:cubicBezTo>
                <a:cubicBezTo>
                  <a:pt x="1661" y="2141"/>
                  <a:pt x="2139" y="1660"/>
                  <a:pt x="2139" y="1073"/>
                </a:cubicBezTo>
                <a:cubicBezTo>
                  <a:pt x="2139" y="482"/>
                  <a:pt x="1661" y="1"/>
                  <a:pt x="1069" y="1"/>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951" name="Google Shape;1951;ge58da86641_2_18"/>
          <p:cNvGrpSpPr/>
          <p:nvPr/>
        </p:nvGrpSpPr>
        <p:grpSpPr>
          <a:xfrm rot="1340122">
            <a:off x="7409321" y="1928485"/>
            <a:ext cx="1146542" cy="420697"/>
            <a:chOff x="695595" y="789150"/>
            <a:chExt cx="1160056" cy="363988"/>
          </a:xfrm>
        </p:grpSpPr>
        <p:grpSp>
          <p:nvGrpSpPr>
            <p:cNvPr id="1952" name="Google Shape;1952;ge58da86641_2_18"/>
            <p:cNvGrpSpPr/>
            <p:nvPr/>
          </p:nvGrpSpPr>
          <p:grpSpPr>
            <a:xfrm>
              <a:off x="1541950" y="846297"/>
              <a:ext cx="313701" cy="306841"/>
              <a:chOff x="488084" y="3164562"/>
              <a:chExt cx="535235" cy="523530"/>
            </a:xfrm>
          </p:grpSpPr>
          <p:grpSp>
            <p:nvGrpSpPr>
              <p:cNvPr id="1953" name="Google Shape;1953;ge58da86641_2_18"/>
              <p:cNvGrpSpPr/>
              <p:nvPr/>
            </p:nvGrpSpPr>
            <p:grpSpPr>
              <a:xfrm>
                <a:off x="488084" y="3164562"/>
                <a:ext cx="535235" cy="523530"/>
                <a:chOff x="488084" y="3164562"/>
                <a:chExt cx="535235" cy="523530"/>
              </a:xfrm>
            </p:grpSpPr>
            <p:sp>
              <p:nvSpPr>
                <p:cNvPr id="1954" name="Google Shape;1954;ge58da86641_2_1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5" name="Google Shape;1955;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6" name="Google Shape;1956;ge58da86641_2_1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7" name="Google Shape;1957;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8" name="Google Shape;1958;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9" name="Google Shape;1959;ge58da86641_2_1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0" name="Google Shape;1960;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1" name="Google Shape;1961;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2" name="Google Shape;1962;ge58da86641_2_1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3" name="Google Shape;1963;ge58da86641_2_1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4" name="Google Shape;1964;ge58da86641_2_1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65" name="Google Shape;1965;ge58da86641_2_1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66" name="Google Shape;1966;ge58da86641_2_18"/>
            <p:cNvGrpSpPr/>
            <p:nvPr/>
          </p:nvGrpSpPr>
          <p:grpSpPr>
            <a:xfrm rot="1030961">
              <a:off x="722465" y="892148"/>
              <a:ext cx="219950" cy="215140"/>
              <a:chOff x="488084" y="3164562"/>
              <a:chExt cx="535235" cy="523530"/>
            </a:xfrm>
          </p:grpSpPr>
          <p:grpSp>
            <p:nvGrpSpPr>
              <p:cNvPr id="1967" name="Google Shape;1967;ge58da86641_2_18"/>
              <p:cNvGrpSpPr/>
              <p:nvPr/>
            </p:nvGrpSpPr>
            <p:grpSpPr>
              <a:xfrm>
                <a:off x="488084" y="3164562"/>
                <a:ext cx="535235" cy="523530"/>
                <a:chOff x="488084" y="3164562"/>
                <a:chExt cx="535235" cy="523530"/>
              </a:xfrm>
            </p:grpSpPr>
            <p:sp>
              <p:nvSpPr>
                <p:cNvPr id="1968" name="Google Shape;1968;ge58da86641_2_1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9" name="Google Shape;1969;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0" name="Google Shape;1970;ge58da86641_2_1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1" name="Google Shape;1971;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2" name="Google Shape;1972;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3" name="Google Shape;1973;ge58da86641_2_1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4" name="Google Shape;1974;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5" name="Google Shape;1975;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6" name="Google Shape;1976;ge58da86641_2_1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7" name="Google Shape;1977;ge58da86641_2_1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8" name="Google Shape;1978;ge58da86641_2_1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79" name="Google Shape;1979;ge58da86641_2_1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80" name="Google Shape;1980;ge58da86641_2_18"/>
            <p:cNvGrpSpPr/>
            <p:nvPr/>
          </p:nvGrpSpPr>
          <p:grpSpPr>
            <a:xfrm rot="1189650">
              <a:off x="1168900" y="813533"/>
              <a:ext cx="173420" cy="169628"/>
              <a:chOff x="488084" y="3164562"/>
              <a:chExt cx="535235" cy="523530"/>
            </a:xfrm>
          </p:grpSpPr>
          <p:grpSp>
            <p:nvGrpSpPr>
              <p:cNvPr id="1981" name="Google Shape;1981;ge58da86641_2_18"/>
              <p:cNvGrpSpPr/>
              <p:nvPr/>
            </p:nvGrpSpPr>
            <p:grpSpPr>
              <a:xfrm>
                <a:off x="488084" y="3164562"/>
                <a:ext cx="535235" cy="523530"/>
                <a:chOff x="488084" y="3164562"/>
                <a:chExt cx="535235" cy="523530"/>
              </a:xfrm>
            </p:grpSpPr>
            <p:sp>
              <p:nvSpPr>
                <p:cNvPr id="1982" name="Google Shape;1982;ge58da86641_2_1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3" name="Google Shape;1983;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4" name="Google Shape;1984;ge58da86641_2_1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5" name="Google Shape;1985;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6" name="Google Shape;1986;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7" name="Google Shape;1987;ge58da86641_2_1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8" name="Google Shape;1988;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9" name="Google Shape;1989;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0" name="Google Shape;1990;ge58da86641_2_1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1" name="Google Shape;1991;ge58da86641_2_1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2" name="Google Shape;1992;ge58da86641_2_1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93" name="Google Shape;1993;ge58da86641_2_1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cxnSp>
        <p:nvCxnSpPr>
          <p:cNvPr id="1994" name="Google Shape;1994;ge58da86641_2_18"/>
          <p:cNvCxnSpPr/>
          <p:nvPr/>
        </p:nvCxnSpPr>
        <p:spPr>
          <a:xfrm rot="10800000">
            <a:off x="4872900"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1995" name="Google Shape;1995;ge58da86641_2_18"/>
          <p:cNvGrpSpPr/>
          <p:nvPr/>
        </p:nvGrpSpPr>
        <p:grpSpPr>
          <a:xfrm>
            <a:off x="766446" y="272045"/>
            <a:ext cx="3499237" cy="4599429"/>
            <a:chOff x="5711050" y="984101"/>
            <a:chExt cx="2329408" cy="3175305"/>
          </a:xfrm>
        </p:grpSpPr>
        <p:sp>
          <p:nvSpPr>
            <p:cNvPr id="1996" name="Google Shape;1996;ge58da86641_2_18"/>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7" name="Google Shape;1997;ge58da86641_2_18"/>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998" name="Google Shape;1998;ge58da86641_2_18"/>
          <p:cNvSpPr/>
          <p:nvPr/>
        </p:nvSpPr>
        <p:spPr>
          <a:xfrm>
            <a:off x="884063" y="489338"/>
            <a:ext cx="3264000" cy="3993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9" name="Google Shape;1999;ge58da86641_2_18"/>
          <p:cNvSpPr txBox="1"/>
          <p:nvPr/>
        </p:nvSpPr>
        <p:spPr>
          <a:xfrm>
            <a:off x="853012" y="392725"/>
            <a:ext cx="3326100" cy="39867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Arial"/>
                <a:ea typeface="Arial"/>
                <a:cs typeface="Arial"/>
                <a:sym typeface="Arial"/>
              </a:rPr>
              <a:t>-Los árboles tienen un tronco robusto, alto y fuerte.</a:t>
            </a:r>
            <a:endParaRPr b="0" i="0" sz="13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Arial"/>
                <a:ea typeface="Arial"/>
                <a:cs typeface="Arial"/>
                <a:sym typeface="Arial"/>
              </a:rPr>
              <a:t>-“La oficina era una gran habitación; en ella se encontraba la clásica estufa y los enredados tubos que cruzaban el cuarto diagonalmente, llegaban a una chimenea condenada, encima de cuyo mármol se veían varios trozos de pan y triángulos de queso de Brie”.</a:t>
            </a:r>
            <a:endParaRPr b="0" i="0" sz="13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Arial"/>
                <a:ea typeface="Arial"/>
                <a:cs typeface="Arial"/>
                <a:sym typeface="Arial"/>
              </a:rPr>
              <a:t>-Don Ramón tenía un descapotable  nuevecito y vistoso. Desde él iba contemplando los verdes bancales, los árboles que ya rebrotan muy viciosos; la extensa llanura, sembrada de maíz, y los viejos poblados, pobres y solitarios, que, de cuando en cuando se ofrecían hostilmente al viajero”</a:t>
            </a:r>
            <a:endParaRPr b="0" i="0" sz="1300" u="none" cap="none" strike="noStrike">
              <a:solidFill>
                <a:srgbClr val="000000"/>
              </a:solidFill>
              <a:latin typeface="Arial"/>
              <a:ea typeface="Arial"/>
              <a:cs typeface="Arial"/>
              <a:sym typeface="Arial"/>
            </a:endParaRPr>
          </a:p>
        </p:txBody>
      </p:sp>
      <p:grpSp>
        <p:nvGrpSpPr>
          <p:cNvPr id="2000" name="Google Shape;2000;ge58da86641_2_18"/>
          <p:cNvGrpSpPr/>
          <p:nvPr/>
        </p:nvGrpSpPr>
        <p:grpSpPr>
          <a:xfrm rot="-560785">
            <a:off x="5447953" y="3679449"/>
            <a:ext cx="1159678" cy="1243861"/>
            <a:chOff x="1859565" y="1127160"/>
            <a:chExt cx="1659343" cy="1805011"/>
          </a:xfrm>
        </p:grpSpPr>
        <p:grpSp>
          <p:nvGrpSpPr>
            <p:cNvPr id="2001" name="Google Shape;2001;ge58da86641_2_18"/>
            <p:cNvGrpSpPr/>
            <p:nvPr/>
          </p:nvGrpSpPr>
          <p:grpSpPr>
            <a:xfrm>
              <a:off x="2144873" y="1567314"/>
              <a:ext cx="1374035" cy="1364857"/>
              <a:chOff x="4621795" y="1361147"/>
              <a:chExt cx="651356" cy="646974"/>
            </a:xfrm>
          </p:grpSpPr>
          <p:sp>
            <p:nvSpPr>
              <p:cNvPr id="2002" name="Google Shape;2002;ge58da86641_2_18"/>
              <p:cNvSpPr/>
              <p:nvPr/>
            </p:nvSpPr>
            <p:spPr>
              <a:xfrm>
                <a:off x="4621795" y="1361147"/>
                <a:ext cx="651356" cy="646974"/>
              </a:xfrm>
              <a:custGeom>
                <a:rect b="b" l="l" r="r" t="t"/>
                <a:pathLst>
                  <a:path extrusionOk="0" h="27022" w="27205">
                    <a:moveTo>
                      <a:pt x="12771" y="1"/>
                    </a:moveTo>
                    <a:cubicBezTo>
                      <a:pt x="12654" y="1"/>
                      <a:pt x="12537" y="75"/>
                      <a:pt x="12509" y="216"/>
                    </a:cubicBezTo>
                    <a:lnTo>
                      <a:pt x="12346" y="1121"/>
                    </a:lnTo>
                    <a:cubicBezTo>
                      <a:pt x="12144" y="1139"/>
                      <a:pt x="11942" y="1163"/>
                      <a:pt x="11740" y="1197"/>
                    </a:cubicBezTo>
                    <a:lnTo>
                      <a:pt x="11356" y="361"/>
                    </a:lnTo>
                    <a:cubicBezTo>
                      <a:pt x="11307" y="256"/>
                      <a:pt x="11213" y="208"/>
                      <a:pt x="11119" y="208"/>
                    </a:cubicBezTo>
                    <a:cubicBezTo>
                      <a:pt x="10989" y="208"/>
                      <a:pt x="10860" y="298"/>
                      <a:pt x="10851" y="457"/>
                    </a:cubicBezTo>
                    <a:lnTo>
                      <a:pt x="10802" y="1374"/>
                    </a:lnTo>
                    <a:cubicBezTo>
                      <a:pt x="10601" y="1423"/>
                      <a:pt x="10409" y="1471"/>
                      <a:pt x="10212" y="1529"/>
                    </a:cubicBezTo>
                    <a:lnTo>
                      <a:pt x="9726" y="746"/>
                    </a:lnTo>
                    <a:cubicBezTo>
                      <a:pt x="9671" y="660"/>
                      <a:pt x="9587" y="622"/>
                      <a:pt x="9504" y="622"/>
                    </a:cubicBezTo>
                    <a:cubicBezTo>
                      <a:pt x="9362" y="622"/>
                      <a:pt x="9224" y="732"/>
                      <a:pt x="9236" y="904"/>
                    </a:cubicBezTo>
                    <a:lnTo>
                      <a:pt x="9303" y="1817"/>
                    </a:lnTo>
                    <a:cubicBezTo>
                      <a:pt x="9112" y="1889"/>
                      <a:pt x="8924" y="1966"/>
                      <a:pt x="8737" y="2043"/>
                    </a:cubicBezTo>
                    <a:lnTo>
                      <a:pt x="8155" y="1332"/>
                    </a:lnTo>
                    <a:cubicBezTo>
                      <a:pt x="8100" y="1264"/>
                      <a:pt x="8028" y="1235"/>
                      <a:pt x="7957" y="1235"/>
                    </a:cubicBezTo>
                    <a:cubicBezTo>
                      <a:pt x="7805" y="1235"/>
                      <a:pt x="7658" y="1369"/>
                      <a:pt x="7694" y="1553"/>
                    </a:cubicBezTo>
                    <a:lnTo>
                      <a:pt x="7872" y="2456"/>
                    </a:lnTo>
                    <a:cubicBezTo>
                      <a:pt x="7694" y="2547"/>
                      <a:pt x="7515" y="2643"/>
                      <a:pt x="7338" y="2749"/>
                    </a:cubicBezTo>
                    <a:lnTo>
                      <a:pt x="6670" y="2110"/>
                    </a:lnTo>
                    <a:cubicBezTo>
                      <a:pt x="6616" y="2059"/>
                      <a:pt x="6553" y="2037"/>
                      <a:pt x="6492" y="2037"/>
                    </a:cubicBezTo>
                    <a:cubicBezTo>
                      <a:pt x="6330" y="2037"/>
                      <a:pt x="6179" y="2195"/>
                      <a:pt x="6242" y="2384"/>
                    </a:cubicBezTo>
                    <a:lnTo>
                      <a:pt x="6530" y="3259"/>
                    </a:lnTo>
                    <a:cubicBezTo>
                      <a:pt x="6362" y="3374"/>
                      <a:pt x="6199" y="3494"/>
                      <a:pt x="6040" y="3619"/>
                    </a:cubicBezTo>
                    <a:lnTo>
                      <a:pt x="5301" y="3071"/>
                    </a:lnTo>
                    <a:cubicBezTo>
                      <a:pt x="5251" y="3034"/>
                      <a:pt x="5197" y="3018"/>
                      <a:pt x="5145" y="3018"/>
                    </a:cubicBezTo>
                    <a:cubicBezTo>
                      <a:pt x="4968" y="3018"/>
                      <a:pt x="4814" y="3205"/>
                      <a:pt x="4906" y="3398"/>
                    </a:cubicBezTo>
                    <a:lnTo>
                      <a:pt x="5301" y="4229"/>
                    </a:lnTo>
                    <a:cubicBezTo>
                      <a:pt x="5151" y="4364"/>
                      <a:pt x="5002" y="4503"/>
                      <a:pt x="4858" y="4643"/>
                    </a:cubicBezTo>
                    <a:lnTo>
                      <a:pt x="4055" y="4195"/>
                    </a:lnTo>
                    <a:cubicBezTo>
                      <a:pt x="4011" y="4171"/>
                      <a:pt x="3967" y="4160"/>
                      <a:pt x="3924" y="4160"/>
                    </a:cubicBezTo>
                    <a:cubicBezTo>
                      <a:pt x="3734" y="4160"/>
                      <a:pt x="3583" y="4377"/>
                      <a:pt x="3705" y="4566"/>
                    </a:cubicBezTo>
                    <a:lnTo>
                      <a:pt x="4205" y="5344"/>
                    </a:lnTo>
                    <a:cubicBezTo>
                      <a:pt x="4070" y="5493"/>
                      <a:pt x="3946" y="5652"/>
                      <a:pt x="3820" y="5810"/>
                    </a:cubicBezTo>
                    <a:lnTo>
                      <a:pt x="2965" y="5464"/>
                    </a:lnTo>
                    <a:cubicBezTo>
                      <a:pt x="2930" y="5450"/>
                      <a:pt x="2895" y="5443"/>
                      <a:pt x="2861" y="5443"/>
                    </a:cubicBezTo>
                    <a:cubicBezTo>
                      <a:pt x="2655" y="5443"/>
                      <a:pt x="2509" y="5696"/>
                      <a:pt x="2662" y="5878"/>
                    </a:cubicBezTo>
                    <a:lnTo>
                      <a:pt x="3254" y="6579"/>
                    </a:lnTo>
                    <a:cubicBezTo>
                      <a:pt x="3138" y="6752"/>
                      <a:pt x="3032" y="6921"/>
                      <a:pt x="2926" y="7094"/>
                    </a:cubicBezTo>
                    <a:lnTo>
                      <a:pt x="2037" y="6863"/>
                    </a:lnTo>
                    <a:cubicBezTo>
                      <a:pt x="2011" y="6856"/>
                      <a:pt x="1987" y="6853"/>
                      <a:pt x="1963" y="6853"/>
                    </a:cubicBezTo>
                    <a:cubicBezTo>
                      <a:pt x="1741" y="6853"/>
                      <a:pt x="1610" y="7141"/>
                      <a:pt x="1792" y="7310"/>
                    </a:cubicBezTo>
                    <a:lnTo>
                      <a:pt x="2465" y="7935"/>
                    </a:lnTo>
                    <a:cubicBezTo>
                      <a:pt x="2374" y="8117"/>
                      <a:pt x="2287" y="8300"/>
                      <a:pt x="2205" y="8483"/>
                    </a:cubicBezTo>
                    <a:lnTo>
                      <a:pt x="1298" y="8363"/>
                    </a:lnTo>
                    <a:cubicBezTo>
                      <a:pt x="1285" y="8361"/>
                      <a:pt x="1273" y="8360"/>
                      <a:pt x="1261" y="8360"/>
                    </a:cubicBezTo>
                    <a:cubicBezTo>
                      <a:pt x="1011" y="8360"/>
                      <a:pt x="894" y="8687"/>
                      <a:pt x="1110" y="8838"/>
                    </a:cubicBezTo>
                    <a:lnTo>
                      <a:pt x="1855" y="9372"/>
                    </a:lnTo>
                    <a:cubicBezTo>
                      <a:pt x="1788" y="9563"/>
                      <a:pt x="1725" y="9756"/>
                      <a:pt x="1668" y="9953"/>
                    </a:cubicBezTo>
                    <a:lnTo>
                      <a:pt x="750" y="9948"/>
                    </a:lnTo>
                    <a:cubicBezTo>
                      <a:pt x="748" y="9948"/>
                      <a:pt x="746" y="9948"/>
                      <a:pt x="745" y="9948"/>
                    </a:cubicBezTo>
                    <a:cubicBezTo>
                      <a:pt x="474" y="9948"/>
                      <a:pt x="381" y="10309"/>
                      <a:pt x="619" y="10443"/>
                    </a:cubicBezTo>
                    <a:lnTo>
                      <a:pt x="1427" y="10880"/>
                    </a:lnTo>
                    <a:cubicBezTo>
                      <a:pt x="1389" y="11078"/>
                      <a:pt x="1351" y="11275"/>
                      <a:pt x="1316" y="11477"/>
                    </a:cubicBezTo>
                    <a:lnTo>
                      <a:pt x="404" y="11587"/>
                    </a:lnTo>
                    <a:cubicBezTo>
                      <a:pt x="129" y="11616"/>
                      <a:pt x="82" y="11996"/>
                      <a:pt x="336" y="12091"/>
                    </a:cubicBezTo>
                    <a:lnTo>
                      <a:pt x="1196" y="12428"/>
                    </a:lnTo>
                    <a:cubicBezTo>
                      <a:pt x="1182" y="12625"/>
                      <a:pt x="1167" y="12827"/>
                      <a:pt x="1158" y="13034"/>
                    </a:cubicBezTo>
                    <a:lnTo>
                      <a:pt x="264" y="13254"/>
                    </a:lnTo>
                    <a:cubicBezTo>
                      <a:pt x="0" y="13322"/>
                      <a:pt x="0" y="13701"/>
                      <a:pt x="264" y="13768"/>
                    </a:cubicBezTo>
                    <a:lnTo>
                      <a:pt x="1158" y="13990"/>
                    </a:lnTo>
                    <a:cubicBezTo>
                      <a:pt x="1167" y="14192"/>
                      <a:pt x="1182" y="14393"/>
                      <a:pt x="1196" y="14595"/>
                    </a:cubicBezTo>
                    <a:lnTo>
                      <a:pt x="336" y="14926"/>
                    </a:lnTo>
                    <a:cubicBezTo>
                      <a:pt x="82" y="15028"/>
                      <a:pt x="129" y="15403"/>
                      <a:pt x="404" y="15436"/>
                    </a:cubicBezTo>
                    <a:lnTo>
                      <a:pt x="1316" y="15547"/>
                    </a:lnTo>
                    <a:cubicBezTo>
                      <a:pt x="1351" y="15744"/>
                      <a:pt x="1389" y="15946"/>
                      <a:pt x="1427" y="16143"/>
                    </a:cubicBezTo>
                    <a:lnTo>
                      <a:pt x="619" y="16580"/>
                    </a:lnTo>
                    <a:cubicBezTo>
                      <a:pt x="379" y="16709"/>
                      <a:pt x="475" y="17075"/>
                      <a:pt x="750" y="17075"/>
                    </a:cubicBezTo>
                    <a:lnTo>
                      <a:pt x="1668" y="17070"/>
                    </a:lnTo>
                    <a:cubicBezTo>
                      <a:pt x="1725" y="17262"/>
                      <a:pt x="1788" y="17455"/>
                      <a:pt x="1855" y="17647"/>
                    </a:cubicBezTo>
                    <a:lnTo>
                      <a:pt x="1110" y="18180"/>
                    </a:lnTo>
                    <a:cubicBezTo>
                      <a:pt x="895" y="18335"/>
                      <a:pt x="1010" y="18659"/>
                      <a:pt x="1257" y="18659"/>
                    </a:cubicBezTo>
                    <a:cubicBezTo>
                      <a:pt x="1270" y="18659"/>
                      <a:pt x="1284" y="18658"/>
                      <a:pt x="1298" y="18656"/>
                    </a:cubicBezTo>
                    <a:lnTo>
                      <a:pt x="2205" y="18536"/>
                    </a:lnTo>
                    <a:cubicBezTo>
                      <a:pt x="2287" y="18723"/>
                      <a:pt x="2374" y="18905"/>
                      <a:pt x="2465" y="19089"/>
                    </a:cubicBezTo>
                    <a:lnTo>
                      <a:pt x="1792" y="19713"/>
                    </a:lnTo>
                    <a:cubicBezTo>
                      <a:pt x="1609" y="19879"/>
                      <a:pt x="1742" y="20170"/>
                      <a:pt x="1965" y="20170"/>
                    </a:cubicBezTo>
                    <a:cubicBezTo>
                      <a:pt x="1988" y="20170"/>
                      <a:pt x="2012" y="20167"/>
                      <a:pt x="2037" y="20160"/>
                    </a:cubicBezTo>
                    <a:lnTo>
                      <a:pt x="2926" y="19925"/>
                    </a:lnTo>
                    <a:cubicBezTo>
                      <a:pt x="3032" y="20098"/>
                      <a:pt x="3138" y="20271"/>
                      <a:pt x="3254" y="20439"/>
                    </a:cubicBezTo>
                    <a:lnTo>
                      <a:pt x="2662" y="21145"/>
                    </a:lnTo>
                    <a:cubicBezTo>
                      <a:pt x="2508" y="21324"/>
                      <a:pt x="2657" y="21578"/>
                      <a:pt x="2864" y="21578"/>
                    </a:cubicBezTo>
                    <a:cubicBezTo>
                      <a:pt x="2897" y="21578"/>
                      <a:pt x="2931" y="21572"/>
                      <a:pt x="2965" y="21558"/>
                    </a:cubicBezTo>
                    <a:lnTo>
                      <a:pt x="3820" y="21212"/>
                    </a:lnTo>
                    <a:cubicBezTo>
                      <a:pt x="3946" y="21371"/>
                      <a:pt x="4070" y="21525"/>
                      <a:pt x="4205" y="21679"/>
                    </a:cubicBezTo>
                    <a:lnTo>
                      <a:pt x="3705" y="22452"/>
                    </a:lnTo>
                    <a:cubicBezTo>
                      <a:pt x="3583" y="22641"/>
                      <a:pt x="3735" y="22862"/>
                      <a:pt x="3925" y="22862"/>
                    </a:cubicBezTo>
                    <a:cubicBezTo>
                      <a:pt x="3968" y="22862"/>
                      <a:pt x="4012" y="22851"/>
                      <a:pt x="4055" y="22827"/>
                    </a:cubicBezTo>
                    <a:lnTo>
                      <a:pt x="4858" y="22376"/>
                    </a:lnTo>
                    <a:cubicBezTo>
                      <a:pt x="5002" y="22520"/>
                      <a:pt x="5151" y="22660"/>
                      <a:pt x="5301" y="22793"/>
                    </a:cubicBezTo>
                    <a:lnTo>
                      <a:pt x="4906" y="23625"/>
                    </a:lnTo>
                    <a:cubicBezTo>
                      <a:pt x="4814" y="23815"/>
                      <a:pt x="4968" y="24005"/>
                      <a:pt x="5145" y="24005"/>
                    </a:cubicBezTo>
                    <a:cubicBezTo>
                      <a:pt x="5197" y="24005"/>
                      <a:pt x="5251" y="23988"/>
                      <a:pt x="5301" y="23951"/>
                    </a:cubicBezTo>
                    <a:lnTo>
                      <a:pt x="6040" y="23404"/>
                    </a:lnTo>
                    <a:cubicBezTo>
                      <a:pt x="6199" y="23525"/>
                      <a:pt x="6362" y="23645"/>
                      <a:pt x="6530" y="23760"/>
                    </a:cubicBezTo>
                    <a:lnTo>
                      <a:pt x="6242" y="24634"/>
                    </a:lnTo>
                    <a:cubicBezTo>
                      <a:pt x="6179" y="24823"/>
                      <a:pt x="6330" y="24984"/>
                      <a:pt x="6492" y="24984"/>
                    </a:cubicBezTo>
                    <a:cubicBezTo>
                      <a:pt x="6553" y="24984"/>
                      <a:pt x="6616" y="24961"/>
                      <a:pt x="6670" y="24909"/>
                    </a:cubicBezTo>
                    <a:lnTo>
                      <a:pt x="7338" y="24274"/>
                    </a:lnTo>
                    <a:cubicBezTo>
                      <a:pt x="7515" y="24375"/>
                      <a:pt x="7694" y="24476"/>
                      <a:pt x="7872" y="24567"/>
                    </a:cubicBezTo>
                    <a:lnTo>
                      <a:pt x="7694" y="25470"/>
                    </a:lnTo>
                    <a:cubicBezTo>
                      <a:pt x="7658" y="25653"/>
                      <a:pt x="7804" y="25785"/>
                      <a:pt x="7955" y="25785"/>
                    </a:cubicBezTo>
                    <a:cubicBezTo>
                      <a:pt x="8027" y="25785"/>
                      <a:pt x="8100" y="25755"/>
                      <a:pt x="8155" y="25687"/>
                    </a:cubicBezTo>
                    <a:lnTo>
                      <a:pt x="8737" y="24976"/>
                    </a:lnTo>
                    <a:cubicBezTo>
                      <a:pt x="8924" y="25057"/>
                      <a:pt x="9112" y="25134"/>
                      <a:pt x="9303" y="25202"/>
                    </a:cubicBezTo>
                    <a:lnTo>
                      <a:pt x="9236" y="26114"/>
                    </a:lnTo>
                    <a:cubicBezTo>
                      <a:pt x="9224" y="26287"/>
                      <a:pt x="9363" y="26399"/>
                      <a:pt x="9504" y="26399"/>
                    </a:cubicBezTo>
                    <a:cubicBezTo>
                      <a:pt x="9587" y="26399"/>
                      <a:pt x="9671" y="26360"/>
                      <a:pt x="9726" y="26273"/>
                    </a:cubicBezTo>
                    <a:lnTo>
                      <a:pt x="10212" y="25495"/>
                    </a:lnTo>
                    <a:cubicBezTo>
                      <a:pt x="10409" y="25548"/>
                      <a:pt x="10601" y="25601"/>
                      <a:pt x="10802" y="25643"/>
                    </a:cubicBezTo>
                    <a:lnTo>
                      <a:pt x="10851" y="26561"/>
                    </a:lnTo>
                    <a:cubicBezTo>
                      <a:pt x="10859" y="26722"/>
                      <a:pt x="10987" y="26812"/>
                      <a:pt x="11116" y="26812"/>
                    </a:cubicBezTo>
                    <a:cubicBezTo>
                      <a:pt x="11211" y="26812"/>
                      <a:pt x="11307" y="26763"/>
                      <a:pt x="11356" y="26657"/>
                    </a:cubicBezTo>
                    <a:lnTo>
                      <a:pt x="11740" y="25826"/>
                    </a:lnTo>
                    <a:cubicBezTo>
                      <a:pt x="11942" y="25854"/>
                      <a:pt x="12144" y="25883"/>
                      <a:pt x="12346" y="25903"/>
                    </a:cubicBezTo>
                    <a:lnTo>
                      <a:pt x="12509" y="26806"/>
                    </a:lnTo>
                    <a:cubicBezTo>
                      <a:pt x="12537" y="26948"/>
                      <a:pt x="12653" y="27022"/>
                      <a:pt x="12769" y="27022"/>
                    </a:cubicBezTo>
                    <a:cubicBezTo>
                      <a:pt x="12874" y="27022"/>
                      <a:pt x="12979" y="26961"/>
                      <a:pt x="13018" y="26835"/>
                    </a:cubicBezTo>
                    <a:lnTo>
                      <a:pt x="13302" y="25956"/>
                    </a:lnTo>
                    <a:cubicBezTo>
                      <a:pt x="13403" y="25961"/>
                      <a:pt x="13499" y="25965"/>
                      <a:pt x="13605" y="25965"/>
                    </a:cubicBezTo>
                    <a:cubicBezTo>
                      <a:pt x="13705" y="25965"/>
                      <a:pt x="13807" y="25961"/>
                      <a:pt x="13907" y="25956"/>
                    </a:cubicBezTo>
                    <a:lnTo>
                      <a:pt x="14186" y="26835"/>
                    </a:lnTo>
                    <a:cubicBezTo>
                      <a:pt x="14225" y="26961"/>
                      <a:pt x="14331" y="27022"/>
                      <a:pt x="14437" y="27022"/>
                    </a:cubicBezTo>
                    <a:cubicBezTo>
                      <a:pt x="14554" y="27022"/>
                      <a:pt x="14670" y="26948"/>
                      <a:pt x="14695" y="26806"/>
                    </a:cubicBezTo>
                    <a:lnTo>
                      <a:pt x="14863" y="25903"/>
                    </a:lnTo>
                    <a:cubicBezTo>
                      <a:pt x="15065" y="25883"/>
                      <a:pt x="15267" y="25854"/>
                      <a:pt x="15464" y="25826"/>
                    </a:cubicBezTo>
                    <a:lnTo>
                      <a:pt x="15848" y="26657"/>
                    </a:lnTo>
                    <a:cubicBezTo>
                      <a:pt x="15897" y="26763"/>
                      <a:pt x="15993" y="26812"/>
                      <a:pt x="16088" y="26812"/>
                    </a:cubicBezTo>
                    <a:cubicBezTo>
                      <a:pt x="16217" y="26812"/>
                      <a:pt x="16345" y="26722"/>
                      <a:pt x="16354" y="26561"/>
                    </a:cubicBezTo>
                    <a:lnTo>
                      <a:pt x="16407" y="25643"/>
                    </a:lnTo>
                    <a:cubicBezTo>
                      <a:pt x="16604" y="25601"/>
                      <a:pt x="16800" y="25548"/>
                      <a:pt x="16992" y="25495"/>
                    </a:cubicBezTo>
                    <a:lnTo>
                      <a:pt x="17483" y="26273"/>
                    </a:lnTo>
                    <a:cubicBezTo>
                      <a:pt x="17536" y="26360"/>
                      <a:pt x="17619" y="26399"/>
                      <a:pt x="17701" y="26399"/>
                    </a:cubicBezTo>
                    <a:cubicBezTo>
                      <a:pt x="17842" y="26399"/>
                      <a:pt x="17981" y="26287"/>
                      <a:pt x="17968" y="26114"/>
                    </a:cubicBezTo>
                    <a:lnTo>
                      <a:pt x="17906" y="25202"/>
                    </a:lnTo>
                    <a:cubicBezTo>
                      <a:pt x="18093" y="25134"/>
                      <a:pt x="18285" y="25057"/>
                      <a:pt x="18472" y="24976"/>
                    </a:cubicBezTo>
                    <a:lnTo>
                      <a:pt x="19049" y="25687"/>
                    </a:lnTo>
                    <a:cubicBezTo>
                      <a:pt x="19105" y="25755"/>
                      <a:pt x="19178" y="25785"/>
                      <a:pt x="19250" y="25785"/>
                    </a:cubicBezTo>
                    <a:cubicBezTo>
                      <a:pt x="19403" y="25785"/>
                      <a:pt x="19549" y="25653"/>
                      <a:pt x="19510" y="25470"/>
                    </a:cubicBezTo>
                    <a:lnTo>
                      <a:pt x="19333" y="24567"/>
                    </a:lnTo>
                    <a:cubicBezTo>
                      <a:pt x="19516" y="24476"/>
                      <a:pt x="19694" y="24375"/>
                      <a:pt x="19867" y="24274"/>
                    </a:cubicBezTo>
                    <a:lnTo>
                      <a:pt x="20534" y="24909"/>
                    </a:lnTo>
                    <a:cubicBezTo>
                      <a:pt x="20588" y="24961"/>
                      <a:pt x="20651" y="24984"/>
                      <a:pt x="20713" y="24984"/>
                    </a:cubicBezTo>
                    <a:cubicBezTo>
                      <a:pt x="20877" y="24984"/>
                      <a:pt x="21030" y="24823"/>
                      <a:pt x="20967" y="24634"/>
                    </a:cubicBezTo>
                    <a:lnTo>
                      <a:pt x="20674" y="23760"/>
                    </a:lnTo>
                    <a:cubicBezTo>
                      <a:pt x="20842" y="23645"/>
                      <a:pt x="21005" y="23525"/>
                      <a:pt x="21164" y="23404"/>
                    </a:cubicBezTo>
                    <a:lnTo>
                      <a:pt x="21909" y="23951"/>
                    </a:lnTo>
                    <a:cubicBezTo>
                      <a:pt x="21959" y="23988"/>
                      <a:pt x="22012" y="24005"/>
                      <a:pt x="22064" y="24005"/>
                    </a:cubicBezTo>
                    <a:cubicBezTo>
                      <a:pt x="22239" y="24005"/>
                      <a:pt x="22392" y="23815"/>
                      <a:pt x="22303" y="23625"/>
                    </a:cubicBezTo>
                    <a:lnTo>
                      <a:pt x="21904" y="22793"/>
                    </a:lnTo>
                    <a:cubicBezTo>
                      <a:pt x="22053" y="22660"/>
                      <a:pt x="22202" y="22520"/>
                      <a:pt x="22346" y="22376"/>
                    </a:cubicBezTo>
                    <a:lnTo>
                      <a:pt x="23149" y="22827"/>
                    </a:lnTo>
                    <a:cubicBezTo>
                      <a:pt x="23193" y="22851"/>
                      <a:pt x="23237" y="22862"/>
                      <a:pt x="23279" y="22862"/>
                    </a:cubicBezTo>
                    <a:cubicBezTo>
                      <a:pt x="23470" y="22862"/>
                      <a:pt x="23622" y="22641"/>
                      <a:pt x="23500" y="22452"/>
                    </a:cubicBezTo>
                    <a:lnTo>
                      <a:pt x="22999" y="21679"/>
                    </a:lnTo>
                    <a:cubicBezTo>
                      <a:pt x="23134" y="21525"/>
                      <a:pt x="23264" y="21371"/>
                      <a:pt x="23389" y="21212"/>
                    </a:cubicBezTo>
                    <a:lnTo>
                      <a:pt x="24245" y="21558"/>
                    </a:lnTo>
                    <a:cubicBezTo>
                      <a:pt x="24279" y="21572"/>
                      <a:pt x="24313" y="21578"/>
                      <a:pt x="24345" y="21578"/>
                    </a:cubicBezTo>
                    <a:cubicBezTo>
                      <a:pt x="24551" y="21578"/>
                      <a:pt x="24696" y="21324"/>
                      <a:pt x="24542" y="21145"/>
                    </a:cubicBezTo>
                    <a:lnTo>
                      <a:pt x="23951" y="20439"/>
                    </a:lnTo>
                    <a:cubicBezTo>
                      <a:pt x="24066" y="20271"/>
                      <a:pt x="24172" y="20098"/>
                      <a:pt x="24278" y="19925"/>
                    </a:cubicBezTo>
                    <a:lnTo>
                      <a:pt x="25168" y="20160"/>
                    </a:lnTo>
                    <a:cubicBezTo>
                      <a:pt x="25192" y="20167"/>
                      <a:pt x="25216" y="20170"/>
                      <a:pt x="25239" y="20170"/>
                    </a:cubicBezTo>
                    <a:cubicBezTo>
                      <a:pt x="25462" y="20170"/>
                      <a:pt x="25595" y="19879"/>
                      <a:pt x="25412" y="19713"/>
                    </a:cubicBezTo>
                    <a:lnTo>
                      <a:pt x="24740" y="19089"/>
                    </a:lnTo>
                    <a:cubicBezTo>
                      <a:pt x="24831" y="18905"/>
                      <a:pt x="24917" y="18723"/>
                      <a:pt x="24999" y="18536"/>
                    </a:cubicBezTo>
                    <a:lnTo>
                      <a:pt x="25911" y="18656"/>
                    </a:lnTo>
                    <a:cubicBezTo>
                      <a:pt x="25925" y="18658"/>
                      <a:pt x="25939" y="18659"/>
                      <a:pt x="25952" y="18659"/>
                    </a:cubicBezTo>
                    <a:cubicBezTo>
                      <a:pt x="26195" y="18659"/>
                      <a:pt x="26310" y="18335"/>
                      <a:pt x="26099" y="18180"/>
                    </a:cubicBezTo>
                    <a:lnTo>
                      <a:pt x="25350" y="17647"/>
                    </a:lnTo>
                    <a:cubicBezTo>
                      <a:pt x="25417" y="17455"/>
                      <a:pt x="25479" y="17262"/>
                      <a:pt x="25537" y="17070"/>
                    </a:cubicBezTo>
                    <a:lnTo>
                      <a:pt x="26459" y="17075"/>
                    </a:lnTo>
                    <a:cubicBezTo>
                      <a:pt x="26734" y="17075"/>
                      <a:pt x="26825" y="16709"/>
                      <a:pt x="26585" y="16580"/>
                    </a:cubicBezTo>
                    <a:lnTo>
                      <a:pt x="25778" y="16143"/>
                    </a:lnTo>
                    <a:cubicBezTo>
                      <a:pt x="25820" y="15946"/>
                      <a:pt x="25854" y="15744"/>
                      <a:pt x="25888" y="15547"/>
                    </a:cubicBezTo>
                    <a:lnTo>
                      <a:pt x="26801" y="15436"/>
                    </a:lnTo>
                    <a:cubicBezTo>
                      <a:pt x="27075" y="15403"/>
                      <a:pt x="27122" y="15028"/>
                      <a:pt x="26869" y="14926"/>
                    </a:cubicBezTo>
                    <a:lnTo>
                      <a:pt x="26008" y="14595"/>
                    </a:lnTo>
                    <a:cubicBezTo>
                      <a:pt x="26027" y="14393"/>
                      <a:pt x="26037" y="14192"/>
                      <a:pt x="26046" y="13990"/>
                    </a:cubicBezTo>
                    <a:lnTo>
                      <a:pt x="26940" y="13768"/>
                    </a:lnTo>
                    <a:cubicBezTo>
                      <a:pt x="27204" y="13701"/>
                      <a:pt x="27204" y="13322"/>
                      <a:pt x="26940" y="13254"/>
                    </a:cubicBezTo>
                    <a:lnTo>
                      <a:pt x="26046" y="13034"/>
                    </a:lnTo>
                    <a:cubicBezTo>
                      <a:pt x="26037" y="12827"/>
                      <a:pt x="26027" y="12625"/>
                      <a:pt x="26008" y="12428"/>
                    </a:cubicBezTo>
                    <a:lnTo>
                      <a:pt x="26869" y="12091"/>
                    </a:lnTo>
                    <a:cubicBezTo>
                      <a:pt x="27122" y="11996"/>
                      <a:pt x="27075" y="11616"/>
                      <a:pt x="26801" y="11587"/>
                    </a:cubicBezTo>
                    <a:lnTo>
                      <a:pt x="25888" y="11477"/>
                    </a:lnTo>
                    <a:cubicBezTo>
                      <a:pt x="25854" y="11275"/>
                      <a:pt x="25820" y="11078"/>
                      <a:pt x="25778" y="10880"/>
                    </a:cubicBezTo>
                    <a:lnTo>
                      <a:pt x="26585" y="10443"/>
                    </a:lnTo>
                    <a:cubicBezTo>
                      <a:pt x="26823" y="10309"/>
                      <a:pt x="26735" y="9948"/>
                      <a:pt x="26464" y="9948"/>
                    </a:cubicBezTo>
                    <a:cubicBezTo>
                      <a:pt x="26463" y="9948"/>
                      <a:pt x="26461" y="9948"/>
                      <a:pt x="26459" y="9948"/>
                    </a:cubicBezTo>
                    <a:lnTo>
                      <a:pt x="25537" y="9953"/>
                    </a:lnTo>
                    <a:cubicBezTo>
                      <a:pt x="25479" y="9756"/>
                      <a:pt x="25417" y="9563"/>
                      <a:pt x="25350" y="9372"/>
                    </a:cubicBezTo>
                    <a:lnTo>
                      <a:pt x="26099" y="8838"/>
                    </a:lnTo>
                    <a:cubicBezTo>
                      <a:pt x="26311" y="8687"/>
                      <a:pt x="26193" y="8360"/>
                      <a:pt x="25947" y="8360"/>
                    </a:cubicBezTo>
                    <a:cubicBezTo>
                      <a:pt x="25935" y="8360"/>
                      <a:pt x="25924" y="8361"/>
                      <a:pt x="25911" y="8363"/>
                    </a:cubicBezTo>
                    <a:lnTo>
                      <a:pt x="24999" y="8483"/>
                    </a:lnTo>
                    <a:cubicBezTo>
                      <a:pt x="24917" y="8300"/>
                      <a:pt x="24831" y="8117"/>
                      <a:pt x="24740" y="7935"/>
                    </a:cubicBezTo>
                    <a:lnTo>
                      <a:pt x="25412" y="7310"/>
                    </a:lnTo>
                    <a:cubicBezTo>
                      <a:pt x="25594" y="7141"/>
                      <a:pt x="25463" y="6853"/>
                      <a:pt x="25241" y="6853"/>
                    </a:cubicBezTo>
                    <a:cubicBezTo>
                      <a:pt x="25217" y="6853"/>
                      <a:pt x="25193" y="6856"/>
                      <a:pt x="25168" y="6863"/>
                    </a:cubicBezTo>
                    <a:lnTo>
                      <a:pt x="24278" y="7094"/>
                    </a:lnTo>
                    <a:cubicBezTo>
                      <a:pt x="24172" y="6921"/>
                      <a:pt x="24066" y="6752"/>
                      <a:pt x="23951" y="6579"/>
                    </a:cubicBezTo>
                    <a:lnTo>
                      <a:pt x="24542" y="5878"/>
                    </a:lnTo>
                    <a:cubicBezTo>
                      <a:pt x="24695" y="5696"/>
                      <a:pt x="24553" y="5443"/>
                      <a:pt x="24348" y="5443"/>
                    </a:cubicBezTo>
                    <a:cubicBezTo>
                      <a:pt x="24315" y="5443"/>
                      <a:pt x="24280" y="5450"/>
                      <a:pt x="24245" y="5464"/>
                    </a:cubicBezTo>
                    <a:lnTo>
                      <a:pt x="23389" y="5810"/>
                    </a:lnTo>
                    <a:cubicBezTo>
                      <a:pt x="23264" y="5652"/>
                      <a:pt x="23134" y="5493"/>
                      <a:pt x="22999" y="5344"/>
                    </a:cubicBezTo>
                    <a:lnTo>
                      <a:pt x="23500" y="4566"/>
                    </a:lnTo>
                    <a:cubicBezTo>
                      <a:pt x="23621" y="4377"/>
                      <a:pt x="23470" y="4160"/>
                      <a:pt x="23280" y="4160"/>
                    </a:cubicBezTo>
                    <a:cubicBezTo>
                      <a:pt x="23237" y="4160"/>
                      <a:pt x="23193" y="4171"/>
                      <a:pt x="23149" y="4195"/>
                    </a:cubicBezTo>
                    <a:lnTo>
                      <a:pt x="22346" y="4643"/>
                    </a:lnTo>
                    <a:cubicBezTo>
                      <a:pt x="22202" y="4503"/>
                      <a:pt x="22053" y="4364"/>
                      <a:pt x="21904" y="4229"/>
                    </a:cubicBezTo>
                    <a:lnTo>
                      <a:pt x="22303" y="3398"/>
                    </a:lnTo>
                    <a:cubicBezTo>
                      <a:pt x="22392" y="3205"/>
                      <a:pt x="22240" y="3018"/>
                      <a:pt x="22064" y="3018"/>
                    </a:cubicBezTo>
                    <a:cubicBezTo>
                      <a:pt x="22013" y="3018"/>
                      <a:pt x="21959" y="3034"/>
                      <a:pt x="21909" y="3071"/>
                    </a:cubicBezTo>
                    <a:lnTo>
                      <a:pt x="21164" y="3619"/>
                    </a:lnTo>
                    <a:cubicBezTo>
                      <a:pt x="21005" y="3494"/>
                      <a:pt x="20842" y="3374"/>
                      <a:pt x="20674" y="3259"/>
                    </a:cubicBezTo>
                    <a:lnTo>
                      <a:pt x="20967" y="2384"/>
                    </a:lnTo>
                    <a:cubicBezTo>
                      <a:pt x="21030" y="2195"/>
                      <a:pt x="20877" y="2037"/>
                      <a:pt x="20713" y="2037"/>
                    </a:cubicBezTo>
                    <a:cubicBezTo>
                      <a:pt x="20651" y="2037"/>
                      <a:pt x="20588" y="2059"/>
                      <a:pt x="20534" y="2110"/>
                    </a:cubicBezTo>
                    <a:lnTo>
                      <a:pt x="19867" y="2749"/>
                    </a:lnTo>
                    <a:cubicBezTo>
                      <a:pt x="19694" y="2643"/>
                      <a:pt x="19516" y="2547"/>
                      <a:pt x="19333" y="2456"/>
                    </a:cubicBezTo>
                    <a:lnTo>
                      <a:pt x="19510" y="1553"/>
                    </a:lnTo>
                    <a:cubicBezTo>
                      <a:pt x="19550" y="1369"/>
                      <a:pt x="19401" y="1235"/>
                      <a:pt x="19248" y="1235"/>
                    </a:cubicBezTo>
                    <a:cubicBezTo>
                      <a:pt x="19177" y="1235"/>
                      <a:pt x="19104" y="1264"/>
                      <a:pt x="19049" y="1332"/>
                    </a:cubicBezTo>
                    <a:lnTo>
                      <a:pt x="18472" y="2043"/>
                    </a:lnTo>
                    <a:cubicBezTo>
                      <a:pt x="18285" y="1966"/>
                      <a:pt x="18093" y="1889"/>
                      <a:pt x="17906" y="1817"/>
                    </a:cubicBezTo>
                    <a:lnTo>
                      <a:pt x="17968" y="904"/>
                    </a:lnTo>
                    <a:cubicBezTo>
                      <a:pt x="17981" y="732"/>
                      <a:pt x="17842" y="622"/>
                      <a:pt x="17702" y="622"/>
                    </a:cubicBezTo>
                    <a:cubicBezTo>
                      <a:pt x="17619" y="622"/>
                      <a:pt x="17536" y="660"/>
                      <a:pt x="17483" y="746"/>
                    </a:cubicBezTo>
                    <a:lnTo>
                      <a:pt x="16992" y="1529"/>
                    </a:lnTo>
                    <a:cubicBezTo>
                      <a:pt x="16800" y="1471"/>
                      <a:pt x="16604" y="1423"/>
                      <a:pt x="16407" y="1374"/>
                    </a:cubicBezTo>
                    <a:lnTo>
                      <a:pt x="16354" y="457"/>
                    </a:lnTo>
                    <a:cubicBezTo>
                      <a:pt x="16345" y="298"/>
                      <a:pt x="16216" y="208"/>
                      <a:pt x="16086" y="208"/>
                    </a:cubicBezTo>
                    <a:cubicBezTo>
                      <a:pt x="15991" y="208"/>
                      <a:pt x="15897" y="256"/>
                      <a:pt x="15848" y="361"/>
                    </a:cubicBezTo>
                    <a:lnTo>
                      <a:pt x="15464" y="1197"/>
                    </a:lnTo>
                    <a:cubicBezTo>
                      <a:pt x="15267" y="1163"/>
                      <a:pt x="15065" y="1139"/>
                      <a:pt x="14863" y="1121"/>
                    </a:cubicBezTo>
                    <a:lnTo>
                      <a:pt x="14695" y="216"/>
                    </a:lnTo>
                    <a:cubicBezTo>
                      <a:pt x="14670" y="75"/>
                      <a:pt x="14553" y="1"/>
                      <a:pt x="14435" y="1"/>
                    </a:cubicBezTo>
                    <a:cubicBezTo>
                      <a:pt x="14330" y="1"/>
                      <a:pt x="14225" y="60"/>
                      <a:pt x="14186" y="183"/>
                    </a:cubicBezTo>
                    <a:lnTo>
                      <a:pt x="13907" y="1063"/>
                    </a:lnTo>
                    <a:cubicBezTo>
                      <a:pt x="13807" y="1063"/>
                      <a:pt x="13705" y="1057"/>
                      <a:pt x="13605" y="1057"/>
                    </a:cubicBezTo>
                    <a:cubicBezTo>
                      <a:pt x="13499" y="1057"/>
                      <a:pt x="13403" y="1063"/>
                      <a:pt x="13302" y="1063"/>
                    </a:cubicBezTo>
                    <a:lnTo>
                      <a:pt x="13018" y="183"/>
                    </a:lnTo>
                    <a:cubicBezTo>
                      <a:pt x="12979" y="60"/>
                      <a:pt x="12875" y="1"/>
                      <a:pt x="1277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3" name="Google Shape;2003;ge58da86641_2_18"/>
              <p:cNvSpPr/>
              <p:nvPr/>
            </p:nvSpPr>
            <p:spPr>
              <a:xfrm>
                <a:off x="4709438" y="1879437"/>
                <a:ext cx="476025" cy="128643"/>
              </a:xfrm>
              <a:custGeom>
                <a:rect b="b" l="l" r="r" t="t"/>
                <a:pathLst>
                  <a:path extrusionOk="0" h="5373" w="19882">
                    <a:moveTo>
                      <a:pt x="520" y="0"/>
                    </a:moveTo>
                    <a:lnTo>
                      <a:pt x="520" y="0"/>
                    </a:lnTo>
                    <a:cubicBezTo>
                      <a:pt x="529" y="10"/>
                      <a:pt x="534" y="19"/>
                      <a:pt x="544" y="29"/>
                    </a:cubicBezTo>
                    <a:lnTo>
                      <a:pt x="44" y="802"/>
                    </a:lnTo>
                    <a:cubicBezTo>
                      <a:pt x="15" y="850"/>
                      <a:pt x="1" y="899"/>
                      <a:pt x="1" y="946"/>
                    </a:cubicBezTo>
                    <a:cubicBezTo>
                      <a:pt x="1" y="1090"/>
                      <a:pt x="121" y="1211"/>
                      <a:pt x="265" y="1211"/>
                    </a:cubicBezTo>
                    <a:cubicBezTo>
                      <a:pt x="308" y="1211"/>
                      <a:pt x="352" y="1201"/>
                      <a:pt x="394" y="1177"/>
                    </a:cubicBezTo>
                    <a:lnTo>
                      <a:pt x="1197" y="726"/>
                    </a:lnTo>
                    <a:cubicBezTo>
                      <a:pt x="1341" y="870"/>
                      <a:pt x="1490" y="1010"/>
                      <a:pt x="1640" y="1143"/>
                    </a:cubicBezTo>
                    <a:lnTo>
                      <a:pt x="1245" y="1975"/>
                    </a:lnTo>
                    <a:cubicBezTo>
                      <a:pt x="1226" y="2013"/>
                      <a:pt x="1217" y="2052"/>
                      <a:pt x="1217" y="2090"/>
                    </a:cubicBezTo>
                    <a:cubicBezTo>
                      <a:pt x="1217" y="2234"/>
                      <a:pt x="1341" y="2354"/>
                      <a:pt x="1481" y="2354"/>
                    </a:cubicBezTo>
                    <a:cubicBezTo>
                      <a:pt x="1534" y="2354"/>
                      <a:pt x="1587" y="2336"/>
                      <a:pt x="1640" y="2301"/>
                    </a:cubicBezTo>
                    <a:lnTo>
                      <a:pt x="2379" y="1754"/>
                    </a:lnTo>
                    <a:cubicBezTo>
                      <a:pt x="2538" y="1875"/>
                      <a:pt x="2701" y="1995"/>
                      <a:pt x="2869" y="2110"/>
                    </a:cubicBezTo>
                    <a:lnTo>
                      <a:pt x="2581" y="2984"/>
                    </a:lnTo>
                    <a:cubicBezTo>
                      <a:pt x="2567" y="3013"/>
                      <a:pt x="2567" y="3046"/>
                      <a:pt x="2567" y="3071"/>
                    </a:cubicBezTo>
                    <a:cubicBezTo>
                      <a:pt x="2567" y="3219"/>
                      <a:pt x="2692" y="3335"/>
                      <a:pt x="2831" y="3335"/>
                    </a:cubicBezTo>
                    <a:cubicBezTo>
                      <a:pt x="2894" y="3335"/>
                      <a:pt x="2956" y="3311"/>
                      <a:pt x="3009" y="3259"/>
                    </a:cubicBezTo>
                    <a:lnTo>
                      <a:pt x="3677" y="2624"/>
                    </a:lnTo>
                    <a:cubicBezTo>
                      <a:pt x="3854" y="2725"/>
                      <a:pt x="4033" y="2826"/>
                      <a:pt x="4211" y="2917"/>
                    </a:cubicBezTo>
                    <a:lnTo>
                      <a:pt x="4033" y="3820"/>
                    </a:lnTo>
                    <a:cubicBezTo>
                      <a:pt x="4027" y="3840"/>
                      <a:pt x="4027" y="3858"/>
                      <a:pt x="4027" y="3878"/>
                    </a:cubicBezTo>
                    <a:cubicBezTo>
                      <a:pt x="4027" y="4027"/>
                      <a:pt x="4158" y="4138"/>
                      <a:pt x="4293" y="4138"/>
                    </a:cubicBezTo>
                    <a:cubicBezTo>
                      <a:pt x="4364" y="4138"/>
                      <a:pt x="4441" y="4104"/>
                      <a:pt x="4494" y="4037"/>
                    </a:cubicBezTo>
                    <a:lnTo>
                      <a:pt x="5076" y="3326"/>
                    </a:lnTo>
                    <a:cubicBezTo>
                      <a:pt x="5263" y="3407"/>
                      <a:pt x="5451" y="3484"/>
                      <a:pt x="5642" y="3552"/>
                    </a:cubicBezTo>
                    <a:lnTo>
                      <a:pt x="5575" y="4464"/>
                    </a:lnTo>
                    <a:lnTo>
                      <a:pt x="5575" y="4484"/>
                    </a:lnTo>
                    <a:cubicBezTo>
                      <a:pt x="5575" y="4647"/>
                      <a:pt x="5710" y="4748"/>
                      <a:pt x="5844" y="4748"/>
                    </a:cubicBezTo>
                    <a:cubicBezTo>
                      <a:pt x="5926" y="4748"/>
                      <a:pt x="6008" y="4710"/>
                      <a:pt x="6065" y="4623"/>
                    </a:cubicBezTo>
                    <a:lnTo>
                      <a:pt x="6551" y="3845"/>
                    </a:lnTo>
                    <a:cubicBezTo>
                      <a:pt x="6748" y="3898"/>
                      <a:pt x="6940" y="3951"/>
                      <a:pt x="7141" y="3993"/>
                    </a:cubicBezTo>
                    <a:lnTo>
                      <a:pt x="7190" y="4911"/>
                    </a:lnTo>
                    <a:cubicBezTo>
                      <a:pt x="7199" y="5069"/>
                      <a:pt x="7329" y="5162"/>
                      <a:pt x="7459" y="5162"/>
                    </a:cubicBezTo>
                    <a:cubicBezTo>
                      <a:pt x="7551" y="5162"/>
                      <a:pt x="7647" y="5113"/>
                      <a:pt x="7695" y="5007"/>
                    </a:cubicBezTo>
                    <a:lnTo>
                      <a:pt x="8079" y="4176"/>
                    </a:lnTo>
                    <a:cubicBezTo>
                      <a:pt x="8281" y="4204"/>
                      <a:pt x="8483" y="4233"/>
                      <a:pt x="8685" y="4253"/>
                    </a:cubicBezTo>
                    <a:lnTo>
                      <a:pt x="8848" y="5156"/>
                    </a:lnTo>
                    <a:cubicBezTo>
                      <a:pt x="8877" y="5296"/>
                      <a:pt x="8993" y="5373"/>
                      <a:pt x="9108" y="5373"/>
                    </a:cubicBezTo>
                    <a:cubicBezTo>
                      <a:pt x="9213" y="5373"/>
                      <a:pt x="9319" y="5311"/>
                      <a:pt x="9357" y="5185"/>
                    </a:cubicBezTo>
                    <a:lnTo>
                      <a:pt x="9641" y="4306"/>
                    </a:lnTo>
                    <a:cubicBezTo>
                      <a:pt x="9742" y="4311"/>
                      <a:pt x="9838" y="4315"/>
                      <a:pt x="9944" y="4315"/>
                    </a:cubicBezTo>
                    <a:cubicBezTo>
                      <a:pt x="10044" y="4315"/>
                      <a:pt x="10146" y="4311"/>
                      <a:pt x="10246" y="4306"/>
                    </a:cubicBezTo>
                    <a:lnTo>
                      <a:pt x="10525" y="5185"/>
                    </a:lnTo>
                    <a:cubicBezTo>
                      <a:pt x="10563" y="5311"/>
                      <a:pt x="10670" y="5373"/>
                      <a:pt x="10774" y="5373"/>
                    </a:cubicBezTo>
                    <a:cubicBezTo>
                      <a:pt x="10890" y="5373"/>
                      <a:pt x="11011" y="5296"/>
                      <a:pt x="11034" y="5156"/>
                    </a:cubicBezTo>
                    <a:lnTo>
                      <a:pt x="11202" y="4253"/>
                    </a:lnTo>
                    <a:cubicBezTo>
                      <a:pt x="11404" y="4233"/>
                      <a:pt x="11606" y="4204"/>
                      <a:pt x="11803" y="4176"/>
                    </a:cubicBezTo>
                    <a:lnTo>
                      <a:pt x="12187" y="5007"/>
                    </a:lnTo>
                    <a:cubicBezTo>
                      <a:pt x="12240" y="5113"/>
                      <a:pt x="12332" y="5162"/>
                      <a:pt x="12428" y="5162"/>
                    </a:cubicBezTo>
                    <a:cubicBezTo>
                      <a:pt x="12553" y="5162"/>
                      <a:pt x="12683" y="5069"/>
                      <a:pt x="12693" y="4911"/>
                    </a:cubicBezTo>
                    <a:lnTo>
                      <a:pt x="12746" y="3993"/>
                    </a:lnTo>
                    <a:cubicBezTo>
                      <a:pt x="12943" y="3951"/>
                      <a:pt x="13139" y="3898"/>
                      <a:pt x="13331" y="3845"/>
                    </a:cubicBezTo>
                    <a:lnTo>
                      <a:pt x="13822" y="4623"/>
                    </a:lnTo>
                    <a:cubicBezTo>
                      <a:pt x="13875" y="4710"/>
                      <a:pt x="13957" y="4748"/>
                      <a:pt x="14039" y="4748"/>
                    </a:cubicBezTo>
                    <a:cubicBezTo>
                      <a:pt x="14177" y="4748"/>
                      <a:pt x="14307" y="4647"/>
                      <a:pt x="14307" y="4484"/>
                    </a:cubicBezTo>
                    <a:lnTo>
                      <a:pt x="14307" y="4464"/>
                    </a:lnTo>
                    <a:lnTo>
                      <a:pt x="14245" y="3552"/>
                    </a:lnTo>
                    <a:cubicBezTo>
                      <a:pt x="14432" y="3484"/>
                      <a:pt x="14624" y="3407"/>
                      <a:pt x="14811" y="3326"/>
                    </a:cubicBezTo>
                    <a:lnTo>
                      <a:pt x="15388" y="4037"/>
                    </a:lnTo>
                    <a:cubicBezTo>
                      <a:pt x="15446" y="4104"/>
                      <a:pt x="15518" y="4138"/>
                      <a:pt x="15590" y="4138"/>
                    </a:cubicBezTo>
                    <a:cubicBezTo>
                      <a:pt x="15725" y="4138"/>
                      <a:pt x="15860" y="4027"/>
                      <a:pt x="15860" y="3878"/>
                    </a:cubicBezTo>
                    <a:cubicBezTo>
                      <a:pt x="15860" y="3858"/>
                      <a:pt x="15855" y="3840"/>
                      <a:pt x="15849" y="3820"/>
                    </a:cubicBezTo>
                    <a:lnTo>
                      <a:pt x="15672" y="2917"/>
                    </a:lnTo>
                    <a:cubicBezTo>
                      <a:pt x="15855" y="2826"/>
                      <a:pt x="16033" y="2725"/>
                      <a:pt x="16206" y="2624"/>
                    </a:cubicBezTo>
                    <a:lnTo>
                      <a:pt x="16873" y="3259"/>
                    </a:lnTo>
                    <a:cubicBezTo>
                      <a:pt x="16927" y="3311"/>
                      <a:pt x="16989" y="3335"/>
                      <a:pt x="17051" y="3335"/>
                    </a:cubicBezTo>
                    <a:cubicBezTo>
                      <a:pt x="17191" y="3335"/>
                      <a:pt x="17320" y="3219"/>
                      <a:pt x="17320" y="3071"/>
                    </a:cubicBezTo>
                    <a:cubicBezTo>
                      <a:pt x="17320" y="3046"/>
                      <a:pt x="17315" y="3013"/>
                      <a:pt x="17306" y="2984"/>
                    </a:cubicBezTo>
                    <a:lnTo>
                      <a:pt x="17013" y="2110"/>
                    </a:lnTo>
                    <a:cubicBezTo>
                      <a:pt x="17181" y="1995"/>
                      <a:pt x="17344" y="1875"/>
                      <a:pt x="17503" y="1754"/>
                    </a:cubicBezTo>
                    <a:lnTo>
                      <a:pt x="18248" y="2301"/>
                    </a:lnTo>
                    <a:cubicBezTo>
                      <a:pt x="18296" y="2336"/>
                      <a:pt x="18349" y="2354"/>
                      <a:pt x="18402" y="2354"/>
                    </a:cubicBezTo>
                    <a:cubicBezTo>
                      <a:pt x="18541" y="2354"/>
                      <a:pt x="18666" y="2234"/>
                      <a:pt x="18666" y="2090"/>
                    </a:cubicBezTo>
                    <a:cubicBezTo>
                      <a:pt x="18666" y="2052"/>
                      <a:pt x="18661" y="2013"/>
                      <a:pt x="18642" y="1975"/>
                    </a:cubicBezTo>
                    <a:lnTo>
                      <a:pt x="18243" y="1143"/>
                    </a:lnTo>
                    <a:cubicBezTo>
                      <a:pt x="18392" y="1010"/>
                      <a:pt x="18541" y="870"/>
                      <a:pt x="18685" y="726"/>
                    </a:cubicBezTo>
                    <a:lnTo>
                      <a:pt x="19488" y="1177"/>
                    </a:lnTo>
                    <a:cubicBezTo>
                      <a:pt x="19531" y="1201"/>
                      <a:pt x="19579" y="1211"/>
                      <a:pt x="19617" y="1211"/>
                    </a:cubicBezTo>
                    <a:cubicBezTo>
                      <a:pt x="19761" y="1211"/>
                      <a:pt x="19881" y="1090"/>
                      <a:pt x="19881" y="946"/>
                    </a:cubicBezTo>
                    <a:cubicBezTo>
                      <a:pt x="19881" y="899"/>
                      <a:pt x="19872" y="850"/>
                      <a:pt x="19839" y="802"/>
                    </a:cubicBezTo>
                    <a:lnTo>
                      <a:pt x="19338" y="29"/>
                    </a:lnTo>
                    <a:cubicBezTo>
                      <a:pt x="19349" y="19"/>
                      <a:pt x="19353" y="10"/>
                      <a:pt x="19362" y="0"/>
                    </a:cubicBezTo>
                    <a:lnTo>
                      <a:pt x="19362" y="0"/>
                    </a:lnTo>
                    <a:cubicBezTo>
                      <a:pt x="16541" y="1471"/>
                      <a:pt x="13341" y="2301"/>
                      <a:pt x="9944" y="2301"/>
                    </a:cubicBezTo>
                    <a:cubicBezTo>
                      <a:pt x="6542" y="2301"/>
                      <a:pt x="3341" y="1471"/>
                      <a:pt x="520"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4" name="Google Shape;2004;ge58da86641_2_18"/>
              <p:cNvSpPr/>
              <p:nvPr/>
            </p:nvSpPr>
            <p:spPr>
              <a:xfrm>
                <a:off x="5030635" y="1610668"/>
                <a:ext cx="69864" cy="40535"/>
              </a:xfrm>
              <a:custGeom>
                <a:rect b="b" l="l" r="r" t="t"/>
                <a:pathLst>
                  <a:path extrusionOk="0" h="1693" w="2918">
                    <a:moveTo>
                      <a:pt x="2770" y="0"/>
                    </a:moveTo>
                    <a:cubicBezTo>
                      <a:pt x="2693" y="0"/>
                      <a:pt x="2629" y="61"/>
                      <a:pt x="2625" y="140"/>
                    </a:cubicBezTo>
                    <a:cubicBezTo>
                      <a:pt x="2625" y="140"/>
                      <a:pt x="2620" y="198"/>
                      <a:pt x="2601" y="289"/>
                    </a:cubicBezTo>
                    <a:cubicBezTo>
                      <a:pt x="2567" y="429"/>
                      <a:pt x="2500" y="635"/>
                      <a:pt x="2352" y="832"/>
                    </a:cubicBezTo>
                    <a:cubicBezTo>
                      <a:pt x="2274" y="934"/>
                      <a:pt x="2179" y="1029"/>
                      <a:pt x="2053" y="1116"/>
                    </a:cubicBezTo>
                    <a:cubicBezTo>
                      <a:pt x="1933" y="1202"/>
                      <a:pt x="1784" y="1280"/>
                      <a:pt x="1596" y="1332"/>
                    </a:cubicBezTo>
                    <a:cubicBezTo>
                      <a:pt x="1443" y="1380"/>
                      <a:pt x="1303" y="1400"/>
                      <a:pt x="1183" y="1400"/>
                    </a:cubicBezTo>
                    <a:cubicBezTo>
                      <a:pt x="1019" y="1400"/>
                      <a:pt x="886" y="1366"/>
                      <a:pt x="770" y="1318"/>
                    </a:cubicBezTo>
                    <a:cubicBezTo>
                      <a:pt x="688" y="1280"/>
                      <a:pt x="616" y="1231"/>
                      <a:pt x="553" y="1178"/>
                    </a:cubicBezTo>
                    <a:cubicBezTo>
                      <a:pt x="462" y="1107"/>
                      <a:pt x="400" y="1025"/>
                      <a:pt x="356" y="963"/>
                    </a:cubicBezTo>
                    <a:cubicBezTo>
                      <a:pt x="338" y="934"/>
                      <a:pt x="318" y="905"/>
                      <a:pt x="309" y="890"/>
                    </a:cubicBezTo>
                    <a:cubicBezTo>
                      <a:pt x="304" y="881"/>
                      <a:pt x="304" y="870"/>
                      <a:pt x="299" y="870"/>
                    </a:cubicBezTo>
                    <a:lnTo>
                      <a:pt x="299" y="866"/>
                    </a:lnTo>
                    <a:cubicBezTo>
                      <a:pt x="274" y="811"/>
                      <a:pt x="223" y="780"/>
                      <a:pt x="169" y="780"/>
                    </a:cubicBezTo>
                    <a:cubicBezTo>
                      <a:pt x="148" y="780"/>
                      <a:pt x="127" y="785"/>
                      <a:pt x="107" y="794"/>
                    </a:cubicBezTo>
                    <a:cubicBezTo>
                      <a:pt x="34" y="823"/>
                      <a:pt x="1" y="909"/>
                      <a:pt x="34" y="986"/>
                    </a:cubicBezTo>
                    <a:cubicBezTo>
                      <a:pt x="34" y="991"/>
                      <a:pt x="54" y="1034"/>
                      <a:pt x="97" y="1101"/>
                    </a:cubicBezTo>
                    <a:cubicBezTo>
                      <a:pt x="165" y="1198"/>
                      <a:pt x="275" y="1347"/>
                      <a:pt x="453" y="1467"/>
                    </a:cubicBezTo>
                    <a:cubicBezTo>
                      <a:pt x="544" y="1529"/>
                      <a:pt x="645" y="1586"/>
                      <a:pt x="770" y="1626"/>
                    </a:cubicBezTo>
                    <a:cubicBezTo>
                      <a:pt x="890" y="1668"/>
                      <a:pt x="1030" y="1693"/>
                      <a:pt x="1183" y="1693"/>
                    </a:cubicBezTo>
                    <a:cubicBezTo>
                      <a:pt x="1332" y="1693"/>
                      <a:pt x="1500" y="1668"/>
                      <a:pt x="1683" y="1611"/>
                    </a:cubicBezTo>
                    <a:cubicBezTo>
                      <a:pt x="1971" y="1524"/>
                      <a:pt x="2197" y="1389"/>
                      <a:pt x="2370" y="1236"/>
                    </a:cubicBezTo>
                    <a:cubicBezTo>
                      <a:pt x="2500" y="1125"/>
                      <a:pt x="2596" y="996"/>
                      <a:pt x="2673" y="876"/>
                    </a:cubicBezTo>
                    <a:cubicBezTo>
                      <a:pt x="2784" y="693"/>
                      <a:pt x="2846" y="515"/>
                      <a:pt x="2880" y="380"/>
                    </a:cubicBezTo>
                    <a:cubicBezTo>
                      <a:pt x="2909" y="251"/>
                      <a:pt x="2913" y="160"/>
                      <a:pt x="2913" y="155"/>
                    </a:cubicBezTo>
                    <a:cubicBezTo>
                      <a:pt x="2918" y="73"/>
                      <a:pt x="2856" y="5"/>
                      <a:pt x="2778" y="1"/>
                    </a:cubicBezTo>
                    <a:cubicBezTo>
                      <a:pt x="2775" y="0"/>
                      <a:pt x="2773" y="0"/>
                      <a:pt x="2770"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5" name="Google Shape;2005;ge58da86641_2_18"/>
              <p:cNvSpPr/>
              <p:nvPr/>
            </p:nvSpPr>
            <p:spPr>
              <a:xfrm>
                <a:off x="4811133" y="1443882"/>
                <a:ext cx="445426" cy="236217"/>
              </a:xfrm>
              <a:custGeom>
                <a:rect b="b" l="l" r="r" t="t"/>
                <a:pathLst>
                  <a:path extrusionOk="0" h="9866" w="18604">
                    <a:moveTo>
                      <a:pt x="18377" y="0"/>
                    </a:moveTo>
                    <a:cubicBezTo>
                      <a:pt x="18166" y="81"/>
                      <a:pt x="17955" y="158"/>
                      <a:pt x="17738" y="231"/>
                    </a:cubicBezTo>
                    <a:cubicBezTo>
                      <a:pt x="16283" y="750"/>
                      <a:pt x="14812" y="1230"/>
                      <a:pt x="13331" y="1682"/>
                    </a:cubicBezTo>
                    <a:cubicBezTo>
                      <a:pt x="12572" y="1917"/>
                      <a:pt x="11803" y="2205"/>
                      <a:pt x="11030" y="2374"/>
                    </a:cubicBezTo>
                    <a:cubicBezTo>
                      <a:pt x="10261" y="2538"/>
                      <a:pt x="10290" y="2345"/>
                      <a:pt x="10083" y="3095"/>
                    </a:cubicBezTo>
                    <a:cubicBezTo>
                      <a:pt x="9914" y="3024"/>
                      <a:pt x="9733" y="2991"/>
                      <a:pt x="9551" y="2991"/>
                    </a:cubicBezTo>
                    <a:cubicBezTo>
                      <a:pt x="9060" y="2991"/>
                      <a:pt x="8566" y="3233"/>
                      <a:pt x="8296" y="3647"/>
                    </a:cubicBezTo>
                    <a:cubicBezTo>
                      <a:pt x="8083" y="3468"/>
                      <a:pt x="7851" y="3405"/>
                      <a:pt x="7607" y="3405"/>
                    </a:cubicBezTo>
                    <a:cubicBezTo>
                      <a:pt x="7138" y="3405"/>
                      <a:pt x="6624" y="3637"/>
                      <a:pt x="6118" y="3720"/>
                    </a:cubicBezTo>
                    <a:cubicBezTo>
                      <a:pt x="5340" y="3844"/>
                      <a:pt x="4552" y="3911"/>
                      <a:pt x="3773" y="4051"/>
                    </a:cubicBezTo>
                    <a:cubicBezTo>
                      <a:pt x="2418" y="4296"/>
                      <a:pt x="1308" y="4743"/>
                      <a:pt x="1" y="5122"/>
                    </a:cubicBezTo>
                    <a:cubicBezTo>
                      <a:pt x="54" y="5512"/>
                      <a:pt x="136" y="5896"/>
                      <a:pt x="251" y="6271"/>
                    </a:cubicBezTo>
                    <a:cubicBezTo>
                      <a:pt x="275" y="6357"/>
                      <a:pt x="313" y="6453"/>
                      <a:pt x="395" y="6492"/>
                    </a:cubicBezTo>
                    <a:cubicBezTo>
                      <a:pt x="423" y="6507"/>
                      <a:pt x="453" y="6513"/>
                      <a:pt x="483" y="6513"/>
                    </a:cubicBezTo>
                    <a:cubicBezTo>
                      <a:pt x="543" y="6513"/>
                      <a:pt x="607" y="6490"/>
                      <a:pt x="664" y="6468"/>
                    </a:cubicBezTo>
                    <a:cubicBezTo>
                      <a:pt x="977" y="6348"/>
                      <a:pt x="1284" y="6233"/>
                      <a:pt x="1596" y="6113"/>
                    </a:cubicBezTo>
                    <a:cubicBezTo>
                      <a:pt x="2068" y="7646"/>
                      <a:pt x="3130" y="9198"/>
                      <a:pt x="4716" y="9717"/>
                    </a:cubicBezTo>
                    <a:cubicBezTo>
                      <a:pt x="5019" y="9819"/>
                      <a:pt x="5315" y="9866"/>
                      <a:pt x="5601" y="9866"/>
                    </a:cubicBezTo>
                    <a:cubicBezTo>
                      <a:pt x="5988" y="9866"/>
                      <a:pt x="6355" y="9780"/>
                      <a:pt x="6695" y="9631"/>
                    </a:cubicBezTo>
                    <a:cubicBezTo>
                      <a:pt x="6941" y="9563"/>
                      <a:pt x="7180" y="9462"/>
                      <a:pt x="7407" y="9332"/>
                    </a:cubicBezTo>
                    <a:cubicBezTo>
                      <a:pt x="8214" y="8875"/>
                      <a:pt x="8742" y="8121"/>
                      <a:pt x="8930" y="7218"/>
                    </a:cubicBezTo>
                    <a:cubicBezTo>
                      <a:pt x="9026" y="6737"/>
                      <a:pt x="8935" y="5877"/>
                      <a:pt x="9122" y="5262"/>
                    </a:cubicBezTo>
                    <a:cubicBezTo>
                      <a:pt x="9208" y="4960"/>
                      <a:pt x="9367" y="4714"/>
                      <a:pt x="9651" y="4603"/>
                    </a:cubicBezTo>
                    <a:cubicBezTo>
                      <a:pt x="9694" y="4589"/>
                      <a:pt x="9742" y="4574"/>
                      <a:pt x="9795" y="4565"/>
                    </a:cubicBezTo>
                    <a:cubicBezTo>
                      <a:pt x="9862" y="4550"/>
                      <a:pt x="9935" y="4541"/>
                      <a:pt x="10011" y="4541"/>
                    </a:cubicBezTo>
                    <a:cubicBezTo>
                      <a:pt x="10256" y="4541"/>
                      <a:pt x="10458" y="4632"/>
                      <a:pt x="10636" y="4776"/>
                    </a:cubicBezTo>
                    <a:cubicBezTo>
                      <a:pt x="11126" y="5166"/>
                      <a:pt x="11419" y="5954"/>
                      <a:pt x="11780" y="6396"/>
                    </a:cubicBezTo>
                    <a:cubicBezTo>
                      <a:pt x="12361" y="7112"/>
                      <a:pt x="13178" y="7540"/>
                      <a:pt x="14105" y="7573"/>
                    </a:cubicBezTo>
                    <a:cubicBezTo>
                      <a:pt x="14145" y="7575"/>
                      <a:pt x="14184" y="7575"/>
                      <a:pt x="14223" y="7575"/>
                    </a:cubicBezTo>
                    <a:cubicBezTo>
                      <a:pt x="14443" y="7575"/>
                      <a:pt x="14662" y="7551"/>
                      <a:pt x="14875" y="7506"/>
                    </a:cubicBezTo>
                    <a:cubicBezTo>
                      <a:pt x="15518" y="7462"/>
                      <a:pt x="16143" y="7213"/>
                      <a:pt x="16671" y="6670"/>
                    </a:cubicBezTo>
                    <a:cubicBezTo>
                      <a:pt x="17931" y="5377"/>
                      <a:pt x="18089" y="3363"/>
                      <a:pt x="17638" y="1696"/>
                    </a:cubicBezTo>
                    <a:cubicBezTo>
                      <a:pt x="17875" y="1575"/>
                      <a:pt x="18140" y="1512"/>
                      <a:pt x="18405" y="1512"/>
                    </a:cubicBezTo>
                    <a:cubicBezTo>
                      <a:pt x="18468" y="1512"/>
                      <a:pt x="18531" y="1515"/>
                      <a:pt x="18594" y="1523"/>
                    </a:cubicBezTo>
                    <a:cubicBezTo>
                      <a:pt x="18603" y="1009"/>
                      <a:pt x="18527" y="495"/>
                      <a:pt x="18377"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6" name="Google Shape;2006;ge58da86641_2_18"/>
              <p:cNvSpPr/>
              <p:nvPr/>
            </p:nvSpPr>
            <p:spPr>
              <a:xfrm>
                <a:off x="4878451" y="1553788"/>
                <a:ext cx="119904" cy="94022"/>
              </a:xfrm>
              <a:custGeom>
                <a:rect b="b" l="l" r="r" t="t"/>
                <a:pathLst>
                  <a:path extrusionOk="0" h="3927" w="5008">
                    <a:moveTo>
                      <a:pt x="4248" y="0"/>
                    </a:moveTo>
                    <a:cubicBezTo>
                      <a:pt x="4230" y="0"/>
                      <a:pt x="4211" y="2"/>
                      <a:pt x="4191" y="8"/>
                    </a:cubicBezTo>
                    <a:cubicBezTo>
                      <a:pt x="2874" y="382"/>
                      <a:pt x="1538" y="671"/>
                      <a:pt x="226" y="1032"/>
                    </a:cubicBezTo>
                    <a:cubicBezTo>
                      <a:pt x="159" y="1050"/>
                      <a:pt x="121" y="1089"/>
                      <a:pt x="101" y="1132"/>
                    </a:cubicBezTo>
                    <a:cubicBezTo>
                      <a:pt x="24" y="1209"/>
                      <a:pt x="1" y="1325"/>
                      <a:pt x="58" y="1440"/>
                    </a:cubicBezTo>
                    <a:cubicBezTo>
                      <a:pt x="571" y="2458"/>
                      <a:pt x="1418" y="3926"/>
                      <a:pt x="2668" y="3926"/>
                    </a:cubicBezTo>
                    <a:cubicBezTo>
                      <a:pt x="2857" y="3926"/>
                      <a:pt x="3056" y="3892"/>
                      <a:pt x="3264" y="3818"/>
                    </a:cubicBezTo>
                    <a:cubicBezTo>
                      <a:pt x="4792" y="3275"/>
                      <a:pt x="5007" y="1507"/>
                      <a:pt x="4470" y="171"/>
                    </a:cubicBezTo>
                    <a:cubicBezTo>
                      <a:pt x="4433" y="74"/>
                      <a:pt x="4351" y="0"/>
                      <a:pt x="4248"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7" name="Google Shape;2007;ge58da86641_2_18"/>
              <p:cNvSpPr/>
              <p:nvPr/>
            </p:nvSpPr>
            <p:spPr>
              <a:xfrm>
                <a:off x="5100586" y="1497913"/>
                <a:ext cx="108412" cy="93448"/>
              </a:xfrm>
              <a:custGeom>
                <a:rect b="b" l="l" r="r" t="t"/>
                <a:pathLst>
                  <a:path extrusionOk="0" h="3903" w="4528">
                    <a:moveTo>
                      <a:pt x="4226" y="1"/>
                    </a:moveTo>
                    <a:cubicBezTo>
                      <a:pt x="4211" y="1"/>
                      <a:pt x="4194" y="2"/>
                      <a:pt x="4177" y="6"/>
                    </a:cubicBezTo>
                    <a:cubicBezTo>
                      <a:pt x="2841" y="294"/>
                      <a:pt x="1524" y="655"/>
                      <a:pt x="188" y="929"/>
                    </a:cubicBezTo>
                    <a:cubicBezTo>
                      <a:pt x="54" y="958"/>
                      <a:pt x="0" y="1082"/>
                      <a:pt x="11" y="1203"/>
                    </a:cubicBezTo>
                    <a:cubicBezTo>
                      <a:pt x="145" y="2536"/>
                      <a:pt x="1029" y="3902"/>
                      <a:pt x="2445" y="3902"/>
                    </a:cubicBezTo>
                    <a:cubicBezTo>
                      <a:pt x="2550" y="3902"/>
                      <a:pt x="2658" y="3895"/>
                      <a:pt x="2769" y="3879"/>
                    </a:cubicBezTo>
                    <a:cubicBezTo>
                      <a:pt x="4432" y="3648"/>
                      <a:pt x="4527" y="1601"/>
                      <a:pt x="4509" y="290"/>
                    </a:cubicBezTo>
                    <a:cubicBezTo>
                      <a:pt x="4509" y="159"/>
                      <a:pt x="4432" y="68"/>
                      <a:pt x="4331" y="39"/>
                    </a:cubicBezTo>
                    <a:cubicBezTo>
                      <a:pt x="4302" y="15"/>
                      <a:pt x="4269" y="1"/>
                      <a:pt x="4226"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8" name="Google Shape;2008;ge58da86641_2_18"/>
              <p:cNvSpPr/>
              <p:nvPr/>
            </p:nvSpPr>
            <p:spPr>
              <a:xfrm>
                <a:off x="4899374" y="1562023"/>
                <a:ext cx="48244" cy="67781"/>
              </a:xfrm>
              <a:custGeom>
                <a:rect b="b" l="l" r="r" t="t"/>
                <a:pathLst>
                  <a:path extrusionOk="0" h="2831" w="2015">
                    <a:moveTo>
                      <a:pt x="2015" y="0"/>
                    </a:moveTo>
                    <a:lnTo>
                      <a:pt x="2015" y="0"/>
                    </a:lnTo>
                    <a:cubicBezTo>
                      <a:pt x="1798" y="58"/>
                      <a:pt x="1578" y="111"/>
                      <a:pt x="1356" y="163"/>
                    </a:cubicBezTo>
                    <a:cubicBezTo>
                      <a:pt x="1279" y="298"/>
                      <a:pt x="1203" y="428"/>
                      <a:pt x="1121" y="562"/>
                    </a:cubicBezTo>
                    <a:cubicBezTo>
                      <a:pt x="775" y="1149"/>
                      <a:pt x="424" y="1740"/>
                      <a:pt x="78" y="2326"/>
                    </a:cubicBezTo>
                    <a:cubicBezTo>
                      <a:pt x="54" y="2369"/>
                      <a:pt x="25" y="2407"/>
                      <a:pt x="1" y="2451"/>
                    </a:cubicBezTo>
                    <a:cubicBezTo>
                      <a:pt x="101" y="2585"/>
                      <a:pt x="207" y="2711"/>
                      <a:pt x="323" y="2831"/>
                    </a:cubicBezTo>
                    <a:cubicBezTo>
                      <a:pt x="356" y="2773"/>
                      <a:pt x="390" y="2720"/>
                      <a:pt x="418" y="2667"/>
                    </a:cubicBezTo>
                    <a:cubicBezTo>
                      <a:pt x="784" y="2061"/>
                      <a:pt x="1145" y="1456"/>
                      <a:pt x="1505" y="855"/>
                    </a:cubicBezTo>
                    <a:cubicBezTo>
                      <a:pt x="1678" y="567"/>
                      <a:pt x="1846" y="284"/>
                      <a:pt x="201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9" name="Google Shape;2009;ge58da86641_2_18"/>
              <p:cNvSpPr/>
              <p:nvPr/>
            </p:nvSpPr>
            <p:spPr>
              <a:xfrm>
                <a:off x="4915150" y="1553740"/>
                <a:ext cx="63879" cy="89066"/>
              </a:xfrm>
              <a:custGeom>
                <a:rect b="b" l="l" r="r" t="t"/>
                <a:pathLst>
                  <a:path extrusionOk="0" h="3720" w="2668">
                    <a:moveTo>
                      <a:pt x="2658" y="0"/>
                    </a:moveTo>
                    <a:cubicBezTo>
                      <a:pt x="2432" y="67"/>
                      <a:pt x="2201" y="125"/>
                      <a:pt x="1975" y="187"/>
                    </a:cubicBezTo>
                    <a:cubicBezTo>
                      <a:pt x="1634" y="697"/>
                      <a:pt x="1312" y="1216"/>
                      <a:pt x="995" y="1740"/>
                    </a:cubicBezTo>
                    <a:cubicBezTo>
                      <a:pt x="726" y="2181"/>
                      <a:pt x="466" y="2629"/>
                      <a:pt x="216" y="3086"/>
                    </a:cubicBezTo>
                    <a:cubicBezTo>
                      <a:pt x="145" y="3219"/>
                      <a:pt x="72" y="3354"/>
                      <a:pt x="0" y="3485"/>
                    </a:cubicBezTo>
                    <a:cubicBezTo>
                      <a:pt x="116" y="3576"/>
                      <a:pt x="231" y="3658"/>
                      <a:pt x="356" y="3720"/>
                    </a:cubicBezTo>
                    <a:cubicBezTo>
                      <a:pt x="433" y="3580"/>
                      <a:pt x="515" y="3441"/>
                      <a:pt x="591" y="3306"/>
                    </a:cubicBezTo>
                    <a:cubicBezTo>
                      <a:pt x="846" y="2855"/>
                      <a:pt x="1110" y="2407"/>
                      <a:pt x="1380" y="1966"/>
                    </a:cubicBezTo>
                    <a:cubicBezTo>
                      <a:pt x="1793" y="1298"/>
                      <a:pt x="2225" y="644"/>
                      <a:pt x="2667"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0" name="Google Shape;2010;ge58da86641_2_18"/>
              <p:cNvSpPr/>
              <p:nvPr/>
            </p:nvSpPr>
            <p:spPr>
              <a:xfrm>
                <a:off x="5114974" y="1503348"/>
                <a:ext cx="61029" cy="71923"/>
              </a:xfrm>
              <a:custGeom>
                <a:rect b="b" l="l" r="r" t="t"/>
                <a:pathLst>
                  <a:path extrusionOk="0" h="3004" w="2549">
                    <a:moveTo>
                      <a:pt x="2548" y="0"/>
                    </a:moveTo>
                    <a:cubicBezTo>
                      <a:pt x="2283" y="63"/>
                      <a:pt x="2023" y="130"/>
                      <a:pt x="1759" y="192"/>
                    </a:cubicBezTo>
                    <a:cubicBezTo>
                      <a:pt x="1601" y="400"/>
                      <a:pt x="1437" y="611"/>
                      <a:pt x="1279" y="826"/>
                    </a:cubicBezTo>
                    <a:cubicBezTo>
                      <a:pt x="890" y="1351"/>
                      <a:pt x="506" y="1884"/>
                      <a:pt x="135" y="2423"/>
                    </a:cubicBezTo>
                    <a:cubicBezTo>
                      <a:pt x="91" y="2489"/>
                      <a:pt x="49" y="2556"/>
                      <a:pt x="0" y="2624"/>
                    </a:cubicBezTo>
                    <a:cubicBezTo>
                      <a:pt x="97" y="2764"/>
                      <a:pt x="202" y="2889"/>
                      <a:pt x="313" y="3004"/>
                    </a:cubicBezTo>
                    <a:cubicBezTo>
                      <a:pt x="375" y="2922"/>
                      <a:pt x="433" y="2840"/>
                      <a:pt x="491" y="2758"/>
                    </a:cubicBezTo>
                    <a:cubicBezTo>
                      <a:pt x="865" y="2221"/>
                      <a:pt x="1251" y="1687"/>
                      <a:pt x="1644" y="1163"/>
                    </a:cubicBezTo>
                    <a:cubicBezTo>
                      <a:pt x="1937" y="774"/>
                      <a:pt x="2240" y="385"/>
                      <a:pt x="2548"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1" name="Google Shape;2011;ge58da86641_2_18"/>
              <p:cNvSpPr/>
              <p:nvPr/>
            </p:nvSpPr>
            <p:spPr>
              <a:xfrm>
                <a:off x="5130271" y="1497698"/>
                <a:ext cx="77119" cy="89545"/>
              </a:xfrm>
              <a:custGeom>
                <a:rect b="b" l="l" r="r" t="t"/>
                <a:pathLst>
                  <a:path extrusionOk="0" h="3740" w="3221">
                    <a:moveTo>
                      <a:pt x="2986" y="0"/>
                    </a:moveTo>
                    <a:cubicBezTo>
                      <a:pt x="2971" y="0"/>
                      <a:pt x="2955" y="2"/>
                      <a:pt x="2937" y="6"/>
                    </a:cubicBezTo>
                    <a:cubicBezTo>
                      <a:pt x="2850" y="20"/>
                      <a:pt x="2768" y="39"/>
                      <a:pt x="2682" y="59"/>
                    </a:cubicBezTo>
                    <a:cubicBezTo>
                      <a:pt x="2673" y="73"/>
                      <a:pt x="2659" y="92"/>
                      <a:pt x="2648" y="106"/>
                    </a:cubicBezTo>
                    <a:cubicBezTo>
                      <a:pt x="2289" y="558"/>
                      <a:pt x="1932" y="1015"/>
                      <a:pt x="1577" y="1472"/>
                    </a:cubicBezTo>
                    <a:cubicBezTo>
                      <a:pt x="1058" y="2149"/>
                      <a:pt x="496" y="2812"/>
                      <a:pt x="0" y="3519"/>
                    </a:cubicBezTo>
                    <a:cubicBezTo>
                      <a:pt x="126" y="3605"/>
                      <a:pt x="260" y="3682"/>
                      <a:pt x="404" y="3739"/>
                    </a:cubicBezTo>
                    <a:cubicBezTo>
                      <a:pt x="952" y="3081"/>
                      <a:pt x="1452" y="2379"/>
                      <a:pt x="1981" y="1712"/>
                    </a:cubicBezTo>
                    <a:cubicBezTo>
                      <a:pt x="2336" y="1255"/>
                      <a:pt x="2692" y="798"/>
                      <a:pt x="3052" y="347"/>
                    </a:cubicBezTo>
                    <a:cubicBezTo>
                      <a:pt x="3110" y="275"/>
                      <a:pt x="3167" y="203"/>
                      <a:pt x="3221" y="130"/>
                    </a:cubicBezTo>
                    <a:cubicBezTo>
                      <a:pt x="3192" y="88"/>
                      <a:pt x="3143" y="53"/>
                      <a:pt x="3091" y="39"/>
                    </a:cubicBezTo>
                    <a:cubicBezTo>
                      <a:pt x="3062" y="15"/>
                      <a:pt x="3029" y="0"/>
                      <a:pt x="298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2" name="Google Shape;2012;ge58da86641_2_18"/>
              <p:cNvSpPr/>
              <p:nvPr/>
            </p:nvSpPr>
            <p:spPr>
              <a:xfrm>
                <a:off x="4816184" y="1582156"/>
                <a:ext cx="210143" cy="97590"/>
              </a:xfrm>
              <a:custGeom>
                <a:rect b="b" l="l" r="r" t="t"/>
                <a:pathLst>
                  <a:path extrusionOk="0" h="4076" w="8777">
                    <a:moveTo>
                      <a:pt x="1655" y="0"/>
                    </a:moveTo>
                    <a:cubicBezTo>
                      <a:pt x="1102" y="111"/>
                      <a:pt x="554" y="226"/>
                      <a:pt x="1" y="342"/>
                    </a:cubicBezTo>
                    <a:cubicBezTo>
                      <a:pt x="16" y="389"/>
                      <a:pt x="25" y="437"/>
                      <a:pt x="40" y="481"/>
                    </a:cubicBezTo>
                    <a:cubicBezTo>
                      <a:pt x="69" y="568"/>
                      <a:pt x="102" y="663"/>
                      <a:pt x="184" y="701"/>
                    </a:cubicBezTo>
                    <a:cubicBezTo>
                      <a:pt x="208" y="716"/>
                      <a:pt x="242" y="721"/>
                      <a:pt x="271" y="721"/>
                    </a:cubicBezTo>
                    <a:cubicBezTo>
                      <a:pt x="333" y="721"/>
                      <a:pt x="395" y="697"/>
                      <a:pt x="453" y="677"/>
                    </a:cubicBezTo>
                    <a:cubicBezTo>
                      <a:pt x="766" y="557"/>
                      <a:pt x="1073" y="437"/>
                      <a:pt x="1385" y="322"/>
                    </a:cubicBezTo>
                    <a:cubicBezTo>
                      <a:pt x="1857" y="1855"/>
                      <a:pt x="2919" y="3407"/>
                      <a:pt x="4499" y="3926"/>
                    </a:cubicBezTo>
                    <a:cubicBezTo>
                      <a:pt x="4807" y="4028"/>
                      <a:pt x="5104" y="4075"/>
                      <a:pt x="5388" y="4075"/>
                    </a:cubicBezTo>
                    <a:cubicBezTo>
                      <a:pt x="5778" y="4075"/>
                      <a:pt x="6142" y="3989"/>
                      <a:pt x="6484" y="3840"/>
                    </a:cubicBezTo>
                    <a:cubicBezTo>
                      <a:pt x="6730" y="3768"/>
                      <a:pt x="6969" y="3671"/>
                      <a:pt x="7196" y="3542"/>
                    </a:cubicBezTo>
                    <a:cubicBezTo>
                      <a:pt x="8003" y="3085"/>
                      <a:pt x="8531" y="2331"/>
                      <a:pt x="8719" y="1427"/>
                    </a:cubicBezTo>
                    <a:cubicBezTo>
                      <a:pt x="8757" y="1231"/>
                      <a:pt x="8766" y="971"/>
                      <a:pt x="8777" y="692"/>
                    </a:cubicBezTo>
                    <a:lnTo>
                      <a:pt x="8777" y="692"/>
                    </a:lnTo>
                    <a:cubicBezTo>
                      <a:pt x="8565" y="976"/>
                      <a:pt x="8382" y="1278"/>
                      <a:pt x="8185" y="1571"/>
                    </a:cubicBezTo>
                    <a:cubicBezTo>
                      <a:pt x="7488" y="2600"/>
                      <a:pt x="6455" y="3566"/>
                      <a:pt x="5220" y="3566"/>
                    </a:cubicBezTo>
                    <a:lnTo>
                      <a:pt x="5162" y="3566"/>
                    </a:lnTo>
                    <a:cubicBezTo>
                      <a:pt x="4279" y="3547"/>
                      <a:pt x="3471" y="3008"/>
                      <a:pt x="2908" y="2327"/>
                    </a:cubicBezTo>
                    <a:cubicBezTo>
                      <a:pt x="2351" y="1639"/>
                      <a:pt x="2001" y="812"/>
                      <a:pt x="1655"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3" name="Google Shape;2013;ge58da86641_2_18"/>
              <p:cNvSpPr/>
              <p:nvPr/>
            </p:nvSpPr>
            <p:spPr>
              <a:xfrm>
                <a:off x="5233355" y="1484459"/>
                <a:ext cx="5555" cy="40535"/>
              </a:xfrm>
              <a:custGeom>
                <a:rect b="b" l="l" r="r" t="t"/>
                <a:pathLst>
                  <a:path extrusionOk="0" h="1693" w="232">
                    <a:moveTo>
                      <a:pt x="1" y="1"/>
                    </a:moveTo>
                    <a:cubicBezTo>
                      <a:pt x="145" y="539"/>
                      <a:pt x="227" y="1116"/>
                      <a:pt x="232" y="1693"/>
                    </a:cubicBezTo>
                    <a:cubicBezTo>
                      <a:pt x="232" y="1116"/>
                      <a:pt x="150" y="539"/>
                      <a:pt x="6" y="1"/>
                    </a:cubicBezTo>
                    <a:close/>
                  </a:path>
                </a:pathLst>
              </a:custGeom>
              <a:solidFill>
                <a:srgbClr val="DE6B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4" name="Google Shape;2014;ge58da86641_2_18"/>
              <p:cNvSpPr/>
              <p:nvPr/>
            </p:nvSpPr>
            <p:spPr>
              <a:xfrm>
                <a:off x="5080022" y="1471245"/>
                <a:ext cx="176289" cy="153639"/>
              </a:xfrm>
              <a:custGeom>
                <a:rect b="b" l="l" r="r" t="t"/>
                <a:pathLst>
                  <a:path extrusionOk="0" h="6417" w="7363">
                    <a:moveTo>
                      <a:pt x="7353" y="0"/>
                    </a:moveTo>
                    <a:cubicBezTo>
                      <a:pt x="6910" y="126"/>
                      <a:pt x="6459" y="231"/>
                      <a:pt x="6021" y="351"/>
                    </a:cubicBezTo>
                    <a:cubicBezTo>
                      <a:pt x="5954" y="370"/>
                      <a:pt x="5892" y="390"/>
                      <a:pt x="5839" y="433"/>
                    </a:cubicBezTo>
                    <a:cubicBezTo>
                      <a:pt x="5694" y="558"/>
                      <a:pt x="5757" y="789"/>
                      <a:pt x="5819" y="967"/>
                    </a:cubicBezTo>
                    <a:cubicBezTo>
                      <a:pt x="6118" y="1807"/>
                      <a:pt x="6171" y="2744"/>
                      <a:pt x="5882" y="3586"/>
                    </a:cubicBezTo>
                    <a:cubicBezTo>
                      <a:pt x="5588" y="4427"/>
                      <a:pt x="4935" y="5157"/>
                      <a:pt x="4089" y="5441"/>
                    </a:cubicBezTo>
                    <a:cubicBezTo>
                      <a:pt x="3787" y="5541"/>
                      <a:pt x="3460" y="5585"/>
                      <a:pt x="3133" y="5585"/>
                    </a:cubicBezTo>
                    <a:cubicBezTo>
                      <a:pt x="2576" y="5585"/>
                      <a:pt x="2008" y="5454"/>
                      <a:pt x="1504" y="5253"/>
                    </a:cubicBezTo>
                    <a:cubicBezTo>
                      <a:pt x="970" y="5041"/>
                      <a:pt x="528" y="4580"/>
                      <a:pt x="0" y="4364"/>
                    </a:cubicBezTo>
                    <a:lnTo>
                      <a:pt x="0" y="4364"/>
                    </a:lnTo>
                    <a:cubicBezTo>
                      <a:pt x="187" y="4682"/>
                      <a:pt x="360" y="5008"/>
                      <a:pt x="548" y="5239"/>
                    </a:cubicBezTo>
                    <a:cubicBezTo>
                      <a:pt x="1129" y="5955"/>
                      <a:pt x="1946" y="6377"/>
                      <a:pt x="2873" y="6416"/>
                    </a:cubicBezTo>
                    <a:lnTo>
                      <a:pt x="2989" y="6416"/>
                    </a:lnTo>
                    <a:cubicBezTo>
                      <a:pt x="3210" y="6416"/>
                      <a:pt x="3431" y="6392"/>
                      <a:pt x="3643" y="6348"/>
                    </a:cubicBezTo>
                    <a:cubicBezTo>
                      <a:pt x="4286" y="6306"/>
                      <a:pt x="4911" y="6055"/>
                      <a:pt x="5439" y="5512"/>
                    </a:cubicBezTo>
                    <a:cubicBezTo>
                      <a:pt x="6291" y="4642"/>
                      <a:pt x="6637" y="3442"/>
                      <a:pt x="6637" y="2245"/>
                    </a:cubicBezTo>
                    <a:cubicBezTo>
                      <a:pt x="6632" y="1668"/>
                      <a:pt x="6550" y="1091"/>
                      <a:pt x="6406" y="553"/>
                    </a:cubicBezTo>
                    <a:lnTo>
                      <a:pt x="6411" y="553"/>
                    </a:lnTo>
                    <a:cubicBezTo>
                      <a:pt x="6406" y="548"/>
                      <a:pt x="6406" y="543"/>
                      <a:pt x="6406" y="539"/>
                    </a:cubicBezTo>
                    <a:cubicBezTo>
                      <a:pt x="6641" y="419"/>
                      <a:pt x="6905" y="351"/>
                      <a:pt x="7174" y="351"/>
                    </a:cubicBezTo>
                    <a:cubicBezTo>
                      <a:pt x="7238" y="351"/>
                      <a:pt x="7300" y="357"/>
                      <a:pt x="7362" y="366"/>
                    </a:cubicBezTo>
                    <a:cubicBezTo>
                      <a:pt x="7362" y="241"/>
                      <a:pt x="7362" y="120"/>
                      <a:pt x="7353"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5" name="Google Shape;2015;ge58da86641_2_18"/>
              <p:cNvSpPr/>
              <p:nvPr/>
            </p:nvSpPr>
            <p:spPr>
              <a:xfrm>
                <a:off x="5023285" y="1540957"/>
                <a:ext cx="42474" cy="28899"/>
              </a:xfrm>
              <a:custGeom>
                <a:rect b="b" l="l" r="r" t="t"/>
                <a:pathLst>
                  <a:path extrusionOk="0" h="1207" w="1774">
                    <a:moveTo>
                      <a:pt x="933" y="0"/>
                    </a:moveTo>
                    <a:cubicBezTo>
                      <a:pt x="842" y="0"/>
                      <a:pt x="750" y="20"/>
                      <a:pt x="659" y="58"/>
                    </a:cubicBezTo>
                    <a:cubicBezTo>
                      <a:pt x="246" y="226"/>
                      <a:pt x="0" y="818"/>
                      <a:pt x="260" y="1207"/>
                    </a:cubicBezTo>
                    <a:cubicBezTo>
                      <a:pt x="346" y="905"/>
                      <a:pt x="505" y="659"/>
                      <a:pt x="789" y="548"/>
                    </a:cubicBezTo>
                    <a:cubicBezTo>
                      <a:pt x="794" y="548"/>
                      <a:pt x="803" y="544"/>
                      <a:pt x="807" y="539"/>
                    </a:cubicBezTo>
                    <a:cubicBezTo>
                      <a:pt x="851" y="519"/>
                      <a:pt x="889" y="510"/>
                      <a:pt x="929" y="510"/>
                    </a:cubicBezTo>
                    <a:lnTo>
                      <a:pt x="933" y="510"/>
                    </a:lnTo>
                    <a:cubicBezTo>
                      <a:pt x="1000" y="495"/>
                      <a:pt x="1073" y="486"/>
                      <a:pt x="1149" y="486"/>
                    </a:cubicBezTo>
                    <a:cubicBezTo>
                      <a:pt x="1394" y="486"/>
                      <a:pt x="1596" y="577"/>
                      <a:pt x="1774" y="721"/>
                    </a:cubicBezTo>
                    <a:cubicBezTo>
                      <a:pt x="1712" y="318"/>
                      <a:pt x="1332" y="0"/>
                      <a:pt x="933" y="0"/>
                    </a:cubicBezTo>
                    <a:close/>
                  </a:path>
                </a:pathLst>
              </a:custGeom>
              <a:solidFill>
                <a:srgbClr val="1D15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6" name="Google Shape;2016;ge58da86641_2_18"/>
              <p:cNvSpPr/>
              <p:nvPr/>
            </p:nvSpPr>
            <p:spPr>
              <a:xfrm>
                <a:off x="4711736" y="1515078"/>
                <a:ext cx="93926" cy="93926"/>
              </a:xfrm>
              <a:custGeom>
                <a:rect b="b" l="l" r="r" t="t"/>
                <a:pathLst>
                  <a:path extrusionOk="0" h="3923" w="3923">
                    <a:moveTo>
                      <a:pt x="1961" y="1"/>
                    </a:moveTo>
                    <a:cubicBezTo>
                      <a:pt x="881" y="1"/>
                      <a:pt x="1" y="880"/>
                      <a:pt x="1" y="1961"/>
                    </a:cubicBezTo>
                    <a:cubicBezTo>
                      <a:pt x="1" y="3042"/>
                      <a:pt x="881" y="3922"/>
                      <a:pt x="1961" y="3922"/>
                    </a:cubicBezTo>
                    <a:cubicBezTo>
                      <a:pt x="3043" y="3922"/>
                      <a:pt x="3922" y="3042"/>
                      <a:pt x="3922" y="1961"/>
                    </a:cubicBezTo>
                    <a:cubicBezTo>
                      <a:pt x="3922" y="880"/>
                      <a:pt x="3043" y="1"/>
                      <a:pt x="1961" y="1"/>
                    </a:cubicBezTo>
                    <a:close/>
                  </a:path>
                </a:pathLst>
              </a:custGeom>
              <a:solidFill>
                <a:srgbClr val="FFFFFF">
                  <a:alpha val="3607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17" name="Google Shape;2017;ge58da86641_2_18"/>
            <p:cNvGrpSpPr/>
            <p:nvPr/>
          </p:nvGrpSpPr>
          <p:grpSpPr>
            <a:xfrm>
              <a:off x="1859565" y="1638818"/>
              <a:ext cx="183746" cy="158946"/>
              <a:chOff x="656596" y="3373010"/>
              <a:chExt cx="313507" cy="271192"/>
            </a:xfrm>
          </p:grpSpPr>
          <p:sp>
            <p:nvSpPr>
              <p:cNvPr id="2018" name="Google Shape;2018;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9" name="Google Shape;2019;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0" name="Google Shape;2020;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1" name="Google Shape;2021;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2" name="Google Shape;2022;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23" name="Google Shape;2023;ge58da86641_2_18"/>
            <p:cNvGrpSpPr/>
            <p:nvPr/>
          </p:nvGrpSpPr>
          <p:grpSpPr>
            <a:xfrm rot="1030961">
              <a:off x="1958495" y="1154848"/>
              <a:ext cx="219950" cy="215108"/>
              <a:chOff x="488084" y="3164562"/>
              <a:chExt cx="535235" cy="523452"/>
            </a:xfrm>
          </p:grpSpPr>
          <p:sp>
            <p:nvSpPr>
              <p:cNvPr id="2024" name="Google Shape;2024;ge58da86641_2_1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5" name="Google Shape;2025;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6" name="Google Shape;2026;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7" name="Google Shape;2027;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8" name="Google Shape;2028;ge58da86641_2_1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9" name="Google Shape;2029;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0" name="Google Shape;2030;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1" name="Google Shape;2031;ge58da86641_2_1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2" name="Google Shape;2032;ge58da86641_2_1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3" name="Google Shape;2033;ge58da86641_2_1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34" name="Google Shape;2034;ge58da86641_2_18"/>
            <p:cNvGrpSpPr/>
            <p:nvPr/>
          </p:nvGrpSpPr>
          <p:grpSpPr>
            <a:xfrm rot="1189650">
              <a:off x="2401750" y="1306733"/>
              <a:ext cx="173420" cy="169628"/>
              <a:chOff x="488084" y="3164562"/>
              <a:chExt cx="535235" cy="523530"/>
            </a:xfrm>
          </p:grpSpPr>
          <p:grpSp>
            <p:nvGrpSpPr>
              <p:cNvPr id="2035" name="Google Shape;2035;ge58da86641_2_18"/>
              <p:cNvGrpSpPr/>
              <p:nvPr/>
            </p:nvGrpSpPr>
            <p:grpSpPr>
              <a:xfrm>
                <a:off x="488084" y="3164562"/>
                <a:ext cx="535235" cy="523530"/>
                <a:chOff x="488084" y="3164562"/>
                <a:chExt cx="535235" cy="523530"/>
              </a:xfrm>
            </p:grpSpPr>
            <p:sp>
              <p:nvSpPr>
                <p:cNvPr id="2036" name="Google Shape;2036;ge58da86641_2_1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7" name="Google Shape;2037;ge58da86641_2_1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8" name="Google Shape;2038;ge58da86641_2_1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9" name="Google Shape;2039;ge58da86641_2_1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0" name="Google Shape;2040;ge58da86641_2_1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1" name="Google Shape;2041;ge58da86641_2_1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2" name="Google Shape;2042;ge58da86641_2_1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3" name="Google Shape;2043;ge58da86641_2_1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4" name="Google Shape;2044;ge58da86641_2_1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5" name="Google Shape;2045;ge58da86641_2_1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6" name="Google Shape;2046;ge58da86641_2_1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47" name="Google Shape;2047;ge58da86641_2_1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048" name="Google Shape;2048;ge58da86641_2_18"/>
          <p:cNvSpPr/>
          <p:nvPr/>
        </p:nvSpPr>
        <p:spPr>
          <a:xfrm>
            <a:off x="6664075" y="2893225"/>
            <a:ext cx="1830000" cy="1200900"/>
          </a:xfrm>
          <a:prstGeom prst="wedgeEllipseCallout">
            <a:avLst>
              <a:gd fmla="val -51270" name="adj1"/>
              <a:gd fmla="val 70385" name="adj2"/>
            </a:avLst>
          </a:prstGeom>
          <a:solidFill>
            <a:srgbClr val="361E7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9" name="Google Shape;2049;ge58da86641_2_18"/>
          <p:cNvSpPr txBox="1"/>
          <p:nvPr/>
        </p:nvSpPr>
        <p:spPr>
          <a:xfrm>
            <a:off x="6694525" y="3124225"/>
            <a:ext cx="19848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200"/>
              <a:buFont typeface="Arial"/>
              <a:buNone/>
            </a:pPr>
            <a:r>
              <a:rPr b="0" i="0" lang="en" sz="1200" u="none" cap="none" strike="noStrike">
                <a:solidFill>
                  <a:schemeClr val="lt1"/>
                </a:solidFill>
                <a:latin typeface="Arial"/>
                <a:ea typeface="Arial"/>
                <a:cs typeface="Arial"/>
                <a:sym typeface="Arial"/>
              </a:rPr>
              <a:t>¿Puedes identificar cuál es una descripción pictórica? </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3" name="Shape 2053"/>
        <p:cNvGrpSpPr/>
        <p:nvPr/>
      </p:nvGrpSpPr>
      <p:grpSpPr>
        <a:xfrm>
          <a:off x="0" y="0"/>
          <a:ext cx="0" cy="0"/>
          <a:chOff x="0" y="0"/>
          <a:chExt cx="0" cy="0"/>
        </a:xfrm>
      </p:grpSpPr>
      <p:sp>
        <p:nvSpPr>
          <p:cNvPr id="2054" name="Google Shape;2054;ge58da86641_2_82"/>
          <p:cNvSpPr txBox="1"/>
          <p:nvPr>
            <p:ph type="title"/>
          </p:nvPr>
        </p:nvSpPr>
        <p:spPr>
          <a:xfrm>
            <a:off x="571625" y="387725"/>
            <a:ext cx="71958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3.- LA CARACTERIZACIÓN</a:t>
            </a:r>
            <a:endParaRPr sz="3800"/>
          </a:p>
        </p:txBody>
      </p:sp>
      <p:sp>
        <p:nvSpPr>
          <p:cNvPr id="2055" name="Google Shape;2055;ge58da86641_2_82"/>
          <p:cNvSpPr txBox="1"/>
          <p:nvPr>
            <p:ph idx="1" type="body"/>
          </p:nvPr>
        </p:nvSpPr>
        <p:spPr>
          <a:xfrm>
            <a:off x="684600" y="988875"/>
            <a:ext cx="4764000" cy="1117500"/>
          </a:xfrm>
          <a:prstGeom prst="rect">
            <a:avLst/>
          </a:prstGeom>
          <a:noFill/>
          <a:ln>
            <a:noFill/>
          </a:ln>
        </p:spPr>
        <p:txBody>
          <a:bodyPr anchorCtr="0" anchor="t" bIns="90000" lIns="90000" spcFirstLastPara="1" rIns="90000" wrap="square" tIns="90000">
            <a:noAutofit/>
          </a:bodyPr>
          <a:lstStyle/>
          <a:p>
            <a:pPr indent="-323850" lvl="0" marL="457200" rtl="0" algn="just">
              <a:lnSpc>
                <a:spcPct val="100000"/>
              </a:lnSpc>
              <a:spcBef>
                <a:spcPts val="0"/>
              </a:spcBef>
              <a:spcAft>
                <a:spcPts val="0"/>
              </a:spcAft>
              <a:buSzPts val="1500"/>
              <a:buChar char="●"/>
            </a:pPr>
            <a:r>
              <a:rPr lang="en" sz="1500"/>
              <a:t>Es un tipo especial de descripción que entrega información sobre los rasgos de personas, personajes, objetos o figuras personificadas.</a:t>
            </a:r>
            <a:endParaRPr sz="1500"/>
          </a:p>
          <a:p>
            <a:pPr indent="-323850" lvl="0" marL="457200" rtl="0" algn="just">
              <a:lnSpc>
                <a:spcPct val="100000"/>
              </a:lnSpc>
              <a:spcBef>
                <a:spcPts val="0"/>
              </a:spcBef>
              <a:spcAft>
                <a:spcPts val="0"/>
              </a:spcAft>
              <a:buSzPts val="1500"/>
              <a:buChar char="●"/>
            </a:pPr>
            <a:r>
              <a:rPr lang="en" sz="1500"/>
              <a:t>Responde a “¿Cuáles son sus características?”</a:t>
            </a:r>
            <a:endParaRPr sz="1500"/>
          </a:p>
          <a:p>
            <a:pPr indent="-323850" lvl="0" marL="457200" rtl="0" algn="just">
              <a:lnSpc>
                <a:spcPct val="100000"/>
              </a:lnSpc>
              <a:spcBef>
                <a:spcPts val="0"/>
              </a:spcBef>
              <a:spcAft>
                <a:spcPts val="0"/>
              </a:spcAft>
              <a:buSzPts val="1500"/>
              <a:buChar char="●"/>
            </a:pPr>
            <a:r>
              <a:rPr lang="en" sz="1500"/>
              <a:t>Existen distintos tipos de caracterización:</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p:txBody>
      </p:sp>
      <p:grpSp>
        <p:nvGrpSpPr>
          <p:cNvPr id="2056" name="Google Shape;2056;ge58da86641_2_82"/>
          <p:cNvGrpSpPr/>
          <p:nvPr/>
        </p:nvGrpSpPr>
        <p:grpSpPr>
          <a:xfrm>
            <a:off x="6998446" y="948437"/>
            <a:ext cx="535235" cy="523530"/>
            <a:chOff x="488084" y="3164562"/>
            <a:chExt cx="535235" cy="523530"/>
          </a:xfrm>
        </p:grpSpPr>
        <p:grpSp>
          <p:nvGrpSpPr>
            <p:cNvPr id="2057" name="Google Shape;2057;ge58da86641_2_82"/>
            <p:cNvGrpSpPr/>
            <p:nvPr/>
          </p:nvGrpSpPr>
          <p:grpSpPr>
            <a:xfrm>
              <a:off x="488084" y="3164562"/>
              <a:ext cx="535235" cy="523530"/>
              <a:chOff x="488084" y="3164562"/>
              <a:chExt cx="535235" cy="523530"/>
            </a:xfrm>
          </p:grpSpPr>
          <p:sp>
            <p:nvSpPr>
              <p:cNvPr id="2058" name="Google Shape;2058;ge58da86641_2_8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59" name="Google Shape;2059;ge58da86641_2_8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0" name="Google Shape;2060;ge58da86641_2_8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1" name="Google Shape;2061;ge58da86641_2_8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2" name="Google Shape;2062;ge58da86641_2_8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3" name="Google Shape;2063;ge58da86641_2_8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4" name="Google Shape;2064;ge58da86641_2_8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5" name="Google Shape;2065;ge58da86641_2_8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6" name="Google Shape;2066;ge58da86641_2_8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7" name="Google Shape;2067;ge58da86641_2_8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8" name="Google Shape;2068;ge58da86641_2_8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69" name="Google Shape;2069;ge58da86641_2_8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70" name="Google Shape;2070;ge58da86641_2_82"/>
          <p:cNvGrpSpPr/>
          <p:nvPr/>
        </p:nvGrpSpPr>
        <p:grpSpPr>
          <a:xfrm rot="1030886">
            <a:off x="7813228" y="1105749"/>
            <a:ext cx="375246" cy="367040"/>
            <a:chOff x="488084" y="3164562"/>
            <a:chExt cx="535235" cy="523530"/>
          </a:xfrm>
        </p:grpSpPr>
        <p:grpSp>
          <p:nvGrpSpPr>
            <p:cNvPr id="2071" name="Google Shape;2071;ge58da86641_2_82"/>
            <p:cNvGrpSpPr/>
            <p:nvPr/>
          </p:nvGrpSpPr>
          <p:grpSpPr>
            <a:xfrm>
              <a:off x="488084" y="3164562"/>
              <a:ext cx="535235" cy="523530"/>
              <a:chOff x="488084" y="3164562"/>
              <a:chExt cx="535235" cy="523530"/>
            </a:xfrm>
          </p:grpSpPr>
          <p:sp>
            <p:nvSpPr>
              <p:cNvPr id="2072" name="Google Shape;2072;ge58da86641_2_8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3" name="Google Shape;2073;ge58da86641_2_8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4" name="Google Shape;2074;ge58da86641_2_8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5" name="Google Shape;2075;ge58da86641_2_8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6" name="Google Shape;2076;ge58da86641_2_8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7" name="Google Shape;2077;ge58da86641_2_8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8" name="Google Shape;2078;ge58da86641_2_8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9" name="Google Shape;2079;ge58da86641_2_8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0" name="Google Shape;2080;ge58da86641_2_8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1" name="Google Shape;2081;ge58da86641_2_8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2" name="Google Shape;2082;ge58da86641_2_8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83" name="Google Shape;2083;ge58da86641_2_8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84" name="Google Shape;2084;ge58da86641_2_82"/>
          <p:cNvGrpSpPr/>
          <p:nvPr/>
        </p:nvGrpSpPr>
        <p:grpSpPr>
          <a:xfrm rot="1189477">
            <a:off x="8042363" y="1759160"/>
            <a:ext cx="295913" cy="289442"/>
            <a:chOff x="488084" y="3164562"/>
            <a:chExt cx="535235" cy="523530"/>
          </a:xfrm>
        </p:grpSpPr>
        <p:grpSp>
          <p:nvGrpSpPr>
            <p:cNvPr id="2085" name="Google Shape;2085;ge58da86641_2_82"/>
            <p:cNvGrpSpPr/>
            <p:nvPr/>
          </p:nvGrpSpPr>
          <p:grpSpPr>
            <a:xfrm>
              <a:off x="488084" y="3164562"/>
              <a:ext cx="535235" cy="523530"/>
              <a:chOff x="488084" y="3164562"/>
              <a:chExt cx="535235" cy="523530"/>
            </a:xfrm>
          </p:grpSpPr>
          <p:sp>
            <p:nvSpPr>
              <p:cNvPr id="2086" name="Google Shape;2086;ge58da86641_2_8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7" name="Google Shape;2087;ge58da86641_2_8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8" name="Google Shape;2088;ge58da86641_2_8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9" name="Google Shape;2089;ge58da86641_2_8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0" name="Google Shape;2090;ge58da86641_2_8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1" name="Google Shape;2091;ge58da86641_2_8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2" name="Google Shape;2092;ge58da86641_2_8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3" name="Google Shape;2093;ge58da86641_2_8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4" name="Google Shape;2094;ge58da86641_2_8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5" name="Google Shape;2095;ge58da86641_2_8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6" name="Google Shape;2096;ge58da86641_2_8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97" name="Google Shape;2097;ge58da86641_2_8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098" name="Google Shape;2098;ge58da86641_2_82"/>
          <p:cNvSpPr txBox="1"/>
          <p:nvPr/>
        </p:nvSpPr>
        <p:spPr>
          <a:xfrm>
            <a:off x="506925" y="2372325"/>
            <a:ext cx="1978200" cy="4155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500"/>
              <a:buFont typeface="Arial"/>
              <a:buNone/>
            </a:pPr>
            <a:r>
              <a:rPr b="1" i="0" lang="en" sz="1500" u="none" cap="none" strike="noStrike">
                <a:solidFill>
                  <a:schemeClr val="lt1"/>
                </a:solidFill>
                <a:latin typeface="Arial"/>
                <a:ea typeface="Arial"/>
                <a:cs typeface="Arial"/>
                <a:sym typeface="Arial"/>
              </a:rPr>
              <a:t>La prosopografía:</a:t>
            </a:r>
            <a:endParaRPr b="0" i="0" sz="1400" u="none" cap="none" strike="noStrike">
              <a:solidFill>
                <a:schemeClr val="lt1"/>
              </a:solidFill>
              <a:latin typeface="Arial"/>
              <a:ea typeface="Arial"/>
              <a:cs typeface="Arial"/>
              <a:sym typeface="Arial"/>
            </a:endParaRPr>
          </a:p>
        </p:txBody>
      </p:sp>
      <p:grpSp>
        <p:nvGrpSpPr>
          <p:cNvPr id="2099" name="Google Shape;2099;ge58da86641_2_82"/>
          <p:cNvGrpSpPr/>
          <p:nvPr/>
        </p:nvGrpSpPr>
        <p:grpSpPr>
          <a:xfrm>
            <a:off x="432682" y="2826224"/>
            <a:ext cx="7752372" cy="733792"/>
            <a:chOff x="4411970" y="2468674"/>
            <a:chExt cx="747317" cy="167425"/>
          </a:xfrm>
        </p:grpSpPr>
        <p:sp>
          <p:nvSpPr>
            <p:cNvPr id="2100" name="Google Shape;2100;ge58da86641_2_82"/>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1" name="Google Shape;2101;ge58da86641_2_82"/>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02" name="Google Shape;2102;ge58da86641_2_82"/>
          <p:cNvGrpSpPr/>
          <p:nvPr/>
        </p:nvGrpSpPr>
        <p:grpSpPr>
          <a:xfrm>
            <a:off x="432682" y="2287916"/>
            <a:ext cx="7752372" cy="523556"/>
            <a:chOff x="4411970" y="2468674"/>
            <a:chExt cx="747317" cy="167425"/>
          </a:xfrm>
        </p:grpSpPr>
        <p:sp>
          <p:nvSpPr>
            <p:cNvPr id="2103" name="Google Shape;2103;ge58da86641_2_82"/>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4" name="Google Shape;2104;ge58da86641_2_82"/>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05" name="Google Shape;2105;ge58da86641_2_82"/>
          <p:cNvGrpSpPr/>
          <p:nvPr/>
        </p:nvGrpSpPr>
        <p:grpSpPr>
          <a:xfrm>
            <a:off x="432669" y="3574776"/>
            <a:ext cx="7752372" cy="815680"/>
            <a:chOff x="4411970" y="2468674"/>
            <a:chExt cx="747317" cy="167425"/>
          </a:xfrm>
        </p:grpSpPr>
        <p:sp>
          <p:nvSpPr>
            <p:cNvPr id="2106" name="Google Shape;2106;ge58da86641_2_82"/>
            <p:cNvSpPr/>
            <p:nvPr/>
          </p:nvSpPr>
          <p:spPr>
            <a:xfrm>
              <a:off x="4411970" y="2468674"/>
              <a:ext cx="216235" cy="167425"/>
            </a:xfrm>
            <a:custGeom>
              <a:rect b="b" l="l" r="r" t="t"/>
              <a:pathLst>
                <a:path extrusionOk="0" h="3708" w="4789">
                  <a:moveTo>
                    <a:pt x="1" y="0"/>
                  </a:moveTo>
                  <a:lnTo>
                    <a:pt x="1" y="3707"/>
                  </a:lnTo>
                  <a:lnTo>
                    <a:pt x="3381" y="3707"/>
                  </a:lnTo>
                  <a:lnTo>
                    <a:pt x="4789" y="1853"/>
                  </a:lnTo>
                  <a:lnTo>
                    <a:pt x="3381"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7" name="Google Shape;2107;ge58da86641_2_82"/>
            <p:cNvSpPr/>
            <p:nvPr/>
          </p:nvSpPr>
          <p:spPr>
            <a:xfrm>
              <a:off x="4564629" y="2468674"/>
              <a:ext cx="594658" cy="167425"/>
            </a:xfrm>
            <a:custGeom>
              <a:rect b="b" l="l" r="r" t="t"/>
              <a:pathLst>
                <a:path extrusionOk="0" h="3708" w="13170">
                  <a:moveTo>
                    <a:pt x="0" y="0"/>
                  </a:moveTo>
                  <a:lnTo>
                    <a:pt x="1408" y="1853"/>
                  </a:lnTo>
                  <a:lnTo>
                    <a:pt x="0" y="3707"/>
                  </a:lnTo>
                  <a:lnTo>
                    <a:pt x="13169" y="3707"/>
                  </a:lnTo>
                  <a:lnTo>
                    <a:pt x="13169" y="0"/>
                  </a:lnTo>
                  <a:close/>
                </a:path>
              </a:pathLst>
            </a:custGeom>
            <a:noFill/>
            <a:ln cap="flat" cmpd="sng" w="19050">
              <a:solidFill>
                <a:srgbClr val="EEEEEE"/>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08" name="Google Shape;2108;ge58da86641_2_82"/>
          <p:cNvSpPr txBox="1"/>
          <p:nvPr/>
        </p:nvSpPr>
        <p:spPr>
          <a:xfrm>
            <a:off x="2893275" y="2349600"/>
            <a:ext cx="39564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Descripción en su aspecto físico (externa).</a:t>
            </a:r>
            <a:endParaRPr b="0" i="0" sz="1400" u="none" cap="none" strike="noStrike">
              <a:solidFill>
                <a:schemeClr val="lt1"/>
              </a:solidFill>
              <a:latin typeface="Arial"/>
              <a:ea typeface="Arial"/>
              <a:cs typeface="Arial"/>
              <a:sym typeface="Arial"/>
            </a:endParaRPr>
          </a:p>
        </p:txBody>
      </p:sp>
      <p:sp>
        <p:nvSpPr>
          <p:cNvPr id="2109" name="Google Shape;2109;ge58da86641_2_82"/>
          <p:cNvSpPr txBox="1"/>
          <p:nvPr/>
        </p:nvSpPr>
        <p:spPr>
          <a:xfrm>
            <a:off x="571625" y="2993025"/>
            <a:ext cx="1347600" cy="415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1" i="0" lang="en" sz="1500" u="none" cap="none" strike="noStrike">
                <a:solidFill>
                  <a:schemeClr val="lt1"/>
                </a:solidFill>
                <a:latin typeface="Arial"/>
                <a:ea typeface="Arial"/>
                <a:cs typeface="Arial"/>
                <a:sym typeface="Arial"/>
              </a:rPr>
              <a:t>La etopeya</a:t>
            </a:r>
            <a:r>
              <a:rPr b="0" i="0" lang="en" sz="1400" u="none" cap="none" strike="noStrike">
                <a:solidFill>
                  <a:schemeClr val="lt1"/>
                </a:solidFill>
                <a:latin typeface="Arial"/>
                <a:ea typeface="Arial"/>
                <a:cs typeface="Arial"/>
                <a:sym typeface="Arial"/>
              </a:rPr>
              <a:t>:</a:t>
            </a:r>
            <a:endParaRPr b="0" i="0" sz="1400" u="none" cap="none" strike="noStrike">
              <a:solidFill>
                <a:schemeClr val="lt1"/>
              </a:solidFill>
              <a:latin typeface="Arial"/>
              <a:ea typeface="Arial"/>
              <a:cs typeface="Arial"/>
              <a:sym typeface="Arial"/>
            </a:endParaRPr>
          </a:p>
        </p:txBody>
      </p:sp>
      <p:sp>
        <p:nvSpPr>
          <p:cNvPr id="2110" name="Google Shape;2110;ge58da86641_2_82"/>
          <p:cNvSpPr txBox="1"/>
          <p:nvPr/>
        </p:nvSpPr>
        <p:spPr>
          <a:xfrm>
            <a:off x="2893275" y="2885325"/>
            <a:ext cx="4933200" cy="615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Descripción en sus cualidades morales y/o sicológicas (interna).</a:t>
            </a:r>
            <a:endParaRPr b="0" i="0" sz="1400" u="none" cap="none" strike="noStrike">
              <a:solidFill>
                <a:schemeClr val="lt1"/>
              </a:solidFill>
              <a:latin typeface="Arial"/>
              <a:ea typeface="Arial"/>
              <a:cs typeface="Arial"/>
              <a:sym typeface="Arial"/>
            </a:endParaRPr>
          </a:p>
        </p:txBody>
      </p:sp>
      <p:sp>
        <p:nvSpPr>
          <p:cNvPr id="2111" name="Google Shape;2111;ge58da86641_2_82"/>
          <p:cNvSpPr txBox="1"/>
          <p:nvPr/>
        </p:nvSpPr>
        <p:spPr>
          <a:xfrm>
            <a:off x="370850" y="3774850"/>
            <a:ext cx="2472900" cy="415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1" i="0" lang="en" sz="1500" u="none" cap="none" strike="noStrike">
                <a:solidFill>
                  <a:schemeClr val="lt1"/>
                </a:solidFill>
                <a:latin typeface="Arial"/>
                <a:ea typeface="Arial"/>
                <a:cs typeface="Arial"/>
                <a:sym typeface="Arial"/>
              </a:rPr>
              <a:t>El retrato o semblanza:</a:t>
            </a:r>
            <a:endParaRPr b="1" i="0" sz="1500" u="none" cap="none" strike="noStrike">
              <a:solidFill>
                <a:schemeClr val="lt1"/>
              </a:solidFill>
              <a:latin typeface="Arial"/>
              <a:ea typeface="Arial"/>
              <a:cs typeface="Arial"/>
              <a:sym typeface="Arial"/>
            </a:endParaRPr>
          </a:p>
        </p:txBody>
      </p:sp>
      <p:sp>
        <p:nvSpPr>
          <p:cNvPr id="2112" name="Google Shape;2112;ge58da86641_2_82"/>
          <p:cNvSpPr txBox="1"/>
          <p:nvPr/>
        </p:nvSpPr>
        <p:spPr>
          <a:xfrm>
            <a:off x="2955100" y="3636450"/>
            <a:ext cx="5168100" cy="8313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chemeClr val="lt1"/>
                </a:solidFill>
                <a:latin typeface="Arial"/>
                <a:ea typeface="Arial"/>
                <a:cs typeface="Arial"/>
                <a:sym typeface="Arial"/>
              </a:rPr>
              <a:t>Descripción que entremezcla equilibradamente lo prosopográfico con lo etopéyico</a:t>
            </a:r>
            <a:r>
              <a:rPr b="0" i="0" lang="en" sz="1400" u="none" cap="none" strike="noStrike">
                <a:solidFill>
                  <a:srgbClr val="000000"/>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6" name="Shape 2116"/>
        <p:cNvGrpSpPr/>
        <p:nvPr/>
      </p:nvGrpSpPr>
      <p:grpSpPr>
        <a:xfrm>
          <a:off x="0" y="0"/>
          <a:ext cx="0" cy="0"/>
          <a:chOff x="0" y="0"/>
          <a:chExt cx="0" cy="0"/>
        </a:xfrm>
      </p:grpSpPr>
      <p:sp>
        <p:nvSpPr>
          <p:cNvPr id="2117" name="Google Shape;2117;ge58da86641_2_261"/>
          <p:cNvSpPr txBox="1"/>
          <p:nvPr>
            <p:ph type="title"/>
          </p:nvPr>
        </p:nvSpPr>
        <p:spPr>
          <a:xfrm>
            <a:off x="5640875" y="2144125"/>
            <a:ext cx="2606100" cy="6840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EJEMPLO</a:t>
            </a:r>
            <a:endParaRPr sz="3500"/>
          </a:p>
        </p:txBody>
      </p:sp>
      <p:sp>
        <p:nvSpPr>
          <p:cNvPr id="2118" name="Google Shape;2118;ge58da86641_2_261"/>
          <p:cNvSpPr/>
          <p:nvPr/>
        </p:nvSpPr>
        <p:spPr>
          <a:xfrm rot="5400000">
            <a:off x="2760990" y="794951"/>
            <a:ext cx="99907" cy="87179"/>
          </a:xfrm>
          <a:custGeom>
            <a:rect b="b" l="l" r="r" t="t"/>
            <a:pathLst>
              <a:path extrusionOk="0" h="2142" w="2139">
                <a:moveTo>
                  <a:pt x="1069" y="1"/>
                </a:moveTo>
                <a:cubicBezTo>
                  <a:pt x="478" y="1"/>
                  <a:pt x="1" y="482"/>
                  <a:pt x="1" y="1073"/>
                </a:cubicBezTo>
                <a:cubicBezTo>
                  <a:pt x="1" y="1660"/>
                  <a:pt x="478" y="2141"/>
                  <a:pt x="1069" y="2141"/>
                </a:cubicBezTo>
                <a:cubicBezTo>
                  <a:pt x="1661" y="2141"/>
                  <a:pt x="2139" y="1660"/>
                  <a:pt x="2139" y="1073"/>
                </a:cubicBezTo>
                <a:cubicBezTo>
                  <a:pt x="2139" y="482"/>
                  <a:pt x="1661" y="1"/>
                  <a:pt x="1069" y="1"/>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119" name="Google Shape;2119;ge58da86641_2_261"/>
          <p:cNvGrpSpPr/>
          <p:nvPr/>
        </p:nvGrpSpPr>
        <p:grpSpPr>
          <a:xfrm rot="1340122">
            <a:off x="7409321" y="1928485"/>
            <a:ext cx="1146542" cy="420697"/>
            <a:chOff x="695595" y="789150"/>
            <a:chExt cx="1160056" cy="363988"/>
          </a:xfrm>
        </p:grpSpPr>
        <p:grpSp>
          <p:nvGrpSpPr>
            <p:cNvPr id="2120" name="Google Shape;2120;ge58da86641_2_261"/>
            <p:cNvGrpSpPr/>
            <p:nvPr/>
          </p:nvGrpSpPr>
          <p:grpSpPr>
            <a:xfrm>
              <a:off x="1541950" y="846297"/>
              <a:ext cx="313701" cy="306841"/>
              <a:chOff x="488084" y="3164562"/>
              <a:chExt cx="535235" cy="523530"/>
            </a:xfrm>
          </p:grpSpPr>
          <p:grpSp>
            <p:nvGrpSpPr>
              <p:cNvPr id="2121" name="Google Shape;2121;ge58da86641_2_261"/>
              <p:cNvGrpSpPr/>
              <p:nvPr/>
            </p:nvGrpSpPr>
            <p:grpSpPr>
              <a:xfrm>
                <a:off x="488084" y="3164562"/>
                <a:ext cx="535235" cy="523530"/>
                <a:chOff x="488084" y="3164562"/>
                <a:chExt cx="535235" cy="523530"/>
              </a:xfrm>
            </p:grpSpPr>
            <p:sp>
              <p:nvSpPr>
                <p:cNvPr id="2122" name="Google Shape;2122;ge58da86641_2_26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3" name="Google Shape;2123;ge58da86641_2_26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4" name="Google Shape;2124;ge58da86641_2_26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5" name="Google Shape;2125;ge58da86641_2_26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6" name="Google Shape;2126;ge58da86641_2_26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7" name="Google Shape;2127;ge58da86641_2_26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8" name="Google Shape;2128;ge58da86641_2_26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9" name="Google Shape;2129;ge58da86641_2_26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0" name="Google Shape;2130;ge58da86641_2_26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1" name="Google Shape;2131;ge58da86641_2_26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2" name="Google Shape;2132;ge58da86641_2_26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33" name="Google Shape;2133;ge58da86641_2_26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34" name="Google Shape;2134;ge58da86641_2_261"/>
            <p:cNvGrpSpPr/>
            <p:nvPr/>
          </p:nvGrpSpPr>
          <p:grpSpPr>
            <a:xfrm rot="1030961">
              <a:off x="722465" y="892148"/>
              <a:ext cx="219950" cy="215140"/>
              <a:chOff x="488084" y="3164562"/>
              <a:chExt cx="535235" cy="523530"/>
            </a:xfrm>
          </p:grpSpPr>
          <p:grpSp>
            <p:nvGrpSpPr>
              <p:cNvPr id="2135" name="Google Shape;2135;ge58da86641_2_261"/>
              <p:cNvGrpSpPr/>
              <p:nvPr/>
            </p:nvGrpSpPr>
            <p:grpSpPr>
              <a:xfrm>
                <a:off x="488084" y="3164562"/>
                <a:ext cx="535235" cy="523530"/>
                <a:chOff x="488084" y="3164562"/>
                <a:chExt cx="535235" cy="523530"/>
              </a:xfrm>
            </p:grpSpPr>
            <p:sp>
              <p:nvSpPr>
                <p:cNvPr id="2136" name="Google Shape;2136;ge58da86641_2_26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7" name="Google Shape;2137;ge58da86641_2_26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8" name="Google Shape;2138;ge58da86641_2_26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9" name="Google Shape;2139;ge58da86641_2_26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0" name="Google Shape;2140;ge58da86641_2_26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1" name="Google Shape;2141;ge58da86641_2_26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2" name="Google Shape;2142;ge58da86641_2_26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3" name="Google Shape;2143;ge58da86641_2_26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4" name="Google Shape;2144;ge58da86641_2_26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5" name="Google Shape;2145;ge58da86641_2_26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6" name="Google Shape;2146;ge58da86641_2_26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47" name="Google Shape;2147;ge58da86641_2_26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48" name="Google Shape;2148;ge58da86641_2_261"/>
            <p:cNvGrpSpPr/>
            <p:nvPr/>
          </p:nvGrpSpPr>
          <p:grpSpPr>
            <a:xfrm rot="1189650">
              <a:off x="1168900" y="813533"/>
              <a:ext cx="173420" cy="169628"/>
              <a:chOff x="488084" y="3164562"/>
              <a:chExt cx="535235" cy="523530"/>
            </a:xfrm>
          </p:grpSpPr>
          <p:grpSp>
            <p:nvGrpSpPr>
              <p:cNvPr id="2149" name="Google Shape;2149;ge58da86641_2_261"/>
              <p:cNvGrpSpPr/>
              <p:nvPr/>
            </p:nvGrpSpPr>
            <p:grpSpPr>
              <a:xfrm>
                <a:off x="488084" y="3164562"/>
                <a:ext cx="535235" cy="523530"/>
                <a:chOff x="488084" y="3164562"/>
                <a:chExt cx="535235" cy="523530"/>
              </a:xfrm>
            </p:grpSpPr>
            <p:sp>
              <p:nvSpPr>
                <p:cNvPr id="2150" name="Google Shape;2150;ge58da86641_2_261"/>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1" name="Google Shape;2151;ge58da86641_2_261"/>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2" name="Google Shape;2152;ge58da86641_2_261"/>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3" name="Google Shape;2153;ge58da86641_2_261"/>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4" name="Google Shape;2154;ge58da86641_2_261"/>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5" name="Google Shape;2155;ge58da86641_2_261"/>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6" name="Google Shape;2156;ge58da86641_2_261"/>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7" name="Google Shape;2157;ge58da86641_2_261"/>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8" name="Google Shape;2158;ge58da86641_2_261"/>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9" name="Google Shape;2159;ge58da86641_2_261"/>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0" name="Google Shape;2160;ge58da86641_2_261"/>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61" name="Google Shape;2161;ge58da86641_2_261"/>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cxnSp>
        <p:nvCxnSpPr>
          <p:cNvPr id="2162" name="Google Shape;2162;ge58da86641_2_261"/>
          <p:cNvCxnSpPr/>
          <p:nvPr/>
        </p:nvCxnSpPr>
        <p:spPr>
          <a:xfrm rot="10800000">
            <a:off x="4872900"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2163" name="Google Shape;2163;ge58da86641_2_261"/>
          <p:cNvGrpSpPr/>
          <p:nvPr/>
        </p:nvGrpSpPr>
        <p:grpSpPr>
          <a:xfrm>
            <a:off x="766446" y="272045"/>
            <a:ext cx="3499237" cy="4599429"/>
            <a:chOff x="5711050" y="984101"/>
            <a:chExt cx="2329408" cy="3175305"/>
          </a:xfrm>
        </p:grpSpPr>
        <p:sp>
          <p:nvSpPr>
            <p:cNvPr id="2164" name="Google Shape;2164;ge58da86641_2_261"/>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5" name="Google Shape;2165;ge58da86641_2_261"/>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166" name="Google Shape;2166;ge58da86641_2_261"/>
          <p:cNvSpPr/>
          <p:nvPr/>
        </p:nvSpPr>
        <p:spPr>
          <a:xfrm>
            <a:off x="884063" y="489338"/>
            <a:ext cx="3264000" cy="39936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7" name="Google Shape;2167;ge58da86641_2_261"/>
          <p:cNvSpPr txBox="1"/>
          <p:nvPr/>
        </p:nvSpPr>
        <p:spPr>
          <a:xfrm>
            <a:off x="853024" y="707850"/>
            <a:ext cx="3326100" cy="33864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Arial"/>
                <a:ea typeface="Arial"/>
                <a:cs typeface="Arial"/>
                <a:sym typeface="Arial"/>
              </a:rPr>
              <a:t>“Éste que veis aquí, de rostro aguileño, de cabello castaño, frente lisa y desembarazada, de alegres ojos y nariz corva, aunque bien proporcionada; las barbas de plata, que no ha veinte años que fueron de oro, los bigotes grandes, la boca pequeña, los dientes ni menudos ni crecidos, porque no tiene sino seis [...]; el cuerpo entre dos extremos, ni grande, ni pequeño, la color viva, antes blanca que morena; algo cargado de espaldas y no muy ligero de pies; éste digo que es el rostro del autor de La Galatea y de Don Quijote de la Mancha [...].</a:t>
            </a:r>
            <a:endParaRPr b="0" i="0" sz="13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300"/>
              <a:buFont typeface="Arial"/>
              <a:buNone/>
            </a:pPr>
            <a:r>
              <a:rPr b="0" i="0" lang="en" sz="1300" u="none" cap="none" strike="noStrike">
                <a:solidFill>
                  <a:srgbClr val="000000"/>
                </a:solidFill>
                <a:latin typeface="Arial"/>
                <a:ea typeface="Arial"/>
                <a:cs typeface="Arial"/>
                <a:sym typeface="Arial"/>
              </a:rPr>
              <a:t>Cervantes </a:t>
            </a:r>
            <a:endParaRPr b="0" i="0" sz="13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1" name="Shape 2171"/>
        <p:cNvGrpSpPr/>
        <p:nvPr/>
      </p:nvGrpSpPr>
      <p:grpSpPr>
        <a:xfrm>
          <a:off x="0" y="0"/>
          <a:ext cx="0" cy="0"/>
          <a:chOff x="0" y="0"/>
          <a:chExt cx="0" cy="0"/>
        </a:xfrm>
      </p:grpSpPr>
      <p:sp>
        <p:nvSpPr>
          <p:cNvPr id="2172" name="Google Shape;2172;ge58da86641_2_316"/>
          <p:cNvSpPr txBox="1"/>
          <p:nvPr>
            <p:ph type="title"/>
          </p:nvPr>
        </p:nvSpPr>
        <p:spPr>
          <a:xfrm>
            <a:off x="324350" y="406475"/>
            <a:ext cx="71958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4.- LA NARRACIÓN</a:t>
            </a:r>
            <a:endParaRPr sz="3800"/>
          </a:p>
        </p:txBody>
      </p:sp>
      <p:sp>
        <p:nvSpPr>
          <p:cNvPr id="2173" name="Google Shape;2173;ge58da86641_2_316"/>
          <p:cNvSpPr txBox="1"/>
          <p:nvPr>
            <p:ph idx="1" type="body"/>
          </p:nvPr>
        </p:nvSpPr>
        <p:spPr>
          <a:xfrm>
            <a:off x="509975" y="1200925"/>
            <a:ext cx="4764000" cy="22734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sz="1500"/>
              <a:t>La narración, que también en este caso se utiliza como </a:t>
            </a:r>
            <a:r>
              <a:rPr b="1" lang="en" sz="1500" u="sng"/>
              <a:t>secuencia en la explicación</a:t>
            </a:r>
            <a:r>
              <a:rPr lang="en" sz="1500"/>
              <a:t> y que no se confunde con la narración literaria, se utiliza para </a:t>
            </a:r>
            <a:r>
              <a:rPr b="1" lang="en" sz="1500" u="sng"/>
              <a:t>relatar un proceso:</a:t>
            </a:r>
            <a:r>
              <a:rPr lang="en" sz="1500"/>
              <a:t> un determinado agente (muy comúnmente una persona) ubicado en un cierto ambiente, realiza una serie de acciones ordenadas temporalmente, en pos de una cierta finalidad.</a:t>
            </a:r>
            <a:endParaRPr sz="1500"/>
          </a:p>
          <a:p>
            <a:pPr indent="0" lvl="0" marL="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p:txBody>
      </p:sp>
      <p:grpSp>
        <p:nvGrpSpPr>
          <p:cNvPr id="2174" name="Google Shape;2174;ge58da86641_2_316"/>
          <p:cNvGrpSpPr/>
          <p:nvPr/>
        </p:nvGrpSpPr>
        <p:grpSpPr>
          <a:xfrm>
            <a:off x="6758423" y="3063414"/>
            <a:ext cx="1374035" cy="1364857"/>
            <a:chOff x="4621795" y="1361147"/>
            <a:chExt cx="651356" cy="646974"/>
          </a:xfrm>
        </p:grpSpPr>
        <p:sp>
          <p:nvSpPr>
            <p:cNvPr id="2175" name="Google Shape;2175;ge58da86641_2_316"/>
            <p:cNvSpPr/>
            <p:nvPr/>
          </p:nvSpPr>
          <p:spPr>
            <a:xfrm>
              <a:off x="4621795" y="1361147"/>
              <a:ext cx="651356" cy="646974"/>
            </a:xfrm>
            <a:custGeom>
              <a:rect b="b" l="l" r="r" t="t"/>
              <a:pathLst>
                <a:path extrusionOk="0" h="27022" w="27205">
                  <a:moveTo>
                    <a:pt x="12771" y="1"/>
                  </a:moveTo>
                  <a:cubicBezTo>
                    <a:pt x="12654" y="1"/>
                    <a:pt x="12537" y="75"/>
                    <a:pt x="12509" y="216"/>
                  </a:cubicBezTo>
                  <a:lnTo>
                    <a:pt x="12346" y="1121"/>
                  </a:lnTo>
                  <a:cubicBezTo>
                    <a:pt x="12144" y="1139"/>
                    <a:pt x="11942" y="1163"/>
                    <a:pt x="11740" y="1197"/>
                  </a:cubicBezTo>
                  <a:lnTo>
                    <a:pt x="11356" y="361"/>
                  </a:lnTo>
                  <a:cubicBezTo>
                    <a:pt x="11307" y="256"/>
                    <a:pt x="11213" y="208"/>
                    <a:pt x="11119" y="208"/>
                  </a:cubicBezTo>
                  <a:cubicBezTo>
                    <a:pt x="10989" y="208"/>
                    <a:pt x="10860" y="298"/>
                    <a:pt x="10851" y="457"/>
                  </a:cubicBezTo>
                  <a:lnTo>
                    <a:pt x="10802" y="1374"/>
                  </a:lnTo>
                  <a:cubicBezTo>
                    <a:pt x="10601" y="1423"/>
                    <a:pt x="10409" y="1471"/>
                    <a:pt x="10212" y="1529"/>
                  </a:cubicBezTo>
                  <a:lnTo>
                    <a:pt x="9726" y="746"/>
                  </a:lnTo>
                  <a:cubicBezTo>
                    <a:pt x="9671" y="660"/>
                    <a:pt x="9587" y="622"/>
                    <a:pt x="9504" y="622"/>
                  </a:cubicBezTo>
                  <a:cubicBezTo>
                    <a:pt x="9362" y="622"/>
                    <a:pt x="9224" y="732"/>
                    <a:pt x="9236" y="904"/>
                  </a:cubicBezTo>
                  <a:lnTo>
                    <a:pt x="9303" y="1817"/>
                  </a:lnTo>
                  <a:cubicBezTo>
                    <a:pt x="9112" y="1889"/>
                    <a:pt x="8924" y="1966"/>
                    <a:pt x="8737" y="2043"/>
                  </a:cubicBezTo>
                  <a:lnTo>
                    <a:pt x="8155" y="1332"/>
                  </a:lnTo>
                  <a:cubicBezTo>
                    <a:pt x="8100" y="1264"/>
                    <a:pt x="8028" y="1235"/>
                    <a:pt x="7957" y="1235"/>
                  </a:cubicBezTo>
                  <a:cubicBezTo>
                    <a:pt x="7805" y="1235"/>
                    <a:pt x="7658" y="1369"/>
                    <a:pt x="7694" y="1553"/>
                  </a:cubicBezTo>
                  <a:lnTo>
                    <a:pt x="7872" y="2456"/>
                  </a:lnTo>
                  <a:cubicBezTo>
                    <a:pt x="7694" y="2547"/>
                    <a:pt x="7515" y="2643"/>
                    <a:pt x="7338" y="2749"/>
                  </a:cubicBezTo>
                  <a:lnTo>
                    <a:pt x="6670" y="2110"/>
                  </a:lnTo>
                  <a:cubicBezTo>
                    <a:pt x="6616" y="2059"/>
                    <a:pt x="6553" y="2037"/>
                    <a:pt x="6492" y="2037"/>
                  </a:cubicBezTo>
                  <a:cubicBezTo>
                    <a:pt x="6330" y="2037"/>
                    <a:pt x="6179" y="2195"/>
                    <a:pt x="6242" y="2384"/>
                  </a:cubicBezTo>
                  <a:lnTo>
                    <a:pt x="6530" y="3259"/>
                  </a:lnTo>
                  <a:cubicBezTo>
                    <a:pt x="6362" y="3374"/>
                    <a:pt x="6199" y="3494"/>
                    <a:pt x="6040" y="3619"/>
                  </a:cubicBezTo>
                  <a:lnTo>
                    <a:pt x="5301" y="3071"/>
                  </a:lnTo>
                  <a:cubicBezTo>
                    <a:pt x="5251" y="3034"/>
                    <a:pt x="5197" y="3018"/>
                    <a:pt x="5145" y="3018"/>
                  </a:cubicBezTo>
                  <a:cubicBezTo>
                    <a:pt x="4968" y="3018"/>
                    <a:pt x="4814" y="3205"/>
                    <a:pt x="4906" y="3398"/>
                  </a:cubicBezTo>
                  <a:lnTo>
                    <a:pt x="5301" y="4229"/>
                  </a:lnTo>
                  <a:cubicBezTo>
                    <a:pt x="5151" y="4364"/>
                    <a:pt x="5002" y="4503"/>
                    <a:pt x="4858" y="4643"/>
                  </a:cubicBezTo>
                  <a:lnTo>
                    <a:pt x="4055" y="4195"/>
                  </a:lnTo>
                  <a:cubicBezTo>
                    <a:pt x="4011" y="4171"/>
                    <a:pt x="3967" y="4160"/>
                    <a:pt x="3924" y="4160"/>
                  </a:cubicBezTo>
                  <a:cubicBezTo>
                    <a:pt x="3734" y="4160"/>
                    <a:pt x="3583" y="4377"/>
                    <a:pt x="3705" y="4566"/>
                  </a:cubicBezTo>
                  <a:lnTo>
                    <a:pt x="4205" y="5344"/>
                  </a:lnTo>
                  <a:cubicBezTo>
                    <a:pt x="4070" y="5493"/>
                    <a:pt x="3946" y="5652"/>
                    <a:pt x="3820" y="5810"/>
                  </a:cubicBezTo>
                  <a:lnTo>
                    <a:pt x="2965" y="5464"/>
                  </a:lnTo>
                  <a:cubicBezTo>
                    <a:pt x="2930" y="5450"/>
                    <a:pt x="2895" y="5443"/>
                    <a:pt x="2861" y="5443"/>
                  </a:cubicBezTo>
                  <a:cubicBezTo>
                    <a:pt x="2655" y="5443"/>
                    <a:pt x="2509" y="5696"/>
                    <a:pt x="2662" y="5878"/>
                  </a:cubicBezTo>
                  <a:lnTo>
                    <a:pt x="3254" y="6579"/>
                  </a:lnTo>
                  <a:cubicBezTo>
                    <a:pt x="3138" y="6752"/>
                    <a:pt x="3032" y="6921"/>
                    <a:pt x="2926" y="7094"/>
                  </a:cubicBezTo>
                  <a:lnTo>
                    <a:pt x="2037" y="6863"/>
                  </a:lnTo>
                  <a:cubicBezTo>
                    <a:pt x="2011" y="6856"/>
                    <a:pt x="1987" y="6853"/>
                    <a:pt x="1963" y="6853"/>
                  </a:cubicBezTo>
                  <a:cubicBezTo>
                    <a:pt x="1741" y="6853"/>
                    <a:pt x="1610" y="7141"/>
                    <a:pt x="1792" y="7310"/>
                  </a:cubicBezTo>
                  <a:lnTo>
                    <a:pt x="2465" y="7935"/>
                  </a:lnTo>
                  <a:cubicBezTo>
                    <a:pt x="2374" y="8117"/>
                    <a:pt x="2287" y="8300"/>
                    <a:pt x="2205" y="8483"/>
                  </a:cubicBezTo>
                  <a:lnTo>
                    <a:pt x="1298" y="8363"/>
                  </a:lnTo>
                  <a:cubicBezTo>
                    <a:pt x="1285" y="8361"/>
                    <a:pt x="1273" y="8360"/>
                    <a:pt x="1261" y="8360"/>
                  </a:cubicBezTo>
                  <a:cubicBezTo>
                    <a:pt x="1011" y="8360"/>
                    <a:pt x="894" y="8687"/>
                    <a:pt x="1110" y="8838"/>
                  </a:cubicBezTo>
                  <a:lnTo>
                    <a:pt x="1855" y="9372"/>
                  </a:lnTo>
                  <a:cubicBezTo>
                    <a:pt x="1788" y="9563"/>
                    <a:pt x="1725" y="9756"/>
                    <a:pt x="1668" y="9953"/>
                  </a:cubicBezTo>
                  <a:lnTo>
                    <a:pt x="750" y="9948"/>
                  </a:lnTo>
                  <a:cubicBezTo>
                    <a:pt x="748" y="9948"/>
                    <a:pt x="746" y="9948"/>
                    <a:pt x="745" y="9948"/>
                  </a:cubicBezTo>
                  <a:cubicBezTo>
                    <a:pt x="474" y="9948"/>
                    <a:pt x="381" y="10309"/>
                    <a:pt x="619" y="10443"/>
                  </a:cubicBezTo>
                  <a:lnTo>
                    <a:pt x="1427" y="10880"/>
                  </a:lnTo>
                  <a:cubicBezTo>
                    <a:pt x="1389" y="11078"/>
                    <a:pt x="1351" y="11275"/>
                    <a:pt x="1316" y="11477"/>
                  </a:cubicBezTo>
                  <a:lnTo>
                    <a:pt x="404" y="11587"/>
                  </a:lnTo>
                  <a:cubicBezTo>
                    <a:pt x="129" y="11616"/>
                    <a:pt x="82" y="11996"/>
                    <a:pt x="336" y="12091"/>
                  </a:cubicBezTo>
                  <a:lnTo>
                    <a:pt x="1196" y="12428"/>
                  </a:lnTo>
                  <a:cubicBezTo>
                    <a:pt x="1182" y="12625"/>
                    <a:pt x="1167" y="12827"/>
                    <a:pt x="1158" y="13034"/>
                  </a:cubicBezTo>
                  <a:lnTo>
                    <a:pt x="264" y="13254"/>
                  </a:lnTo>
                  <a:cubicBezTo>
                    <a:pt x="0" y="13322"/>
                    <a:pt x="0" y="13701"/>
                    <a:pt x="264" y="13768"/>
                  </a:cubicBezTo>
                  <a:lnTo>
                    <a:pt x="1158" y="13990"/>
                  </a:lnTo>
                  <a:cubicBezTo>
                    <a:pt x="1167" y="14192"/>
                    <a:pt x="1182" y="14393"/>
                    <a:pt x="1196" y="14595"/>
                  </a:cubicBezTo>
                  <a:lnTo>
                    <a:pt x="336" y="14926"/>
                  </a:lnTo>
                  <a:cubicBezTo>
                    <a:pt x="82" y="15028"/>
                    <a:pt x="129" y="15403"/>
                    <a:pt x="404" y="15436"/>
                  </a:cubicBezTo>
                  <a:lnTo>
                    <a:pt x="1316" y="15547"/>
                  </a:lnTo>
                  <a:cubicBezTo>
                    <a:pt x="1351" y="15744"/>
                    <a:pt x="1389" y="15946"/>
                    <a:pt x="1427" y="16143"/>
                  </a:cubicBezTo>
                  <a:lnTo>
                    <a:pt x="619" y="16580"/>
                  </a:lnTo>
                  <a:cubicBezTo>
                    <a:pt x="379" y="16709"/>
                    <a:pt x="475" y="17075"/>
                    <a:pt x="750" y="17075"/>
                  </a:cubicBezTo>
                  <a:lnTo>
                    <a:pt x="1668" y="17070"/>
                  </a:lnTo>
                  <a:cubicBezTo>
                    <a:pt x="1725" y="17262"/>
                    <a:pt x="1788" y="17455"/>
                    <a:pt x="1855" y="17647"/>
                  </a:cubicBezTo>
                  <a:lnTo>
                    <a:pt x="1110" y="18180"/>
                  </a:lnTo>
                  <a:cubicBezTo>
                    <a:pt x="895" y="18335"/>
                    <a:pt x="1010" y="18659"/>
                    <a:pt x="1257" y="18659"/>
                  </a:cubicBezTo>
                  <a:cubicBezTo>
                    <a:pt x="1270" y="18659"/>
                    <a:pt x="1284" y="18658"/>
                    <a:pt x="1298" y="18656"/>
                  </a:cubicBezTo>
                  <a:lnTo>
                    <a:pt x="2205" y="18536"/>
                  </a:lnTo>
                  <a:cubicBezTo>
                    <a:pt x="2287" y="18723"/>
                    <a:pt x="2374" y="18905"/>
                    <a:pt x="2465" y="19089"/>
                  </a:cubicBezTo>
                  <a:lnTo>
                    <a:pt x="1792" y="19713"/>
                  </a:lnTo>
                  <a:cubicBezTo>
                    <a:pt x="1609" y="19879"/>
                    <a:pt x="1742" y="20170"/>
                    <a:pt x="1965" y="20170"/>
                  </a:cubicBezTo>
                  <a:cubicBezTo>
                    <a:pt x="1988" y="20170"/>
                    <a:pt x="2012" y="20167"/>
                    <a:pt x="2037" y="20160"/>
                  </a:cubicBezTo>
                  <a:lnTo>
                    <a:pt x="2926" y="19925"/>
                  </a:lnTo>
                  <a:cubicBezTo>
                    <a:pt x="3032" y="20098"/>
                    <a:pt x="3138" y="20271"/>
                    <a:pt x="3254" y="20439"/>
                  </a:cubicBezTo>
                  <a:lnTo>
                    <a:pt x="2662" y="21145"/>
                  </a:lnTo>
                  <a:cubicBezTo>
                    <a:pt x="2508" y="21324"/>
                    <a:pt x="2657" y="21578"/>
                    <a:pt x="2864" y="21578"/>
                  </a:cubicBezTo>
                  <a:cubicBezTo>
                    <a:pt x="2897" y="21578"/>
                    <a:pt x="2931" y="21572"/>
                    <a:pt x="2965" y="21558"/>
                  </a:cubicBezTo>
                  <a:lnTo>
                    <a:pt x="3820" y="21212"/>
                  </a:lnTo>
                  <a:cubicBezTo>
                    <a:pt x="3946" y="21371"/>
                    <a:pt x="4070" y="21525"/>
                    <a:pt x="4205" y="21679"/>
                  </a:cubicBezTo>
                  <a:lnTo>
                    <a:pt x="3705" y="22452"/>
                  </a:lnTo>
                  <a:cubicBezTo>
                    <a:pt x="3583" y="22641"/>
                    <a:pt x="3735" y="22862"/>
                    <a:pt x="3925" y="22862"/>
                  </a:cubicBezTo>
                  <a:cubicBezTo>
                    <a:pt x="3968" y="22862"/>
                    <a:pt x="4012" y="22851"/>
                    <a:pt x="4055" y="22827"/>
                  </a:cubicBezTo>
                  <a:lnTo>
                    <a:pt x="4858" y="22376"/>
                  </a:lnTo>
                  <a:cubicBezTo>
                    <a:pt x="5002" y="22520"/>
                    <a:pt x="5151" y="22660"/>
                    <a:pt x="5301" y="22793"/>
                  </a:cubicBezTo>
                  <a:lnTo>
                    <a:pt x="4906" y="23625"/>
                  </a:lnTo>
                  <a:cubicBezTo>
                    <a:pt x="4814" y="23815"/>
                    <a:pt x="4968" y="24005"/>
                    <a:pt x="5145" y="24005"/>
                  </a:cubicBezTo>
                  <a:cubicBezTo>
                    <a:pt x="5197" y="24005"/>
                    <a:pt x="5251" y="23988"/>
                    <a:pt x="5301" y="23951"/>
                  </a:cubicBezTo>
                  <a:lnTo>
                    <a:pt x="6040" y="23404"/>
                  </a:lnTo>
                  <a:cubicBezTo>
                    <a:pt x="6199" y="23525"/>
                    <a:pt x="6362" y="23645"/>
                    <a:pt x="6530" y="23760"/>
                  </a:cubicBezTo>
                  <a:lnTo>
                    <a:pt x="6242" y="24634"/>
                  </a:lnTo>
                  <a:cubicBezTo>
                    <a:pt x="6179" y="24823"/>
                    <a:pt x="6330" y="24984"/>
                    <a:pt x="6492" y="24984"/>
                  </a:cubicBezTo>
                  <a:cubicBezTo>
                    <a:pt x="6553" y="24984"/>
                    <a:pt x="6616" y="24961"/>
                    <a:pt x="6670" y="24909"/>
                  </a:cubicBezTo>
                  <a:lnTo>
                    <a:pt x="7338" y="24274"/>
                  </a:lnTo>
                  <a:cubicBezTo>
                    <a:pt x="7515" y="24375"/>
                    <a:pt x="7694" y="24476"/>
                    <a:pt x="7872" y="24567"/>
                  </a:cubicBezTo>
                  <a:lnTo>
                    <a:pt x="7694" y="25470"/>
                  </a:lnTo>
                  <a:cubicBezTo>
                    <a:pt x="7658" y="25653"/>
                    <a:pt x="7804" y="25785"/>
                    <a:pt x="7955" y="25785"/>
                  </a:cubicBezTo>
                  <a:cubicBezTo>
                    <a:pt x="8027" y="25785"/>
                    <a:pt x="8100" y="25755"/>
                    <a:pt x="8155" y="25687"/>
                  </a:cubicBezTo>
                  <a:lnTo>
                    <a:pt x="8737" y="24976"/>
                  </a:lnTo>
                  <a:cubicBezTo>
                    <a:pt x="8924" y="25057"/>
                    <a:pt x="9112" y="25134"/>
                    <a:pt x="9303" y="25202"/>
                  </a:cubicBezTo>
                  <a:lnTo>
                    <a:pt x="9236" y="26114"/>
                  </a:lnTo>
                  <a:cubicBezTo>
                    <a:pt x="9224" y="26287"/>
                    <a:pt x="9363" y="26399"/>
                    <a:pt x="9504" y="26399"/>
                  </a:cubicBezTo>
                  <a:cubicBezTo>
                    <a:pt x="9587" y="26399"/>
                    <a:pt x="9671" y="26360"/>
                    <a:pt x="9726" y="26273"/>
                  </a:cubicBezTo>
                  <a:lnTo>
                    <a:pt x="10212" y="25495"/>
                  </a:lnTo>
                  <a:cubicBezTo>
                    <a:pt x="10409" y="25548"/>
                    <a:pt x="10601" y="25601"/>
                    <a:pt x="10802" y="25643"/>
                  </a:cubicBezTo>
                  <a:lnTo>
                    <a:pt x="10851" y="26561"/>
                  </a:lnTo>
                  <a:cubicBezTo>
                    <a:pt x="10859" y="26722"/>
                    <a:pt x="10987" y="26812"/>
                    <a:pt x="11116" y="26812"/>
                  </a:cubicBezTo>
                  <a:cubicBezTo>
                    <a:pt x="11211" y="26812"/>
                    <a:pt x="11307" y="26763"/>
                    <a:pt x="11356" y="26657"/>
                  </a:cubicBezTo>
                  <a:lnTo>
                    <a:pt x="11740" y="25826"/>
                  </a:lnTo>
                  <a:cubicBezTo>
                    <a:pt x="11942" y="25854"/>
                    <a:pt x="12144" y="25883"/>
                    <a:pt x="12346" y="25903"/>
                  </a:cubicBezTo>
                  <a:lnTo>
                    <a:pt x="12509" y="26806"/>
                  </a:lnTo>
                  <a:cubicBezTo>
                    <a:pt x="12537" y="26948"/>
                    <a:pt x="12653" y="27022"/>
                    <a:pt x="12769" y="27022"/>
                  </a:cubicBezTo>
                  <a:cubicBezTo>
                    <a:pt x="12874" y="27022"/>
                    <a:pt x="12979" y="26961"/>
                    <a:pt x="13018" y="26835"/>
                  </a:cubicBezTo>
                  <a:lnTo>
                    <a:pt x="13302" y="25956"/>
                  </a:lnTo>
                  <a:cubicBezTo>
                    <a:pt x="13403" y="25961"/>
                    <a:pt x="13499" y="25965"/>
                    <a:pt x="13605" y="25965"/>
                  </a:cubicBezTo>
                  <a:cubicBezTo>
                    <a:pt x="13705" y="25965"/>
                    <a:pt x="13807" y="25961"/>
                    <a:pt x="13907" y="25956"/>
                  </a:cubicBezTo>
                  <a:lnTo>
                    <a:pt x="14186" y="26835"/>
                  </a:lnTo>
                  <a:cubicBezTo>
                    <a:pt x="14225" y="26961"/>
                    <a:pt x="14331" y="27022"/>
                    <a:pt x="14437" y="27022"/>
                  </a:cubicBezTo>
                  <a:cubicBezTo>
                    <a:pt x="14554" y="27022"/>
                    <a:pt x="14670" y="26948"/>
                    <a:pt x="14695" y="26806"/>
                  </a:cubicBezTo>
                  <a:lnTo>
                    <a:pt x="14863" y="25903"/>
                  </a:lnTo>
                  <a:cubicBezTo>
                    <a:pt x="15065" y="25883"/>
                    <a:pt x="15267" y="25854"/>
                    <a:pt x="15464" y="25826"/>
                  </a:cubicBezTo>
                  <a:lnTo>
                    <a:pt x="15848" y="26657"/>
                  </a:lnTo>
                  <a:cubicBezTo>
                    <a:pt x="15897" y="26763"/>
                    <a:pt x="15993" y="26812"/>
                    <a:pt x="16088" y="26812"/>
                  </a:cubicBezTo>
                  <a:cubicBezTo>
                    <a:pt x="16217" y="26812"/>
                    <a:pt x="16345" y="26722"/>
                    <a:pt x="16354" y="26561"/>
                  </a:cubicBezTo>
                  <a:lnTo>
                    <a:pt x="16407" y="25643"/>
                  </a:lnTo>
                  <a:cubicBezTo>
                    <a:pt x="16604" y="25601"/>
                    <a:pt x="16800" y="25548"/>
                    <a:pt x="16992" y="25495"/>
                  </a:cubicBezTo>
                  <a:lnTo>
                    <a:pt x="17483" y="26273"/>
                  </a:lnTo>
                  <a:cubicBezTo>
                    <a:pt x="17536" y="26360"/>
                    <a:pt x="17619" y="26399"/>
                    <a:pt x="17701" y="26399"/>
                  </a:cubicBezTo>
                  <a:cubicBezTo>
                    <a:pt x="17842" y="26399"/>
                    <a:pt x="17981" y="26287"/>
                    <a:pt x="17968" y="26114"/>
                  </a:cubicBezTo>
                  <a:lnTo>
                    <a:pt x="17906" y="25202"/>
                  </a:lnTo>
                  <a:cubicBezTo>
                    <a:pt x="18093" y="25134"/>
                    <a:pt x="18285" y="25057"/>
                    <a:pt x="18472" y="24976"/>
                  </a:cubicBezTo>
                  <a:lnTo>
                    <a:pt x="19049" y="25687"/>
                  </a:lnTo>
                  <a:cubicBezTo>
                    <a:pt x="19105" y="25755"/>
                    <a:pt x="19178" y="25785"/>
                    <a:pt x="19250" y="25785"/>
                  </a:cubicBezTo>
                  <a:cubicBezTo>
                    <a:pt x="19403" y="25785"/>
                    <a:pt x="19549" y="25653"/>
                    <a:pt x="19510" y="25470"/>
                  </a:cubicBezTo>
                  <a:lnTo>
                    <a:pt x="19333" y="24567"/>
                  </a:lnTo>
                  <a:cubicBezTo>
                    <a:pt x="19516" y="24476"/>
                    <a:pt x="19694" y="24375"/>
                    <a:pt x="19867" y="24274"/>
                  </a:cubicBezTo>
                  <a:lnTo>
                    <a:pt x="20534" y="24909"/>
                  </a:lnTo>
                  <a:cubicBezTo>
                    <a:pt x="20588" y="24961"/>
                    <a:pt x="20651" y="24984"/>
                    <a:pt x="20713" y="24984"/>
                  </a:cubicBezTo>
                  <a:cubicBezTo>
                    <a:pt x="20877" y="24984"/>
                    <a:pt x="21030" y="24823"/>
                    <a:pt x="20967" y="24634"/>
                  </a:cubicBezTo>
                  <a:lnTo>
                    <a:pt x="20674" y="23760"/>
                  </a:lnTo>
                  <a:cubicBezTo>
                    <a:pt x="20842" y="23645"/>
                    <a:pt x="21005" y="23525"/>
                    <a:pt x="21164" y="23404"/>
                  </a:cubicBezTo>
                  <a:lnTo>
                    <a:pt x="21909" y="23951"/>
                  </a:lnTo>
                  <a:cubicBezTo>
                    <a:pt x="21959" y="23988"/>
                    <a:pt x="22012" y="24005"/>
                    <a:pt x="22064" y="24005"/>
                  </a:cubicBezTo>
                  <a:cubicBezTo>
                    <a:pt x="22239" y="24005"/>
                    <a:pt x="22392" y="23815"/>
                    <a:pt x="22303" y="23625"/>
                  </a:cubicBezTo>
                  <a:lnTo>
                    <a:pt x="21904" y="22793"/>
                  </a:lnTo>
                  <a:cubicBezTo>
                    <a:pt x="22053" y="22660"/>
                    <a:pt x="22202" y="22520"/>
                    <a:pt x="22346" y="22376"/>
                  </a:cubicBezTo>
                  <a:lnTo>
                    <a:pt x="23149" y="22827"/>
                  </a:lnTo>
                  <a:cubicBezTo>
                    <a:pt x="23193" y="22851"/>
                    <a:pt x="23237" y="22862"/>
                    <a:pt x="23279" y="22862"/>
                  </a:cubicBezTo>
                  <a:cubicBezTo>
                    <a:pt x="23470" y="22862"/>
                    <a:pt x="23622" y="22641"/>
                    <a:pt x="23500" y="22452"/>
                  </a:cubicBezTo>
                  <a:lnTo>
                    <a:pt x="22999" y="21679"/>
                  </a:lnTo>
                  <a:cubicBezTo>
                    <a:pt x="23134" y="21525"/>
                    <a:pt x="23264" y="21371"/>
                    <a:pt x="23389" y="21212"/>
                  </a:cubicBezTo>
                  <a:lnTo>
                    <a:pt x="24245" y="21558"/>
                  </a:lnTo>
                  <a:cubicBezTo>
                    <a:pt x="24279" y="21572"/>
                    <a:pt x="24313" y="21578"/>
                    <a:pt x="24345" y="21578"/>
                  </a:cubicBezTo>
                  <a:cubicBezTo>
                    <a:pt x="24551" y="21578"/>
                    <a:pt x="24696" y="21324"/>
                    <a:pt x="24542" y="21145"/>
                  </a:cubicBezTo>
                  <a:lnTo>
                    <a:pt x="23951" y="20439"/>
                  </a:lnTo>
                  <a:cubicBezTo>
                    <a:pt x="24066" y="20271"/>
                    <a:pt x="24172" y="20098"/>
                    <a:pt x="24278" y="19925"/>
                  </a:cubicBezTo>
                  <a:lnTo>
                    <a:pt x="25168" y="20160"/>
                  </a:lnTo>
                  <a:cubicBezTo>
                    <a:pt x="25192" y="20167"/>
                    <a:pt x="25216" y="20170"/>
                    <a:pt x="25239" y="20170"/>
                  </a:cubicBezTo>
                  <a:cubicBezTo>
                    <a:pt x="25462" y="20170"/>
                    <a:pt x="25595" y="19879"/>
                    <a:pt x="25412" y="19713"/>
                  </a:cubicBezTo>
                  <a:lnTo>
                    <a:pt x="24740" y="19089"/>
                  </a:lnTo>
                  <a:cubicBezTo>
                    <a:pt x="24831" y="18905"/>
                    <a:pt x="24917" y="18723"/>
                    <a:pt x="24999" y="18536"/>
                  </a:cubicBezTo>
                  <a:lnTo>
                    <a:pt x="25911" y="18656"/>
                  </a:lnTo>
                  <a:cubicBezTo>
                    <a:pt x="25925" y="18658"/>
                    <a:pt x="25939" y="18659"/>
                    <a:pt x="25952" y="18659"/>
                  </a:cubicBezTo>
                  <a:cubicBezTo>
                    <a:pt x="26195" y="18659"/>
                    <a:pt x="26310" y="18335"/>
                    <a:pt x="26099" y="18180"/>
                  </a:cubicBezTo>
                  <a:lnTo>
                    <a:pt x="25350" y="17647"/>
                  </a:lnTo>
                  <a:cubicBezTo>
                    <a:pt x="25417" y="17455"/>
                    <a:pt x="25479" y="17262"/>
                    <a:pt x="25537" y="17070"/>
                  </a:cubicBezTo>
                  <a:lnTo>
                    <a:pt x="26459" y="17075"/>
                  </a:lnTo>
                  <a:cubicBezTo>
                    <a:pt x="26734" y="17075"/>
                    <a:pt x="26825" y="16709"/>
                    <a:pt x="26585" y="16580"/>
                  </a:cubicBezTo>
                  <a:lnTo>
                    <a:pt x="25778" y="16143"/>
                  </a:lnTo>
                  <a:cubicBezTo>
                    <a:pt x="25820" y="15946"/>
                    <a:pt x="25854" y="15744"/>
                    <a:pt x="25888" y="15547"/>
                  </a:cubicBezTo>
                  <a:lnTo>
                    <a:pt x="26801" y="15436"/>
                  </a:lnTo>
                  <a:cubicBezTo>
                    <a:pt x="27075" y="15403"/>
                    <a:pt x="27122" y="15028"/>
                    <a:pt x="26869" y="14926"/>
                  </a:cubicBezTo>
                  <a:lnTo>
                    <a:pt x="26008" y="14595"/>
                  </a:lnTo>
                  <a:cubicBezTo>
                    <a:pt x="26027" y="14393"/>
                    <a:pt x="26037" y="14192"/>
                    <a:pt x="26046" y="13990"/>
                  </a:cubicBezTo>
                  <a:lnTo>
                    <a:pt x="26940" y="13768"/>
                  </a:lnTo>
                  <a:cubicBezTo>
                    <a:pt x="27204" y="13701"/>
                    <a:pt x="27204" y="13322"/>
                    <a:pt x="26940" y="13254"/>
                  </a:cubicBezTo>
                  <a:lnTo>
                    <a:pt x="26046" y="13034"/>
                  </a:lnTo>
                  <a:cubicBezTo>
                    <a:pt x="26037" y="12827"/>
                    <a:pt x="26027" y="12625"/>
                    <a:pt x="26008" y="12428"/>
                  </a:cubicBezTo>
                  <a:lnTo>
                    <a:pt x="26869" y="12091"/>
                  </a:lnTo>
                  <a:cubicBezTo>
                    <a:pt x="27122" y="11996"/>
                    <a:pt x="27075" y="11616"/>
                    <a:pt x="26801" y="11587"/>
                  </a:cubicBezTo>
                  <a:lnTo>
                    <a:pt x="25888" y="11477"/>
                  </a:lnTo>
                  <a:cubicBezTo>
                    <a:pt x="25854" y="11275"/>
                    <a:pt x="25820" y="11078"/>
                    <a:pt x="25778" y="10880"/>
                  </a:cubicBezTo>
                  <a:lnTo>
                    <a:pt x="26585" y="10443"/>
                  </a:lnTo>
                  <a:cubicBezTo>
                    <a:pt x="26823" y="10309"/>
                    <a:pt x="26735" y="9948"/>
                    <a:pt x="26464" y="9948"/>
                  </a:cubicBezTo>
                  <a:cubicBezTo>
                    <a:pt x="26463" y="9948"/>
                    <a:pt x="26461" y="9948"/>
                    <a:pt x="26459" y="9948"/>
                  </a:cubicBezTo>
                  <a:lnTo>
                    <a:pt x="25537" y="9953"/>
                  </a:lnTo>
                  <a:cubicBezTo>
                    <a:pt x="25479" y="9756"/>
                    <a:pt x="25417" y="9563"/>
                    <a:pt x="25350" y="9372"/>
                  </a:cubicBezTo>
                  <a:lnTo>
                    <a:pt x="26099" y="8838"/>
                  </a:lnTo>
                  <a:cubicBezTo>
                    <a:pt x="26311" y="8687"/>
                    <a:pt x="26193" y="8360"/>
                    <a:pt x="25947" y="8360"/>
                  </a:cubicBezTo>
                  <a:cubicBezTo>
                    <a:pt x="25935" y="8360"/>
                    <a:pt x="25924" y="8361"/>
                    <a:pt x="25911" y="8363"/>
                  </a:cubicBezTo>
                  <a:lnTo>
                    <a:pt x="24999" y="8483"/>
                  </a:lnTo>
                  <a:cubicBezTo>
                    <a:pt x="24917" y="8300"/>
                    <a:pt x="24831" y="8117"/>
                    <a:pt x="24740" y="7935"/>
                  </a:cubicBezTo>
                  <a:lnTo>
                    <a:pt x="25412" y="7310"/>
                  </a:lnTo>
                  <a:cubicBezTo>
                    <a:pt x="25594" y="7141"/>
                    <a:pt x="25463" y="6853"/>
                    <a:pt x="25241" y="6853"/>
                  </a:cubicBezTo>
                  <a:cubicBezTo>
                    <a:pt x="25217" y="6853"/>
                    <a:pt x="25193" y="6856"/>
                    <a:pt x="25168" y="6863"/>
                  </a:cubicBezTo>
                  <a:lnTo>
                    <a:pt x="24278" y="7094"/>
                  </a:lnTo>
                  <a:cubicBezTo>
                    <a:pt x="24172" y="6921"/>
                    <a:pt x="24066" y="6752"/>
                    <a:pt x="23951" y="6579"/>
                  </a:cubicBezTo>
                  <a:lnTo>
                    <a:pt x="24542" y="5878"/>
                  </a:lnTo>
                  <a:cubicBezTo>
                    <a:pt x="24695" y="5696"/>
                    <a:pt x="24553" y="5443"/>
                    <a:pt x="24348" y="5443"/>
                  </a:cubicBezTo>
                  <a:cubicBezTo>
                    <a:pt x="24315" y="5443"/>
                    <a:pt x="24280" y="5450"/>
                    <a:pt x="24245" y="5464"/>
                  </a:cubicBezTo>
                  <a:lnTo>
                    <a:pt x="23389" y="5810"/>
                  </a:lnTo>
                  <a:cubicBezTo>
                    <a:pt x="23264" y="5652"/>
                    <a:pt x="23134" y="5493"/>
                    <a:pt x="22999" y="5344"/>
                  </a:cubicBezTo>
                  <a:lnTo>
                    <a:pt x="23500" y="4566"/>
                  </a:lnTo>
                  <a:cubicBezTo>
                    <a:pt x="23621" y="4377"/>
                    <a:pt x="23470" y="4160"/>
                    <a:pt x="23280" y="4160"/>
                  </a:cubicBezTo>
                  <a:cubicBezTo>
                    <a:pt x="23237" y="4160"/>
                    <a:pt x="23193" y="4171"/>
                    <a:pt x="23149" y="4195"/>
                  </a:cubicBezTo>
                  <a:lnTo>
                    <a:pt x="22346" y="4643"/>
                  </a:lnTo>
                  <a:cubicBezTo>
                    <a:pt x="22202" y="4503"/>
                    <a:pt x="22053" y="4364"/>
                    <a:pt x="21904" y="4229"/>
                  </a:cubicBezTo>
                  <a:lnTo>
                    <a:pt x="22303" y="3398"/>
                  </a:lnTo>
                  <a:cubicBezTo>
                    <a:pt x="22392" y="3205"/>
                    <a:pt x="22240" y="3018"/>
                    <a:pt x="22064" y="3018"/>
                  </a:cubicBezTo>
                  <a:cubicBezTo>
                    <a:pt x="22013" y="3018"/>
                    <a:pt x="21959" y="3034"/>
                    <a:pt x="21909" y="3071"/>
                  </a:cubicBezTo>
                  <a:lnTo>
                    <a:pt x="21164" y="3619"/>
                  </a:lnTo>
                  <a:cubicBezTo>
                    <a:pt x="21005" y="3494"/>
                    <a:pt x="20842" y="3374"/>
                    <a:pt x="20674" y="3259"/>
                  </a:cubicBezTo>
                  <a:lnTo>
                    <a:pt x="20967" y="2384"/>
                  </a:lnTo>
                  <a:cubicBezTo>
                    <a:pt x="21030" y="2195"/>
                    <a:pt x="20877" y="2037"/>
                    <a:pt x="20713" y="2037"/>
                  </a:cubicBezTo>
                  <a:cubicBezTo>
                    <a:pt x="20651" y="2037"/>
                    <a:pt x="20588" y="2059"/>
                    <a:pt x="20534" y="2110"/>
                  </a:cubicBezTo>
                  <a:lnTo>
                    <a:pt x="19867" y="2749"/>
                  </a:lnTo>
                  <a:cubicBezTo>
                    <a:pt x="19694" y="2643"/>
                    <a:pt x="19516" y="2547"/>
                    <a:pt x="19333" y="2456"/>
                  </a:cubicBezTo>
                  <a:lnTo>
                    <a:pt x="19510" y="1553"/>
                  </a:lnTo>
                  <a:cubicBezTo>
                    <a:pt x="19550" y="1369"/>
                    <a:pt x="19401" y="1235"/>
                    <a:pt x="19248" y="1235"/>
                  </a:cubicBezTo>
                  <a:cubicBezTo>
                    <a:pt x="19177" y="1235"/>
                    <a:pt x="19104" y="1264"/>
                    <a:pt x="19049" y="1332"/>
                  </a:cubicBezTo>
                  <a:lnTo>
                    <a:pt x="18472" y="2043"/>
                  </a:lnTo>
                  <a:cubicBezTo>
                    <a:pt x="18285" y="1966"/>
                    <a:pt x="18093" y="1889"/>
                    <a:pt x="17906" y="1817"/>
                  </a:cubicBezTo>
                  <a:lnTo>
                    <a:pt x="17968" y="904"/>
                  </a:lnTo>
                  <a:cubicBezTo>
                    <a:pt x="17981" y="732"/>
                    <a:pt x="17842" y="622"/>
                    <a:pt x="17702" y="622"/>
                  </a:cubicBezTo>
                  <a:cubicBezTo>
                    <a:pt x="17619" y="622"/>
                    <a:pt x="17536" y="660"/>
                    <a:pt x="17483" y="746"/>
                  </a:cubicBezTo>
                  <a:lnTo>
                    <a:pt x="16992" y="1529"/>
                  </a:lnTo>
                  <a:cubicBezTo>
                    <a:pt x="16800" y="1471"/>
                    <a:pt x="16604" y="1423"/>
                    <a:pt x="16407" y="1374"/>
                  </a:cubicBezTo>
                  <a:lnTo>
                    <a:pt x="16354" y="457"/>
                  </a:lnTo>
                  <a:cubicBezTo>
                    <a:pt x="16345" y="298"/>
                    <a:pt x="16216" y="208"/>
                    <a:pt x="16086" y="208"/>
                  </a:cubicBezTo>
                  <a:cubicBezTo>
                    <a:pt x="15991" y="208"/>
                    <a:pt x="15897" y="256"/>
                    <a:pt x="15848" y="361"/>
                  </a:cubicBezTo>
                  <a:lnTo>
                    <a:pt x="15464" y="1197"/>
                  </a:lnTo>
                  <a:cubicBezTo>
                    <a:pt x="15267" y="1163"/>
                    <a:pt x="15065" y="1139"/>
                    <a:pt x="14863" y="1121"/>
                  </a:cubicBezTo>
                  <a:lnTo>
                    <a:pt x="14695" y="216"/>
                  </a:lnTo>
                  <a:cubicBezTo>
                    <a:pt x="14670" y="75"/>
                    <a:pt x="14553" y="1"/>
                    <a:pt x="14435" y="1"/>
                  </a:cubicBezTo>
                  <a:cubicBezTo>
                    <a:pt x="14330" y="1"/>
                    <a:pt x="14225" y="60"/>
                    <a:pt x="14186" y="183"/>
                  </a:cubicBezTo>
                  <a:lnTo>
                    <a:pt x="13907" y="1063"/>
                  </a:lnTo>
                  <a:cubicBezTo>
                    <a:pt x="13807" y="1063"/>
                    <a:pt x="13705" y="1057"/>
                    <a:pt x="13605" y="1057"/>
                  </a:cubicBezTo>
                  <a:cubicBezTo>
                    <a:pt x="13499" y="1057"/>
                    <a:pt x="13403" y="1063"/>
                    <a:pt x="13302" y="1063"/>
                  </a:cubicBezTo>
                  <a:lnTo>
                    <a:pt x="13018" y="183"/>
                  </a:lnTo>
                  <a:cubicBezTo>
                    <a:pt x="12979" y="60"/>
                    <a:pt x="12875" y="1"/>
                    <a:pt x="1277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6" name="Google Shape;2176;ge58da86641_2_316"/>
            <p:cNvSpPr/>
            <p:nvPr/>
          </p:nvSpPr>
          <p:spPr>
            <a:xfrm>
              <a:off x="4709438" y="1879437"/>
              <a:ext cx="476025" cy="128643"/>
            </a:xfrm>
            <a:custGeom>
              <a:rect b="b" l="l" r="r" t="t"/>
              <a:pathLst>
                <a:path extrusionOk="0" h="5373" w="19882">
                  <a:moveTo>
                    <a:pt x="520" y="0"/>
                  </a:moveTo>
                  <a:lnTo>
                    <a:pt x="520" y="0"/>
                  </a:lnTo>
                  <a:cubicBezTo>
                    <a:pt x="529" y="10"/>
                    <a:pt x="534" y="19"/>
                    <a:pt x="544" y="29"/>
                  </a:cubicBezTo>
                  <a:lnTo>
                    <a:pt x="44" y="802"/>
                  </a:lnTo>
                  <a:cubicBezTo>
                    <a:pt x="15" y="850"/>
                    <a:pt x="1" y="899"/>
                    <a:pt x="1" y="946"/>
                  </a:cubicBezTo>
                  <a:cubicBezTo>
                    <a:pt x="1" y="1090"/>
                    <a:pt x="121" y="1211"/>
                    <a:pt x="265" y="1211"/>
                  </a:cubicBezTo>
                  <a:cubicBezTo>
                    <a:pt x="308" y="1211"/>
                    <a:pt x="352" y="1201"/>
                    <a:pt x="394" y="1177"/>
                  </a:cubicBezTo>
                  <a:lnTo>
                    <a:pt x="1197" y="726"/>
                  </a:lnTo>
                  <a:cubicBezTo>
                    <a:pt x="1341" y="870"/>
                    <a:pt x="1490" y="1010"/>
                    <a:pt x="1640" y="1143"/>
                  </a:cubicBezTo>
                  <a:lnTo>
                    <a:pt x="1245" y="1975"/>
                  </a:lnTo>
                  <a:cubicBezTo>
                    <a:pt x="1226" y="2013"/>
                    <a:pt x="1217" y="2052"/>
                    <a:pt x="1217" y="2090"/>
                  </a:cubicBezTo>
                  <a:cubicBezTo>
                    <a:pt x="1217" y="2234"/>
                    <a:pt x="1341" y="2354"/>
                    <a:pt x="1481" y="2354"/>
                  </a:cubicBezTo>
                  <a:cubicBezTo>
                    <a:pt x="1534" y="2354"/>
                    <a:pt x="1587" y="2336"/>
                    <a:pt x="1640" y="2301"/>
                  </a:cubicBezTo>
                  <a:lnTo>
                    <a:pt x="2379" y="1754"/>
                  </a:lnTo>
                  <a:cubicBezTo>
                    <a:pt x="2538" y="1875"/>
                    <a:pt x="2701" y="1995"/>
                    <a:pt x="2869" y="2110"/>
                  </a:cubicBezTo>
                  <a:lnTo>
                    <a:pt x="2581" y="2984"/>
                  </a:lnTo>
                  <a:cubicBezTo>
                    <a:pt x="2567" y="3013"/>
                    <a:pt x="2567" y="3046"/>
                    <a:pt x="2567" y="3071"/>
                  </a:cubicBezTo>
                  <a:cubicBezTo>
                    <a:pt x="2567" y="3219"/>
                    <a:pt x="2692" y="3335"/>
                    <a:pt x="2831" y="3335"/>
                  </a:cubicBezTo>
                  <a:cubicBezTo>
                    <a:pt x="2894" y="3335"/>
                    <a:pt x="2956" y="3311"/>
                    <a:pt x="3009" y="3259"/>
                  </a:cubicBezTo>
                  <a:lnTo>
                    <a:pt x="3677" y="2624"/>
                  </a:lnTo>
                  <a:cubicBezTo>
                    <a:pt x="3854" y="2725"/>
                    <a:pt x="4033" y="2826"/>
                    <a:pt x="4211" y="2917"/>
                  </a:cubicBezTo>
                  <a:lnTo>
                    <a:pt x="4033" y="3820"/>
                  </a:lnTo>
                  <a:cubicBezTo>
                    <a:pt x="4027" y="3840"/>
                    <a:pt x="4027" y="3858"/>
                    <a:pt x="4027" y="3878"/>
                  </a:cubicBezTo>
                  <a:cubicBezTo>
                    <a:pt x="4027" y="4027"/>
                    <a:pt x="4158" y="4138"/>
                    <a:pt x="4293" y="4138"/>
                  </a:cubicBezTo>
                  <a:cubicBezTo>
                    <a:pt x="4364" y="4138"/>
                    <a:pt x="4441" y="4104"/>
                    <a:pt x="4494" y="4037"/>
                  </a:cubicBezTo>
                  <a:lnTo>
                    <a:pt x="5076" y="3326"/>
                  </a:lnTo>
                  <a:cubicBezTo>
                    <a:pt x="5263" y="3407"/>
                    <a:pt x="5451" y="3484"/>
                    <a:pt x="5642" y="3552"/>
                  </a:cubicBezTo>
                  <a:lnTo>
                    <a:pt x="5575" y="4464"/>
                  </a:lnTo>
                  <a:lnTo>
                    <a:pt x="5575" y="4484"/>
                  </a:lnTo>
                  <a:cubicBezTo>
                    <a:pt x="5575" y="4647"/>
                    <a:pt x="5710" y="4748"/>
                    <a:pt x="5844" y="4748"/>
                  </a:cubicBezTo>
                  <a:cubicBezTo>
                    <a:pt x="5926" y="4748"/>
                    <a:pt x="6008" y="4710"/>
                    <a:pt x="6065" y="4623"/>
                  </a:cubicBezTo>
                  <a:lnTo>
                    <a:pt x="6551" y="3845"/>
                  </a:lnTo>
                  <a:cubicBezTo>
                    <a:pt x="6748" y="3898"/>
                    <a:pt x="6940" y="3951"/>
                    <a:pt x="7141" y="3993"/>
                  </a:cubicBezTo>
                  <a:lnTo>
                    <a:pt x="7190" y="4911"/>
                  </a:lnTo>
                  <a:cubicBezTo>
                    <a:pt x="7199" y="5069"/>
                    <a:pt x="7329" y="5162"/>
                    <a:pt x="7459" y="5162"/>
                  </a:cubicBezTo>
                  <a:cubicBezTo>
                    <a:pt x="7551" y="5162"/>
                    <a:pt x="7647" y="5113"/>
                    <a:pt x="7695" y="5007"/>
                  </a:cubicBezTo>
                  <a:lnTo>
                    <a:pt x="8079" y="4176"/>
                  </a:lnTo>
                  <a:cubicBezTo>
                    <a:pt x="8281" y="4204"/>
                    <a:pt x="8483" y="4233"/>
                    <a:pt x="8685" y="4253"/>
                  </a:cubicBezTo>
                  <a:lnTo>
                    <a:pt x="8848" y="5156"/>
                  </a:lnTo>
                  <a:cubicBezTo>
                    <a:pt x="8877" y="5296"/>
                    <a:pt x="8993" y="5373"/>
                    <a:pt x="9108" y="5373"/>
                  </a:cubicBezTo>
                  <a:cubicBezTo>
                    <a:pt x="9213" y="5373"/>
                    <a:pt x="9319" y="5311"/>
                    <a:pt x="9357" y="5185"/>
                  </a:cubicBezTo>
                  <a:lnTo>
                    <a:pt x="9641" y="4306"/>
                  </a:lnTo>
                  <a:cubicBezTo>
                    <a:pt x="9742" y="4311"/>
                    <a:pt x="9838" y="4315"/>
                    <a:pt x="9944" y="4315"/>
                  </a:cubicBezTo>
                  <a:cubicBezTo>
                    <a:pt x="10044" y="4315"/>
                    <a:pt x="10146" y="4311"/>
                    <a:pt x="10246" y="4306"/>
                  </a:cubicBezTo>
                  <a:lnTo>
                    <a:pt x="10525" y="5185"/>
                  </a:lnTo>
                  <a:cubicBezTo>
                    <a:pt x="10563" y="5311"/>
                    <a:pt x="10670" y="5373"/>
                    <a:pt x="10774" y="5373"/>
                  </a:cubicBezTo>
                  <a:cubicBezTo>
                    <a:pt x="10890" y="5373"/>
                    <a:pt x="11011" y="5296"/>
                    <a:pt x="11034" y="5156"/>
                  </a:cubicBezTo>
                  <a:lnTo>
                    <a:pt x="11202" y="4253"/>
                  </a:lnTo>
                  <a:cubicBezTo>
                    <a:pt x="11404" y="4233"/>
                    <a:pt x="11606" y="4204"/>
                    <a:pt x="11803" y="4176"/>
                  </a:cubicBezTo>
                  <a:lnTo>
                    <a:pt x="12187" y="5007"/>
                  </a:lnTo>
                  <a:cubicBezTo>
                    <a:pt x="12240" y="5113"/>
                    <a:pt x="12332" y="5162"/>
                    <a:pt x="12428" y="5162"/>
                  </a:cubicBezTo>
                  <a:cubicBezTo>
                    <a:pt x="12553" y="5162"/>
                    <a:pt x="12683" y="5069"/>
                    <a:pt x="12693" y="4911"/>
                  </a:cubicBezTo>
                  <a:lnTo>
                    <a:pt x="12746" y="3993"/>
                  </a:lnTo>
                  <a:cubicBezTo>
                    <a:pt x="12943" y="3951"/>
                    <a:pt x="13139" y="3898"/>
                    <a:pt x="13331" y="3845"/>
                  </a:cubicBezTo>
                  <a:lnTo>
                    <a:pt x="13822" y="4623"/>
                  </a:lnTo>
                  <a:cubicBezTo>
                    <a:pt x="13875" y="4710"/>
                    <a:pt x="13957" y="4748"/>
                    <a:pt x="14039" y="4748"/>
                  </a:cubicBezTo>
                  <a:cubicBezTo>
                    <a:pt x="14177" y="4748"/>
                    <a:pt x="14307" y="4647"/>
                    <a:pt x="14307" y="4484"/>
                  </a:cubicBezTo>
                  <a:lnTo>
                    <a:pt x="14307" y="4464"/>
                  </a:lnTo>
                  <a:lnTo>
                    <a:pt x="14245" y="3552"/>
                  </a:lnTo>
                  <a:cubicBezTo>
                    <a:pt x="14432" y="3484"/>
                    <a:pt x="14624" y="3407"/>
                    <a:pt x="14811" y="3326"/>
                  </a:cubicBezTo>
                  <a:lnTo>
                    <a:pt x="15388" y="4037"/>
                  </a:lnTo>
                  <a:cubicBezTo>
                    <a:pt x="15446" y="4104"/>
                    <a:pt x="15518" y="4138"/>
                    <a:pt x="15590" y="4138"/>
                  </a:cubicBezTo>
                  <a:cubicBezTo>
                    <a:pt x="15725" y="4138"/>
                    <a:pt x="15860" y="4027"/>
                    <a:pt x="15860" y="3878"/>
                  </a:cubicBezTo>
                  <a:cubicBezTo>
                    <a:pt x="15860" y="3858"/>
                    <a:pt x="15855" y="3840"/>
                    <a:pt x="15849" y="3820"/>
                  </a:cubicBezTo>
                  <a:lnTo>
                    <a:pt x="15672" y="2917"/>
                  </a:lnTo>
                  <a:cubicBezTo>
                    <a:pt x="15855" y="2826"/>
                    <a:pt x="16033" y="2725"/>
                    <a:pt x="16206" y="2624"/>
                  </a:cubicBezTo>
                  <a:lnTo>
                    <a:pt x="16873" y="3259"/>
                  </a:lnTo>
                  <a:cubicBezTo>
                    <a:pt x="16927" y="3311"/>
                    <a:pt x="16989" y="3335"/>
                    <a:pt x="17051" y="3335"/>
                  </a:cubicBezTo>
                  <a:cubicBezTo>
                    <a:pt x="17191" y="3335"/>
                    <a:pt x="17320" y="3219"/>
                    <a:pt x="17320" y="3071"/>
                  </a:cubicBezTo>
                  <a:cubicBezTo>
                    <a:pt x="17320" y="3046"/>
                    <a:pt x="17315" y="3013"/>
                    <a:pt x="17306" y="2984"/>
                  </a:cubicBezTo>
                  <a:lnTo>
                    <a:pt x="17013" y="2110"/>
                  </a:lnTo>
                  <a:cubicBezTo>
                    <a:pt x="17181" y="1995"/>
                    <a:pt x="17344" y="1875"/>
                    <a:pt x="17503" y="1754"/>
                  </a:cubicBezTo>
                  <a:lnTo>
                    <a:pt x="18248" y="2301"/>
                  </a:lnTo>
                  <a:cubicBezTo>
                    <a:pt x="18296" y="2336"/>
                    <a:pt x="18349" y="2354"/>
                    <a:pt x="18402" y="2354"/>
                  </a:cubicBezTo>
                  <a:cubicBezTo>
                    <a:pt x="18541" y="2354"/>
                    <a:pt x="18666" y="2234"/>
                    <a:pt x="18666" y="2090"/>
                  </a:cubicBezTo>
                  <a:cubicBezTo>
                    <a:pt x="18666" y="2052"/>
                    <a:pt x="18661" y="2013"/>
                    <a:pt x="18642" y="1975"/>
                  </a:cubicBezTo>
                  <a:lnTo>
                    <a:pt x="18243" y="1143"/>
                  </a:lnTo>
                  <a:cubicBezTo>
                    <a:pt x="18392" y="1010"/>
                    <a:pt x="18541" y="870"/>
                    <a:pt x="18685" y="726"/>
                  </a:cubicBezTo>
                  <a:lnTo>
                    <a:pt x="19488" y="1177"/>
                  </a:lnTo>
                  <a:cubicBezTo>
                    <a:pt x="19531" y="1201"/>
                    <a:pt x="19579" y="1211"/>
                    <a:pt x="19617" y="1211"/>
                  </a:cubicBezTo>
                  <a:cubicBezTo>
                    <a:pt x="19761" y="1211"/>
                    <a:pt x="19881" y="1090"/>
                    <a:pt x="19881" y="946"/>
                  </a:cubicBezTo>
                  <a:cubicBezTo>
                    <a:pt x="19881" y="899"/>
                    <a:pt x="19872" y="850"/>
                    <a:pt x="19839" y="802"/>
                  </a:cubicBezTo>
                  <a:lnTo>
                    <a:pt x="19338" y="29"/>
                  </a:lnTo>
                  <a:cubicBezTo>
                    <a:pt x="19349" y="19"/>
                    <a:pt x="19353" y="10"/>
                    <a:pt x="19362" y="0"/>
                  </a:cubicBezTo>
                  <a:lnTo>
                    <a:pt x="19362" y="0"/>
                  </a:lnTo>
                  <a:cubicBezTo>
                    <a:pt x="16541" y="1471"/>
                    <a:pt x="13341" y="2301"/>
                    <a:pt x="9944" y="2301"/>
                  </a:cubicBezTo>
                  <a:cubicBezTo>
                    <a:pt x="6542" y="2301"/>
                    <a:pt x="3341" y="1471"/>
                    <a:pt x="52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7" name="Google Shape;2177;ge58da86641_2_316"/>
            <p:cNvSpPr/>
            <p:nvPr/>
          </p:nvSpPr>
          <p:spPr>
            <a:xfrm>
              <a:off x="5030635" y="1610668"/>
              <a:ext cx="69864" cy="40535"/>
            </a:xfrm>
            <a:custGeom>
              <a:rect b="b" l="l" r="r" t="t"/>
              <a:pathLst>
                <a:path extrusionOk="0" h="1693" w="2918">
                  <a:moveTo>
                    <a:pt x="2770" y="0"/>
                  </a:moveTo>
                  <a:cubicBezTo>
                    <a:pt x="2693" y="0"/>
                    <a:pt x="2629" y="61"/>
                    <a:pt x="2625" y="140"/>
                  </a:cubicBezTo>
                  <a:cubicBezTo>
                    <a:pt x="2625" y="140"/>
                    <a:pt x="2620" y="198"/>
                    <a:pt x="2601" y="289"/>
                  </a:cubicBezTo>
                  <a:cubicBezTo>
                    <a:pt x="2567" y="429"/>
                    <a:pt x="2500" y="635"/>
                    <a:pt x="2352" y="832"/>
                  </a:cubicBezTo>
                  <a:cubicBezTo>
                    <a:pt x="2274" y="934"/>
                    <a:pt x="2179" y="1029"/>
                    <a:pt x="2053" y="1116"/>
                  </a:cubicBezTo>
                  <a:cubicBezTo>
                    <a:pt x="1933" y="1202"/>
                    <a:pt x="1784" y="1280"/>
                    <a:pt x="1596" y="1332"/>
                  </a:cubicBezTo>
                  <a:cubicBezTo>
                    <a:pt x="1443" y="1380"/>
                    <a:pt x="1303" y="1400"/>
                    <a:pt x="1183" y="1400"/>
                  </a:cubicBezTo>
                  <a:cubicBezTo>
                    <a:pt x="1019" y="1400"/>
                    <a:pt x="886" y="1366"/>
                    <a:pt x="770" y="1318"/>
                  </a:cubicBezTo>
                  <a:cubicBezTo>
                    <a:pt x="688" y="1280"/>
                    <a:pt x="616" y="1231"/>
                    <a:pt x="553" y="1178"/>
                  </a:cubicBezTo>
                  <a:cubicBezTo>
                    <a:pt x="462" y="1107"/>
                    <a:pt x="400" y="1025"/>
                    <a:pt x="356" y="963"/>
                  </a:cubicBezTo>
                  <a:cubicBezTo>
                    <a:pt x="338" y="934"/>
                    <a:pt x="318" y="905"/>
                    <a:pt x="309" y="890"/>
                  </a:cubicBezTo>
                  <a:cubicBezTo>
                    <a:pt x="304" y="881"/>
                    <a:pt x="304" y="870"/>
                    <a:pt x="299" y="870"/>
                  </a:cubicBezTo>
                  <a:lnTo>
                    <a:pt x="299" y="866"/>
                  </a:lnTo>
                  <a:cubicBezTo>
                    <a:pt x="274" y="811"/>
                    <a:pt x="223" y="780"/>
                    <a:pt x="169" y="780"/>
                  </a:cubicBezTo>
                  <a:cubicBezTo>
                    <a:pt x="148" y="780"/>
                    <a:pt x="127" y="785"/>
                    <a:pt x="107" y="794"/>
                  </a:cubicBezTo>
                  <a:cubicBezTo>
                    <a:pt x="34" y="823"/>
                    <a:pt x="1" y="909"/>
                    <a:pt x="34" y="986"/>
                  </a:cubicBezTo>
                  <a:cubicBezTo>
                    <a:pt x="34" y="991"/>
                    <a:pt x="54" y="1034"/>
                    <a:pt x="97" y="1101"/>
                  </a:cubicBezTo>
                  <a:cubicBezTo>
                    <a:pt x="165" y="1198"/>
                    <a:pt x="275" y="1347"/>
                    <a:pt x="453" y="1467"/>
                  </a:cubicBezTo>
                  <a:cubicBezTo>
                    <a:pt x="544" y="1529"/>
                    <a:pt x="645" y="1586"/>
                    <a:pt x="770" y="1626"/>
                  </a:cubicBezTo>
                  <a:cubicBezTo>
                    <a:pt x="890" y="1668"/>
                    <a:pt x="1030" y="1693"/>
                    <a:pt x="1183" y="1693"/>
                  </a:cubicBezTo>
                  <a:cubicBezTo>
                    <a:pt x="1332" y="1693"/>
                    <a:pt x="1500" y="1668"/>
                    <a:pt x="1683" y="1611"/>
                  </a:cubicBezTo>
                  <a:cubicBezTo>
                    <a:pt x="1971" y="1524"/>
                    <a:pt x="2197" y="1389"/>
                    <a:pt x="2370" y="1236"/>
                  </a:cubicBezTo>
                  <a:cubicBezTo>
                    <a:pt x="2500" y="1125"/>
                    <a:pt x="2596" y="996"/>
                    <a:pt x="2673" y="876"/>
                  </a:cubicBezTo>
                  <a:cubicBezTo>
                    <a:pt x="2784" y="693"/>
                    <a:pt x="2846" y="515"/>
                    <a:pt x="2880" y="380"/>
                  </a:cubicBezTo>
                  <a:cubicBezTo>
                    <a:pt x="2909" y="251"/>
                    <a:pt x="2913" y="160"/>
                    <a:pt x="2913" y="155"/>
                  </a:cubicBezTo>
                  <a:cubicBezTo>
                    <a:pt x="2918" y="73"/>
                    <a:pt x="2856" y="5"/>
                    <a:pt x="2778" y="1"/>
                  </a:cubicBezTo>
                  <a:cubicBezTo>
                    <a:pt x="2775" y="0"/>
                    <a:pt x="2773" y="0"/>
                    <a:pt x="277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8" name="Google Shape;2178;ge58da86641_2_316"/>
            <p:cNvSpPr/>
            <p:nvPr/>
          </p:nvSpPr>
          <p:spPr>
            <a:xfrm>
              <a:off x="4811133" y="1443882"/>
              <a:ext cx="445426" cy="236217"/>
            </a:xfrm>
            <a:custGeom>
              <a:rect b="b" l="l" r="r" t="t"/>
              <a:pathLst>
                <a:path extrusionOk="0" h="9866" w="18604">
                  <a:moveTo>
                    <a:pt x="18377" y="0"/>
                  </a:moveTo>
                  <a:cubicBezTo>
                    <a:pt x="18166" y="81"/>
                    <a:pt x="17955" y="158"/>
                    <a:pt x="17738" y="231"/>
                  </a:cubicBezTo>
                  <a:cubicBezTo>
                    <a:pt x="16283" y="750"/>
                    <a:pt x="14812" y="1230"/>
                    <a:pt x="13331" y="1682"/>
                  </a:cubicBezTo>
                  <a:cubicBezTo>
                    <a:pt x="12572" y="1917"/>
                    <a:pt x="11803" y="2205"/>
                    <a:pt x="11030" y="2374"/>
                  </a:cubicBezTo>
                  <a:cubicBezTo>
                    <a:pt x="10261" y="2538"/>
                    <a:pt x="10290" y="2345"/>
                    <a:pt x="10083" y="3095"/>
                  </a:cubicBezTo>
                  <a:cubicBezTo>
                    <a:pt x="9914" y="3024"/>
                    <a:pt x="9733" y="2991"/>
                    <a:pt x="9551" y="2991"/>
                  </a:cubicBezTo>
                  <a:cubicBezTo>
                    <a:pt x="9060" y="2991"/>
                    <a:pt x="8566" y="3233"/>
                    <a:pt x="8296" y="3647"/>
                  </a:cubicBezTo>
                  <a:cubicBezTo>
                    <a:pt x="8083" y="3468"/>
                    <a:pt x="7851" y="3405"/>
                    <a:pt x="7607" y="3405"/>
                  </a:cubicBezTo>
                  <a:cubicBezTo>
                    <a:pt x="7138" y="3405"/>
                    <a:pt x="6624" y="3637"/>
                    <a:pt x="6118" y="3720"/>
                  </a:cubicBezTo>
                  <a:cubicBezTo>
                    <a:pt x="5340" y="3844"/>
                    <a:pt x="4552" y="3911"/>
                    <a:pt x="3773" y="4051"/>
                  </a:cubicBezTo>
                  <a:cubicBezTo>
                    <a:pt x="2418" y="4296"/>
                    <a:pt x="1308" y="4743"/>
                    <a:pt x="1" y="5122"/>
                  </a:cubicBezTo>
                  <a:cubicBezTo>
                    <a:pt x="54" y="5512"/>
                    <a:pt x="136" y="5896"/>
                    <a:pt x="251" y="6271"/>
                  </a:cubicBezTo>
                  <a:cubicBezTo>
                    <a:pt x="275" y="6357"/>
                    <a:pt x="313" y="6453"/>
                    <a:pt x="395" y="6492"/>
                  </a:cubicBezTo>
                  <a:cubicBezTo>
                    <a:pt x="423" y="6507"/>
                    <a:pt x="453" y="6513"/>
                    <a:pt x="483" y="6513"/>
                  </a:cubicBezTo>
                  <a:cubicBezTo>
                    <a:pt x="543" y="6513"/>
                    <a:pt x="607" y="6490"/>
                    <a:pt x="664" y="6468"/>
                  </a:cubicBezTo>
                  <a:cubicBezTo>
                    <a:pt x="977" y="6348"/>
                    <a:pt x="1284" y="6233"/>
                    <a:pt x="1596" y="6113"/>
                  </a:cubicBezTo>
                  <a:cubicBezTo>
                    <a:pt x="2068" y="7646"/>
                    <a:pt x="3130" y="9198"/>
                    <a:pt x="4716" y="9717"/>
                  </a:cubicBezTo>
                  <a:cubicBezTo>
                    <a:pt x="5019" y="9819"/>
                    <a:pt x="5315" y="9866"/>
                    <a:pt x="5601" y="9866"/>
                  </a:cubicBezTo>
                  <a:cubicBezTo>
                    <a:pt x="5988" y="9866"/>
                    <a:pt x="6355" y="9780"/>
                    <a:pt x="6695" y="9631"/>
                  </a:cubicBezTo>
                  <a:cubicBezTo>
                    <a:pt x="6941" y="9563"/>
                    <a:pt x="7180" y="9462"/>
                    <a:pt x="7407" y="9332"/>
                  </a:cubicBezTo>
                  <a:cubicBezTo>
                    <a:pt x="8214" y="8875"/>
                    <a:pt x="8742" y="8121"/>
                    <a:pt x="8930" y="7218"/>
                  </a:cubicBezTo>
                  <a:cubicBezTo>
                    <a:pt x="9026" y="6737"/>
                    <a:pt x="8935" y="5877"/>
                    <a:pt x="9122" y="5262"/>
                  </a:cubicBezTo>
                  <a:cubicBezTo>
                    <a:pt x="9208" y="4960"/>
                    <a:pt x="9367" y="4714"/>
                    <a:pt x="9651" y="4603"/>
                  </a:cubicBezTo>
                  <a:cubicBezTo>
                    <a:pt x="9694" y="4589"/>
                    <a:pt x="9742" y="4574"/>
                    <a:pt x="9795" y="4565"/>
                  </a:cubicBezTo>
                  <a:cubicBezTo>
                    <a:pt x="9862" y="4550"/>
                    <a:pt x="9935" y="4541"/>
                    <a:pt x="10011" y="4541"/>
                  </a:cubicBezTo>
                  <a:cubicBezTo>
                    <a:pt x="10256" y="4541"/>
                    <a:pt x="10458" y="4632"/>
                    <a:pt x="10636" y="4776"/>
                  </a:cubicBezTo>
                  <a:cubicBezTo>
                    <a:pt x="11126" y="5166"/>
                    <a:pt x="11419" y="5954"/>
                    <a:pt x="11780" y="6396"/>
                  </a:cubicBezTo>
                  <a:cubicBezTo>
                    <a:pt x="12361" y="7112"/>
                    <a:pt x="13178" y="7540"/>
                    <a:pt x="14105" y="7573"/>
                  </a:cubicBezTo>
                  <a:cubicBezTo>
                    <a:pt x="14145" y="7575"/>
                    <a:pt x="14184" y="7575"/>
                    <a:pt x="14223" y="7575"/>
                  </a:cubicBezTo>
                  <a:cubicBezTo>
                    <a:pt x="14443" y="7575"/>
                    <a:pt x="14662" y="7551"/>
                    <a:pt x="14875" y="7506"/>
                  </a:cubicBezTo>
                  <a:cubicBezTo>
                    <a:pt x="15518" y="7462"/>
                    <a:pt x="16143" y="7213"/>
                    <a:pt x="16671" y="6670"/>
                  </a:cubicBezTo>
                  <a:cubicBezTo>
                    <a:pt x="17931" y="5377"/>
                    <a:pt x="18089" y="3363"/>
                    <a:pt x="17638" y="1696"/>
                  </a:cubicBezTo>
                  <a:cubicBezTo>
                    <a:pt x="17875" y="1575"/>
                    <a:pt x="18140" y="1512"/>
                    <a:pt x="18405" y="1512"/>
                  </a:cubicBezTo>
                  <a:cubicBezTo>
                    <a:pt x="18468" y="1512"/>
                    <a:pt x="18531" y="1515"/>
                    <a:pt x="18594" y="1523"/>
                  </a:cubicBezTo>
                  <a:cubicBezTo>
                    <a:pt x="18603" y="1009"/>
                    <a:pt x="18527" y="495"/>
                    <a:pt x="1837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9" name="Google Shape;2179;ge58da86641_2_316"/>
            <p:cNvSpPr/>
            <p:nvPr/>
          </p:nvSpPr>
          <p:spPr>
            <a:xfrm>
              <a:off x="4878451" y="1553788"/>
              <a:ext cx="119904" cy="94022"/>
            </a:xfrm>
            <a:custGeom>
              <a:rect b="b" l="l" r="r" t="t"/>
              <a:pathLst>
                <a:path extrusionOk="0" h="3927" w="5008">
                  <a:moveTo>
                    <a:pt x="4248" y="0"/>
                  </a:moveTo>
                  <a:cubicBezTo>
                    <a:pt x="4230" y="0"/>
                    <a:pt x="4211" y="2"/>
                    <a:pt x="4191" y="8"/>
                  </a:cubicBezTo>
                  <a:cubicBezTo>
                    <a:pt x="2874" y="382"/>
                    <a:pt x="1538" y="671"/>
                    <a:pt x="226" y="1032"/>
                  </a:cubicBezTo>
                  <a:cubicBezTo>
                    <a:pt x="159" y="1050"/>
                    <a:pt x="121" y="1089"/>
                    <a:pt x="101" y="1132"/>
                  </a:cubicBezTo>
                  <a:cubicBezTo>
                    <a:pt x="24" y="1209"/>
                    <a:pt x="1" y="1325"/>
                    <a:pt x="58" y="1440"/>
                  </a:cubicBezTo>
                  <a:cubicBezTo>
                    <a:pt x="571" y="2458"/>
                    <a:pt x="1418" y="3926"/>
                    <a:pt x="2668" y="3926"/>
                  </a:cubicBezTo>
                  <a:cubicBezTo>
                    <a:pt x="2857" y="3926"/>
                    <a:pt x="3056" y="3892"/>
                    <a:pt x="3264" y="3818"/>
                  </a:cubicBezTo>
                  <a:cubicBezTo>
                    <a:pt x="4792" y="3275"/>
                    <a:pt x="5007" y="1507"/>
                    <a:pt x="4470" y="171"/>
                  </a:cubicBezTo>
                  <a:cubicBezTo>
                    <a:pt x="4433" y="74"/>
                    <a:pt x="4351" y="0"/>
                    <a:pt x="424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0" name="Google Shape;2180;ge58da86641_2_316"/>
            <p:cNvSpPr/>
            <p:nvPr/>
          </p:nvSpPr>
          <p:spPr>
            <a:xfrm>
              <a:off x="5100586" y="1497913"/>
              <a:ext cx="108412" cy="93448"/>
            </a:xfrm>
            <a:custGeom>
              <a:rect b="b" l="l" r="r" t="t"/>
              <a:pathLst>
                <a:path extrusionOk="0" h="3903" w="4528">
                  <a:moveTo>
                    <a:pt x="4226" y="1"/>
                  </a:moveTo>
                  <a:cubicBezTo>
                    <a:pt x="4211" y="1"/>
                    <a:pt x="4194" y="2"/>
                    <a:pt x="4177" y="6"/>
                  </a:cubicBezTo>
                  <a:cubicBezTo>
                    <a:pt x="2841" y="294"/>
                    <a:pt x="1524" y="655"/>
                    <a:pt x="188" y="929"/>
                  </a:cubicBezTo>
                  <a:cubicBezTo>
                    <a:pt x="54" y="958"/>
                    <a:pt x="0" y="1082"/>
                    <a:pt x="11" y="1203"/>
                  </a:cubicBezTo>
                  <a:cubicBezTo>
                    <a:pt x="145" y="2536"/>
                    <a:pt x="1029" y="3902"/>
                    <a:pt x="2445" y="3902"/>
                  </a:cubicBezTo>
                  <a:cubicBezTo>
                    <a:pt x="2550" y="3902"/>
                    <a:pt x="2658" y="3895"/>
                    <a:pt x="2769" y="3879"/>
                  </a:cubicBezTo>
                  <a:cubicBezTo>
                    <a:pt x="4432" y="3648"/>
                    <a:pt x="4527" y="1601"/>
                    <a:pt x="4509" y="290"/>
                  </a:cubicBezTo>
                  <a:cubicBezTo>
                    <a:pt x="4509" y="159"/>
                    <a:pt x="4432" y="68"/>
                    <a:pt x="4331" y="39"/>
                  </a:cubicBezTo>
                  <a:cubicBezTo>
                    <a:pt x="4302" y="15"/>
                    <a:pt x="4269" y="1"/>
                    <a:pt x="422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1" name="Google Shape;2181;ge58da86641_2_316"/>
            <p:cNvSpPr/>
            <p:nvPr/>
          </p:nvSpPr>
          <p:spPr>
            <a:xfrm>
              <a:off x="4899374" y="1562023"/>
              <a:ext cx="48244" cy="67781"/>
            </a:xfrm>
            <a:custGeom>
              <a:rect b="b" l="l" r="r" t="t"/>
              <a:pathLst>
                <a:path extrusionOk="0" h="2831" w="2015">
                  <a:moveTo>
                    <a:pt x="2015" y="0"/>
                  </a:moveTo>
                  <a:lnTo>
                    <a:pt x="2015" y="0"/>
                  </a:lnTo>
                  <a:cubicBezTo>
                    <a:pt x="1798" y="58"/>
                    <a:pt x="1578" y="111"/>
                    <a:pt x="1356" y="163"/>
                  </a:cubicBezTo>
                  <a:cubicBezTo>
                    <a:pt x="1279" y="298"/>
                    <a:pt x="1203" y="428"/>
                    <a:pt x="1121" y="562"/>
                  </a:cubicBezTo>
                  <a:cubicBezTo>
                    <a:pt x="775" y="1149"/>
                    <a:pt x="424" y="1740"/>
                    <a:pt x="78" y="2326"/>
                  </a:cubicBezTo>
                  <a:cubicBezTo>
                    <a:pt x="54" y="2369"/>
                    <a:pt x="25" y="2407"/>
                    <a:pt x="1" y="2451"/>
                  </a:cubicBezTo>
                  <a:cubicBezTo>
                    <a:pt x="101" y="2585"/>
                    <a:pt x="207" y="2711"/>
                    <a:pt x="323" y="2831"/>
                  </a:cubicBezTo>
                  <a:cubicBezTo>
                    <a:pt x="356" y="2773"/>
                    <a:pt x="390" y="2720"/>
                    <a:pt x="418" y="2667"/>
                  </a:cubicBezTo>
                  <a:cubicBezTo>
                    <a:pt x="784" y="2061"/>
                    <a:pt x="1145" y="1456"/>
                    <a:pt x="1505" y="855"/>
                  </a:cubicBezTo>
                  <a:cubicBezTo>
                    <a:pt x="1678" y="567"/>
                    <a:pt x="1846" y="284"/>
                    <a:pt x="201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2" name="Google Shape;2182;ge58da86641_2_316"/>
            <p:cNvSpPr/>
            <p:nvPr/>
          </p:nvSpPr>
          <p:spPr>
            <a:xfrm>
              <a:off x="4915150" y="1553740"/>
              <a:ext cx="63879" cy="89066"/>
            </a:xfrm>
            <a:custGeom>
              <a:rect b="b" l="l" r="r" t="t"/>
              <a:pathLst>
                <a:path extrusionOk="0" h="3720" w="2668">
                  <a:moveTo>
                    <a:pt x="2658" y="0"/>
                  </a:moveTo>
                  <a:cubicBezTo>
                    <a:pt x="2432" y="67"/>
                    <a:pt x="2201" y="125"/>
                    <a:pt x="1975" y="187"/>
                  </a:cubicBezTo>
                  <a:cubicBezTo>
                    <a:pt x="1634" y="697"/>
                    <a:pt x="1312" y="1216"/>
                    <a:pt x="995" y="1740"/>
                  </a:cubicBezTo>
                  <a:cubicBezTo>
                    <a:pt x="726" y="2181"/>
                    <a:pt x="466" y="2629"/>
                    <a:pt x="216" y="3086"/>
                  </a:cubicBezTo>
                  <a:cubicBezTo>
                    <a:pt x="145" y="3219"/>
                    <a:pt x="72" y="3354"/>
                    <a:pt x="0" y="3485"/>
                  </a:cubicBezTo>
                  <a:cubicBezTo>
                    <a:pt x="116" y="3576"/>
                    <a:pt x="231" y="3658"/>
                    <a:pt x="356" y="3720"/>
                  </a:cubicBezTo>
                  <a:cubicBezTo>
                    <a:pt x="433" y="3580"/>
                    <a:pt x="515" y="3441"/>
                    <a:pt x="591" y="3306"/>
                  </a:cubicBezTo>
                  <a:cubicBezTo>
                    <a:pt x="846" y="2855"/>
                    <a:pt x="1110" y="2407"/>
                    <a:pt x="1380" y="1966"/>
                  </a:cubicBezTo>
                  <a:cubicBezTo>
                    <a:pt x="1793" y="1298"/>
                    <a:pt x="2225" y="644"/>
                    <a:pt x="266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3" name="Google Shape;2183;ge58da86641_2_316"/>
            <p:cNvSpPr/>
            <p:nvPr/>
          </p:nvSpPr>
          <p:spPr>
            <a:xfrm>
              <a:off x="5114974" y="1503348"/>
              <a:ext cx="61029" cy="71923"/>
            </a:xfrm>
            <a:custGeom>
              <a:rect b="b" l="l" r="r" t="t"/>
              <a:pathLst>
                <a:path extrusionOk="0" h="3004" w="2549">
                  <a:moveTo>
                    <a:pt x="2548" y="0"/>
                  </a:moveTo>
                  <a:cubicBezTo>
                    <a:pt x="2283" y="63"/>
                    <a:pt x="2023" y="130"/>
                    <a:pt x="1759" y="192"/>
                  </a:cubicBezTo>
                  <a:cubicBezTo>
                    <a:pt x="1601" y="400"/>
                    <a:pt x="1437" y="611"/>
                    <a:pt x="1279" y="826"/>
                  </a:cubicBezTo>
                  <a:cubicBezTo>
                    <a:pt x="890" y="1351"/>
                    <a:pt x="506" y="1884"/>
                    <a:pt x="135" y="2423"/>
                  </a:cubicBezTo>
                  <a:cubicBezTo>
                    <a:pt x="91" y="2489"/>
                    <a:pt x="49" y="2556"/>
                    <a:pt x="0" y="2624"/>
                  </a:cubicBezTo>
                  <a:cubicBezTo>
                    <a:pt x="97" y="2764"/>
                    <a:pt x="202" y="2889"/>
                    <a:pt x="313" y="3004"/>
                  </a:cubicBezTo>
                  <a:cubicBezTo>
                    <a:pt x="375" y="2922"/>
                    <a:pt x="433" y="2840"/>
                    <a:pt x="491" y="2758"/>
                  </a:cubicBezTo>
                  <a:cubicBezTo>
                    <a:pt x="865" y="2221"/>
                    <a:pt x="1251" y="1687"/>
                    <a:pt x="1644" y="1163"/>
                  </a:cubicBezTo>
                  <a:cubicBezTo>
                    <a:pt x="1937" y="774"/>
                    <a:pt x="2240" y="385"/>
                    <a:pt x="254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4" name="Google Shape;2184;ge58da86641_2_316"/>
            <p:cNvSpPr/>
            <p:nvPr/>
          </p:nvSpPr>
          <p:spPr>
            <a:xfrm>
              <a:off x="5130271" y="1497698"/>
              <a:ext cx="77119" cy="89545"/>
            </a:xfrm>
            <a:custGeom>
              <a:rect b="b" l="l" r="r" t="t"/>
              <a:pathLst>
                <a:path extrusionOk="0" h="3740" w="3221">
                  <a:moveTo>
                    <a:pt x="2986" y="0"/>
                  </a:moveTo>
                  <a:cubicBezTo>
                    <a:pt x="2971" y="0"/>
                    <a:pt x="2955" y="2"/>
                    <a:pt x="2937" y="6"/>
                  </a:cubicBezTo>
                  <a:cubicBezTo>
                    <a:pt x="2850" y="20"/>
                    <a:pt x="2768" y="39"/>
                    <a:pt x="2682" y="59"/>
                  </a:cubicBezTo>
                  <a:cubicBezTo>
                    <a:pt x="2673" y="73"/>
                    <a:pt x="2659" y="92"/>
                    <a:pt x="2648" y="106"/>
                  </a:cubicBezTo>
                  <a:cubicBezTo>
                    <a:pt x="2289" y="558"/>
                    <a:pt x="1932" y="1015"/>
                    <a:pt x="1577" y="1472"/>
                  </a:cubicBezTo>
                  <a:cubicBezTo>
                    <a:pt x="1058" y="2149"/>
                    <a:pt x="496" y="2812"/>
                    <a:pt x="0" y="3519"/>
                  </a:cubicBezTo>
                  <a:cubicBezTo>
                    <a:pt x="126" y="3605"/>
                    <a:pt x="260" y="3682"/>
                    <a:pt x="404" y="3739"/>
                  </a:cubicBezTo>
                  <a:cubicBezTo>
                    <a:pt x="952" y="3081"/>
                    <a:pt x="1452" y="2379"/>
                    <a:pt x="1981" y="1712"/>
                  </a:cubicBezTo>
                  <a:cubicBezTo>
                    <a:pt x="2336" y="1255"/>
                    <a:pt x="2692" y="798"/>
                    <a:pt x="3052" y="347"/>
                  </a:cubicBezTo>
                  <a:cubicBezTo>
                    <a:pt x="3110" y="275"/>
                    <a:pt x="3167" y="203"/>
                    <a:pt x="3221" y="130"/>
                  </a:cubicBezTo>
                  <a:cubicBezTo>
                    <a:pt x="3192" y="88"/>
                    <a:pt x="3143" y="53"/>
                    <a:pt x="3091" y="39"/>
                  </a:cubicBezTo>
                  <a:cubicBezTo>
                    <a:pt x="3062" y="15"/>
                    <a:pt x="3029" y="0"/>
                    <a:pt x="298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5" name="Google Shape;2185;ge58da86641_2_316"/>
            <p:cNvSpPr/>
            <p:nvPr/>
          </p:nvSpPr>
          <p:spPr>
            <a:xfrm>
              <a:off x="4816184" y="1582156"/>
              <a:ext cx="210143" cy="97590"/>
            </a:xfrm>
            <a:custGeom>
              <a:rect b="b" l="l" r="r" t="t"/>
              <a:pathLst>
                <a:path extrusionOk="0" h="4076" w="8777">
                  <a:moveTo>
                    <a:pt x="1655" y="0"/>
                  </a:moveTo>
                  <a:cubicBezTo>
                    <a:pt x="1102" y="111"/>
                    <a:pt x="554" y="226"/>
                    <a:pt x="1" y="342"/>
                  </a:cubicBezTo>
                  <a:cubicBezTo>
                    <a:pt x="16" y="389"/>
                    <a:pt x="25" y="437"/>
                    <a:pt x="40" y="481"/>
                  </a:cubicBezTo>
                  <a:cubicBezTo>
                    <a:pt x="69" y="568"/>
                    <a:pt x="102" y="663"/>
                    <a:pt x="184" y="701"/>
                  </a:cubicBezTo>
                  <a:cubicBezTo>
                    <a:pt x="208" y="716"/>
                    <a:pt x="242" y="721"/>
                    <a:pt x="271" y="721"/>
                  </a:cubicBezTo>
                  <a:cubicBezTo>
                    <a:pt x="333" y="721"/>
                    <a:pt x="395" y="697"/>
                    <a:pt x="453" y="677"/>
                  </a:cubicBezTo>
                  <a:cubicBezTo>
                    <a:pt x="766" y="557"/>
                    <a:pt x="1073" y="437"/>
                    <a:pt x="1385" y="322"/>
                  </a:cubicBezTo>
                  <a:cubicBezTo>
                    <a:pt x="1857" y="1855"/>
                    <a:pt x="2919" y="3407"/>
                    <a:pt x="4499" y="3926"/>
                  </a:cubicBezTo>
                  <a:cubicBezTo>
                    <a:pt x="4807" y="4028"/>
                    <a:pt x="5104" y="4075"/>
                    <a:pt x="5388" y="4075"/>
                  </a:cubicBezTo>
                  <a:cubicBezTo>
                    <a:pt x="5778" y="4075"/>
                    <a:pt x="6142" y="3989"/>
                    <a:pt x="6484" y="3840"/>
                  </a:cubicBezTo>
                  <a:cubicBezTo>
                    <a:pt x="6730" y="3768"/>
                    <a:pt x="6969" y="3671"/>
                    <a:pt x="7196" y="3542"/>
                  </a:cubicBezTo>
                  <a:cubicBezTo>
                    <a:pt x="8003" y="3085"/>
                    <a:pt x="8531" y="2331"/>
                    <a:pt x="8719" y="1427"/>
                  </a:cubicBezTo>
                  <a:cubicBezTo>
                    <a:pt x="8757" y="1231"/>
                    <a:pt x="8766" y="971"/>
                    <a:pt x="8777" y="692"/>
                  </a:cubicBezTo>
                  <a:lnTo>
                    <a:pt x="8777" y="692"/>
                  </a:lnTo>
                  <a:cubicBezTo>
                    <a:pt x="8565" y="976"/>
                    <a:pt x="8382" y="1278"/>
                    <a:pt x="8185" y="1571"/>
                  </a:cubicBezTo>
                  <a:cubicBezTo>
                    <a:pt x="7488" y="2600"/>
                    <a:pt x="6455" y="3566"/>
                    <a:pt x="5220" y="3566"/>
                  </a:cubicBezTo>
                  <a:lnTo>
                    <a:pt x="5162" y="3566"/>
                  </a:lnTo>
                  <a:cubicBezTo>
                    <a:pt x="4279" y="3547"/>
                    <a:pt x="3471" y="3008"/>
                    <a:pt x="2908" y="2327"/>
                  </a:cubicBezTo>
                  <a:cubicBezTo>
                    <a:pt x="2351" y="1639"/>
                    <a:pt x="2001" y="812"/>
                    <a:pt x="165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6" name="Google Shape;2186;ge58da86641_2_316"/>
            <p:cNvSpPr/>
            <p:nvPr/>
          </p:nvSpPr>
          <p:spPr>
            <a:xfrm>
              <a:off x="5233355" y="1484459"/>
              <a:ext cx="5555" cy="40535"/>
            </a:xfrm>
            <a:custGeom>
              <a:rect b="b" l="l" r="r" t="t"/>
              <a:pathLst>
                <a:path extrusionOk="0" h="1693" w="232">
                  <a:moveTo>
                    <a:pt x="1" y="1"/>
                  </a:moveTo>
                  <a:cubicBezTo>
                    <a:pt x="145" y="539"/>
                    <a:pt x="227" y="1116"/>
                    <a:pt x="232" y="1693"/>
                  </a:cubicBezTo>
                  <a:cubicBezTo>
                    <a:pt x="232" y="1116"/>
                    <a:pt x="150" y="539"/>
                    <a:pt x="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7" name="Google Shape;2187;ge58da86641_2_316"/>
            <p:cNvSpPr/>
            <p:nvPr/>
          </p:nvSpPr>
          <p:spPr>
            <a:xfrm>
              <a:off x="5080022" y="1471245"/>
              <a:ext cx="176289" cy="153639"/>
            </a:xfrm>
            <a:custGeom>
              <a:rect b="b" l="l" r="r" t="t"/>
              <a:pathLst>
                <a:path extrusionOk="0" h="6417" w="7363">
                  <a:moveTo>
                    <a:pt x="7353" y="0"/>
                  </a:moveTo>
                  <a:cubicBezTo>
                    <a:pt x="6910" y="126"/>
                    <a:pt x="6459" y="231"/>
                    <a:pt x="6021" y="351"/>
                  </a:cubicBezTo>
                  <a:cubicBezTo>
                    <a:pt x="5954" y="370"/>
                    <a:pt x="5892" y="390"/>
                    <a:pt x="5839" y="433"/>
                  </a:cubicBezTo>
                  <a:cubicBezTo>
                    <a:pt x="5694" y="558"/>
                    <a:pt x="5757" y="789"/>
                    <a:pt x="5819" y="967"/>
                  </a:cubicBezTo>
                  <a:cubicBezTo>
                    <a:pt x="6118" y="1807"/>
                    <a:pt x="6171" y="2744"/>
                    <a:pt x="5882" y="3586"/>
                  </a:cubicBezTo>
                  <a:cubicBezTo>
                    <a:pt x="5588" y="4427"/>
                    <a:pt x="4935" y="5157"/>
                    <a:pt x="4089" y="5441"/>
                  </a:cubicBezTo>
                  <a:cubicBezTo>
                    <a:pt x="3787" y="5541"/>
                    <a:pt x="3460" y="5585"/>
                    <a:pt x="3133" y="5585"/>
                  </a:cubicBezTo>
                  <a:cubicBezTo>
                    <a:pt x="2576" y="5585"/>
                    <a:pt x="2008" y="5454"/>
                    <a:pt x="1504" y="5253"/>
                  </a:cubicBezTo>
                  <a:cubicBezTo>
                    <a:pt x="970" y="5041"/>
                    <a:pt x="528" y="4580"/>
                    <a:pt x="0" y="4364"/>
                  </a:cubicBezTo>
                  <a:lnTo>
                    <a:pt x="0" y="4364"/>
                  </a:lnTo>
                  <a:cubicBezTo>
                    <a:pt x="187" y="4682"/>
                    <a:pt x="360" y="5008"/>
                    <a:pt x="548" y="5239"/>
                  </a:cubicBezTo>
                  <a:cubicBezTo>
                    <a:pt x="1129" y="5955"/>
                    <a:pt x="1946" y="6377"/>
                    <a:pt x="2873" y="6416"/>
                  </a:cubicBezTo>
                  <a:lnTo>
                    <a:pt x="2989" y="6416"/>
                  </a:lnTo>
                  <a:cubicBezTo>
                    <a:pt x="3210" y="6416"/>
                    <a:pt x="3431" y="6392"/>
                    <a:pt x="3643" y="6348"/>
                  </a:cubicBezTo>
                  <a:cubicBezTo>
                    <a:pt x="4286" y="6306"/>
                    <a:pt x="4911" y="6055"/>
                    <a:pt x="5439" y="5512"/>
                  </a:cubicBezTo>
                  <a:cubicBezTo>
                    <a:pt x="6291" y="4642"/>
                    <a:pt x="6637" y="3442"/>
                    <a:pt x="6637" y="2245"/>
                  </a:cubicBezTo>
                  <a:cubicBezTo>
                    <a:pt x="6632" y="1668"/>
                    <a:pt x="6550" y="1091"/>
                    <a:pt x="6406" y="553"/>
                  </a:cubicBezTo>
                  <a:lnTo>
                    <a:pt x="6411" y="553"/>
                  </a:lnTo>
                  <a:cubicBezTo>
                    <a:pt x="6406" y="548"/>
                    <a:pt x="6406" y="543"/>
                    <a:pt x="6406" y="539"/>
                  </a:cubicBezTo>
                  <a:cubicBezTo>
                    <a:pt x="6641" y="419"/>
                    <a:pt x="6905" y="351"/>
                    <a:pt x="7174" y="351"/>
                  </a:cubicBezTo>
                  <a:cubicBezTo>
                    <a:pt x="7238" y="351"/>
                    <a:pt x="7300" y="357"/>
                    <a:pt x="7362" y="366"/>
                  </a:cubicBezTo>
                  <a:cubicBezTo>
                    <a:pt x="7362" y="241"/>
                    <a:pt x="7362" y="120"/>
                    <a:pt x="735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8" name="Google Shape;2188;ge58da86641_2_316"/>
            <p:cNvSpPr/>
            <p:nvPr/>
          </p:nvSpPr>
          <p:spPr>
            <a:xfrm>
              <a:off x="5023285" y="1540957"/>
              <a:ext cx="42474" cy="28899"/>
            </a:xfrm>
            <a:custGeom>
              <a:rect b="b" l="l" r="r" t="t"/>
              <a:pathLst>
                <a:path extrusionOk="0" h="1207" w="1774">
                  <a:moveTo>
                    <a:pt x="933" y="0"/>
                  </a:moveTo>
                  <a:cubicBezTo>
                    <a:pt x="842" y="0"/>
                    <a:pt x="750" y="20"/>
                    <a:pt x="659" y="58"/>
                  </a:cubicBezTo>
                  <a:cubicBezTo>
                    <a:pt x="246" y="226"/>
                    <a:pt x="0" y="818"/>
                    <a:pt x="260" y="1207"/>
                  </a:cubicBezTo>
                  <a:cubicBezTo>
                    <a:pt x="346" y="905"/>
                    <a:pt x="505" y="659"/>
                    <a:pt x="789" y="548"/>
                  </a:cubicBezTo>
                  <a:cubicBezTo>
                    <a:pt x="794" y="548"/>
                    <a:pt x="803" y="544"/>
                    <a:pt x="807" y="539"/>
                  </a:cubicBezTo>
                  <a:cubicBezTo>
                    <a:pt x="851" y="519"/>
                    <a:pt x="889" y="510"/>
                    <a:pt x="929" y="510"/>
                  </a:cubicBezTo>
                  <a:lnTo>
                    <a:pt x="933" y="510"/>
                  </a:lnTo>
                  <a:cubicBezTo>
                    <a:pt x="1000" y="495"/>
                    <a:pt x="1073" y="486"/>
                    <a:pt x="1149" y="486"/>
                  </a:cubicBezTo>
                  <a:cubicBezTo>
                    <a:pt x="1394" y="486"/>
                    <a:pt x="1596" y="577"/>
                    <a:pt x="1774" y="721"/>
                  </a:cubicBezTo>
                  <a:cubicBezTo>
                    <a:pt x="1712" y="318"/>
                    <a:pt x="1332" y="0"/>
                    <a:pt x="93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9" name="Google Shape;2189;ge58da86641_2_316"/>
            <p:cNvSpPr/>
            <p:nvPr/>
          </p:nvSpPr>
          <p:spPr>
            <a:xfrm>
              <a:off x="4711736" y="1515078"/>
              <a:ext cx="93926" cy="93926"/>
            </a:xfrm>
            <a:custGeom>
              <a:rect b="b" l="l" r="r" t="t"/>
              <a:pathLst>
                <a:path extrusionOk="0" h="3923" w="3923">
                  <a:moveTo>
                    <a:pt x="1961" y="1"/>
                  </a:moveTo>
                  <a:cubicBezTo>
                    <a:pt x="881" y="1"/>
                    <a:pt x="1" y="880"/>
                    <a:pt x="1" y="1961"/>
                  </a:cubicBezTo>
                  <a:cubicBezTo>
                    <a:pt x="1" y="3042"/>
                    <a:pt x="881" y="3922"/>
                    <a:pt x="1961" y="3922"/>
                  </a:cubicBezTo>
                  <a:cubicBezTo>
                    <a:pt x="3043" y="3922"/>
                    <a:pt x="3922" y="3042"/>
                    <a:pt x="3922" y="1961"/>
                  </a:cubicBezTo>
                  <a:cubicBezTo>
                    <a:pt x="3922" y="880"/>
                    <a:pt x="3043" y="1"/>
                    <a:pt x="196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190" name="Google Shape;2190;ge58da86641_2_316"/>
          <p:cNvGrpSpPr/>
          <p:nvPr/>
        </p:nvGrpSpPr>
        <p:grpSpPr>
          <a:xfrm>
            <a:off x="6374350" y="2623259"/>
            <a:ext cx="1758108" cy="1805012"/>
            <a:chOff x="1760800" y="1127159"/>
            <a:chExt cx="1758108" cy="1805012"/>
          </a:xfrm>
        </p:grpSpPr>
        <p:grpSp>
          <p:nvGrpSpPr>
            <p:cNvPr id="2191" name="Google Shape;2191;ge58da86641_2_316"/>
            <p:cNvGrpSpPr/>
            <p:nvPr/>
          </p:nvGrpSpPr>
          <p:grpSpPr>
            <a:xfrm>
              <a:off x="2144873" y="1567314"/>
              <a:ext cx="1374035" cy="1364857"/>
              <a:chOff x="4621795" y="1361147"/>
              <a:chExt cx="651356" cy="646974"/>
            </a:xfrm>
          </p:grpSpPr>
          <p:sp>
            <p:nvSpPr>
              <p:cNvPr id="2192" name="Google Shape;2192;ge58da86641_2_316"/>
              <p:cNvSpPr/>
              <p:nvPr/>
            </p:nvSpPr>
            <p:spPr>
              <a:xfrm>
                <a:off x="4621795" y="1361147"/>
                <a:ext cx="651356" cy="646974"/>
              </a:xfrm>
              <a:custGeom>
                <a:rect b="b" l="l" r="r" t="t"/>
                <a:pathLst>
                  <a:path extrusionOk="0" h="27022" w="27205">
                    <a:moveTo>
                      <a:pt x="12771" y="1"/>
                    </a:moveTo>
                    <a:cubicBezTo>
                      <a:pt x="12654" y="1"/>
                      <a:pt x="12537" y="75"/>
                      <a:pt x="12509" y="216"/>
                    </a:cubicBezTo>
                    <a:lnTo>
                      <a:pt x="12346" y="1121"/>
                    </a:lnTo>
                    <a:cubicBezTo>
                      <a:pt x="12144" y="1139"/>
                      <a:pt x="11942" y="1163"/>
                      <a:pt x="11740" y="1197"/>
                    </a:cubicBezTo>
                    <a:lnTo>
                      <a:pt x="11356" y="361"/>
                    </a:lnTo>
                    <a:cubicBezTo>
                      <a:pt x="11307" y="256"/>
                      <a:pt x="11213" y="208"/>
                      <a:pt x="11119" y="208"/>
                    </a:cubicBezTo>
                    <a:cubicBezTo>
                      <a:pt x="10989" y="208"/>
                      <a:pt x="10860" y="298"/>
                      <a:pt x="10851" y="457"/>
                    </a:cubicBezTo>
                    <a:lnTo>
                      <a:pt x="10802" y="1374"/>
                    </a:lnTo>
                    <a:cubicBezTo>
                      <a:pt x="10601" y="1423"/>
                      <a:pt x="10409" y="1471"/>
                      <a:pt x="10212" y="1529"/>
                    </a:cubicBezTo>
                    <a:lnTo>
                      <a:pt x="9726" y="746"/>
                    </a:lnTo>
                    <a:cubicBezTo>
                      <a:pt x="9671" y="660"/>
                      <a:pt x="9587" y="622"/>
                      <a:pt x="9504" y="622"/>
                    </a:cubicBezTo>
                    <a:cubicBezTo>
                      <a:pt x="9362" y="622"/>
                      <a:pt x="9224" y="732"/>
                      <a:pt x="9236" y="904"/>
                    </a:cubicBezTo>
                    <a:lnTo>
                      <a:pt x="9303" y="1817"/>
                    </a:lnTo>
                    <a:cubicBezTo>
                      <a:pt x="9112" y="1889"/>
                      <a:pt x="8924" y="1966"/>
                      <a:pt x="8737" y="2043"/>
                    </a:cubicBezTo>
                    <a:lnTo>
                      <a:pt x="8155" y="1332"/>
                    </a:lnTo>
                    <a:cubicBezTo>
                      <a:pt x="8100" y="1264"/>
                      <a:pt x="8028" y="1235"/>
                      <a:pt x="7957" y="1235"/>
                    </a:cubicBezTo>
                    <a:cubicBezTo>
                      <a:pt x="7805" y="1235"/>
                      <a:pt x="7658" y="1369"/>
                      <a:pt x="7694" y="1553"/>
                    </a:cubicBezTo>
                    <a:lnTo>
                      <a:pt x="7872" y="2456"/>
                    </a:lnTo>
                    <a:cubicBezTo>
                      <a:pt x="7694" y="2547"/>
                      <a:pt x="7515" y="2643"/>
                      <a:pt x="7338" y="2749"/>
                    </a:cubicBezTo>
                    <a:lnTo>
                      <a:pt x="6670" y="2110"/>
                    </a:lnTo>
                    <a:cubicBezTo>
                      <a:pt x="6616" y="2059"/>
                      <a:pt x="6553" y="2037"/>
                      <a:pt x="6492" y="2037"/>
                    </a:cubicBezTo>
                    <a:cubicBezTo>
                      <a:pt x="6330" y="2037"/>
                      <a:pt x="6179" y="2195"/>
                      <a:pt x="6242" y="2384"/>
                    </a:cubicBezTo>
                    <a:lnTo>
                      <a:pt x="6530" y="3259"/>
                    </a:lnTo>
                    <a:cubicBezTo>
                      <a:pt x="6362" y="3374"/>
                      <a:pt x="6199" y="3494"/>
                      <a:pt x="6040" y="3619"/>
                    </a:cubicBezTo>
                    <a:lnTo>
                      <a:pt x="5301" y="3071"/>
                    </a:lnTo>
                    <a:cubicBezTo>
                      <a:pt x="5251" y="3034"/>
                      <a:pt x="5197" y="3018"/>
                      <a:pt x="5145" y="3018"/>
                    </a:cubicBezTo>
                    <a:cubicBezTo>
                      <a:pt x="4968" y="3018"/>
                      <a:pt x="4814" y="3205"/>
                      <a:pt x="4906" y="3398"/>
                    </a:cubicBezTo>
                    <a:lnTo>
                      <a:pt x="5301" y="4229"/>
                    </a:lnTo>
                    <a:cubicBezTo>
                      <a:pt x="5151" y="4364"/>
                      <a:pt x="5002" y="4503"/>
                      <a:pt x="4858" y="4643"/>
                    </a:cubicBezTo>
                    <a:lnTo>
                      <a:pt x="4055" y="4195"/>
                    </a:lnTo>
                    <a:cubicBezTo>
                      <a:pt x="4011" y="4171"/>
                      <a:pt x="3967" y="4160"/>
                      <a:pt x="3924" y="4160"/>
                    </a:cubicBezTo>
                    <a:cubicBezTo>
                      <a:pt x="3734" y="4160"/>
                      <a:pt x="3583" y="4377"/>
                      <a:pt x="3705" y="4566"/>
                    </a:cubicBezTo>
                    <a:lnTo>
                      <a:pt x="4205" y="5344"/>
                    </a:lnTo>
                    <a:cubicBezTo>
                      <a:pt x="4070" y="5493"/>
                      <a:pt x="3946" y="5652"/>
                      <a:pt x="3820" y="5810"/>
                    </a:cubicBezTo>
                    <a:lnTo>
                      <a:pt x="2965" y="5464"/>
                    </a:lnTo>
                    <a:cubicBezTo>
                      <a:pt x="2930" y="5450"/>
                      <a:pt x="2895" y="5443"/>
                      <a:pt x="2861" y="5443"/>
                    </a:cubicBezTo>
                    <a:cubicBezTo>
                      <a:pt x="2655" y="5443"/>
                      <a:pt x="2509" y="5696"/>
                      <a:pt x="2662" y="5878"/>
                    </a:cubicBezTo>
                    <a:lnTo>
                      <a:pt x="3254" y="6579"/>
                    </a:lnTo>
                    <a:cubicBezTo>
                      <a:pt x="3138" y="6752"/>
                      <a:pt x="3032" y="6921"/>
                      <a:pt x="2926" y="7094"/>
                    </a:cubicBezTo>
                    <a:lnTo>
                      <a:pt x="2037" y="6863"/>
                    </a:lnTo>
                    <a:cubicBezTo>
                      <a:pt x="2011" y="6856"/>
                      <a:pt x="1987" y="6853"/>
                      <a:pt x="1963" y="6853"/>
                    </a:cubicBezTo>
                    <a:cubicBezTo>
                      <a:pt x="1741" y="6853"/>
                      <a:pt x="1610" y="7141"/>
                      <a:pt x="1792" y="7310"/>
                    </a:cubicBezTo>
                    <a:lnTo>
                      <a:pt x="2465" y="7935"/>
                    </a:lnTo>
                    <a:cubicBezTo>
                      <a:pt x="2374" y="8117"/>
                      <a:pt x="2287" y="8300"/>
                      <a:pt x="2205" y="8483"/>
                    </a:cubicBezTo>
                    <a:lnTo>
                      <a:pt x="1298" y="8363"/>
                    </a:lnTo>
                    <a:cubicBezTo>
                      <a:pt x="1285" y="8361"/>
                      <a:pt x="1273" y="8360"/>
                      <a:pt x="1261" y="8360"/>
                    </a:cubicBezTo>
                    <a:cubicBezTo>
                      <a:pt x="1011" y="8360"/>
                      <a:pt x="894" y="8687"/>
                      <a:pt x="1110" y="8838"/>
                    </a:cubicBezTo>
                    <a:lnTo>
                      <a:pt x="1855" y="9372"/>
                    </a:lnTo>
                    <a:cubicBezTo>
                      <a:pt x="1788" y="9563"/>
                      <a:pt x="1725" y="9756"/>
                      <a:pt x="1668" y="9953"/>
                    </a:cubicBezTo>
                    <a:lnTo>
                      <a:pt x="750" y="9948"/>
                    </a:lnTo>
                    <a:cubicBezTo>
                      <a:pt x="748" y="9948"/>
                      <a:pt x="746" y="9948"/>
                      <a:pt x="745" y="9948"/>
                    </a:cubicBezTo>
                    <a:cubicBezTo>
                      <a:pt x="474" y="9948"/>
                      <a:pt x="381" y="10309"/>
                      <a:pt x="619" y="10443"/>
                    </a:cubicBezTo>
                    <a:lnTo>
                      <a:pt x="1427" y="10880"/>
                    </a:lnTo>
                    <a:cubicBezTo>
                      <a:pt x="1389" y="11078"/>
                      <a:pt x="1351" y="11275"/>
                      <a:pt x="1316" y="11477"/>
                    </a:cubicBezTo>
                    <a:lnTo>
                      <a:pt x="404" y="11587"/>
                    </a:lnTo>
                    <a:cubicBezTo>
                      <a:pt x="129" y="11616"/>
                      <a:pt x="82" y="11996"/>
                      <a:pt x="336" y="12091"/>
                    </a:cubicBezTo>
                    <a:lnTo>
                      <a:pt x="1196" y="12428"/>
                    </a:lnTo>
                    <a:cubicBezTo>
                      <a:pt x="1182" y="12625"/>
                      <a:pt x="1167" y="12827"/>
                      <a:pt x="1158" y="13034"/>
                    </a:cubicBezTo>
                    <a:lnTo>
                      <a:pt x="264" y="13254"/>
                    </a:lnTo>
                    <a:cubicBezTo>
                      <a:pt x="0" y="13322"/>
                      <a:pt x="0" y="13701"/>
                      <a:pt x="264" y="13768"/>
                    </a:cubicBezTo>
                    <a:lnTo>
                      <a:pt x="1158" y="13990"/>
                    </a:lnTo>
                    <a:cubicBezTo>
                      <a:pt x="1167" y="14192"/>
                      <a:pt x="1182" y="14393"/>
                      <a:pt x="1196" y="14595"/>
                    </a:cubicBezTo>
                    <a:lnTo>
                      <a:pt x="336" y="14926"/>
                    </a:lnTo>
                    <a:cubicBezTo>
                      <a:pt x="82" y="15028"/>
                      <a:pt x="129" y="15403"/>
                      <a:pt x="404" y="15436"/>
                    </a:cubicBezTo>
                    <a:lnTo>
                      <a:pt x="1316" y="15547"/>
                    </a:lnTo>
                    <a:cubicBezTo>
                      <a:pt x="1351" y="15744"/>
                      <a:pt x="1389" y="15946"/>
                      <a:pt x="1427" y="16143"/>
                    </a:cubicBezTo>
                    <a:lnTo>
                      <a:pt x="619" y="16580"/>
                    </a:lnTo>
                    <a:cubicBezTo>
                      <a:pt x="379" y="16709"/>
                      <a:pt x="475" y="17075"/>
                      <a:pt x="750" y="17075"/>
                    </a:cubicBezTo>
                    <a:lnTo>
                      <a:pt x="1668" y="17070"/>
                    </a:lnTo>
                    <a:cubicBezTo>
                      <a:pt x="1725" y="17262"/>
                      <a:pt x="1788" y="17455"/>
                      <a:pt x="1855" y="17647"/>
                    </a:cubicBezTo>
                    <a:lnTo>
                      <a:pt x="1110" y="18180"/>
                    </a:lnTo>
                    <a:cubicBezTo>
                      <a:pt x="895" y="18335"/>
                      <a:pt x="1010" y="18659"/>
                      <a:pt x="1257" y="18659"/>
                    </a:cubicBezTo>
                    <a:cubicBezTo>
                      <a:pt x="1270" y="18659"/>
                      <a:pt x="1284" y="18658"/>
                      <a:pt x="1298" y="18656"/>
                    </a:cubicBezTo>
                    <a:lnTo>
                      <a:pt x="2205" y="18536"/>
                    </a:lnTo>
                    <a:cubicBezTo>
                      <a:pt x="2287" y="18723"/>
                      <a:pt x="2374" y="18905"/>
                      <a:pt x="2465" y="19089"/>
                    </a:cubicBezTo>
                    <a:lnTo>
                      <a:pt x="1792" y="19713"/>
                    </a:lnTo>
                    <a:cubicBezTo>
                      <a:pt x="1609" y="19879"/>
                      <a:pt x="1742" y="20170"/>
                      <a:pt x="1965" y="20170"/>
                    </a:cubicBezTo>
                    <a:cubicBezTo>
                      <a:pt x="1988" y="20170"/>
                      <a:pt x="2012" y="20167"/>
                      <a:pt x="2037" y="20160"/>
                    </a:cubicBezTo>
                    <a:lnTo>
                      <a:pt x="2926" y="19925"/>
                    </a:lnTo>
                    <a:cubicBezTo>
                      <a:pt x="3032" y="20098"/>
                      <a:pt x="3138" y="20271"/>
                      <a:pt x="3254" y="20439"/>
                    </a:cubicBezTo>
                    <a:lnTo>
                      <a:pt x="2662" y="21145"/>
                    </a:lnTo>
                    <a:cubicBezTo>
                      <a:pt x="2508" y="21324"/>
                      <a:pt x="2657" y="21578"/>
                      <a:pt x="2864" y="21578"/>
                    </a:cubicBezTo>
                    <a:cubicBezTo>
                      <a:pt x="2897" y="21578"/>
                      <a:pt x="2931" y="21572"/>
                      <a:pt x="2965" y="21558"/>
                    </a:cubicBezTo>
                    <a:lnTo>
                      <a:pt x="3820" y="21212"/>
                    </a:lnTo>
                    <a:cubicBezTo>
                      <a:pt x="3946" y="21371"/>
                      <a:pt x="4070" y="21525"/>
                      <a:pt x="4205" y="21679"/>
                    </a:cubicBezTo>
                    <a:lnTo>
                      <a:pt x="3705" y="22452"/>
                    </a:lnTo>
                    <a:cubicBezTo>
                      <a:pt x="3583" y="22641"/>
                      <a:pt x="3735" y="22862"/>
                      <a:pt x="3925" y="22862"/>
                    </a:cubicBezTo>
                    <a:cubicBezTo>
                      <a:pt x="3968" y="22862"/>
                      <a:pt x="4012" y="22851"/>
                      <a:pt x="4055" y="22827"/>
                    </a:cubicBezTo>
                    <a:lnTo>
                      <a:pt x="4858" y="22376"/>
                    </a:lnTo>
                    <a:cubicBezTo>
                      <a:pt x="5002" y="22520"/>
                      <a:pt x="5151" y="22660"/>
                      <a:pt x="5301" y="22793"/>
                    </a:cubicBezTo>
                    <a:lnTo>
                      <a:pt x="4906" y="23625"/>
                    </a:lnTo>
                    <a:cubicBezTo>
                      <a:pt x="4814" y="23815"/>
                      <a:pt x="4968" y="24005"/>
                      <a:pt x="5145" y="24005"/>
                    </a:cubicBezTo>
                    <a:cubicBezTo>
                      <a:pt x="5197" y="24005"/>
                      <a:pt x="5251" y="23988"/>
                      <a:pt x="5301" y="23951"/>
                    </a:cubicBezTo>
                    <a:lnTo>
                      <a:pt x="6040" y="23404"/>
                    </a:lnTo>
                    <a:cubicBezTo>
                      <a:pt x="6199" y="23525"/>
                      <a:pt x="6362" y="23645"/>
                      <a:pt x="6530" y="23760"/>
                    </a:cubicBezTo>
                    <a:lnTo>
                      <a:pt x="6242" y="24634"/>
                    </a:lnTo>
                    <a:cubicBezTo>
                      <a:pt x="6179" y="24823"/>
                      <a:pt x="6330" y="24984"/>
                      <a:pt x="6492" y="24984"/>
                    </a:cubicBezTo>
                    <a:cubicBezTo>
                      <a:pt x="6553" y="24984"/>
                      <a:pt x="6616" y="24961"/>
                      <a:pt x="6670" y="24909"/>
                    </a:cubicBezTo>
                    <a:lnTo>
                      <a:pt x="7338" y="24274"/>
                    </a:lnTo>
                    <a:cubicBezTo>
                      <a:pt x="7515" y="24375"/>
                      <a:pt x="7694" y="24476"/>
                      <a:pt x="7872" y="24567"/>
                    </a:cubicBezTo>
                    <a:lnTo>
                      <a:pt x="7694" y="25470"/>
                    </a:lnTo>
                    <a:cubicBezTo>
                      <a:pt x="7658" y="25653"/>
                      <a:pt x="7804" y="25785"/>
                      <a:pt x="7955" y="25785"/>
                    </a:cubicBezTo>
                    <a:cubicBezTo>
                      <a:pt x="8027" y="25785"/>
                      <a:pt x="8100" y="25755"/>
                      <a:pt x="8155" y="25687"/>
                    </a:cubicBezTo>
                    <a:lnTo>
                      <a:pt x="8737" y="24976"/>
                    </a:lnTo>
                    <a:cubicBezTo>
                      <a:pt x="8924" y="25057"/>
                      <a:pt x="9112" y="25134"/>
                      <a:pt x="9303" y="25202"/>
                    </a:cubicBezTo>
                    <a:lnTo>
                      <a:pt x="9236" y="26114"/>
                    </a:lnTo>
                    <a:cubicBezTo>
                      <a:pt x="9224" y="26287"/>
                      <a:pt x="9363" y="26399"/>
                      <a:pt x="9504" y="26399"/>
                    </a:cubicBezTo>
                    <a:cubicBezTo>
                      <a:pt x="9587" y="26399"/>
                      <a:pt x="9671" y="26360"/>
                      <a:pt x="9726" y="26273"/>
                    </a:cubicBezTo>
                    <a:lnTo>
                      <a:pt x="10212" y="25495"/>
                    </a:lnTo>
                    <a:cubicBezTo>
                      <a:pt x="10409" y="25548"/>
                      <a:pt x="10601" y="25601"/>
                      <a:pt x="10802" y="25643"/>
                    </a:cubicBezTo>
                    <a:lnTo>
                      <a:pt x="10851" y="26561"/>
                    </a:lnTo>
                    <a:cubicBezTo>
                      <a:pt x="10859" y="26722"/>
                      <a:pt x="10987" y="26812"/>
                      <a:pt x="11116" y="26812"/>
                    </a:cubicBezTo>
                    <a:cubicBezTo>
                      <a:pt x="11211" y="26812"/>
                      <a:pt x="11307" y="26763"/>
                      <a:pt x="11356" y="26657"/>
                    </a:cubicBezTo>
                    <a:lnTo>
                      <a:pt x="11740" y="25826"/>
                    </a:lnTo>
                    <a:cubicBezTo>
                      <a:pt x="11942" y="25854"/>
                      <a:pt x="12144" y="25883"/>
                      <a:pt x="12346" y="25903"/>
                    </a:cubicBezTo>
                    <a:lnTo>
                      <a:pt x="12509" y="26806"/>
                    </a:lnTo>
                    <a:cubicBezTo>
                      <a:pt x="12537" y="26948"/>
                      <a:pt x="12653" y="27022"/>
                      <a:pt x="12769" y="27022"/>
                    </a:cubicBezTo>
                    <a:cubicBezTo>
                      <a:pt x="12874" y="27022"/>
                      <a:pt x="12979" y="26961"/>
                      <a:pt x="13018" y="26835"/>
                    </a:cubicBezTo>
                    <a:lnTo>
                      <a:pt x="13302" y="25956"/>
                    </a:lnTo>
                    <a:cubicBezTo>
                      <a:pt x="13403" y="25961"/>
                      <a:pt x="13499" y="25965"/>
                      <a:pt x="13605" y="25965"/>
                    </a:cubicBezTo>
                    <a:cubicBezTo>
                      <a:pt x="13705" y="25965"/>
                      <a:pt x="13807" y="25961"/>
                      <a:pt x="13907" y="25956"/>
                    </a:cubicBezTo>
                    <a:lnTo>
                      <a:pt x="14186" y="26835"/>
                    </a:lnTo>
                    <a:cubicBezTo>
                      <a:pt x="14225" y="26961"/>
                      <a:pt x="14331" y="27022"/>
                      <a:pt x="14437" y="27022"/>
                    </a:cubicBezTo>
                    <a:cubicBezTo>
                      <a:pt x="14554" y="27022"/>
                      <a:pt x="14670" y="26948"/>
                      <a:pt x="14695" y="26806"/>
                    </a:cubicBezTo>
                    <a:lnTo>
                      <a:pt x="14863" y="25903"/>
                    </a:lnTo>
                    <a:cubicBezTo>
                      <a:pt x="15065" y="25883"/>
                      <a:pt x="15267" y="25854"/>
                      <a:pt x="15464" y="25826"/>
                    </a:cubicBezTo>
                    <a:lnTo>
                      <a:pt x="15848" y="26657"/>
                    </a:lnTo>
                    <a:cubicBezTo>
                      <a:pt x="15897" y="26763"/>
                      <a:pt x="15993" y="26812"/>
                      <a:pt x="16088" y="26812"/>
                    </a:cubicBezTo>
                    <a:cubicBezTo>
                      <a:pt x="16217" y="26812"/>
                      <a:pt x="16345" y="26722"/>
                      <a:pt x="16354" y="26561"/>
                    </a:cubicBezTo>
                    <a:lnTo>
                      <a:pt x="16407" y="25643"/>
                    </a:lnTo>
                    <a:cubicBezTo>
                      <a:pt x="16604" y="25601"/>
                      <a:pt x="16800" y="25548"/>
                      <a:pt x="16992" y="25495"/>
                    </a:cubicBezTo>
                    <a:lnTo>
                      <a:pt x="17483" y="26273"/>
                    </a:lnTo>
                    <a:cubicBezTo>
                      <a:pt x="17536" y="26360"/>
                      <a:pt x="17619" y="26399"/>
                      <a:pt x="17701" y="26399"/>
                    </a:cubicBezTo>
                    <a:cubicBezTo>
                      <a:pt x="17842" y="26399"/>
                      <a:pt x="17981" y="26287"/>
                      <a:pt x="17968" y="26114"/>
                    </a:cubicBezTo>
                    <a:lnTo>
                      <a:pt x="17906" y="25202"/>
                    </a:lnTo>
                    <a:cubicBezTo>
                      <a:pt x="18093" y="25134"/>
                      <a:pt x="18285" y="25057"/>
                      <a:pt x="18472" y="24976"/>
                    </a:cubicBezTo>
                    <a:lnTo>
                      <a:pt x="19049" y="25687"/>
                    </a:lnTo>
                    <a:cubicBezTo>
                      <a:pt x="19105" y="25755"/>
                      <a:pt x="19178" y="25785"/>
                      <a:pt x="19250" y="25785"/>
                    </a:cubicBezTo>
                    <a:cubicBezTo>
                      <a:pt x="19403" y="25785"/>
                      <a:pt x="19549" y="25653"/>
                      <a:pt x="19510" y="25470"/>
                    </a:cubicBezTo>
                    <a:lnTo>
                      <a:pt x="19333" y="24567"/>
                    </a:lnTo>
                    <a:cubicBezTo>
                      <a:pt x="19516" y="24476"/>
                      <a:pt x="19694" y="24375"/>
                      <a:pt x="19867" y="24274"/>
                    </a:cubicBezTo>
                    <a:lnTo>
                      <a:pt x="20534" y="24909"/>
                    </a:lnTo>
                    <a:cubicBezTo>
                      <a:pt x="20588" y="24961"/>
                      <a:pt x="20651" y="24984"/>
                      <a:pt x="20713" y="24984"/>
                    </a:cubicBezTo>
                    <a:cubicBezTo>
                      <a:pt x="20877" y="24984"/>
                      <a:pt x="21030" y="24823"/>
                      <a:pt x="20967" y="24634"/>
                    </a:cubicBezTo>
                    <a:lnTo>
                      <a:pt x="20674" y="23760"/>
                    </a:lnTo>
                    <a:cubicBezTo>
                      <a:pt x="20842" y="23645"/>
                      <a:pt x="21005" y="23525"/>
                      <a:pt x="21164" y="23404"/>
                    </a:cubicBezTo>
                    <a:lnTo>
                      <a:pt x="21909" y="23951"/>
                    </a:lnTo>
                    <a:cubicBezTo>
                      <a:pt x="21959" y="23988"/>
                      <a:pt x="22012" y="24005"/>
                      <a:pt x="22064" y="24005"/>
                    </a:cubicBezTo>
                    <a:cubicBezTo>
                      <a:pt x="22239" y="24005"/>
                      <a:pt x="22392" y="23815"/>
                      <a:pt x="22303" y="23625"/>
                    </a:cubicBezTo>
                    <a:lnTo>
                      <a:pt x="21904" y="22793"/>
                    </a:lnTo>
                    <a:cubicBezTo>
                      <a:pt x="22053" y="22660"/>
                      <a:pt x="22202" y="22520"/>
                      <a:pt x="22346" y="22376"/>
                    </a:cubicBezTo>
                    <a:lnTo>
                      <a:pt x="23149" y="22827"/>
                    </a:lnTo>
                    <a:cubicBezTo>
                      <a:pt x="23193" y="22851"/>
                      <a:pt x="23237" y="22862"/>
                      <a:pt x="23279" y="22862"/>
                    </a:cubicBezTo>
                    <a:cubicBezTo>
                      <a:pt x="23470" y="22862"/>
                      <a:pt x="23622" y="22641"/>
                      <a:pt x="23500" y="22452"/>
                    </a:cubicBezTo>
                    <a:lnTo>
                      <a:pt x="22999" y="21679"/>
                    </a:lnTo>
                    <a:cubicBezTo>
                      <a:pt x="23134" y="21525"/>
                      <a:pt x="23264" y="21371"/>
                      <a:pt x="23389" y="21212"/>
                    </a:cubicBezTo>
                    <a:lnTo>
                      <a:pt x="24245" y="21558"/>
                    </a:lnTo>
                    <a:cubicBezTo>
                      <a:pt x="24279" y="21572"/>
                      <a:pt x="24313" y="21578"/>
                      <a:pt x="24345" y="21578"/>
                    </a:cubicBezTo>
                    <a:cubicBezTo>
                      <a:pt x="24551" y="21578"/>
                      <a:pt x="24696" y="21324"/>
                      <a:pt x="24542" y="21145"/>
                    </a:cubicBezTo>
                    <a:lnTo>
                      <a:pt x="23951" y="20439"/>
                    </a:lnTo>
                    <a:cubicBezTo>
                      <a:pt x="24066" y="20271"/>
                      <a:pt x="24172" y="20098"/>
                      <a:pt x="24278" y="19925"/>
                    </a:cubicBezTo>
                    <a:lnTo>
                      <a:pt x="25168" y="20160"/>
                    </a:lnTo>
                    <a:cubicBezTo>
                      <a:pt x="25192" y="20167"/>
                      <a:pt x="25216" y="20170"/>
                      <a:pt x="25239" y="20170"/>
                    </a:cubicBezTo>
                    <a:cubicBezTo>
                      <a:pt x="25462" y="20170"/>
                      <a:pt x="25595" y="19879"/>
                      <a:pt x="25412" y="19713"/>
                    </a:cubicBezTo>
                    <a:lnTo>
                      <a:pt x="24740" y="19089"/>
                    </a:lnTo>
                    <a:cubicBezTo>
                      <a:pt x="24831" y="18905"/>
                      <a:pt x="24917" y="18723"/>
                      <a:pt x="24999" y="18536"/>
                    </a:cubicBezTo>
                    <a:lnTo>
                      <a:pt x="25911" y="18656"/>
                    </a:lnTo>
                    <a:cubicBezTo>
                      <a:pt x="25925" y="18658"/>
                      <a:pt x="25939" y="18659"/>
                      <a:pt x="25952" y="18659"/>
                    </a:cubicBezTo>
                    <a:cubicBezTo>
                      <a:pt x="26195" y="18659"/>
                      <a:pt x="26310" y="18335"/>
                      <a:pt x="26099" y="18180"/>
                    </a:cubicBezTo>
                    <a:lnTo>
                      <a:pt x="25350" y="17647"/>
                    </a:lnTo>
                    <a:cubicBezTo>
                      <a:pt x="25417" y="17455"/>
                      <a:pt x="25479" y="17262"/>
                      <a:pt x="25537" y="17070"/>
                    </a:cubicBezTo>
                    <a:lnTo>
                      <a:pt x="26459" y="17075"/>
                    </a:lnTo>
                    <a:cubicBezTo>
                      <a:pt x="26734" y="17075"/>
                      <a:pt x="26825" y="16709"/>
                      <a:pt x="26585" y="16580"/>
                    </a:cubicBezTo>
                    <a:lnTo>
                      <a:pt x="25778" y="16143"/>
                    </a:lnTo>
                    <a:cubicBezTo>
                      <a:pt x="25820" y="15946"/>
                      <a:pt x="25854" y="15744"/>
                      <a:pt x="25888" y="15547"/>
                    </a:cubicBezTo>
                    <a:lnTo>
                      <a:pt x="26801" y="15436"/>
                    </a:lnTo>
                    <a:cubicBezTo>
                      <a:pt x="27075" y="15403"/>
                      <a:pt x="27122" y="15028"/>
                      <a:pt x="26869" y="14926"/>
                    </a:cubicBezTo>
                    <a:lnTo>
                      <a:pt x="26008" y="14595"/>
                    </a:lnTo>
                    <a:cubicBezTo>
                      <a:pt x="26027" y="14393"/>
                      <a:pt x="26037" y="14192"/>
                      <a:pt x="26046" y="13990"/>
                    </a:cubicBezTo>
                    <a:lnTo>
                      <a:pt x="26940" y="13768"/>
                    </a:lnTo>
                    <a:cubicBezTo>
                      <a:pt x="27204" y="13701"/>
                      <a:pt x="27204" y="13322"/>
                      <a:pt x="26940" y="13254"/>
                    </a:cubicBezTo>
                    <a:lnTo>
                      <a:pt x="26046" y="13034"/>
                    </a:lnTo>
                    <a:cubicBezTo>
                      <a:pt x="26037" y="12827"/>
                      <a:pt x="26027" y="12625"/>
                      <a:pt x="26008" y="12428"/>
                    </a:cubicBezTo>
                    <a:lnTo>
                      <a:pt x="26869" y="12091"/>
                    </a:lnTo>
                    <a:cubicBezTo>
                      <a:pt x="27122" y="11996"/>
                      <a:pt x="27075" y="11616"/>
                      <a:pt x="26801" y="11587"/>
                    </a:cubicBezTo>
                    <a:lnTo>
                      <a:pt x="25888" y="11477"/>
                    </a:lnTo>
                    <a:cubicBezTo>
                      <a:pt x="25854" y="11275"/>
                      <a:pt x="25820" y="11078"/>
                      <a:pt x="25778" y="10880"/>
                    </a:cubicBezTo>
                    <a:lnTo>
                      <a:pt x="26585" y="10443"/>
                    </a:lnTo>
                    <a:cubicBezTo>
                      <a:pt x="26823" y="10309"/>
                      <a:pt x="26735" y="9948"/>
                      <a:pt x="26464" y="9948"/>
                    </a:cubicBezTo>
                    <a:cubicBezTo>
                      <a:pt x="26463" y="9948"/>
                      <a:pt x="26461" y="9948"/>
                      <a:pt x="26459" y="9948"/>
                    </a:cubicBezTo>
                    <a:lnTo>
                      <a:pt x="25537" y="9953"/>
                    </a:lnTo>
                    <a:cubicBezTo>
                      <a:pt x="25479" y="9756"/>
                      <a:pt x="25417" y="9563"/>
                      <a:pt x="25350" y="9372"/>
                    </a:cubicBezTo>
                    <a:lnTo>
                      <a:pt x="26099" y="8838"/>
                    </a:lnTo>
                    <a:cubicBezTo>
                      <a:pt x="26311" y="8687"/>
                      <a:pt x="26193" y="8360"/>
                      <a:pt x="25947" y="8360"/>
                    </a:cubicBezTo>
                    <a:cubicBezTo>
                      <a:pt x="25935" y="8360"/>
                      <a:pt x="25924" y="8361"/>
                      <a:pt x="25911" y="8363"/>
                    </a:cubicBezTo>
                    <a:lnTo>
                      <a:pt x="24999" y="8483"/>
                    </a:lnTo>
                    <a:cubicBezTo>
                      <a:pt x="24917" y="8300"/>
                      <a:pt x="24831" y="8117"/>
                      <a:pt x="24740" y="7935"/>
                    </a:cubicBezTo>
                    <a:lnTo>
                      <a:pt x="25412" y="7310"/>
                    </a:lnTo>
                    <a:cubicBezTo>
                      <a:pt x="25594" y="7141"/>
                      <a:pt x="25463" y="6853"/>
                      <a:pt x="25241" y="6853"/>
                    </a:cubicBezTo>
                    <a:cubicBezTo>
                      <a:pt x="25217" y="6853"/>
                      <a:pt x="25193" y="6856"/>
                      <a:pt x="25168" y="6863"/>
                    </a:cubicBezTo>
                    <a:lnTo>
                      <a:pt x="24278" y="7094"/>
                    </a:lnTo>
                    <a:cubicBezTo>
                      <a:pt x="24172" y="6921"/>
                      <a:pt x="24066" y="6752"/>
                      <a:pt x="23951" y="6579"/>
                    </a:cubicBezTo>
                    <a:lnTo>
                      <a:pt x="24542" y="5878"/>
                    </a:lnTo>
                    <a:cubicBezTo>
                      <a:pt x="24695" y="5696"/>
                      <a:pt x="24553" y="5443"/>
                      <a:pt x="24348" y="5443"/>
                    </a:cubicBezTo>
                    <a:cubicBezTo>
                      <a:pt x="24315" y="5443"/>
                      <a:pt x="24280" y="5450"/>
                      <a:pt x="24245" y="5464"/>
                    </a:cubicBezTo>
                    <a:lnTo>
                      <a:pt x="23389" y="5810"/>
                    </a:lnTo>
                    <a:cubicBezTo>
                      <a:pt x="23264" y="5652"/>
                      <a:pt x="23134" y="5493"/>
                      <a:pt x="22999" y="5344"/>
                    </a:cubicBezTo>
                    <a:lnTo>
                      <a:pt x="23500" y="4566"/>
                    </a:lnTo>
                    <a:cubicBezTo>
                      <a:pt x="23621" y="4377"/>
                      <a:pt x="23470" y="4160"/>
                      <a:pt x="23280" y="4160"/>
                    </a:cubicBezTo>
                    <a:cubicBezTo>
                      <a:pt x="23237" y="4160"/>
                      <a:pt x="23193" y="4171"/>
                      <a:pt x="23149" y="4195"/>
                    </a:cubicBezTo>
                    <a:lnTo>
                      <a:pt x="22346" y="4643"/>
                    </a:lnTo>
                    <a:cubicBezTo>
                      <a:pt x="22202" y="4503"/>
                      <a:pt x="22053" y="4364"/>
                      <a:pt x="21904" y="4229"/>
                    </a:cubicBezTo>
                    <a:lnTo>
                      <a:pt x="22303" y="3398"/>
                    </a:lnTo>
                    <a:cubicBezTo>
                      <a:pt x="22392" y="3205"/>
                      <a:pt x="22240" y="3018"/>
                      <a:pt x="22064" y="3018"/>
                    </a:cubicBezTo>
                    <a:cubicBezTo>
                      <a:pt x="22013" y="3018"/>
                      <a:pt x="21959" y="3034"/>
                      <a:pt x="21909" y="3071"/>
                    </a:cubicBezTo>
                    <a:lnTo>
                      <a:pt x="21164" y="3619"/>
                    </a:lnTo>
                    <a:cubicBezTo>
                      <a:pt x="21005" y="3494"/>
                      <a:pt x="20842" y="3374"/>
                      <a:pt x="20674" y="3259"/>
                    </a:cubicBezTo>
                    <a:lnTo>
                      <a:pt x="20967" y="2384"/>
                    </a:lnTo>
                    <a:cubicBezTo>
                      <a:pt x="21030" y="2195"/>
                      <a:pt x="20877" y="2037"/>
                      <a:pt x="20713" y="2037"/>
                    </a:cubicBezTo>
                    <a:cubicBezTo>
                      <a:pt x="20651" y="2037"/>
                      <a:pt x="20588" y="2059"/>
                      <a:pt x="20534" y="2110"/>
                    </a:cubicBezTo>
                    <a:lnTo>
                      <a:pt x="19867" y="2749"/>
                    </a:lnTo>
                    <a:cubicBezTo>
                      <a:pt x="19694" y="2643"/>
                      <a:pt x="19516" y="2547"/>
                      <a:pt x="19333" y="2456"/>
                    </a:cubicBezTo>
                    <a:lnTo>
                      <a:pt x="19510" y="1553"/>
                    </a:lnTo>
                    <a:cubicBezTo>
                      <a:pt x="19550" y="1369"/>
                      <a:pt x="19401" y="1235"/>
                      <a:pt x="19248" y="1235"/>
                    </a:cubicBezTo>
                    <a:cubicBezTo>
                      <a:pt x="19177" y="1235"/>
                      <a:pt x="19104" y="1264"/>
                      <a:pt x="19049" y="1332"/>
                    </a:cubicBezTo>
                    <a:lnTo>
                      <a:pt x="18472" y="2043"/>
                    </a:lnTo>
                    <a:cubicBezTo>
                      <a:pt x="18285" y="1966"/>
                      <a:pt x="18093" y="1889"/>
                      <a:pt x="17906" y="1817"/>
                    </a:cubicBezTo>
                    <a:lnTo>
                      <a:pt x="17968" y="904"/>
                    </a:lnTo>
                    <a:cubicBezTo>
                      <a:pt x="17981" y="732"/>
                      <a:pt x="17842" y="622"/>
                      <a:pt x="17702" y="622"/>
                    </a:cubicBezTo>
                    <a:cubicBezTo>
                      <a:pt x="17619" y="622"/>
                      <a:pt x="17536" y="660"/>
                      <a:pt x="17483" y="746"/>
                    </a:cubicBezTo>
                    <a:lnTo>
                      <a:pt x="16992" y="1529"/>
                    </a:lnTo>
                    <a:cubicBezTo>
                      <a:pt x="16800" y="1471"/>
                      <a:pt x="16604" y="1423"/>
                      <a:pt x="16407" y="1374"/>
                    </a:cubicBezTo>
                    <a:lnTo>
                      <a:pt x="16354" y="457"/>
                    </a:lnTo>
                    <a:cubicBezTo>
                      <a:pt x="16345" y="298"/>
                      <a:pt x="16216" y="208"/>
                      <a:pt x="16086" y="208"/>
                    </a:cubicBezTo>
                    <a:cubicBezTo>
                      <a:pt x="15991" y="208"/>
                      <a:pt x="15897" y="256"/>
                      <a:pt x="15848" y="361"/>
                    </a:cubicBezTo>
                    <a:lnTo>
                      <a:pt x="15464" y="1197"/>
                    </a:lnTo>
                    <a:cubicBezTo>
                      <a:pt x="15267" y="1163"/>
                      <a:pt x="15065" y="1139"/>
                      <a:pt x="14863" y="1121"/>
                    </a:cubicBezTo>
                    <a:lnTo>
                      <a:pt x="14695" y="216"/>
                    </a:lnTo>
                    <a:cubicBezTo>
                      <a:pt x="14670" y="75"/>
                      <a:pt x="14553" y="1"/>
                      <a:pt x="14435" y="1"/>
                    </a:cubicBezTo>
                    <a:cubicBezTo>
                      <a:pt x="14330" y="1"/>
                      <a:pt x="14225" y="60"/>
                      <a:pt x="14186" y="183"/>
                    </a:cubicBezTo>
                    <a:lnTo>
                      <a:pt x="13907" y="1063"/>
                    </a:lnTo>
                    <a:cubicBezTo>
                      <a:pt x="13807" y="1063"/>
                      <a:pt x="13705" y="1057"/>
                      <a:pt x="13605" y="1057"/>
                    </a:cubicBezTo>
                    <a:cubicBezTo>
                      <a:pt x="13499" y="1057"/>
                      <a:pt x="13403" y="1063"/>
                      <a:pt x="13302" y="1063"/>
                    </a:cubicBezTo>
                    <a:lnTo>
                      <a:pt x="13018" y="183"/>
                    </a:lnTo>
                    <a:cubicBezTo>
                      <a:pt x="12979" y="60"/>
                      <a:pt x="12875" y="1"/>
                      <a:pt x="1277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3" name="Google Shape;2193;ge58da86641_2_316"/>
              <p:cNvSpPr/>
              <p:nvPr/>
            </p:nvSpPr>
            <p:spPr>
              <a:xfrm>
                <a:off x="4709438" y="1879437"/>
                <a:ext cx="476025" cy="128643"/>
              </a:xfrm>
              <a:custGeom>
                <a:rect b="b" l="l" r="r" t="t"/>
                <a:pathLst>
                  <a:path extrusionOk="0" h="5373" w="19882">
                    <a:moveTo>
                      <a:pt x="520" y="0"/>
                    </a:moveTo>
                    <a:lnTo>
                      <a:pt x="520" y="0"/>
                    </a:lnTo>
                    <a:cubicBezTo>
                      <a:pt x="529" y="10"/>
                      <a:pt x="534" y="19"/>
                      <a:pt x="544" y="29"/>
                    </a:cubicBezTo>
                    <a:lnTo>
                      <a:pt x="44" y="802"/>
                    </a:lnTo>
                    <a:cubicBezTo>
                      <a:pt x="15" y="850"/>
                      <a:pt x="1" y="899"/>
                      <a:pt x="1" y="946"/>
                    </a:cubicBezTo>
                    <a:cubicBezTo>
                      <a:pt x="1" y="1090"/>
                      <a:pt x="121" y="1211"/>
                      <a:pt x="265" y="1211"/>
                    </a:cubicBezTo>
                    <a:cubicBezTo>
                      <a:pt x="308" y="1211"/>
                      <a:pt x="352" y="1201"/>
                      <a:pt x="394" y="1177"/>
                    </a:cubicBezTo>
                    <a:lnTo>
                      <a:pt x="1197" y="726"/>
                    </a:lnTo>
                    <a:cubicBezTo>
                      <a:pt x="1341" y="870"/>
                      <a:pt x="1490" y="1010"/>
                      <a:pt x="1640" y="1143"/>
                    </a:cubicBezTo>
                    <a:lnTo>
                      <a:pt x="1245" y="1975"/>
                    </a:lnTo>
                    <a:cubicBezTo>
                      <a:pt x="1226" y="2013"/>
                      <a:pt x="1217" y="2052"/>
                      <a:pt x="1217" y="2090"/>
                    </a:cubicBezTo>
                    <a:cubicBezTo>
                      <a:pt x="1217" y="2234"/>
                      <a:pt x="1341" y="2354"/>
                      <a:pt x="1481" y="2354"/>
                    </a:cubicBezTo>
                    <a:cubicBezTo>
                      <a:pt x="1534" y="2354"/>
                      <a:pt x="1587" y="2336"/>
                      <a:pt x="1640" y="2301"/>
                    </a:cubicBezTo>
                    <a:lnTo>
                      <a:pt x="2379" y="1754"/>
                    </a:lnTo>
                    <a:cubicBezTo>
                      <a:pt x="2538" y="1875"/>
                      <a:pt x="2701" y="1995"/>
                      <a:pt x="2869" y="2110"/>
                    </a:cubicBezTo>
                    <a:lnTo>
                      <a:pt x="2581" y="2984"/>
                    </a:lnTo>
                    <a:cubicBezTo>
                      <a:pt x="2567" y="3013"/>
                      <a:pt x="2567" y="3046"/>
                      <a:pt x="2567" y="3071"/>
                    </a:cubicBezTo>
                    <a:cubicBezTo>
                      <a:pt x="2567" y="3219"/>
                      <a:pt x="2692" y="3335"/>
                      <a:pt x="2831" y="3335"/>
                    </a:cubicBezTo>
                    <a:cubicBezTo>
                      <a:pt x="2894" y="3335"/>
                      <a:pt x="2956" y="3311"/>
                      <a:pt x="3009" y="3259"/>
                    </a:cubicBezTo>
                    <a:lnTo>
                      <a:pt x="3677" y="2624"/>
                    </a:lnTo>
                    <a:cubicBezTo>
                      <a:pt x="3854" y="2725"/>
                      <a:pt x="4033" y="2826"/>
                      <a:pt x="4211" y="2917"/>
                    </a:cubicBezTo>
                    <a:lnTo>
                      <a:pt x="4033" y="3820"/>
                    </a:lnTo>
                    <a:cubicBezTo>
                      <a:pt x="4027" y="3840"/>
                      <a:pt x="4027" y="3858"/>
                      <a:pt x="4027" y="3878"/>
                    </a:cubicBezTo>
                    <a:cubicBezTo>
                      <a:pt x="4027" y="4027"/>
                      <a:pt x="4158" y="4138"/>
                      <a:pt x="4293" y="4138"/>
                    </a:cubicBezTo>
                    <a:cubicBezTo>
                      <a:pt x="4364" y="4138"/>
                      <a:pt x="4441" y="4104"/>
                      <a:pt x="4494" y="4037"/>
                    </a:cubicBezTo>
                    <a:lnTo>
                      <a:pt x="5076" y="3326"/>
                    </a:lnTo>
                    <a:cubicBezTo>
                      <a:pt x="5263" y="3407"/>
                      <a:pt x="5451" y="3484"/>
                      <a:pt x="5642" y="3552"/>
                    </a:cubicBezTo>
                    <a:lnTo>
                      <a:pt x="5575" y="4464"/>
                    </a:lnTo>
                    <a:lnTo>
                      <a:pt x="5575" y="4484"/>
                    </a:lnTo>
                    <a:cubicBezTo>
                      <a:pt x="5575" y="4647"/>
                      <a:pt x="5710" y="4748"/>
                      <a:pt x="5844" y="4748"/>
                    </a:cubicBezTo>
                    <a:cubicBezTo>
                      <a:pt x="5926" y="4748"/>
                      <a:pt x="6008" y="4710"/>
                      <a:pt x="6065" y="4623"/>
                    </a:cubicBezTo>
                    <a:lnTo>
                      <a:pt x="6551" y="3845"/>
                    </a:lnTo>
                    <a:cubicBezTo>
                      <a:pt x="6748" y="3898"/>
                      <a:pt x="6940" y="3951"/>
                      <a:pt x="7141" y="3993"/>
                    </a:cubicBezTo>
                    <a:lnTo>
                      <a:pt x="7190" y="4911"/>
                    </a:lnTo>
                    <a:cubicBezTo>
                      <a:pt x="7199" y="5069"/>
                      <a:pt x="7329" y="5162"/>
                      <a:pt x="7459" y="5162"/>
                    </a:cubicBezTo>
                    <a:cubicBezTo>
                      <a:pt x="7551" y="5162"/>
                      <a:pt x="7647" y="5113"/>
                      <a:pt x="7695" y="5007"/>
                    </a:cubicBezTo>
                    <a:lnTo>
                      <a:pt x="8079" y="4176"/>
                    </a:lnTo>
                    <a:cubicBezTo>
                      <a:pt x="8281" y="4204"/>
                      <a:pt x="8483" y="4233"/>
                      <a:pt x="8685" y="4253"/>
                    </a:cubicBezTo>
                    <a:lnTo>
                      <a:pt x="8848" y="5156"/>
                    </a:lnTo>
                    <a:cubicBezTo>
                      <a:pt x="8877" y="5296"/>
                      <a:pt x="8993" y="5373"/>
                      <a:pt x="9108" y="5373"/>
                    </a:cubicBezTo>
                    <a:cubicBezTo>
                      <a:pt x="9213" y="5373"/>
                      <a:pt x="9319" y="5311"/>
                      <a:pt x="9357" y="5185"/>
                    </a:cubicBezTo>
                    <a:lnTo>
                      <a:pt x="9641" y="4306"/>
                    </a:lnTo>
                    <a:cubicBezTo>
                      <a:pt x="9742" y="4311"/>
                      <a:pt x="9838" y="4315"/>
                      <a:pt x="9944" y="4315"/>
                    </a:cubicBezTo>
                    <a:cubicBezTo>
                      <a:pt x="10044" y="4315"/>
                      <a:pt x="10146" y="4311"/>
                      <a:pt x="10246" y="4306"/>
                    </a:cubicBezTo>
                    <a:lnTo>
                      <a:pt x="10525" y="5185"/>
                    </a:lnTo>
                    <a:cubicBezTo>
                      <a:pt x="10563" y="5311"/>
                      <a:pt x="10670" y="5373"/>
                      <a:pt x="10774" y="5373"/>
                    </a:cubicBezTo>
                    <a:cubicBezTo>
                      <a:pt x="10890" y="5373"/>
                      <a:pt x="11011" y="5296"/>
                      <a:pt x="11034" y="5156"/>
                    </a:cubicBezTo>
                    <a:lnTo>
                      <a:pt x="11202" y="4253"/>
                    </a:lnTo>
                    <a:cubicBezTo>
                      <a:pt x="11404" y="4233"/>
                      <a:pt x="11606" y="4204"/>
                      <a:pt x="11803" y="4176"/>
                    </a:cubicBezTo>
                    <a:lnTo>
                      <a:pt x="12187" y="5007"/>
                    </a:lnTo>
                    <a:cubicBezTo>
                      <a:pt x="12240" y="5113"/>
                      <a:pt x="12332" y="5162"/>
                      <a:pt x="12428" y="5162"/>
                    </a:cubicBezTo>
                    <a:cubicBezTo>
                      <a:pt x="12553" y="5162"/>
                      <a:pt x="12683" y="5069"/>
                      <a:pt x="12693" y="4911"/>
                    </a:cubicBezTo>
                    <a:lnTo>
                      <a:pt x="12746" y="3993"/>
                    </a:lnTo>
                    <a:cubicBezTo>
                      <a:pt x="12943" y="3951"/>
                      <a:pt x="13139" y="3898"/>
                      <a:pt x="13331" y="3845"/>
                    </a:cubicBezTo>
                    <a:lnTo>
                      <a:pt x="13822" y="4623"/>
                    </a:lnTo>
                    <a:cubicBezTo>
                      <a:pt x="13875" y="4710"/>
                      <a:pt x="13957" y="4748"/>
                      <a:pt x="14039" y="4748"/>
                    </a:cubicBezTo>
                    <a:cubicBezTo>
                      <a:pt x="14177" y="4748"/>
                      <a:pt x="14307" y="4647"/>
                      <a:pt x="14307" y="4484"/>
                    </a:cubicBezTo>
                    <a:lnTo>
                      <a:pt x="14307" y="4464"/>
                    </a:lnTo>
                    <a:lnTo>
                      <a:pt x="14245" y="3552"/>
                    </a:lnTo>
                    <a:cubicBezTo>
                      <a:pt x="14432" y="3484"/>
                      <a:pt x="14624" y="3407"/>
                      <a:pt x="14811" y="3326"/>
                    </a:cubicBezTo>
                    <a:lnTo>
                      <a:pt x="15388" y="4037"/>
                    </a:lnTo>
                    <a:cubicBezTo>
                      <a:pt x="15446" y="4104"/>
                      <a:pt x="15518" y="4138"/>
                      <a:pt x="15590" y="4138"/>
                    </a:cubicBezTo>
                    <a:cubicBezTo>
                      <a:pt x="15725" y="4138"/>
                      <a:pt x="15860" y="4027"/>
                      <a:pt x="15860" y="3878"/>
                    </a:cubicBezTo>
                    <a:cubicBezTo>
                      <a:pt x="15860" y="3858"/>
                      <a:pt x="15855" y="3840"/>
                      <a:pt x="15849" y="3820"/>
                    </a:cubicBezTo>
                    <a:lnTo>
                      <a:pt x="15672" y="2917"/>
                    </a:lnTo>
                    <a:cubicBezTo>
                      <a:pt x="15855" y="2826"/>
                      <a:pt x="16033" y="2725"/>
                      <a:pt x="16206" y="2624"/>
                    </a:cubicBezTo>
                    <a:lnTo>
                      <a:pt x="16873" y="3259"/>
                    </a:lnTo>
                    <a:cubicBezTo>
                      <a:pt x="16927" y="3311"/>
                      <a:pt x="16989" y="3335"/>
                      <a:pt x="17051" y="3335"/>
                    </a:cubicBezTo>
                    <a:cubicBezTo>
                      <a:pt x="17191" y="3335"/>
                      <a:pt x="17320" y="3219"/>
                      <a:pt x="17320" y="3071"/>
                    </a:cubicBezTo>
                    <a:cubicBezTo>
                      <a:pt x="17320" y="3046"/>
                      <a:pt x="17315" y="3013"/>
                      <a:pt x="17306" y="2984"/>
                    </a:cubicBezTo>
                    <a:lnTo>
                      <a:pt x="17013" y="2110"/>
                    </a:lnTo>
                    <a:cubicBezTo>
                      <a:pt x="17181" y="1995"/>
                      <a:pt x="17344" y="1875"/>
                      <a:pt x="17503" y="1754"/>
                    </a:cubicBezTo>
                    <a:lnTo>
                      <a:pt x="18248" y="2301"/>
                    </a:lnTo>
                    <a:cubicBezTo>
                      <a:pt x="18296" y="2336"/>
                      <a:pt x="18349" y="2354"/>
                      <a:pt x="18402" y="2354"/>
                    </a:cubicBezTo>
                    <a:cubicBezTo>
                      <a:pt x="18541" y="2354"/>
                      <a:pt x="18666" y="2234"/>
                      <a:pt x="18666" y="2090"/>
                    </a:cubicBezTo>
                    <a:cubicBezTo>
                      <a:pt x="18666" y="2052"/>
                      <a:pt x="18661" y="2013"/>
                      <a:pt x="18642" y="1975"/>
                    </a:cubicBezTo>
                    <a:lnTo>
                      <a:pt x="18243" y="1143"/>
                    </a:lnTo>
                    <a:cubicBezTo>
                      <a:pt x="18392" y="1010"/>
                      <a:pt x="18541" y="870"/>
                      <a:pt x="18685" y="726"/>
                    </a:cubicBezTo>
                    <a:lnTo>
                      <a:pt x="19488" y="1177"/>
                    </a:lnTo>
                    <a:cubicBezTo>
                      <a:pt x="19531" y="1201"/>
                      <a:pt x="19579" y="1211"/>
                      <a:pt x="19617" y="1211"/>
                    </a:cubicBezTo>
                    <a:cubicBezTo>
                      <a:pt x="19761" y="1211"/>
                      <a:pt x="19881" y="1090"/>
                      <a:pt x="19881" y="946"/>
                    </a:cubicBezTo>
                    <a:cubicBezTo>
                      <a:pt x="19881" y="899"/>
                      <a:pt x="19872" y="850"/>
                      <a:pt x="19839" y="802"/>
                    </a:cubicBezTo>
                    <a:lnTo>
                      <a:pt x="19338" y="29"/>
                    </a:lnTo>
                    <a:cubicBezTo>
                      <a:pt x="19349" y="19"/>
                      <a:pt x="19353" y="10"/>
                      <a:pt x="19362" y="0"/>
                    </a:cubicBezTo>
                    <a:lnTo>
                      <a:pt x="19362" y="0"/>
                    </a:lnTo>
                    <a:cubicBezTo>
                      <a:pt x="16541" y="1471"/>
                      <a:pt x="13341" y="2301"/>
                      <a:pt x="9944" y="2301"/>
                    </a:cubicBezTo>
                    <a:cubicBezTo>
                      <a:pt x="6542" y="2301"/>
                      <a:pt x="3341" y="1471"/>
                      <a:pt x="520"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4" name="Google Shape;2194;ge58da86641_2_316"/>
              <p:cNvSpPr/>
              <p:nvPr/>
            </p:nvSpPr>
            <p:spPr>
              <a:xfrm>
                <a:off x="5030635" y="1610668"/>
                <a:ext cx="69864" cy="40535"/>
              </a:xfrm>
              <a:custGeom>
                <a:rect b="b" l="l" r="r" t="t"/>
                <a:pathLst>
                  <a:path extrusionOk="0" h="1693" w="2918">
                    <a:moveTo>
                      <a:pt x="2770" y="0"/>
                    </a:moveTo>
                    <a:cubicBezTo>
                      <a:pt x="2693" y="0"/>
                      <a:pt x="2629" y="61"/>
                      <a:pt x="2625" y="140"/>
                    </a:cubicBezTo>
                    <a:cubicBezTo>
                      <a:pt x="2625" y="140"/>
                      <a:pt x="2620" y="198"/>
                      <a:pt x="2601" y="289"/>
                    </a:cubicBezTo>
                    <a:cubicBezTo>
                      <a:pt x="2567" y="429"/>
                      <a:pt x="2500" y="635"/>
                      <a:pt x="2352" y="832"/>
                    </a:cubicBezTo>
                    <a:cubicBezTo>
                      <a:pt x="2274" y="934"/>
                      <a:pt x="2179" y="1029"/>
                      <a:pt x="2053" y="1116"/>
                    </a:cubicBezTo>
                    <a:cubicBezTo>
                      <a:pt x="1933" y="1202"/>
                      <a:pt x="1784" y="1280"/>
                      <a:pt x="1596" y="1332"/>
                    </a:cubicBezTo>
                    <a:cubicBezTo>
                      <a:pt x="1443" y="1380"/>
                      <a:pt x="1303" y="1400"/>
                      <a:pt x="1183" y="1400"/>
                    </a:cubicBezTo>
                    <a:cubicBezTo>
                      <a:pt x="1019" y="1400"/>
                      <a:pt x="886" y="1366"/>
                      <a:pt x="770" y="1318"/>
                    </a:cubicBezTo>
                    <a:cubicBezTo>
                      <a:pt x="688" y="1280"/>
                      <a:pt x="616" y="1231"/>
                      <a:pt x="553" y="1178"/>
                    </a:cubicBezTo>
                    <a:cubicBezTo>
                      <a:pt x="462" y="1107"/>
                      <a:pt x="400" y="1025"/>
                      <a:pt x="356" y="963"/>
                    </a:cubicBezTo>
                    <a:cubicBezTo>
                      <a:pt x="338" y="934"/>
                      <a:pt x="318" y="905"/>
                      <a:pt x="309" y="890"/>
                    </a:cubicBezTo>
                    <a:cubicBezTo>
                      <a:pt x="304" y="881"/>
                      <a:pt x="304" y="870"/>
                      <a:pt x="299" y="870"/>
                    </a:cubicBezTo>
                    <a:lnTo>
                      <a:pt x="299" y="866"/>
                    </a:lnTo>
                    <a:cubicBezTo>
                      <a:pt x="274" y="811"/>
                      <a:pt x="223" y="780"/>
                      <a:pt x="169" y="780"/>
                    </a:cubicBezTo>
                    <a:cubicBezTo>
                      <a:pt x="148" y="780"/>
                      <a:pt x="127" y="785"/>
                      <a:pt x="107" y="794"/>
                    </a:cubicBezTo>
                    <a:cubicBezTo>
                      <a:pt x="34" y="823"/>
                      <a:pt x="1" y="909"/>
                      <a:pt x="34" y="986"/>
                    </a:cubicBezTo>
                    <a:cubicBezTo>
                      <a:pt x="34" y="991"/>
                      <a:pt x="54" y="1034"/>
                      <a:pt x="97" y="1101"/>
                    </a:cubicBezTo>
                    <a:cubicBezTo>
                      <a:pt x="165" y="1198"/>
                      <a:pt x="275" y="1347"/>
                      <a:pt x="453" y="1467"/>
                    </a:cubicBezTo>
                    <a:cubicBezTo>
                      <a:pt x="544" y="1529"/>
                      <a:pt x="645" y="1586"/>
                      <a:pt x="770" y="1626"/>
                    </a:cubicBezTo>
                    <a:cubicBezTo>
                      <a:pt x="890" y="1668"/>
                      <a:pt x="1030" y="1693"/>
                      <a:pt x="1183" y="1693"/>
                    </a:cubicBezTo>
                    <a:cubicBezTo>
                      <a:pt x="1332" y="1693"/>
                      <a:pt x="1500" y="1668"/>
                      <a:pt x="1683" y="1611"/>
                    </a:cubicBezTo>
                    <a:cubicBezTo>
                      <a:pt x="1971" y="1524"/>
                      <a:pt x="2197" y="1389"/>
                      <a:pt x="2370" y="1236"/>
                    </a:cubicBezTo>
                    <a:cubicBezTo>
                      <a:pt x="2500" y="1125"/>
                      <a:pt x="2596" y="996"/>
                      <a:pt x="2673" y="876"/>
                    </a:cubicBezTo>
                    <a:cubicBezTo>
                      <a:pt x="2784" y="693"/>
                      <a:pt x="2846" y="515"/>
                      <a:pt x="2880" y="380"/>
                    </a:cubicBezTo>
                    <a:cubicBezTo>
                      <a:pt x="2909" y="251"/>
                      <a:pt x="2913" y="160"/>
                      <a:pt x="2913" y="155"/>
                    </a:cubicBezTo>
                    <a:cubicBezTo>
                      <a:pt x="2918" y="73"/>
                      <a:pt x="2856" y="5"/>
                      <a:pt x="2778" y="1"/>
                    </a:cubicBezTo>
                    <a:cubicBezTo>
                      <a:pt x="2775" y="0"/>
                      <a:pt x="2773" y="0"/>
                      <a:pt x="2770"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5" name="Google Shape;2195;ge58da86641_2_316"/>
              <p:cNvSpPr/>
              <p:nvPr/>
            </p:nvSpPr>
            <p:spPr>
              <a:xfrm>
                <a:off x="4811133" y="1443882"/>
                <a:ext cx="445426" cy="236217"/>
              </a:xfrm>
              <a:custGeom>
                <a:rect b="b" l="l" r="r" t="t"/>
                <a:pathLst>
                  <a:path extrusionOk="0" h="9866" w="18604">
                    <a:moveTo>
                      <a:pt x="18377" y="0"/>
                    </a:moveTo>
                    <a:cubicBezTo>
                      <a:pt x="18166" y="81"/>
                      <a:pt x="17955" y="158"/>
                      <a:pt x="17738" y="231"/>
                    </a:cubicBezTo>
                    <a:cubicBezTo>
                      <a:pt x="16283" y="750"/>
                      <a:pt x="14812" y="1230"/>
                      <a:pt x="13331" y="1682"/>
                    </a:cubicBezTo>
                    <a:cubicBezTo>
                      <a:pt x="12572" y="1917"/>
                      <a:pt x="11803" y="2205"/>
                      <a:pt x="11030" y="2374"/>
                    </a:cubicBezTo>
                    <a:cubicBezTo>
                      <a:pt x="10261" y="2538"/>
                      <a:pt x="10290" y="2345"/>
                      <a:pt x="10083" y="3095"/>
                    </a:cubicBezTo>
                    <a:cubicBezTo>
                      <a:pt x="9914" y="3024"/>
                      <a:pt x="9733" y="2991"/>
                      <a:pt x="9551" y="2991"/>
                    </a:cubicBezTo>
                    <a:cubicBezTo>
                      <a:pt x="9060" y="2991"/>
                      <a:pt x="8566" y="3233"/>
                      <a:pt x="8296" y="3647"/>
                    </a:cubicBezTo>
                    <a:cubicBezTo>
                      <a:pt x="8083" y="3468"/>
                      <a:pt x="7851" y="3405"/>
                      <a:pt x="7607" y="3405"/>
                    </a:cubicBezTo>
                    <a:cubicBezTo>
                      <a:pt x="7138" y="3405"/>
                      <a:pt x="6624" y="3637"/>
                      <a:pt x="6118" y="3720"/>
                    </a:cubicBezTo>
                    <a:cubicBezTo>
                      <a:pt x="5340" y="3844"/>
                      <a:pt x="4552" y="3911"/>
                      <a:pt x="3773" y="4051"/>
                    </a:cubicBezTo>
                    <a:cubicBezTo>
                      <a:pt x="2418" y="4296"/>
                      <a:pt x="1308" y="4743"/>
                      <a:pt x="1" y="5122"/>
                    </a:cubicBezTo>
                    <a:cubicBezTo>
                      <a:pt x="54" y="5512"/>
                      <a:pt x="136" y="5896"/>
                      <a:pt x="251" y="6271"/>
                    </a:cubicBezTo>
                    <a:cubicBezTo>
                      <a:pt x="275" y="6357"/>
                      <a:pt x="313" y="6453"/>
                      <a:pt x="395" y="6492"/>
                    </a:cubicBezTo>
                    <a:cubicBezTo>
                      <a:pt x="423" y="6507"/>
                      <a:pt x="453" y="6513"/>
                      <a:pt x="483" y="6513"/>
                    </a:cubicBezTo>
                    <a:cubicBezTo>
                      <a:pt x="543" y="6513"/>
                      <a:pt x="607" y="6490"/>
                      <a:pt x="664" y="6468"/>
                    </a:cubicBezTo>
                    <a:cubicBezTo>
                      <a:pt x="977" y="6348"/>
                      <a:pt x="1284" y="6233"/>
                      <a:pt x="1596" y="6113"/>
                    </a:cubicBezTo>
                    <a:cubicBezTo>
                      <a:pt x="2068" y="7646"/>
                      <a:pt x="3130" y="9198"/>
                      <a:pt x="4716" y="9717"/>
                    </a:cubicBezTo>
                    <a:cubicBezTo>
                      <a:pt x="5019" y="9819"/>
                      <a:pt x="5315" y="9866"/>
                      <a:pt x="5601" y="9866"/>
                    </a:cubicBezTo>
                    <a:cubicBezTo>
                      <a:pt x="5988" y="9866"/>
                      <a:pt x="6355" y="9780"/>
                      <a:pt x="6695" y="9631"/>
                    </a:cubicBezTo>
                    <a:cubicBezTo>
                      <a:pt x="6941" y="9563"/>
                      <a:pt x="7180" y="9462"/>
                      <a:pt x="7407" y="9332"/>
                    </a:cubicBezTo>
                    <a:cubicBezTo>
                      <a:pt x="8214" y="8875"/>
                      <a:pt x="8742" y="8121"/>
                      <a:pt x="8930" y="7218"/>
                    </a:cubicBezTo>
                    <a:cubicBezTo>
                      <a:pt x="9026" y="6737"/>
                      <a:pt x="8935" y="5877"/>
                      <a:pt x="9122" y="5262"/>
                    </a:cubicBezTo>
                    <a:cubicBezTo>
                      <a:pt x="9208" y="4960"/>
                      <a:pt x="9367" y="4714"/>
                      <a:pt x="9651" y="4603"/>
                    </a:cubicBezTo>
                    <a:cubicBezTo>
                      <a:pt x="9694" y="4589"/>
                      <a:pt x="9742" y="4574"/>
                      <a:pt x="9795" y="4565"/>
                    </a:cubicBezTo>
                    <a:cubicBezTo>
                      <a:pt x="9862" y="4550"/>
                      <a:pt x="9935" y="4541"/>
                      <a:pt x="10011" y="4541"/>
                    </a:cubicBezTo>
                    <a:cubicBezTo>
                      <a:pt x="10256" y="4541"/>
                      <a:pt x="10458" y="4632"/>
                      <a:pt x="10636" y="4776"/>
                    </a:cubicBezTo>
                    <a:cubicBezTo>
                      <a:pt x="11126" y="5166"/>
                      <a:pt x="11419" y="5954"/>
                      <a:pt x="11780" y="6396"/>
                    </a:cubicBezTo>
                    <a:cubicBezTo>
                      <a:pt x="12361" y="7112"/>
                      <a:pt x="13178" y="7540"/>
                      <a:pt x="14105" y="7573"/>
                    </a:cubicBezTo>
                    <a:cubicBezTo>
                      <a:pt x="14145" y="7575"/>
                      <a:pt x="14184" y="7575"/>
                      <a:pt x="14223" y="7575"/>
                    </a:cubicBezTo>
                    <a:cubicBezTo>
                      <a:pt x="14443" y="7575"/>
                      <a:pt x="14662" y="7551"/>
                      <a:pt x="14875" y="7506"/>
                    </a:cubicBezTo>
                    <a:cubicBezTo>
                      <a:pt x="15518" y="7462"/>
                      <a:pt x="16143" y="7213"/>
                      <a:pt x="16671" y="6670"/>
                    </a:cubicBezTo>
                    <a:cubicBezTo>
                      <a:pt x="17931" y="5377"/>
                      <a:pt x="18089" y="3363"/>
                      <a:pt x="17638" y="1696"/>
                    </a:cubicBezTo>
                    <a:cubicBezTo>
                      <a:pt x="17875" y="1575"/>
                      <a:pt x="18140" y="1512"/>
                      <a:pt x="18405" y="1512"/>
                    </a:cubicBezTo>
                    <a:cubicBezTo>
                      <a:pt x="18468" y="1512"/>
                      <a:pt x="18531" y="1515"/>
                      <a:pt x="18594" y="1523"/>
                    </a:cubicBezTo>
                    <a:cubicBezTo>
                      <a:pt x="18603" y="1009"/>
                      <a:pt x="18527" y="495"/>
                      <a:pt x="18377"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6" name="Google Shape;2196;ge58da86641_2_316"/>
              <p:cNvSpPr/>
              <p:nvPr/>
            </p:nvSpPr>
            <p:spPr>
              <a:xfrm>
                <a:off x="4878451" y="1553788"/>
                <a:ext cx="119904" cy="94022"/>
              </a:xfrm>
              <a:custGeom>
                <a:rect b="b" l="l" r="r" t="t"/>
                <a:pathLst>
                  <a:path extrusionOk="0" h="3927" w="5008">
                    <a:moveTo>
                      <a:pt x="4248" y="0"/>
                    </a:moveTo>
                    <a:cubicBezTo>
                      <a:pt x="4230" y="0"/>
                      <a:pt x="4211" y="2"/>
                      <a:pt x="4191" y="8"/>
                    </a:cubicBezTo>
                    <a:cubicBezTo>
                      <a:pt x="2874" y="382"/>
                      <a:pt x="1538" y="671"/>
                      <a:pt x="226" y="1032"/>
                    </a:cubicBezTo>
                    <a:cubicBezTo>
                      <a:pt x="159" y="1050"/>
                      <a:pt x="121" y="1089"/>
                      <a:pt x="101" y="1132"/>
                    </a:cubicBezTo>
                    <a:cubicBezTo>
                      <a:pt x="24" y="1209"/>
                      <a:pt x="1" y="1325"/>
                      <a:pt x="58" y="1440"/>
                    </a:cubicBezTo>
                    <a:cubicBezTo>
                      <a:pt x="571" y="2458"/>
                      <a:pt x="1418" y="3926"/>
                      <a:pt x="2668" y="3926"/>
                    </a:cubicBezTo>
                    <a:cubicBezTo>
                      <a:pt x="2857" y="3926"/>
                      <a:pt x="3056" y="3892"/>
                      <a:pt x="3264" y="3818"/>
                    </a:cubicBezTo>
                    <a:cubicBezTo>
                      <a:pt x="4792" y="3275"/>
                      <a:pt x="5007" y="1507"/>
                      <a:pt x="4470" y="171"/>
                    </a:cubicBezTo>
                    <a:cubicBezTo>
                      <a:pt x="4433" y="74"/>
                      <a:pt x="4351" y="0"/>
                      <a:pt x="4248"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7" name="Google Shape;2197;ge58da86641_2_316"/>
              <p:cNvSpPr/>
              <p:nvPr/>
            </p:nvSpPr>
            <p:spPr>
              <a:xfrm>
                <a:off x="5100586" y="1497913"/>
                <a:ext cx="108412" cy="93448"/>
              </a:xfrm>
              <a:custGeom>
                <a:rect b="b" l="l" r="r" t="t"/>
                <a:pathLst>
                  <a:path extrusionOk="0" h="3903" w="4528">
                    <a:moveTo>
                      <a:pt x="4226" y="1"/>
                    </a:moveTo>
                    <a:cubicBezTo>
                      <a:pt x="4211" y="1"/>
                      <a:pt x="4194" y="2"/>
                      <a:pt x="4177" y="6"/>
                    </a:cubicBezTo>
                    <a:cubicBezTo>
                      <a:pt x="2841" y="294"/>
                      <a:pt x="1524" y="655"/>
                      <a:pt x="188" y="929"/>
                    </a:cubicBezTo>
                    <a:cubicBezTo>
                      <a:pt x="54" y="958"/>
                      <a:pt x="0" y="1082"/>
                      <a:pt x="11" y="1203"/>
                    </a:cubicBezTo>
                    <a:cubicBezTo>
                      <a:pt x="145" y="2536"/>
                      <a:pt x="1029" y="3902"/>
                      <a:pt x="2445" y="3902"/>
                    </a:cubicBezTo>
                    <a:cubicBezTo>
                      <a:pt x="2550" y="3902"/>
                      <a:pt x="2658" y="3895"/>
                      <a:pt x="2769" y="3879"/>
                    </a:cubicBezTo>
                    <a:cubicBezTo>
                      <a:pt x="4432" y="3648"/>
                      <a:pt x="4527" y="1601"/>
                      <a:pt x="4509" y="290"/>
                    </a:cubicBezTo>
                    <a:cubicBezTo>
                      <a:pt x="4509" y="159"/>
                      <a:pt x="4432" y="68"/>
                      <a:pt x="4331" y="39"/>
                    </a:cubicBezTo>
                    <a:cubicBezTo>
                      <a:pt x="4302" y="15"/>
                      <a:pt x="4269" y="1"/>
                      <a:pt x="4226"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8" name="Google Shape;2198;ge58da86641_2_316"/>
              <p:cNvSpPr/>
              <p:nvPr/>
            </p:nvSpPr>
            <p:spPr>
              <a:xfrm>
                <a:off x="4899374" y="1562023"/>
                <a:ext cx="48244" cy="67781"/>
              </a:xfrm>
              <a:custGeom>
                <a:rect b="b" l="l" r="r" t="t"/>
                <a:pathLst>
                  <a:path extrusionOk="0" h="2831" w="2015">
                    <a:moveTo>
                      <a:pt x="2015" y="0"/>
                    </a:moveTo>
                    <a:lnTo>
                      <a:pt x="2015" y="0"/>
                    </a:lnTo>
                    <a:cubicBezTo>
                      <a:pt x="1798" y="58"/>
                      <a:pt x="1578" y="111"/>
                      <a:pt x="1356" y="163"/>
                    </a:cubicBezTo>
                    <a:cubicBezTo>
                      <a:pt x="1279" y="298"/>
                      <a:pt x="1203" y="428"/>
                      <a:pt x="1121" y="562"/>
                    </a:cubicBezTo>
                    <a:cubicBezTo>
                      <a:pt x="775" y="1149"/>
                      <a:pt x="424" y="1740"/>
                      <a:pt x="78" y="2326"/>
                    </a:cubicBezTo>
                    <a:cubicBezTo>
                      <a:pt x="54" y="2369"/>
                      <a:pt x="25" y="2407"/>
                      <a:pt x="1" y="2451"/>
                    </a:cubicBezTo>
                    <a:cubicBezTo>
                      <a:pt x="101" y="2585"/>
                      <a:pt x="207" y="2711"/>
                      <a:pt x="323" y="2831"/>
                    </a:cubicBezTo>
                    <a:cubicBezTo>
                      <a:pt x="356" y="2773"/>
                      <a:pt x="390" y="2720"/>
                      <a:pt x="418" y="2667"/>
                    </a:cubicBezTo>
                    <a:cubicBezTo>
                      <a:pt x="784" y="2061"/>
                      <a:pt x="1145" y="1456"/>
                      <a:pt x="1505" y="855"/>
                    </a:cubicBezTo>
                    <a:cubicBezTo>
                      <a:pt x="1678" y="567"/>
                      <a:pt x="1846" y="284"/>
                      <a:pt x="201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9" name="Google Shape;2199;ge58da86641_2_316"/>
              <p:cNvSpPr/>
              <p:nvPr/>
            </p:nvSpPr>
            <p:spPr>
              <a:xfrm>
                <a:off x="4915150" y="1553740"/>
                <a:ext cx="63879" cy="89066"/>
              </a:xfrm>
              <a:custGeom>
                <a:rect b="b" l="l" r="r" t="t"/>
                <a:pathLst>
                  <a:path extrusionOk="0" h="3720" w="2668">
                    <a:moveTo>
                      <a:pt x="2658" y="0"/>
                    </a:moveTo>
                    <a:cubicBezTo>
                      <a:pt x="2432" y="67"/>
                      <a:pt x="2201" y="125"/>
                      <a:pt x="1975" y="187"/>
                    </a:cubicBezTo>
                    <a:cubicBezTo>
                      <a:pt x="1634" y="697"/>
                      <a:pt x="1312" y="1216"/>
                      <a:pt x="995" y="1740"/>
                    </a:cubicBezTo>
                    <a:cubicBezTo>
                      <a:pt x="726" y="2181"/>
                      <a:pt x="466" y="2629"/>
                      <a:pt x="216" y="3086"/>
                    </a:cubicBezTo>
                    <a:cubicBezTo>
                      <a:pt x="145" y="3219"/>
                      <a:pt x="72" y="3354"/>
                      <a:pt x="0" y="3485"/>
                    </a:cubicBezTo>
                    <a:cubicBezTo>
                      <a:pt x="116" y="3576"/>
                      <a:pt x="231" y="3658"/>
                      <a:pt x="356" y="3720"/>
                    </a:cubicBezTo>
                    <a:cubicBezTo>
                      <a:pt x="433" y="3580"/>
                      <a:pt x="515" y="3441"/>
                      <a:pt x="591" y="3306"/>
                    </a:cubicBezTo>
                    <a:cubicBezTo>
                      <a:pt x="846" y="2855"/>
                      <a:pt x="1110" y="2407"/>
                      <a:pt x="1380" y="1966"/>
                    </a:cubicBezTo>
                    <a:cubicBezTo>
                      <a:pt x="1793" y="1298"/>
                      <a:pt x="2225" y="644"/>
                      <a:pt x="2667"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0" name="Google Shape;2200;ge58da86641_2_316"/>
              <p:cNvSpPr/>
              <p:nvPr/>
            </p:nvSpPr>
            <p:spPr>
              <a:xfrm>
                <a:off x="5114974" y="1503348"/>
                <a:ext cx="61029" cy="71923"/>
              </a:xfrm>
              <a:custGeom>
                <a:rect b="b" l="l" r="r" t="t"/>
                <a:pathLst>
                  <a:path extrusionOk="0" h="3004" w="2549">
                    <a:moveTo>
                      <a:pt x="2548" y="0"/>
                    </a:moveTo>
                    <a:cubicBezTo>
                      <a:pt x="2283" y="63"/>
                      <a:pt x="2023" y="130"/>
                      <a:pt x="1759" y="192"/>
                    </a:cubicBezTo>
                    <a:cubicBezTo>
                      <a:pt x="1601" y="400"/>
                      <a:pt x="1437" y="611"/>
                      <a:pt x="1279" y="826"/>
                    </a:cubicBezTo>
                    <a:cubicBezTo>
                      <a:pt x="890" y="1351"/>
                      <a:pt x="506" y="1884"/>
                      <a:pt x="135" y="2423"/>
                    </a:cubicBezTo>
                    <a:cubicBezTo>
                      <a:pt x="91" y="2489"/>
                      <a:pt x="49" y="2556"/>
                      <a:pt x="0" y="2624"/>
                    </a:cubicBezTo>
                    <a:cubicBezTo>
                      <a:pt x="97" y="2764"/>
                      <a:pt x="202" y="2889"/>
                      <a:pt x="313" y="3004"/>
                    </a:cubicBezTo>
                    <a:cubicBezTo>
                      <a:pt x="375" y="2922"/>
                      <a:pt x="433" y="2840"/>
                      <a:pt x="491" y="2758"/>
                    </a:cubicBezTo>
                    <a:cubicBezTo>
                      <a:pt x="865" y="2221"/>
                      <a:pt x="1251" y="1687"/>
                      <a:pt x="1644" y="1163"/>
                    </a:cubicBezTo>
                    <a:cubicBezTo>
                      <a:pt x="1937" y="774"/>
                      <a:pt x="2240" y="385"/>
                      <a:pt x="2548"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1" name="Google Shape;2201;ge58da86641_2_316"/>
              <p:cNvSpPr/>
              <p:nvPr/>
            </p:nvSpPr>
            <p:spPr>
              <a:xfrm>
                <a:off x="5130271" y="1497698"/>
                <a:ext cx="77119" cy="89545"/>
              </a:xfrm>
              <a:custGeom>
                <a:rect b="b" l="l" r="r" t="t"/>
                <a:pathLst>
                  <a:path extrusionOk="0" h="3740" w="3221">
                    <a:moveTo>
                      <a:pt x="2986" y="0"/>
                    </a:moveTo>
                    <a:cubicBezTo>
                      <a:pt x="2971" y="0"/>
                      <a:pt x="2955" y="2"/>
                      <a:pt x="2937" y="6"/>
                    </a:cubicBezTo>
                    <a:cubicBezTo>
                      <a:pt x="2850" y="20"/>
                      <a:pt x="2768" y="39"/>
                      <a:pt x="2682" y="59"/>
                    </a:cubicBezTo>
                    <a:cubicBezTo>
                      <a:pt x="2673" y="73"/>
                      <a:pt x="2659" y="92"/>
                      <a:pt x="2648" y="106"/>
                    </a:cubicBezTo>
                    <a:cubicBezTo>
                      <a:pt x="2289" y="558"/>
                      <a:pt x="1932" y="1015"/>
                      <a:pt x="1577" y="1472"/>
                    </a:cubicBezTo>
                    <a:cubicBezTo>
                      <a:pt x="1058" y="2149"/>
                      <a:pt x="496" y="2812"/>
                      <a:pt x="0" y="3519"/>
                    </a:cubicBezTo>
                    <a:cubicBezTo>
                      <a:pt x="126" y="3605"/>
                      <a:pt x="260" y="3682"/>
                      <a:pt x="404" y="3739"/>
                    </a:cubicBezTo>
                    <a:cubicBezTo>
                      <a:pt x="952" y="3081"/>
                      <a:pt x="1452" y="2379"/>
                      <a:pt x="1981" y="1712"/>
                    </a:cubicBezTo>
                    <a:cubicBezTo>
                      <a:pt x="2336" y="1255"/>
                      <a:pt x="2692" y="798"/>
                      <a:pt x="3052" y="347"/>
                    </a:cubicBezTo>
                    <a:cubicBezTo>
                      <a:pt x="3110" y="275"/>
                      <a:pt x="3167" y="203"/>
                      <a:pt x="3221" y="130"/>
                    </a:cubicBezTo>
                    <a:cubicBezTo>
                      <a:pt x="3192" y="88"/>
                      <a:pt x="3143" y="53"/>
                      <a:pt x="3091" y="39"/>
                    </a:cubicBezTo>
                    <a:cubicBezTo>
                      <a:pt x="3062" y="15"/>
                      <a:pt x="3029" y="0"/>
                      <a:pt x="298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2" name="Google Shape;2202;ge58da86641_2_316"/>
              <p:cNvSpPr/>
              <p:nvPr/>
            </p:nvSpPr>
            <p:spPr>
              <a:xfrm>
                <a:off x="4816184" y="1582156"/>
                <a:ext cx="210143" cy="97590"/>
              </a:xfrm>
              <a:custGeom>
                <a:rect b="b" l="l" r="r" t="t"/>
                <a:pathLst>
                  <a:path extrusionOk="0" h="4076" w="8777">
                    <a:moveTo>
                      <a:pt x="1655" y="0"/>
                    </a:moveTo>
                    <a:cubicBezTo>
                      <a:pt x="1102" y="111"/>
                      <a:pt x="554" y="226"/>
                      <a:pt x="1" y="342"/>
                    </a:cubicBezTo>
                    <a:cubicBezTo>
                      <a:pt x="16" y="389"/>
                      <a:pt x="25" y="437"/>
                      <a:pt x="40" y="481"/>
                    </a:cubicBezTo>
                    <a:cubicBezTo>
                      <a:pt x="69" y="568"/>
                      <a:pt x="102" y="663"/>
                      <a:pt x="184" y="701"/>
                    </a:cubicBezTo>
                    <a:cubicBezTo>
                      <a:pt x="208" y="716"/>
                      <a:pt x="242" y="721"/>
                      <a:pt x="271" y="721"/>
                    </a:cubicBezTo>
                    <a:cubicBezTo>
                      <a:pt x="333" y="721"/>
                      <a:pt x="395" y="697"/>
                      <a:pt x="453" y="677"/>
                    </a:cubicBezTo>
                    <a:cubicBezTo>
                      <a:pt x="766" y="557"/>
                      <a:pt x="1073" y="437"/>
                      <a:pt x="1385" y="322"/>
                    </a:cubicBezTo>
                    <a:cubicBezTo>
                      <a:pt x="1857" y="1855"/>
                      <a:pt x="2919" y="3407"/>
                      <a:pt x="4499" y="3926"/>
                    </a:cubicBezTo>
                    <a:cubicBezTo>
                      <a:pt x="4807" y="4028"/>
                      <a:pt x="5104" y="4075"/>
                      <a:pt x="5388" y="4075"/>
                    </a:cubicBezTo>
                    <a:cubicBezTo>
                      <a:pt x="5778" y="4075"/>
                      <a:pt x="6142" y="3989"/>
                      <a:pt x="6484" y="3840"/>
                    </a:cubicBezTo>
                    <a:cubicBezTo>
                      <a:pt x="6730" y="3768"/>
                      <a:pt x="6969" y="3671"/>
                      <a:pt x="7196" y="3542"/>
                    </a:cubicBezTo>
                    <a:cubicBezTo>
                      <a:pt x="8003" y="3085"/>
                      <a:pt x="8531" y="2331"/>
                      <a:pt x="8719" y="1427"/>
                    </a:cubicBezTo>
                    <a:cubicBezTo>
                      <a:pt x="8757" y="1231"/>
                      <a:pt x="8766" y="971"/>
                      <a:pt x="8777" y="692"/>
                    </a:cubicBezTo>
                    <a:lnTo>
                      <a:pt x="8777" y="692"/>
                    </a:lnTo>
                    <a:cubicBezTo>
                      <a:pt x="8565" y="976"/>
                      <a:pt x="8382" y="1278"/>
                      <a:pt x="8185" y="1571"/>
                    </a:cubicBezTo>
                    <a:cubicBezTo>
                      <a:pt x="7488" y="2600"/>
                      <a:pt x="6455" y="3566"/>
                      <a:pt x="5220" y="3566"/>
                    </a:cubicBezTo>
                    <a:lnTo>
                      <a:pt x="5162" y="3566"/>
                    </a:lnTo>
                    <a:cubicBezTo>
                      <a:pt x="4279" y="3547"/>
                      <a:pt x="3471" y="3008"/>
                      <a:pt x="2908" y="2327"/>
                    </a:cubicBezTo>
                    <a:cubicBezTo>
                      <a:pt x="2351" y="1639"/>
                      <a:pt x="2001" y="812"/>
                      <a:pt x="1655"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3" name="Google Shape;2203;ge58da86641_2_316"/>
              <p:cNvSpPr/>
              <p:nvPr/>
            </p:nvSpPr>
            <p:spPr>
              <a:xfrm>
                <a:off x="5233355" y="1484459"/>
                <a:ext cx="5555" cy="40535"/>
              </a:xfrm>
              <a:custGeom>
                <a:rect b="b" l="l" r="r" t="t"/>
                <a:pathLst>
                  <a:path extrusionOk="0" h="1693" w="232">
                    <a:moveTo>
                      <a:pt x="1" y="1"/>
                    </a:moveTo>
                    <a:cubicBezTo>
                      <a:pt x="145" y="539"/>
                      <a:pt x="227" y="1116"/>
                      <a:pt x="232" y="1693"/>
                    </a:cubicBezTo>
                    <a:cubicBezTo>
                      <a:pt x="232" y="1116"/>
                      <a:pt x="150" y="539"/>
                      <a:pt x="6" y="1"/>
                    </a:cubicBezTo>
                    <a:close/>
                  </a:path>
                </a:pathLst>
              </a:custGeom>
              <a:solidFill>
                <a:srgbClr val="DE6B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4" name="Google Shape;2204;ge58da86641_2_316"/>
              <p:cNvSpPr/>
              <p:nvPr/>
            </p:nvSpPr>
            <p:spPr>
              <a:xfrm>
                <a:off x="5080022" y="1471245"/>
                <a:ext cx="176289" cy="153639"/>
              </a:xfrm>
              <a:custGeom>
                <a:rect b="b" l="l" r="r" t="t"/>
                <a:pathLst>
                  <a:path extrusionOk="0" h="6417" w="7363">
                    <a:moveTo>
                      <a:pt x="7353" y="0"/>
                    </a:moveTo>
                    <a:cubicBezTo>
                      <a:pt x="6910" y="126"/>
                      <a:pt x="6459" y="231"/>
                      <a:pt x="6021" y="351"/>
                    </a:cubicBezTo>
                    <a:cubicBezTo>
                      <a:pt x="5954" y="370"/>
                      <a:pt x="5892" y="390"/>
                      <a:pt x="5839" y="433"/>
                    </a:cubicBezTo>
                    <a:cubicBezTo>
                      <a:pt x="5694" y="558"/>
                      <a:pt x="5757" y="789"/>
                      <a:pt x="5819" y="967"/>
                    </a:cubicBezTo>
                    <a:cubicBezTo>
                      <a:pt x="6118" y="1807"/>
                      <a:pt x="6171" y="2744"/>
                      <a:pt x="5882" y="3586"/>
                    </a:cubicBezTo>
                    <a:cubicBezTo>
                      <a:pt x="5588" y="4427"/>
                      <a:pt x="4935" y="5157"/>
                      <a:pt x="4089" y="5441"/>
                    </a:cubicBezTo>
                    <a:cubicBezTo>
                      <a:pt x="3787" y="5541"/>
                      <a:pt x="3460" y="5585"/>
                      <a:pt x="3133" y="5585"/>
                    </a:cubicBezTo>
                    <a:cubicBezTo>
                      <a:pt x="2576" y="5585"/>
                      <a:pt x="2008" y="5454"/>
                      <a:pt x="1504" y="5253"/>
                    </a:cubicBezTo>
                    <a:cubicBezTo>
                      <a:pt x="970" y="5041"/>
                      <a:pt x="528" y="4580"/>
                      <a:pt x="0" y="4364"/>
                    </a:cubicBezTo>
                    <a:lnTo>
                      <a:pt x="0" y="4364"/>
                    </a:lnTo>
                    <a:cubicBezTo>
                      <a:pt x="187" y="4682"/>
                      <a:pt x="360" y="5008"/>
                      <a:pt x="548" y="5239"/>
                    </a:cubicBezTo>
                    <a:cubicBezTo>
                      <a:pt x="1129" y="5955"/>
                      <a:pt x="1946" y="6377"/>
                      <a:pt x="2873" y="6416"/>
                    </a:cubicBezTo>
                    <a:lnTo>
                      <a:pt x="2989" y="6416"/>
                    </a:lnTo>
                    <a:cubicBezTo>
                      <a:pt x="3210" y="6416"/>
                      <a:pt x="3431" y="6392"/>
                      <a:pt x="3643" y="6348"/>
                    </a:cubicBezTo>
                    <a:cubicBezTo>
                      <a:pt x="4286" y="6306"/>
                      <a:pt x="4911" y="6055"/>
                      <a:pt x="5439" y="5512"/>
                    </a:cubicBezTo>
                    <a:cubicBezTo>
                      <a:pt x="6291" y="4642"/>
                      <a:pt x="6637" y="3442"/>
                      <a:pt x="6637" y="2245"/>
                    </a:cubicBezTo>
                    <a:cubicBezTo>
                      <a:pt x="6632" y="1668"/>
                      <a:pt x="6550" y="1091"/>
                      <a:pt x="6406" y="553"/>
                    </a:cubicBezTo>
                    <a:lnTo>
                      <a:pt x="6411" y="553"/>
                    </a:lnTo>
                    <a:cubicBezTo>
                      <a:pt x="6406" y="548"/>
                      <a:pt x="6406" y="543"/>
                      <a:pt x="6406" y="539"/>
                    </a:cubicBezTo>
                    <a:cubicBezTo>
                      <a:pt x="6641" y="419"/>
                      <a:pt x="6905" y="351"/>
                      <a:pt x="7174" y="351"/>
                    </a:cubicBezTo>
                    <a:cubicBezTo>
                      <a:pt x="7238" y="351"/>
                      <a:pt x="7300" y="357"/>
                      <a:pt x="7362" y="366"/>
                    </a:cubicBezTo>
                    <a:cubicBezTo>
                      <a:pt x="7362" y="241"/>
                      <a:pt x="7362" y="120"/>
                      <a:pt x="7353"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5" name="Google Shape;2205;ge58da86641_2_316"/>
              <p:cNvSpPr/>
              <p:nvPr/>
            </p:nvSpPr>
            <p:spPr>
              <a:xfrm>
                <a:off x="5023285" y="1540957"/>
                <a:ext cx="42474" cy="28899"/>
              </a:xfrm>
              <a:custGeom>
                <a:rect b="b" l="l" r="r" t="t"/>
                <a:pathLst>
                  <a:path extrusionOk="0" h="1207" w="1774">
                    <a:moveTo>
                      <a:pt x="933" y="0"/>
                    </a:moveTo>
                    <a:cubicBezTo>
                      <a:pt x="842" y="0"/>
                      <a:pt x="750" y="20"/>
                      <a:pt x="659" y="58"/>
                    </a:cubicBezTo>
                    <a:cubicBezTo>
                      <a:pt x="246" y="226"/>
                      <a:pt x="0" y="818"/>
                      <a:pt x="260" y="1207"/>
                    </a:cubicBezTo>
                    <a:cubicBezTo>
                      <a:pt x="346" y="905"/>
                      <a:pt x="505" y="659"/>
                      <a:pt x="789" y="548"/>
                    </a:cubicBezTo>
                    <a:cubicBezTo>
                      <a:pt x="794" y="548"/>
                      <a:pt x="803" y="544"/>
                      <a:pt x="807" y="539"/>
                    </a:cubicBezTo>
                    <a:cubicBezTo>
                      <a:pt x="851" y="519"/>
                      <a:pt x="889" y="510"/>
                      <a:pt x="929" y="510"/>
                    </a:cubicBezTo>
                    <a:lnTo>
                      <a:pt x="933" y="510"/>
                    </a:lnTo>
                    <a:cubicBezTo>
                      <a:pt x="1000" y="495"/>
                      <a:pt x="1073" y="486"/>
                      <a:pt x="1149" y="486"/>
                    </a:cubicBezTo>
                    <a:cubicBezTo>
                      <a:pt x="1394" y="486"/>
                      <a:pt x="1596" y="577"/>
                      <a:pt x="1774" y="721"/>
                    </a:cubicBezTo>
                    <a:cubicBezTo>
                      <a:pt x="1712" y="318"/>
                      <a:pt x="1332" y="0"/>
                      <a:pt x="933" y="0"/>
                    </a:cubicBezTo>
                    <a:close/>
                  </a:path>
                </a:pathLst>
              </a:custGeom>
              <a:solidFill>
                <a:srgbClr val="1D15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6" name="Google Shape;2206;ge58da86641_2_316"/>
              <p:cNvSpPr/>
              <p:nvPr/>
            </p:nvSpPr>
            <p:spPr>
              <a:xfrm>
                <a:off x="4711736" y="1515078"/>
                <a:ext cx="93926" cy="93926"/>
              </a:xfrm>
              <a:custGeom>
                <a:rect b="b" l="l" r="r" t="t"/>
                <a:pathLst>
                  <a:path extrusionOk="0" h="3923" w="3923">
                    <a:moveTo>
                      <a:pt x="1961" y="1"/>
                    </a:moveTo>
                    <a:cubicBezTo>
                      <a:pt x="881" y="1"/>
                      <a:pt x="1" y="880"/>
                      <a:pt x="1" y="1961"/>
                    </a:cubicBezTo>
                    <a:cubicBezTo>
                      <a:pt x="1" y="3042"/>
                      <a:pt x="881" y="3922"/>
                      <a:pt x="1961" y="3922"/>
                    </a:cubicBezTo>
                    <a:cubicBezTo>
                      <a:pt x="3043" y="3922"/>
                      <a:pt x="3922" y="3042"/>
                      <a:pt x="3922" y="1961"/>
                    </a:cubicBezTo>
                    <a:cubicBezTo>
                      <a:pt x="3922" y="880"/>
                      <a:pt x="3043" y="1"/>
                      <a:pt x="1961" y="1"/>
                    </a:cubicBezTo>
                    <a:close/>
                  </a:path>
                </a:pathLst>
              </a:custGeom>
              <a:solidFill>
                <a:srgbClr val="FFFFFF">
                  <a:alpha val="3607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07" name="Google Shape;2207;ge58da86641_2_316"/>
            <p:cNvGrpSpPr/>
            <p:nvPr/>
          </p:nvGrpSpPr>
          <p:grpSpPr>
            <a:xfrm>
              <a:off x="1760800" y="1516647"/>
              <a:ext cx="313701" cy="306841"/>
              <a:chOff x="488084" y="3164562"/>
              <a:chExt cx="535235" cy="523530"/>
            </a:xfrm>
          </p:grpSpPr>
          <p:grpSp>
            <p:nvGrpSpPr>
              <p:cNvPr id="2208" name="Google Shape;2208;ge58da86641_2_316"/>
              <p:cNvGrpSpPr/>
              <p:nvPr/>
            </p:nvGrpSpPr>
            <p:grpSpPr>
              <a:xfrm>
                <a:off x="488084" y="3164562"/>
                <a:ext cx="535235" cy="523530"/>
                <a:chOff x="488084" y="3164562"/>
                <a:chExt cx="535235" cy="523530"/>
              </a:xfrm>
            </p:grpSpPr>
            <p:sp>
              <p:nvSpPr>
                <p:cNvPr id="2209" name="Google Shape;2209;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0" name="Google Shape;2210;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1" name="Google Shape;2211;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2" name="Google Shape;2212;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3" name="Google Shape;2213;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4" name="Google Shape;2214;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5" name="Google Shape;2215;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6" name="Google Shape;2216;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7" name="Google Shape;2217;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8" name="Google Shape;2218;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9" name="Google Shape;2219;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20" name="Google Shape;2220;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21" name="Google Shape;2221;ge58da86641_2_316"/>
            <p:cNvGrpSpPr/>
            <p:nvPr/>
          </p:nvGrpSpPr>
          <p:grpSpPr>
            <a:xfrm rot="1030961">
              <a:off x="1958490" y="1154847"/>
              <a:ext cx="219950" cy="215140"/>
              <a:chOff x="488084" y="3164562"/>
              <a:chExt cx="535235" cy="523530"/>
            </a:xfrm>
          </p:grpSpPr>
          <p:grpSp>
            <p:nvGrpSpPr>
              <p:cNvPr id="2222" name="Google Shape;2222;ge58da86641_2_316"/>
              <p:cNvGrpSpPr/>
              <p:nvPr/>
            </p:nvGrpSpPr>
            <p:grpSpPr>
              <a:xfrm>
                <a:off x="488084" y="3164562"/>
                <a:ext cx="535235" cy="523530"/>
                <a:chOff x="488084" y="3164562"/>
                <a:chExt cx="535235" cy="523530"/>
              </a:xfrm>
            </p:grpSpPr>
            <p:sp>
              <p:nvSpPr>
                <p:cNvPr id="2223" name="Google Shape;2223;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4" name="Google Shape;2224;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5" name="Google Shape;2225;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6" name="Google Shape;2226;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7" name="Google Shape;2227;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8" name="Google Shape;2228;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9" name="Google Shape;2229;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0" name="Google Shape;2230;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1" name="Google Shape;2231;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2" name="Google Shape;2232;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3" name="Google Shape;2233;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34" name="Google Shape;2234;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35" name="Google Shape;2235;ge58da86641_2_316"/>
            <p:cNvGrpSpPr/>
            <p:nvPr/>
          </p:nvGrpSpPr>
          <p:grpSpPr>
            <a:xfrm rot="1189650">
              <a:off x="2401750" y="1306733"/>
              <a:ext cx="173420" cy="169628"/>
              <a:chOff x="488084" y="3164562"/>
              <a:chExt cx="535235" cy="523530"/>
            </a:xfrm>
          </p:grpSpPr>
          <p:grpSp>
            <p:nvGrpSpPr>
              <p:cNvPr id="2236" name="Google Shape;2236;ge58da86641_2_316"/>
              <p:cNvGrpSpPr/>
              <p:nvPr/>
            </p:nvGrpSpPr>
            <p:grpSpPr>
              <a:xfrm>
                <a:off x="488084" y="3164562"/>
                <a:ext cx="535235" cy="523530"/>
                <a:chOff x="488084" y="3164562"/>
                <a:chExt cx="535235" cy="523530"/>
              </a:xfrm>
            </p:grpSpPr>
            <p:sp>
              <p:nvSpPr>
                <p:cNvPr id="2237" name="Google Shape;2237;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8" name="Google Shape;2238;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9" name="Google Shape;2239;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0" name="Google Shape;2240;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1" name="Google Shape;2241;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2" name="Google Shape;2242;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3" name="Google Shape;2243;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4" name="Google Shape;2244;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5" name="Google Shape;2245;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6" name="Google Shape;2246;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7" name="Google Shape;2247;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248" name="Google Shape;2248;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249" name="Google Shape;2249;ge58da86641_2_316"/>
          <p:cNvGrpSpPr/>
          <p:nvPr/>
        </p:nvGrpSpPr>
        <p:grpSpPr>
          <a:xfrm rot="-494048">
            <a:off x="7177870" y="788758"/>
            <a:ext cx="1025189" cy="681696"/>
            <a:chOff x="7338015" y="3880029"/>
            <a:chExt cx="817517" cy="555649"/>
          </a:xfrm>
        </p:grpSpPr>
        <p:grpSp>
          <p:nvGrpSpPr>
            <p:cNvPr id="2250" name="Google Shape;2250;ge58da86641_2_316"/>
            <p:cNvGrpSpPr/>
            <p:nvPr/>
          </p:nvGrpSpPr>
          <p:grpSpPr>
            <a:xfrm>
              <a:off x="7338015" y="3880029"/>
              <a:ext cx="817517" cy="555649"/>
              <a:chOff x="7261815" y="3803829"/>
              <a:chExt cx="817517" cy="555649"/>
            </a:xfrm>
          </p:grpSpPr>
          <p:sp>
            <p:nvSpPr>
              <p:cNvPr id="2251" name="Google Shape;2251;ge58da86641_2_316"/>
              <p:cNvSpPr/>
              <p:nvPr/>
            </p:nvSpPr>
            <p:spPr>
              <a:xfrm>
                <a:off x="7310610" y="3987292"/>
                <a:ext cx="708913" cy="321021"/>
              </a:xfrm>
              <a:custGeom>
                <a:rect b="b" l="l" r="r" t="t"/>
                <a:pathLst>
                  <a:path extrusionOk="0" h="13408" w="29609">
                    <a:moveTo>
                      <a:pt x="27996" y="0"/>
                    </a:moveTo>
                    <a:cubicBezTo>
                      <a:pt x="21639" y="0"/>
                      <a:pt x="15242" y="1651"/>
                      <a:pt x="9487" y="4328"/>
                    </a:cubicBezTo>
                    <a:cubicBezTo>
                      <a:pt x="5661" y="6106"/>
                      <a:pt x="2345" y="8970"/>
                      <a:pt x="1" y="12473"/>
                    </a:cubicBezTo>
                    <a:cubicBezTo>
                      <a:pt x="2176" y="13105"/>
                      <a:pt x="4436" y="13407"/>
                      <a:pt x="6703" y="13407"/>
                    </a:cubicBezTo>
                    <a:cubicBezTo>
                      <a:pt x="16032" y="13407"/>
                      <a:pt x="25475" y="8291"/>
                      <a:pt x="29609" y="36"/>
                    </a:cubicBezTo>
                    <a:cubicBezTo>
                      <a:pt x="29072" y="12"/>
                      <a:pt x="28534" y="0"/>
                      <a:pt x="2799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2" name="Google Shape;2252;ge58da86641_2_316"/>
              <p:cNvSpPr/>
              <p:nvPr/>
            </p:nvSpPr>
            <p:spPr>
              <a:xfrm>
                <a:off x="7469516" y="3923820"/>
                <a:ext cx="359233" cy="292146"/>
              </a:xfrm>
              <a:custGeom>
                <a:rect b="b" l="l" r="r" t="t"/>
                <a:pathLst>
                  <a:path extrusionOk="0" h="12202" w="15004">
                    <a:moveTo>
                      <a:pt x="7905" y="0"/>
                    </a:moveTo>
                    <a:cubicBezTo>
                      <a:pt x="5084" y="0"/>
                      <a:pt x="2299" y="1674"/>
                      <a:pt x="1034" y="4206"/>
                    </a:cubicBezTo>
                    <a:cubicBezTo>
                      <a:pt x="144" y="5989"/>
                      <a:pt x="0" y="8026"/>
                      <a:pt x="250" y="10026"/>
                    </a:cubicBezTo>
                    <a:cubicBezTo>
                      <a:pt x="409" y="11277"/>
                      <a:pt x="1493" y="12201"/>
                      <a:pt x="2720" y="12201"/>
                    </a:cubicBezTo>
                    <a:cubicBezTo>
                      <a:pt x="2831" y="12201"/>
                      <a:pt x="2944" y="12194"/>
                      <a:pt x="3057" y="12178"/>
                    </a:cubicBezTo>
                    <a:cubicBezTo>
                      <a:pt x="7113" y="11616"/>
                      <a:pt x="11082" y="9732"/>
                      <a:pt x="14004" y="6892"/>
                    </a:cubicBezTo>
                    <a:cubicBezTo>
                      <a:pt x="14850" y="6070"/>
                      <a:pt x="15003" y="4768"/>
                      <a:pt x="14393" y="3759"/>
                    </a:cubicBezTo>
                    <a:cubicBezTo>
                      <a:pt x="13158" y="1726"/>
                      <a:pt x="10971" y="270"/>
                      <a:pt x="8597" y="34"/>
                    </a:cubicBezTo>
                    <a:cubicBezTo>
                      <a:pt x="8367" y="12"/>
                      <a:pt x="8136" y="0"/>
                      <a:pt x="790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3" name="Google Shape;2253;ge58da86641_2_316"/>
              <p:cNvSpPr/>
              <p:nvPr/>
            </p:nvSpPr>
            <p:spPr>
              <a:xfrm>
                <a:off x="7299213" y="4133820"/>
                <a:ext cx="467741" cy="158188"/>
              </a:xfrm>
              <a:custGeom>
                <a:rect b="b" l="l" r="r" t="t"/>
                <a:pathLst>
                  <a:path extrusionOk="0" h="6607" w="19536">
                    <a:moveTo>
                      <a:pt x="5374" y="0"/>
                    </a:moveTo>
                    <a:cubicBezTo>
                      <a:pt x="3283" y="1577"/>
                      <a:pt x="1457" y="3504"/>
                      <a:pt x="0" y="5676"/>
                    </a:cubicBezTo>
                    <a:cubicBezTo>
                      <a:pt x="2172" y="6306"/>
                      <a:pt x="4427" y="6607"/>
                      <a:pt x="6690" y="6607"/>
                    </a:cubicBezTo>
                    <a:cubicBezTo>
                      <a:pt x="11142" y="6607"/>
                      <a:pt x="15620" y="5441"/>
                      <a:pt x="19536" y="3325"/>
                    </a:cubicBezTo>
                    <a:lnTo>
                      <a:pt x="19536" y="3325"/>
                    </a:lnTo>
                    <a:cubicBezTo>
                      <a:pt x="17133" y="4056"/>
                      <a:pt x="14658" y="4450"/>
                      <a:pt x="12187" y="4450"/>
                    </a:cubicBezTo>
                    <a:cubicBezTo>
                      <a:pt x="11504" y="4450"/>
                      <a:pt x="10821" y="4420"/>
                      <a:pt x="10141" y="4359"/>
                    </a:cubicBezTo>
                    <a:cubicBezTo>
                      <a:pt x="7666" y="4003"/>
                      <a:pt x="5709" y="2365"/>
                      <a:pt x="537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4" name="Google Shape;2254;ge58da86641_2_316"/>
              <p:cNvSpPr/>
              <p:nvPr/>
            </p:nvSpPr>
            <p:spPr>
              <a:xfrm>
                <a:off x="7427856" y="3970963"/>
                <a:ext cx="580270" cy="269425"/>
              </a:xfrm>
              <a:custGeom>
                <a:rect b="b" l="l" r="r" t="t"/>
                <a:pathLst>
                  <a:path extrusionOk="0" h="11253" w="24236">
                    <a:moveTo>
                      <a:pt x="22646" y="1"/>
                    </a:moveTo>
                    <a:cubicBezTo>
                      <a:pt x="16286" y="1"/>
                      <a:pt x="9877" y="1648"/>
                      <a:pt x="4118" y="4327"/>
                    </a:cubicBezTo>
                    <a:cubicBezTo>
                      <a:pt x="2663" y="5005"/>
                      <a:pt x="1283" y="5841"/>
                      <a:pt x="1" y="6802"/>
                    </a:cubicBezTo>
                    <a:cubicBezTo>
                      <a:pt x="336" y="9167"/>
                      <a:pt x="2293" y="10805"/>
                      <a:pt x="4768" y="11161"/>
                    </a:cubicBezTo>
                    <a:cubicBezTo>
                      <a:pt x="5448" y="11222"/>
                      <a:pt x="6131" y="11252"/>
                      <a:pt x="6814" y="11252"/>
                    </a:cubicBezTo>
                    <a:cubicBezTo>
                      <a:pt x="9285" y="11252"/>
                      <a:pt x="11760" y="10858"/>
                      <a:pt x="14163" y="10127"/>
                    </a:cubicBezTo>
                    <a:cubicBezTo>
                      <a:pt x="18455" y="7811"/>
                      <a:pt x="22073" y="4356"/>
                      <a:pt x="24235" y="35"/>
                    </a:cubicBezTo>
                    <a:cubicBezTo>
                      <a:pt x="23706" y="12"/>
                      <a:pt x="23177" y="1"/>
                      <a:pt x="2264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5" name="Google Shape;2255;ge58da86641_2_316"/>
              <p:cNvSpPr/>
              <p:nvPr/>
            </p:nvSpPr>
            <p:spPr>
              <a:xfrm>
                <a:off x="7266867" y="3971801"/>
                <a:ext cx="808323" cy="384038"/>
              </a:xfrm>
              <a:custGeom>
                <a:rect b="b" l="l" r="r" t="t"/>
                <a:pathLst>
                  <a:path extrusionOk="0" h="16040" w="33761">
                    <a:moveTo>
                      <a:pt x="30959" y="0"/>
                    </a:moveTo>
                    <a:cubicBezTo>
                      <a:pt x="26825" y="8258"/>
                      <a:pt x="17378" y="13374"/>
                      <a:pt x="8045" y="13374"/>
                    </a:cubicBezTo>
                    <a:cubicBezTo>
                      <a:pt x="5781" y="13374"/>
                      <a:pt x="3524" y="13073"/>
                      <a:pt x="1351" y="12443"/>
                    </a:cubicBezTo>
                    <a:cubicBezTo>
                      <a:pt x="857" y="13178"/>
                      <a:pt x="404" y="13942"/>
                      <a:pt x="1" y="14730"/>
                    </a:cubicBezTo>
                    <a:cubicBezTo>
                      <a:pt x="2493" y="15582"/>
                      <a:pt x="5724" y="16039"/>
                      <a:pt x="9065" y="16039"/>
                    </a:cubicBezTo>
                    <a:cubicBezTo>
                      <a:pt x="13282" y="16039"/>
                      <a:pt x="17675" y="15310"/>
                      <a:pt x="20978" y="13725"/>
                    </a:cubicBezTo>
                    <a:cubicBezTo>
                      <a:pt x="32502" y="8200"/>
                      <a:pt x="33761" y="241"/>
                      <a:pt x="33761" y="241"/>
                    </a:cubicBezTo>
                    <a:cubicBezTo>
                      <a:pt x="32829" y="121"/>
                      <a:pt x="31897" y="44"/>
                      <a:pt x="3095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6" name="Google Shape;2256;ge58da86641_2_316"/>
              <p:cNvSpPr/>
              <p:nvPr/>
            </p:nvSpPr>
            <p:spPr>
              <a:xfrm>
                <a:off x="7261815" y="3968114"/>
                <a:ext cx="817517" cy="391364"/>
              </a:xfrm>
              <a:custGeom>
                <a:rect b="b" l="l" r="r" t="t"/>
                <a:pathLst>
                  <a:path extrusionOk="0" h="16346" w="34145">
                    <a:moveTo>
                      <a:pt x="31260" y="313"/>
                    </a:moveTo>
                    <a:cubicBezTo>
                      <a:pt x="32106" y="350"/>
                      <a:pt x="32949" y="419"/>
                      <a:pt x="33792" y="524"/>
                    </a:cubicBezTo>
                    <a:lnTo>
                      <a:pt x="33792" y="524"/>
                    </a:lnTo>
                    <a:cubicBezTo>
                      <a:pt x="33680" y="1036"/>
                      <a:pt x="33221" y="2786"/>
                      <a:pt x="31756" y="5013"/>
                    </a:cubicBezTo>
                    <a:cubicBezTo>
                      <a:pt x="30008" y="7666"/>
                      <a:pt x="26841" y="11006"/>
                      <a:pt x="21122" y="13746"/>
                    </a:cubicBezTo>
                    <a:cubicBezTo>
                      <a:pt x="19488" y="14529"/>
                      <a:pt x="17576" y="15105"/>
                      <a:pt x="15551" y="15485"/>
                    </a:cubicBezTo>
                    <a:cubicBezTo>
                      <a:pt x="13524" y="15860"/>
                      <a:pt x="11381" y="16042"/>
                      <a:pt x="9281" y="16042"/>
                    </a:cubicBezTo>
                    <a:cubicBezTo>
                      <a:pt x="7617" y="16042"/>
                      <a:pt x="5979" y="15927"/>
                      <a:pt x="4450" y="15711"/>
                    </a:cubicBezTo>
                    <a:cubicBezTo>
                      <a:pt x="2986" y="15499"/>
                      <a:pt x="1623" y="15192"/>
                      <a:pt x="427" y="14796"/>
                    </a:cubicBezTo>
                    <a:lnTo>
                      <a:pt x="427" y="14796"/>
                    </a:lnTo>
                    <a:cubicBezTo>
                      <a:pt x="789" y="14100"/>
                      <a:pt x="1192" y="13424"/>
                      <a:pt x="1626" y="12772"/>
                    </a:cubicBezTo>
                    <a:lnTo>
                      <a:pt x="1626" y="12772"/>
                    </a:lnTo>
                    <a:cubicBezTo>
                      <a:pt x="3785" y="13385"/>
                      <a:pt x="6021" y="13678"/>
                      <a:pt x="8262" y="13678"/>
                    </a:cubicBezTo>
                    <a:cubicBezTo>
                      <a:pt x="12952" y="13678"/>
                      <a:pt x="17671" y="12395"/>
                      <a:pt x="21737" y="10069"/>
                    </a:cubicBezTo>
                    <a:cubicBezTo>
                      <a:pt x="25778" y="7760"/>
                      <a:pt x="29175" y="4432"/>
                      <a:pt x="31260" y="313"/>
                    </a:cubicBezTo>
                    <a:close/>
                    <a:moveTo>
                      <a:pt x="31079" y="1"/>
                    </a:moveTo>
                    <a:lnTo>
                      <a:pt x="31035" y="87"/>
                    </a:lnTo>
                    <a:cubicBezTo>
                      <a:pt x="28984" y="4187"/>
                      <a:pt x="25610" y="7513"/>
                      <a:pt x="21588" y="9809"/>
                    </a:cubicBezTo>
                    <a:cubicBezTo>
                      <a:pt x="17570" y="12107"/>
                      <a:pt x="12899" y="13380"/>
                      <a:pt x="8262" y="13380"/>
                    </a:cubicBezTo>
                    <a:cubicBezTo>
                      <a:pt x="6007" y="13380"/>
                      <a:pt x="3764" y="13078"/>
                      <a:pt x="1606" y="12453"/>
                    </a:cubicBezTo>
                    <a:lnTo>
                      <a:pt x="1500" y="12419"/>
                    </a:lnTo>
                    <a:lnTo>
                      <a:pt x="1438" y="12510"/>
                    </a:lnTo>
                    <a:cubicBezTo>
                      <a:pt x="943" y="13251"/>
                      <a:pt x="486" y="14019"/>
                      <a:pt x="78" y="14812"/>
                    </a:cubicBezTo>
                    <a:lnTo>
                      <a:pt x="1" y="14970"/>
                    </a:lnTo>
                    <a:lnTo>
                      <a:pt x="164" y="15023"/>
                    </a:lnTo>
                    <a:cubicBezTo>
                      <a:pt x="1418" y="15456"/>
                      <a:pt x="2860" y="15782"/>
                      <a:pt x="4408" y="16004"/>
                    </a:cubicBezTo>
                    <a:cubicBezTo>
                      <a:pt x="5950" y="16230"/>
                      <a:pt x="7604" y="16345"/>
                      <a:pt x="9281" y="16345"/>
                    </a:cubicBezTo>
                    <a:cubicBezTo>
                      <a:pt x="11399" y="16345"/>
                      <a:pt x="13557" y="16163"/>
                      <a:pt x="15605" y="15778"/>
                    </a:cubicBezTo>
                    <a:cubicBezTo>
                      <a:pt x="17652" y="15398"/>
                      <a:pt x="19588" y="14817"/>
                      <a:pt x="21251" y="14019"/>
                    </a:cubicBezTo>
                    <a:cubicBezTo>
                      <a:pt x="27038" y="11242"/>
                      <a:pt x="30257" y="7848"/>
                      <a:pt x="32026" y="5148"/>
                    </a:cubicBezTo>
                    <a:cubicBezTo>
                      <a:pt x="33794" y="2443"/>
                      <a:pt x="34116" y="433"/>
                      <a:pt x="34116" y="414"/>
                    </a:cubicBezTo>
                    <a:lnTo>
                      <a:pt x="34145" y="265"/>
                    </a:lnTo>
                    <a:lnTo>
                      <a:pt x="33991" y="241"/>
                    </a:lnTo>
                    <a:cubicBezTo>
                      <a:pt x="33054" y="126"/>
                      <a:pt x="32117" y="49"/>
                      <a:pt x="31175" y="6"/>
                    </a:cubicBezTo>
                    <a:lnTo>
                      <a:pt x="31079"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7" name="Google Shape;2257;ge58da86641_2_316"/>
              <p:cNvSpPr/>
              <p:nvPr/>
            </p:nvSpPr>
            <p:spPr>
              <a:xfrm>
                <a:off x="7537393" y="3865951"/>
                <a:ext cx="34310" cy="70104"/>
              </a:xfrm>
              <a:custGeom>
                <a:rect b="b" l="l" r="r" t="t"/>
                <a:pathLst>
                  <a:path extrusionOk="0" h="2928" w="1433">
                    <a:moveTo>
                      <a:pt x="461" y="1"/>
                    </a:moveTo>
                    <a:lnTo>
                      <a:pt x="0" y="164"/>
                    </a:lnTo>
                    <a:cubicBezTo>
                      <a:pt x="322" y="1087"/>
                      <a:pt x="649" y="2005"/>
                      <a:pt x="971" y="2928"/>
                    </a:cubicBezTo>
                    <a:lnTo>
                      <a:pt x="1433" y="2769"/>
                    </a:lnTo>
                    <a:cubicBezTo>
                      <a:pt x="1111" y="1846"/>
                      <a:pt x="783" y="923"/>
                      <a:pt x="46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8" name="Google Shape;2258;ge58da86641_2_316"/>
              <p:cNvSpPr/>
              <p:nvPr/>
            </p:nvSpPr>
            <p:spPr>
              <a:xfrm>
                <a:off x="7493482" y="3803829"/>
                <a:ext cx="79201" cy="79432"/>
              </a:xfrm>
              <a:custGeom>
                <a:rect b="b" l="l" r="r" t="t"/>
                <a:pathLst>
                  <a:path extrusionOk="0" h="1780" w="1775">
                    <a:moveTo>
                      <a:pt x="890" y="1"/>
                    </a:moveTo>
                    <a:cubicBezTo>
                      <a:pt x="400" y="1"/>
                      <a:pt x="1" y="400"/>
                      <a:pt x="1" y="890"/>
                    </a:cubicBezTo>
                    <a:cubicBezTo>
                      <a:pt x="1" y="1380"/>
                      <a:pt x="400" y="1779"/>
                      <a:pt x="890" y="1779"/>
                    </a:cubicBezTo>
                    <a:cubicBezTo>
                      <a:pt x="1380" y="1779"/>
                      <a:pt x="1775" y="1380"/>
                      <a:pt x="1775" y="890"/>
                    </a:cubicBezTo>
                    <a:cubicBezTo>
                      <a:pt x="1775" y="400"/>
                      <a:pt x="1380" y="1"/>
                      <a:pt x="89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9" name="Google Shape;2259;ge58da86641_2_316"/>
              <p:cNvSpPr/>
              <p:nvPr/>
            </p:nvSpPr>
            <p:spPr>
              <a:xfrm>
                <a:off x="7458096" y="3968473"/>
                <a:ext cx="215770" cy="231165"/>
              </a:xfrm>
              <a:custGeom>
                <a:rect b="b" l="l" r="r" t="t"/>
                <a:pathLst>
                  <a:path extrusionOk="0" h="9655" w="9012">
                    <a:moveTo>
                      <a:pt x="2192" y="1"/>
                    </a:moveTo>
                    <a:cubicBezTo>
                      <a:pt x="1737" y="500"/>
                      <a:pt x="1342" y="1053"/>
                      <a:pt x="1034" y="1658"/>
                    </a:cubicBezTo>
                    <a:cubicBezTo>
                      <a:pt x="145" y="3446"/>
                      <a:pt x="1" y="5479"/>
                      <a:pt x="251" y="7478"/>
                    </a:cubicBezTo>
                    <a:cubicBezTo>
                      <a:pt x="410" y="8730"/>
                      <a:pt x="1494" y="9654"/>
                      <a:pt x="2722" y="9654"/>
                    </a:cubicBezTo>
                    <a:cubicBezTo>
                      <a:pt x="2833" y="9654"/>
                      <a:pt x="2945" y="9647"/>
                      <a:pt x="3057" y="9632"/>
                    </a:cubicBezTo>
                    <a:cubicBezTo>
                      <a:pt x="5104" y="9348"/>
                      <a:pt x="7133" y="8727"/>
                      <a:pt x="9012" y="7820"/>
                    </a:cubicBezTo>
                    <a:cubicBezTo>
                      <a:pt x="5133" y="7272"/>
                      <a:pt x="1726" y="3801"/>
                      <a:pt x="219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0" name="Google Shape;2260;ge58da86641_2_316"/>
              <p:cNvSpPr/>
              <p:nvPr/>
            </p:nvSpPr>
            <p:spPr>
              <a:xfrm>
                <a:off x="7499421" y="3940867"/>
                <a:ext cx="230255" cy="214836"/>
              </a:xfrm>
              <a:custGeom>
                <a:rect b="b" l="l" r="r" t="t"/>
                <a:pathLst>
                  <a:path extrusionOk="0" h="8973" w="9617">
                    <a:moveTo>
                      <a:pt x="1803" y="1"/>
                    </a:moveTo>
                    <a:cubicBezTo>
                      <a:pt x="1317" y="332"/>
                      <a:pt x="865" y="721"/>
                      <a:pt x="466" y="1154"/>
                    </a:cubicBezTo>
                    <a:cubicBezTo>
                      <a:pt x="0" y="4954"/>
                      <a:pt x="3407" y="8425"/>
                      <a:pt x="7286" y="8973"/>
                    </a:cubicBezTo>
                    <a:cubicBezTo>
                      <a:pt x="8093" y="8578"/>
                      <a:pt x="8872" y="8126"/>
                      <a:pt x="9617" y="7631"/>
                    </a:cubicBezTo>
                    <a:cubicBezTo>
                      <a:pt x="8189" y="7473"/>
                      <a:pt x="6829" y="6992"/>
                      <a:pt x="5681" y="6074"/>
                    </a:cubicBezTo>
                    <a:cubicBezTo>
                      <a:pt x="3792" y="4561"/>
                      <a:pt x="2196" y="2461"/>
                      <a:pt x="180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1" name="Google Shape;2261;ge58da86641_2_316"/>
              <p:cNvSpPr/>
              <p:nvPr/>
            </p:nvSpPr>
            <p:spPr>
              <a:xfrm>
                <a:off x="7570195" y="3907467"/>
                <a:ext cx="230494" cy="141955"/>
              </a:xfrm>
              <a:custGeom>
                <a:rect b="b" l="l" r="r" t="t"/>
                <a:pathLst>
                  <a:path extrusionOk="0" h="5929" w="9627">
                    <a:moveTo>
                      <a:pt x="3237" y="1"/>
                    </a:moveTo>
                    <a:cubicBezTo>
                      <a:pt x="2219" y="1"/>
                      <a:pt x="1209" y="224"/>
                      <a:pt x="269" y="622"/>
                    </a:cubicBezTo>
                    <a:cubicBezTo>
                      <a:pt x="0" y="2664"/>
                      <a:pt x="1744" y="4783"/>
                      <a:pt x="3215" y="5519"/>
                    </a:cubicBezTo>
                    <a:cubicBezTo>
                      <a:pt x="3918" y="5800"/>
                      <a:pt x="4602" y="5928"/>
                      <a:pt x="5255" y="5928"/>
                    </a:cubicBezTo>
                    <a:cubicBezTo>
                      <a:pt x="6993" y="5928"/>
                      <a:pt x="8515" y="5016"/>
                      <a:pt x="9626" y="3630"/>
                    </a:cubicBezTo>
                    <a:cubicBezTo>
                      <a:pt x="8381" y="1669"/>
                      <a:pt x="6238" y="265"/>
                      <a:pt x="3917" y="35"/>
                    </a:cubicBezTo>
                    <a:cubicBezTo>
                      <a:pt x="3690" y="12"/>
                      <a:pt x="3464" y="1"/>
                      <a:pt x="323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2" name="Google Shape;2262;ge58da86641_2_316"/>
              <p:cNvSpPr/>
              <p:nvPr/>
            </p:nvSpPr>
            <p:spPr>
              <a:xfrm>
                <a:off x="7542565" y="3922336"/>
                <a:ext cx="274788" cy="201261"/>
              </a:xfrm>
              <a:custGeom>
                <a:rect b="b" l="l" r="r" t="t"/>
                <a:pathLst>
                  <a:path extrusionOk="0" h="8406" w="11477">
                    <a:moveTo>
                      <a:pt x="1423" y="1"/>
                    </a:moveTo>
                    <a:lnTo>
                      <a:pt x="1423" y="1"/>
                    </a:lnTo>
                    <a:cubicBezTo>
                      <a:pt x="924" y="212"/>
                      <a:pt x="447" y="467"/>
                      <a:pt x="1" y="775"/>
                    </a:cubicBezTo>
                    <a:cubicBezTo>
                      <a:pt x="394" y="3235"/>
                      <a:pt x="1990" y="5335"/>
                      <a:pt x="3879" y="6848"/>
                    </a:cubicBezTo>
                    <a:cubicBezTo>
                      <a:pt x="5027" y="7766"/>
                      <a:pt x="6387" y="8247"/>
                      <a:pt x="7815" y="8405"/>
                    </a:cubicBezTo>
                    <a:cubicBezTo>
                      <a:pt x="8766" y="7771"/>
                      <a:pt x="9665" y="7065"/>
                      <a:pt x="10477" y="6272"/>
                    </a:cubicBezTo>
                    <a:cubicBezTo>
                      <a:pt x="11322" y="5450"/>
                      <a:pt x="11477" y="4148"/>
                      <a:pt x="10867" y="3139"/>
                    </a:cubicBezTo>
                    <a:lnTo>
                      <a:pt x="10780" y="3009"/>
                    </a:lnTo>
                    <a:cubicBezTo>
                      <a:pt x="9669" y="4395"/>
                      <a:pt x="8147" y="5307"/>
                      <a:pt x="6409" y="5307"/>
                    </a:cubicBezTo>
                    <a:cubicBezTo>
                      <a:pt x="5756" y="5307"/>
                      <a:pt x="5072" y="5179"/>
                      <a:pt x="4369" y="4898"/>
                    </a:cubicBezTo>
                    <a:cubicBezTo>
                      <a:pt x="2898" y="4162"/>
                      <a:pt x="1154" y="2043"/>
                      <a:pt x="142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3" name="Google Shape;2263;ge58da86641_2_316"/>
              <p:cNvSpPr/>
              <p:nvPr/>
            </p:nvSpPr>
            <p:spPr>
              <a:xfrm>
                <a:off x="7621958" y="3922048"/>
                <a:ext cx="76664" cy="74677"/>
              </a:xfrm>
              <a:custGeom>
                <a:rect b="b" l="l" r="r" t="t"/>
                <a:pathLst>
                  <a:path extrusionOk="0" h="3119" w="3202">
                    <a:moveTo>
                      <a:pt x="1603" y="0"/>
                    </a:moveTo>
                    <a:cubicBezTo>
                      <a:pt x="1577" y="0"/>
                      <a:pt x="1551" y="1"/>
                      <a:pt x="1524" y="2"/>
                    </a:cubicBezTo>
                    <a:cubicBezTo>
                      <a:pt x="664" y="42"/>
                      <a:pt x="1" y="776"/>
                      <a:pt x="43" y="1637"/>
                    </a:cubicBezTo>
                    <a:cubicBezTo>
                      <a:pt x="81" y="2470"/>
                      <a:pt x="768" y="3118"/>
                      <a:pt x="1593" y="3118"/>
                    </a:cubicBezTo>
                    <a:cubicBezTo>
                      <a:pt x="1619" y="3118"/>
                      <a:pt x="1646" y="3118"/>
                      <a:pt x="1673" y="3116"/>
                    </a:cubicBezTo>
                    <a:cubicBezTo>
                      <a:pt x="2534" y="3074"/>
                      <a:pt x="3201" y="2344"/>
                      <a:pt x="3158" y="1483"/>
                    </a:cubicBezTo>
                    <a:cubicBezTo>
                      <a:pt x="3116" y="649"/>
                      <a:pt x="2428" y="0"/>
                      <a:pt x="160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4" name="Google Shape;2264;ge58da86641_2_316"/>
              <p:cNvSpPr/>
              <p:nvPr/>
            </p:nvSpPr>
            <p:spPr>
              <a:xfrm>
                <a:off x="7343292" y="4302734"/>
                <a:ext cx="26720" cy="26576"/>
              </a:xfrm>
              <a:custGeom>
                <a:rect b="b" l="l" r="r" t="t"/>
                <a:pathLst>
                  <a:path extrusionOk="0" h="1110" w="1116">
                    <a:moveTo>
                      <a:pt x="557" y="0"/>
                    </a:moveTo>
                    <a:cubicBezTo>
                      <a:pt x="250" y="0"/>
                      <a:pt x="0" y="249"/>
                      <a:pt x="0" y="557"/>
                    </a:cubicBezTo>
                    <a:cubicBezTo>
                      <a:pt x="0" y="865"/>
                      <a:pt x="250" y="1110"/>
                      <a:pt x="557" y="1110"/>
                    </a:cubicBezTo>
                    <a:cubicBezTo>
                      <a:pt x="865" y="1110"/>
                      <a:pt x="1115" y="865"/>
                      <a:pt x="1115" y="557"/>
                    </a:cubicBezTo>
                    <a:cubicBezTo>
                      <a:pt x="1115" y="249"/>
                      <a:pt x="865" y="0"/>
                      <a:pt x="5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5" name="Google Shape;2265;ge58da86641_2_316"/>
              <p:cNvSpPr/>
              <p:nvPr/>
            </p:nvSpPr>
            <p:spPr>
              <a:xfrm>
                <a:off x="7469828" y="4310444"/>
                <a:ext cx="26744" cy="26720"/>
              </a:xfrm>
              <a:custGeom>
                <a:rect b="b" l="l" r="r" t="t"/>
                <a:pathLst>
                  <a:path extrusionOk="0" h="1116" w="1117">
                    <a:moveTo>
                      <a:pt x="559" y="0"/>
                    </a:moveTo>
                    <a:cubicBezTo>
                      <a:pt x="251" y="0"/>
                      <a:pt x="1" y="250"/>
                      <a:pt x="1" y="557"/>
                    </a:cubicBezTo>
                    <a:cubicBezTo>
                      <a:pt x="1" y="865"/>
                      <a:pt x="251" y="1115"/>
                      <a:pt x="559" y="1115"/>
                    </a:cubicBezTo>
                    <a:cubicBezTo>
                      <a:pt x="866" y="1115"/>
                      <a:pt x="1116" y="865"/>
                      <a:pt x="1116" y="557"/>
                    </a:cubicBezTo>
                    <a:cubicBezTo>
                      <a:pt x="1116" y="250"/>
                      <a:pt x="866" y="0"/>
                      <a:pt x="55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6" name="Google Shape;2266;ge58da86641_2_316"/>
              <p:cNvSpPr/>
              <p:nvPr/>
            </p:nvSpPr>
            <p:spPr>
              <a:xfrm>
                <a:off x="7569141" y="4302734"/>
                <a:ext cx="26720" cy="26576"/>
              </a:xfrm>
              <a:custGeom>
                <a:rect b="b" l="l" r="r" t="t"/>
                <a:pathLst>
                  <a:path extrusionOk="0" h="1110" w="1116">
                    <a:moveTo>
                      <a:pt x="559" y="0"/>
                    </a:moveTo>
                    <a:cubicBezTo>
                      <a:pt x="251" y="0"/>
                      <a:pt x="0" y="249"/>
                      <a:pt x="0" y="557"/>
                    </a:cubicBezTo>
                    <a:cubicBezTo>
                      <a:pt x="0" y="865"/>
                      <a:pt x="251" y="1110"/>
                      <a:pt x="559" y="1110"/>
                    </a:cubicBezTo>
                    <a:cubicBezTo>
                      <a:pt x="865" y="1110"/>
                      <a:pt x="1116" y="865"/>
                      <a:pt x="1116" y="557"/>
                    </a:cubicBezTo>
                    <a:cubicBezTo>
                      <a:pt x="1116" y="249"/>
                      <a:pt x="865" y="0"/>
                      <a:pt x="55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7" name="Google Shape;2267;ge58da86641_2_316"/>
              <p:cNvSpPr/>
              <p:nvPr/>
            </p:nvSpPr>
            <p:spPr>
              <a:xfrm>
                <a:off x="7653610" y="4283843"/>
                <a:ext cx="26696" cy="26624"/>
              </a:xfrm>
              <a:custGeom>
                <a:rect b="b" l="l" r="r" t="t"/>
                <a:pathLst>
                  <a:path extrusionOk="0" h="1112" w="1115">
                    <a:moveTo>
                      <a:pt x="558" y="0"/>
                    </a:moveTo>
                    <a:cubicBezTo>
                      <a:pt x="250" y="0"/>
                      <a:pt x="1" y="251"/>
                      <a:pt x="1" y="559"/>
                    </a:cubicBezTo>
                    <a:cubicBezTo>
                      <a:pt x="1" y="865"/>
                      <a:pt x="250" y="1111"/>
                      <a:pt x="558" y="1111"/>
                    </a:cubicBezTo>
                    <a:cubicBezTo>
                      <a:pt x="866" y="1111"/>
                      <a:pt x="1115" y="865"/>
                      <a:pt x="1115" y="559"/>
                    </a:cubicBezTo>
                    <a:cubicBezTo>
                      <a:pt x="1115" y="251"/>
                      <a:pt x="866" y="0"/>
                      <a:pt x="55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8" name="Google Shape;2268;ge58da86641_2_316"/>
              <p:cNvSpPr/>
              <p:nvPr/>
            </p:nvSpPr>
            <p:spPr>
              <a:xfrm>
                <a:off x="7751056" y="4247834"/>
                <a:ext cx="26600" cy="26624"/>
              </a:xfrm>
              <a:custGeom>
                <a:rect b="b" l="l" r="r" t="t"/>
                <a:pathLst>
                  <a:path extrusionOk="0" h="1112" w="1111">
                    <a:moveTo>
                      <a:pt x="553" y="0"/>
                    </a:moveTo>
                    <a:cubicBezTo>
                      <a:pt x="245" y="0"/>
                      <a:pt x="1" y="251"/>
                      <a:pt x="1" y="559"/>
                    </a:cubicBezTo>
                    <a:cubicBezTo>
                      <a:pt x="1" y="865"/>
                      <a:pt x="245" y="1111"/>
                      <a:pt x="553" y="1111"/>
                    </a:cubicBezTo>
                    <a:cubicBezTo>
                      <a:pt x="861" y="1111"/>
                      <a:pt x="1110" y="865"/>
                      <a:pt x="1110" y="559"/>
                    </a:cubicBezTo>
                    <a:cubicBezTo>
                      <a:pt x="1110" y="251"/>
                      <a:pt x="861" y="0"/>
                      <a:pt x="55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9" name="Google Shape;2269;ge58da86641_2_316"/>
              <p:cNvSpPr/>
              <p:nvPr/>
            </p:nvSpPr>
            <p:spPr>
              <a:xfrm>
                <a:off x="7839644" y="4195256"/>
                <a:ext cx="26624" cy="26624"/>
              </a:xfrm>
              <a:custGeom>
                <a:rect b="b" l="l" r="r" t="t"/>
                <a:pathLst>
                  <a:path extrusionOk="0" h="1112" w="1112">
                    <a:moveTo>
                      <a:pt x="553" y="0"/>
                    </a:moveTo>
                    <a:cubicBezTo>
                      <a:pt x="246" y="0"/>
                      <a:pt x="1" y="251"/>
                      <a:pt x="1" y="557"/>
                    </a:cubicBezTo>
                    <a:cubicBezTo>
                      <a:pt x="1" y="865"/>
                      <a:pt x="246" y="1111"/>
                      <a:pt x="553" y="1111"/>
                    </a:cubicBezTo>
                    <a:cubicBezTo>
                      <a:pt x="861" y="1111"/>
                      <a:pt x="1111" y="865"/>
                      <a:pt x="1111" y="557"/>
                    </a:cubicBezTo>
                    <a:cubicBezTo>
                      <a:pt x="1111" y="251"/>
                      <a:pt x="861" y="0"/>
                      <a:pt x="55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0" name="Google Shape;2270;ge58da86641_2_316"/>
              <p:cNvSpPr/>
              <p:nvPr/>
            </p:nvSpPr>
            <p:spPr>
              <a:xfrm>
                <a:off x="7960936" y="4070085"/>
                <a:ext cx="26696" cy="26576"/>
              </a:xfrm>
              <a:custGeom>
                <a:rect b="b" l="l" r="r" t="t"/>
                <a:pathLst>
                  <a:path extrusionOk="0" h="1110" w="1115">
                    <a:moveTo>
                      <a:pt x="557" y="0"/>
                    </a:moveTo>
                    <a:cubicBezTo>
                      <a:pt x="249" y="0"/>
                      <a:pt x="0" y="249"/>
                      <a:pt x="0" y="557"/>
                    </a:cubicBezTo>
                    <a:cubicBezTo>
                      <a:pt x="0" y="865"/>
                      <a:pt x="249" y="1110"/>
                      <a:pt x="557" y="1110"/>
                    </a:cubicBezTo>
                    <a:cubicBezTo>
                      <a:pt x="865" y="1110"/>
                      <a:pt x="1114" y="865"/>
                      <a:pt x="1114" y="557"/>
                    </a:cubicBezTo>
                    <a:cubicBezTo>
                      <a:pt x="1114" y="249"/>
                      <a:pt x="865" y="0"/>
                      <a:pt x="5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1" name="Google Shape;2271;ge58da86641_2_316"/>
              <p:cNvSpPr/>
              <p:nvPr/>
            </p:nvSpPr>
            <p:spPr>
              <a:xfrm>
                <a:off x="7912501" y="4131521"/>
                <a:ext cx="26696" cy="26696"/>
              </a:xfrm>
              <a:custGeom>
                <a:rect b="b" l="l" r="r" t="t"/>
                <a:pathLst>
                  <a:path extrusionOk="0" h="1115" w="1115">
                    <a:moveTo>
                      <a:pt x="557" y="0"/>
                    </a:moveTo>
                    <a:cubicBezTo>
                      <a:pt x="249" y="0"/>
                      <a:pt x="0" y="250"/>
                      <a:pt x="0" y="557"/>
                    </a:cubicBezTo>
                    <a:cubicBezTo>
                      <a:pt x="0" y="865"/>
                      <a:pt x="249" y="1115"/>
                      <a:pt x="557" y="1115"/>
                    </a:cubicBezTo>
                    <a:cubicBezTo>
                      <a:pt x="865" y="1115"/>
                      <a:pt x="1114" y="865"/>
                      <a:pt x="1114" y="557"/>
                    </a:cubicBezTo>
                    <a:cubicBezTo>
                      <a:pt x="1114" y="250"/>
                      <a:pt x="865" y="0"/>
                      <a:pt x="5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2" name="Google Shape;2272;ge58da86641_2_316"/>
              <p:cNvSpPr/>
              <p:nvPr/>
            </p:nvSpPr>
            <p:spPr>
              <a:xfrm>
                <a:off x="8008103" y="3998616"/>
                <a:ext cx="26720" cy="26720"/>
              </a:xfrm>
              <a:custGeom>
                <a:rect b="b" l="l" r="r" t="t"/>
                <a:pathLst>
                  <a:path extrusionOk="0" h="1116" w="1116">
                    <a:moveTo>
                      <a:pt x="557" y="0"/>
                    </a:moveTo>
                    <a:cubicBezTo>
                      <a:pt x="251" y="0"/>
                      <a:pt x="0" y="251"/>
                      <a:pt x="0" y="558"/>
                    </a:cubicBezTo>
                    <a:cubicBezTo>
                      <a:pt x="0" y="865"/>
                      <a:pt x="251" y="1116"/>
                      <a:pt x="557" y="1116"/>
                    </a:cubicBezTo>
                    <a:cubicBezTo>
                      <a:pt x="865" y="1116"/>
                      <a:pt x="1116" y="865"/>
                      <a:pt x="1116" y="558"/>
                    </a:cubicBezTo>
                    <a:cubicBezTo>
                      <a:pt x="1116" y="251"/>
                      <a:pt x="865" y="0"/>
                      <a:pt x="5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3" name="Google Shape;2273;ge58da86641_2_316"/>
              <p:cNvSpPr/>
              <p:nvPr/>
            </p:nvSpPr>
            <p:spPr>
              <a:xfrm>
                <a:off x="7542565" y="3921836"/>
                <a:ext cx="274788" cy="201261"/>
              </a:xfrm>
              <a:custGeom>
                <a:rect b="b" l="l" r="r" t="t"/>
                <a:pathLst>
                  <a:path extrusionOk="0" h="8406" w="11477">
                    <a:moveTo>
                      <a:pt x="1423" y="1"/>
                    </a:moveTo>
                    <a:lnTo>
                      <a:pt x="1423" y="1"/>
                    </a:lnTo>
                    <a:cubicBezTo>
                      <a:pt x="924" y="212"/>
                      <a:pt x="447" y="467"/>
                      <a:pt x="1" y="775"/>
                    </a:cubicBezTo>
                    <a:cubicBezTo>
                      <a:pt x="394" y="3235"/>
                      <a:pt x="1990" y="5335"/>
                      <a:pt x="3879" y="6848"/>
                    </a:cubicBezTo>
                    <a:cubicBezTo>
                      <a:pt x="5027" y="7766"/>
                      <a:pt x="6387" y="8247"/>
                      <a:pt x="7815" y="8405"/>
                    </a:cubicBezTo>
                    <a:cubicBezTo>
                      <a:pt x="8766" y="7771"/>
                      <a:pt x="9665" y="7065"/>
                      <a:pt x="10477" y="6272"/>
                    </a:cubicBezTo>
                    <a:cubicBezTo>
                      <a:pt x="11322" y="5450"/>
                      <a:pt x="11477" y="4148"/>
                      <a:pt x="10867" y="3139"/>
                    </a:cubicBezTo>
                    <a:lnTo>
                      <a:pt x="10780" y="3009"/>
                    </a:lnTo>
                    <a:cubicBezTo>
                      <a:pt x="9669" y="4395"/>
                      <a:pt x="8147" y="5307"/>
                      <a:pt x="6409" y="5307"/>
                    </a:cubicBezTo>
                    <a:cubicBezTo>
                      <a:pt x="5756" y="5307"/>
                      <a:pt x="5072" y="5179"/>
                      <a:pt x="4369" y="4898"/>
                    </a:cubicBezTo>
                    <a:cubicBezTo>
                      <a:pt x="2898" y="4162"/>
                      <a:pt x="1154" y="2043"/>
                      <a:pt x="142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4" name="Google Shape;2274;ge58da86641_2_316"/>
              <p:cNvSpPr/>
              <p:nvPr/>
            </p:nvSpPr>
            <p:spPr>
              <a:xfrm>
                <a:off x="7458096" y="3969748"/>
                <a:ext cx="215770" cy="231165"/>
              </a:xfrm>
              <a:custGeom>
                <a:rect b="b" l="l" r="r" t="t"/>
                <a:pathLst>
                  <a:path extrusionOk="0" h="9655" w="9012">
                    <a:moveTo>
                      <a:pt x="2192" y="1"/>
                    </a:moveTo>
                    <a:cubicBezTo>
                      <a:pt x="1737" y="500"/>
                      <a:pt x="1342" y="1053"/>
                      <a:pt x="1034" y="1658"/>
                    </a:cubicBezTo>
                    <a:cubicBezTo>
                      <a:pt x="145" y="3446"/>
                      <a:pt x="1" y="5479"/>
                      <a:pt x="251" y="7478"/>
                    </a:cubicBezTo>
                    <a:cubicBezTo>
                      <a:pt x="410" y="8730"/>
                      <a:pt x="1494" y="9654"/>
                      <a:pt x="2722" y="9654"/>
                    </a:cubicBezTo>
                    <a:cubicBezTo>
                      <a:pt x="2833" y="9654"/>
                      <a:pt x="2945" y="9647"/>
                      <a:pt x="3057" y="9632"/>
                    </a:cubicBezTo>
                    <a:cubicBezTo>
                      <a:pt x="5104" y="9348"/>
                      <a:pt x="7133" y="8727"/>
                      <a:pt x="9012" y="7820"/>
                    </a:cubicBezTo>
                    <a:cubicBezTo>
                      <a:pt x="5133" y="7272"/>
                      <a:pt x="1726" y="3801"/>
                      <a:pt x="219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275" name="Google Shape;2275;ge58da86641_2_316"/>
            <p:cNvGrpSpPr/>
            <p:nvPr/>
          </p:nvGrpSpPr>
          <p:grpSpPr>
            <a:xfrm>
              <a:off x="7338015" y="3880029"/>
              <a:ext cx="817517" cy="555649"/>
              <a:chOff x="7261815" y="3803829"/>
              <a:chExt cx="817517" cy="555649"/>
            </a:xfrm>
          </p:grpSpPr>
          <p:sp>
            <p:nvSpPr>
              <p:cNvPr id="2276" name="Google Shape;2276;ge58da86641_2_316"/>
              <p:cNvSpPr/>
              <p:nvPr/>
            </p:nvSpPr>
            <p:spPr>
              <a:xfrm>
                <a:off x="7310610" y="3987292"/>
                <a:ext cx="708913" cy="321021"/>
              </a:xfrm>
              <a:custGeom>
                <a:rect b="b" l="l" r="r" t="t"/>
                <a:pathLst>
                  <a:path extrusionOk="0" h="13408" w="29609">
                    <a:moveTo>
                      <a:pt x="27996" y="0"/>
                    </a:moveTo>
                    <a:cubicBezTo>
                      <a:pt x="21639" y="0"/>
                      <a:pt x="15242" y="1651"/>
                      <a:pt x="9487" y="4328"/>
                    </a:cubicBezTo>
                    <a:cubicBezTo>
                      <a:pt x="5661" y="6106"/>
                      <a:pt x="2345" y="8970"/>
                      <a:pt x="1" y="12473"/>
                    </a:cubicBezTo>
                    <a:cubicBezTo>
                      <a:pt x="2176" y="13105"/>
                      <a:pt x="4436" y="13407"/>
                      <a:pt x="6703" y="13407"/>
                    </a:cubicBezTo>
                    <a:cubicBezTo>
                      <a:pt x="16032" y="13407"/>
                      <a:pt x="25475" y="8291"/>
                      <a:pt x="29609" y="36"/>
                    </a:cubicBezTo>
                    <a:cubicBezTo>
                      <a:pt x="29072" y="12"/>
                      <a:pt x="28534" y="0"/>
                      <a:pt x="2799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7" name="Google Shape;2277;ge58da86641_2_316"/>
              <p:cNvSpPr/>
              <p:nvPr/>
            </p:nvSpPr>
            <p:spPr>
              <a:xfrm>
                <a:off x="7469516" y="3923820"/>
                <a:ext cx="359233" cy="292146"/>
              </a:xfrm>
              <a:custGeom>
                <a:rect b="b" l="l" r="r" t="t"/>
                <a:pathLst>
                  <a:path extrusionOk="0" h="12202" w="15004">
                    <a:moveTo>
                      <a:pt x="7905" y="0"/>
                    </a:moveTo>
                    <a:cubicBezTo>
                      <a:pt x="5084" y="0"/>
                      <a:pt x="2299" y="1674"/>
                      <a:pt x="1034" y="4206"/>
                    </a:cubicBezTo>
                    <a:cubicBezTo>
                      <a:pt x="144" y="5989"/>
                      <a:pt x="0" y="8026"/>
                      <a:pt x="250" y="10026"/>
                    </a:cubicBezTo>
                    <a:cubicBezTo>
                      <a:pt x="409" y="11277"/>
                      <a:pt x="1493" y="12201"/>
                      <a:pt x="2720" y="12201"/>
                    </a:cubicBezTo>
                    <a:cubicBezTo>
                      <a:pt x="2831" y="12201"/>
                      <a:pt x="2944" y="12194"/>
                      <a:pt x="3057" y="12178"/>
                    </a:cubicBezTo>
                    <a:cubicBezTo>
                      <a:pt x="7113" y="11616"/>
                      <a:pt x="11082" y="9732"/>
                      <a:pt x="14004" y="6892"/>
                    </a:cubicBezTo>
                    <a:cubicBezTo>
                      <a:pt x="14850" y="6070"/>
                      <a:pt x="15003" y="4768"/>
                      <a:pt x="14393" y="3759"/>
                    </a:cubicBezTo>
                    <a:cubicBezTo>
                      <a:pt x="13158" y="1726"/>
                      <a:pt x="10971" y="270"/>
                      <a:pt x="8597" y="34"/>
                    </a:cubicBezTo>
                    <a:cubicBezTo>
                      <a:pt x="8367" y="12"/>
                      <a:pt x="8136" y="0"/>
                      <a:pt x="7905"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8" name="Google Shape;2278;ge58da86641_2_316"/>
              <p:cNvSpPr/>
              <p:nvPr/>
            </p:nvSpPr>
            <p:spPr>
              <a:xfrm>
                <a:off x="7299213" y="4133820"/>
                <a:ext cx="467741" cy="158188"/>
              </a:xfrm>
              <a:custGeom>
                <a:rect b="b" l="l" r="r" t="t"/>
                <a:pathLst>
                  <a:path extrusionOk="0" h="6607" w="19536">
                    <a:moveTo>
                      <a:pt x="5374" y="0"/>
                    </a:moveTo>
                    <a:cubicBezTo>
                      <a:pt x="3283" y="1577"/>
                      <a:pt x="1457" y="3504"/>
                      <a:pt x="0" y="5676"/>
                    </a:cubicBezTo>
                    <a:cubicBezTo>
                      <a:pt x="2172" y="6306"/>
                      <a:pt x="4427" y="6607"/>
                      <a:pt x="6690" y="6607"/>
                    </a:cubicBezTo>
                    <a:cubicBezTo>
                      <a:pt x="11142" y="6607"/>
                      <a:pt x="15620" y="5441"/>
                      <a:pt x="19536" y="3325"/>
                    </a:cubicBezTo>
                    <a:lnTo>
                      <a:pt x="19536" y="3325"/>
                    </a:lnTo>
                    <a:cubicBezTo>
                      <a:pt x="17133" y="4056"/>
                      <a:pt x="14658" y="4450"/>
                      <a:pt x="12187" y="4450"/>
                    </a:cubicBezTo>
                    <a:cubicBezTo>
                      <a:pt x="11504" y="4450"/>
                      <a:pt x="10821" y="4420"/>
                      <a:pt x="10141" y="4359"/>
                    </a:cubicBezTo>
                    <a:cubicBezTo>
                      <a:pt x="7666" y="4003"/>
                      <a:pt x="5709" y="2365"/>
                      <a:pt x="5374" y="0"/>
                    </a:cubicBezTo>
                    <a:close/>
                  </a:path>
                </a:pathLst>
              </a:custGeom>
              <a:solidFill>
                <a:srgbClr val="3B207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9" name="Google Shape;2279;ge58da86641_2_316"/>
              <p:cNvSpPr/>
              <p:nvPr/>
            </p:nvSpPr>
            <p:spPr>
              <a:xfrm>
                <a:off x="7427856" y="3970963"/>
                <a:ext cx="580270" cy="269425"/>
              </a:xfrm>
              <a:custGeom>
                <a:rect b="b" l="l" r="r" t="t"/>
                <a:pathLst>
                  <a:path extrusionOk="0" h="11253" w="24236">
                    <a:moveTo>
                      <a:pt x="22646" y="1"/>
                    </a:moveTo>
                    <a:cubicBezTo>
                      <a:pt x="16286" y="1"/>
                      <a:pt x="9877" y="1648"/>
                      <a:pt x="4118" y="4327"/>
                    </a:cubicBezTo>
                    <a:cubicBezTo>
                      <a:pt x="2663" y="5005"/>
                      <a:pt x="1283" y="5841"/>
                      <a:pt x="1" y="6802"/>
                    </a:cubicBezTo>
                    <a:cubicBezTo>
                      <a:pt x="336" y="9167"/>
                      <a:pt x="2293" y="10805"/>
                      <a:pt x="4768" y="11161"/>
                    </a:cubicBezTo>
                    <a:cubicBezTo>
                      <a:pt x="5448" y="11222"/>
                      <a:pt x="6131" y="11252"/>
                      <a:pt x="6814" y="11252"/>
                    </a:cubicBezTo>
                    <a:cubicBezTo>
                      <a:pt x="9285" y="11252"/>
                      <a:pt x="11760" y="10858"/>
                      <a:pt x="14163" y="10127"/>
                    </a:cubicBezTo>
                    <a:cubicBezTo>
                      <a:pt x="18455" y="7811"/>
                      <a:pt x="22073" y="4356"/>
                      <a:pt x="24235" y="35"/>
                    </a:cubicBezTo>
                    <a:cubicBezTo>
                      <a:pt x="23706" y="12"/>
                      <a:pt x="23177" y="1"/>
                      <a:pt x="2264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0" name="Google Shape;2280;ge58da86641_2_316"/>
              <p:cNvSpPr/>
              <p:nvPr/>
            </p:nvSpPr>
            <p:spPr>
              <a:xfrm>
                <a:off x="7266867" y="3971801"/>
                <a:ext cx="808323" cy="384038"/>
              </a:xfrm>
              <a:custGeom>
                <a:rect b="b" l="l" r="r" t="t"/>
                <a:pathLst>
                  <a:path extrusionOk="0" h="16040" w="33761">
                    <a:moveTo>
                      <a:pt x="30959" y="0"/>
                    </a:moveTo>
                    <a:cubicBezTo>
                      <a:pt x="26825" y="8258"/>
                      <a:pt x="17378" y="13374"/>
                      <a:pt x="8045" y="13374"/>
                    </a:cubicBezTo>
                    <a:cubicBezTo>
                      <a:pt x="5781" y="13374"/>
                      <a:pt x="3524" y="13073"/>
                      <a:pt x="1351" y="12443"/>
                    </a:cubicBezTo>
                    <a:cubicBezTo>
                      <a:pt x="857" y="13178"/>
                      <a:pt x="404" y="13942"/>
                      <a:pt x="1" y="14730"/>
                    </a:cubicBezTo>
                    <a:cubicBezTo>
                      <a:pt x="2493" y="15582"/>
                      <a:pt x="5724" y="16039"/>
                      <a:pt x="9065" y="16039"/>
                    </a:cubicBezTo>
                    <a:cubicBezTo>
                      <a:pt x="13282" y="16039"/>
                      <a:pt x="17675" y="15310"/>
                      <a:pt x="20978" y="13725"/>
                    </a:cubicBezTo>
                    <a:cubicBezTo>
                      <a:pt x="32502" y="8200"/>
                      <a:pt x="33761" y="241"/>
                      <a:pt x="33761" y="241"/>
                    </a:cubicBezTo>
                    <a:cubicBezTo>
                      <a:pt x="32829" y="121"/>
                      <a:pt x="31897" y="44"/>
                      <a:pt x="30959"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1" name="Google Shape;2281;ge58da86641_2_316"/>
              <p:cNvSpPr/>
              <p:nvPr/>
            </p:nvSpPr>
            <p:spPr>
              <a:xfrm>
                <a:off x="7261815" y="3968114"/>
                <a:ext cx="817517" cy="391364"/>
              </a:xfrm>
              <a:custGeom>
                <a:rect b="b" l="l" r="r" t="t"/>
                <a:pathLst>
                  <a:path extrusionOk="0" h="16346" w="34145">
                    <a:moveTo>
                      <a:pt x="31260" y="313"/>
                    </a:moveTo>
                    <a:cubicBezTo>
                      <a:pt x="32106" y="350"/>
                      <a:pt x="32949" y="419"/>
                      <a:pt x="33792" y="524"/>
                    </a:cubicBezTo>
                    <a:lnTo>
                      <a:pt x="33792" y="524"/>
                    </a:lnTo>
                    <a:cubicBezTo>
                      <a:pt x="33680" y="1036"/>
                      <a:pt x="33221" y="2786"/>
                      <a:pt x="31756" y="5013"/>
                    </a:cubicBezTo>
                    <a:cubicBezTo>
                      <a:pt x="30008" y="7666"/>
                      <a:pt x="26841" y="11006"/>
                      <a:pt x="21122" y="13746"/>
                    </a:cubicBezTo>
                    <a:cubicBezTo>
                      <a:pt x="19488" y="14529"/>
                      <a:pt x="17576" y="15105"/>
                      <a:pt x="15551" y="15485"/>
                    </a:cubicBezTo>
                    <a:cubicBezTo>
                      <a:pt x="13524" y="15860"/>
                      <a:pt x="11381" y="16042"/>
                      <a:pt x="9281" y="16042"/>
                    </a:cubicBezTo>
                    <a:cubicBezTo>
                      <a:pt x="7617" y="16042"/>
                      <a:pt x="5979" y="15927"/>
                      <a:pt x="4450" y="15711"/>
                    </a:cubicBezTo>
                    <a:cubicBezTo>
                      <a:pt x="2986" y="15499"/>
                      <a:pt x="1623" y="15192"/>
                      <a:pt x="427" y="14796"/>
                    </a:cubicBezTo>
                    <a:lnTo>
                      <a:pt x="427" y="14796"/>
                    </a:lnTo>
                    <a:cubicBezTo>
                      <a:pt x="789" y="14100"/>
                      <a:pt x="1192" y="13424"/>
                      <a:pt x="1626" y="12772"/>
                    </a:cubicBezTo>
                    <a:lnTo>
                      <a:pt x="1626" y="12772"/>
                    </a:lnTo>
                    <a:cubicBezTo>
                      <a:pt x="3785" y="13385"/>
                      <a:pt x="6021" y="13678"/>
                      <a:pt x="8262" y="13678"/>
                    </a:cubicBezTo>
                    <a:cubicBezTo>
                      <a:pt x="12952" y="13678"/>
                      <a:pt x="17671" y="12395"/>
                      <a:pt x="21737" y="10069"/>
                    </a:cubicBezTo>
                    <a:cubicBezTo>
                      <a:pt x="25778" y="7760"/>
                      <a:pt x="29175" y="4432"/>
                      <a:pt x="31260" y="313"/>
                    </a:cubicBezTo>
                    <a:close/>
                    <a:moveTo>
                      <a:pt x="31079" y="1"/>
                    </a:moveTo>
                    <a:lnTo>
                      <a:pt x="31035" y="87"/>
                    </a:lnTo>
                    <a:cubicBezTo>
                      <a:pt x="28984" y="4187"/>
                      <a:pt x="25610" y="7513"/>
                      <a:pt x="21588" y="9809"/>
                    </a:cubicBezTo>
                    <a:cubicBezTo>
                      <a:pt x="17570" y="12107"/>
                      <a:pt x="12899" y="13380"/>
                      <a:pt x="8262" y="13380"/>
                    </a:cubicBezTo>
                    <a:cubicBezTo>
                      <a:pt x="6007" y="13380"/>
                      <a:pt x="3764" y="13078"/>
                      <a:pt x="1606" y="12453"/>
                    </a:cubicBezTo>
                    <a:lnTo>
                      <a:pt x="1500" y="12419"/>
                    </a:lnTo>
                    <a:lnTo>
                      <a:pt x="1438" y="12510"/>
                    </a:lnTo>
                    <a:cubicBezTo>
                      <a:pt x="943" y="13251"/>
                      <a:pt x="486" y="14019"/>
                      <a:pt x="78" y="14812"/>
                    </a:cubicBezTo>
                    <a:lnTo>
                      <a:pt x="1" y="14970"/>
                    </a:lnTo>
                    <a:lnTo>
                      <a:pt x="164" y="15023"/>
                    </a:lnTo>
                    <a:cubicBezTo>
                      <a:pt x="1418" y="15456"/>
                      <a:pt x="2860" y="15782"/>
                      <a:pt x="4408" y="16004"/>
                    </a:cubicBezTo>
                    <a:cubicBezTo>
                      <a:pt x="5950" y="16230"/>
                      <a:pt x="7604" y="16345"/>
                      <a:pt x="9281" y="16345"/>
                    </a:cubicBezTo>
                    <a:cubicBezTo>
                      <a:pt x="11399" y="16345"/>
                      <a:pt x="13557" y="16163"/>
                      <a:pt x="15605" y="15778"/>
                    </a:cubicBezTo>
                    <a:cubicBezTo>
                      <a:pt x="17652" y="15398"/>
                      <a:pt x="19588" y="14817"/>
                      <a:pt x="21251" y="14019"/>
                    </a:cubicBezTo>
                    <a:cubicBezTo>
                      <a:pt x="27038" y="11242"/>
                      <a:pt x="30257" y="7848"/>
                      <a:pt x="32026" y="5148"/>
                    </a:cubicBezTo>
                    <a:cubicBezTo>
                      <a:pt x="33794" y="2443"/>
                      <a:pt x="34116" y="433"/>
                      <a:pt x="34116" y="414"/>
                    </a:cubicBezTo>
                    <a:lnTo>
                      <a:pt x="34145" y="265"/>
                    </a:lnTo>
                    <a:lnTo>
                      <a:pt x="33991" y="241"/>
                    </a:lnTo>
                    <a:cubicBezTo>
                      <a:pt x="33054" y="126"/>
                      <a:pt x="32117" y="49"/>
                      <a:pt x="31175" y="6"/>
                    </a:cubicBezTo>
                    <a:lnTo>
                      <a:pt x="31079" y="1"/>
                    </a:ln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2" name="Google Shape;2282;ge58da86641_2_316"/>
              <p:cNvSpPr/>
              <p:nvPr/>
            </p:nvSpPr>
            <p:spPr>
              <a:xfrm>
                <a:off x="7537393" y="3865951"/>
                <a:ext cx="34310" cy="70104"/>
              </a:xfrm>
              <a:custGeom>
                <a:rect b="b" l="l" r="r" t="t"/>
                <a:pathLst>
                  <a:path extrusionOk="0" h="2928" w="1433">
                    <a:moveTo>
                      <a:pt x="461" y="1"/>
                    </a:moveTo>
                    <a:lnTo>
                      <a:pt x="0" y="164"/>
                    </a:lnTo>
                    <a:cubicBezTo>
                      <a:pt x="322" y="1087"/>
                      <a:pt x="649" y="2005"/>
                      <a:pt x="971" y="2928"/>
                    </a:cubicBezTo>
                    <a:lnTo>
                      <a:pt x="1433" y="2769"/>
                    </a:lnTo>
                    <a:cubicBezTo>
                      <a:pt x="1111" y="1846"/>
                      <a:pt x="783" y="923"/>
                      <a:pt x="461"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3" name="Google Shape;2283;ge58da86641_2_316"/>
              <p:cNvSpPr/>
              <p:nvPr/>
            </p:nvSpPr>
            <p:spPr>
              <a:xfrm>
                <a:off x="7493482" y="3803829"/>
                <a:ext cx="79201" cy="79432"/>
              </a:xfrm>
              <a:custGeom>
                <a:rect b="b" l="l" r="r" t="t"/>
                <a:pathLst>
                  <a:path extrusionOk="0" h="1780" w="1775">
                    <a:moveTo>
                      <a:pt x="890" y="1"/>
                    </a:moveTo>
                    <a:cubicBezTo>
                      <a:pt x="400" y="1"/>
                      <a:pt x="1" y="400"/>
                      <a:pt x="1" y="890"/>
                    </a:cubicBezTo>
                    <a:cubicBezTo>
                      <a:pt x="1" y="1380"/>
                      <a:pt x="400" y="1779"/>
                      <a:pt x="890" y="1779"/>
                    </a:cubicBezTo>
                    <a:cubicBezTo>
                      <a:pt x="1380" y="1779"/>
                      <a:pt x="1775" y="1380"/>
                      <a:pt x="1775" y="890"/>
                    </a:cubicBezTo>
                    <a:cubicBezTo>
                      <a:pt x="1775" y="400"/>
                      <a:pt x="1380" y="1"/>
                      <a:pt x="890"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4" name="Google Shape;2284;ge58da86641_2_316"/>
              <p:cNvSpPr/>
              <p:nvPr/>
            </p:nvSpPr>
            <p:spPr>
              <a:xfrm>
                <a:off x="7458096" y="3968473"/>
                <a:ext cx="215770" cy="231165"/>
              </a:xfrm>
              <a:custGeom>
                <a:rect b="b" l="l" r="r" t="t"/>
                <a:pathLst>
                  <a:path extrusionOk="0" h="9655" w="9012">
                    <a:moveTo>
                      <a:pt x="2192" y="1"/>
                    </a:moveTo>
                    <a:cubicBezTo>
                      <a:pt x="1737" y="500"/>
                      <a:pt x="1342" y="1053"/>
                      <a:pt x="1034" y="1658"/>
                    </a:cubicBezTo>
                    <a:cubicBezTo>
                      <a:pt x="145" y="3446"/>
                      <a:pt x="1" y="5479"/>
                      <a:pt x="251" y="7478"/>
                    </a:cubicBezTo>
                    <a:cubicBezTo>
                      <a:pt x="410" y="8730"/>
                      <a:pt x="1494" y="9654"/>
                      <a:pt x="2722" y="9654"/>
                    </a:cubicBezTo>
                    <a:cubicBezTo>
                      <a:pt x="2833" y="9654"/>
                      <a:pt x="2945" y="9647"/>
                      <a:pt x="3057" y="9632"/>
                    </a:cubicBezTo>
                    <a:cubicBezTo>
                      <a:pt x="5104" y="9348"/>
                      <a:pt x="7133" y="8727"/>
                      <a:pt x="9012" y="7820"/>
                    </a:cubicBezTo>
                    <a:cubicBezTo>
                      <a:pt x="5133" y="7272"/>
                      <a:pt x="1726" y="3801"/>
                      <a:pt x="2192"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5" name="Google Shape;2285;ge58da86641_2_316"/>
              <p:cNvSpPr/>
              <p:nvPr/>
            </p:nvSpPr>
            <p:spPr>
              <a:xfrm>
                <a:off x="7499421" y="3940867"/>
                <a:ext cx="230255" cy="214836"/>
              </a:xfrm>
              <a:custGeom>
                <a:rect b="b" l="l" r="r" t="t"/>
                <a:pathLst>
                  <a:path extrusionOk="0" h="8973" w="9617">
                    <a:moveTo>
                      <a:pt x="1803" y="1"/>
                    </a:moveTo>
                    <a:cubicBezTo>
                      <a:pt x="1317" y="332"/>
                      <a:pt x="865" y="721"/>
                      <a:pt x="466" y="1154"/>
                    </a:cubicBezTo>
                    <a:cubicBezTo>
                      <a:pt x="0" y="4954"/>
                      <a:pt x="3407" y="8425"/>
                      <a:pt x="7286" y="8973"/>
                    </a:cubicBezTo>
                    <a:cubicBezTo>
                      <a:pt x="8093" y="8578"/>
                      <a:pt x="8872" y="8126"/>
                      <a:pt x="9617" y="7631"/>
                    </a:cubicBezTo>
                    <a:cubicBezTo>
                      <a:pt x="8189" y="7473"/>
                      <a:pt x="6829" y="6992"/>
                      <a:pt x="5681" y="6074"/>
                    </a:cubicBezTo>
                    <a:cubicBezTo>
                      <a:pt x="3792" y="4561"/>
                      <a:pt x="2196" y="2461"/>
                      <a:pt x="1803"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6" name="Google Shape;2286;ge58da86641_2_316"/>
              <p:cNvSpPr/>
              <p:nvPr/>
            </p:nvSpPr>
            <p:spPr>
              <a:xfrm>
                <a:off x="7570195" y="3907467"/>
                <a:ext cx="230494" cy="141955"/>
              </a:xfrm>
              <a:custGeom>
                <a:rect b="b" l="l" r="r" t="t"/>
                <a:pathLst>
                  <a:path extrusionOk="0" h="5929" w="9627">
                    <a:moveTo>
                      <a:pt x="3237" y="1"/>
                    </a:moveTo>
                    <a:cubicBezTo>
                      <a:pt x="2219" y="1"/>
                      <a:pt x="1209" y="224"/>
                      <a:pt x="269" y="622"/>
                    </a:cubicBezTo>
                    <a:cubicBezTo>
                      <a:pt x="0" y="2664"/>
                      <a:pt x="1744" y="4783"/>
                      <a:pt x="3215" y="5519"/>
                    </a:cubicBezTo>
                    <a:cubicBezTo>
                      <a:pt x="3918" y="5800"/>
                      <a:pt x="4602" y="5928"/>
                      <a:pt x="5255" y="5928"/>
                    </a:cubicBezTo>
                    <a:cubicBezTo>
                      <a:pt x="6993" y="5928"/>
                      <a:pt x="8515" y="5016"/>
                      <a:pt x="9626" y="3630"/>
                    </a:cubicBezTo>
                    <a:cubicBezTo>
                      <a:pt x="8381" y="1669"/>
                      <a:pt x="6238" y="265"/>
                      <a:pt x="3917" y="35"/>
                    </a:cubicBezTo>
                    <a:cubicBezTo>
                      <a:pt x="3690" y="12"/>
                      <a:pt x="3464" y="1"/>
                      <a:pt x="3237"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7" name="Google Shape;2287;ge58da86641_2_316"/>
              <p:cNvSpPr/>
              <p:nvPr/>
            </p:nvSpPr>
            <p:spPr>
              <a:xfrm>
                <a:off x="7542565" y="3922336"/>
                <a:ext cx="274788" cy="201261"/>
              </a:xfrm>
              <a:custGeom>
                <a:rect b="b" l="l" r="r" t="t"/>
                <a:pathLst>
                  <a:path extrusionOk="0" h="8406" w="11477">
                    <a:moveTo>
                      <a:pt x="1423" y="1"/>
                    </a:moveTo>
                    <a:lnTo>
                      <a:pt x="1423" y="1"/>
                    </a:lnTo>
                    <a:cubicBezTo>
                      <a:pt x="924" y="212"/>
                      <a:pt x="447" y="467"/>
                      <a:pt x="1" y="775"/>
                    </a:cubicBezTo>
                    <a:cubicBezTo>
                      <a:pt x="394" y="3235"/>
                      <a:pt x="1990" y="5335"/>
                      <a:pt x="3879" y="6848"/>
                    </a:cubicBezTo>
                    <a:cubicBezTo>
                      <a:pt x="5027" y="7766"/>
                      <a:pt x="6387" y="8247"/>
                      <a:pt x="7815" y="8405"/>
                    </a:cubicBezTo>
                    <a:cubicBezTo>
                      <a:pt x="8766" y="7771"/>
                      <a:pt x="9665" y="7065"/>
                      <a:pt x="10477" y="6272"/>
                    </a:cubicBezTo>
                    <a:cubicBezTo>
                      <a:pt x="11322" y="5450"/>
                      <a:pt x="11477" y="4148"/>
                      <a:pt x="10867" y="3139"/>
                    </a:cubicBezTo>
                    <a:lnTo>
                      <a:pt x="10780" y="3009"/>
                    </a:lnTo>
                    <a:cubicBezTo>
                      <a:pt x="9669" y="4395"/>
                      <a:pt x="8147" y="5307"/>
                      <a:pt x="6409" y="5307"/>
                    </a:cubicBezTo>
                    <a:cubicBezTo>
                      <a:pt x="5756" y="5307"/>
                      <a:pt x="5072" y="5179"/>
                      <a:pt x="4369" y="4898"/>
                    </a:cubicBezTo>
                    <a:cubicBezTo>
                      <a:pt x="2898" y="4162"/>
                      <a:pt x="1154" y="2043"/>
                      <a:pt x="1423"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8" name="Google Shape;2288;ge58da86641_2_316"/>
              <p:cNvSpPr/>
              <p:nvPr/>
            </p:nvSpPr>
            <p:spPr>
              <a:xfrm>
                <a:off x="7621958" y="3922048"/>
                <a:ext cx="76664" cy="74677"/>
              </a:xfrm>
              <a:custGeom>
                <a:rect b="b" l="l" r="r" t="t"/>
                <a:pathLst>
                  <a:path extrusionOk="0" h="3119" w="3202">
                    <a:moveTo>
                      <a:pt x="1603" y="0"/>
                    </a:moveTo>
                    <a:cubicBezTo>
                      <a:pt x="1577" y="0"/>
                      <a:pt x="1551" y="1"/>
                      <a:pt x="1524" y="2"/>
                    </a:cubicBezTo>
                    <a:cubicBezTo>
                      <a:pt x="664" y="42"/>
                      <a:pt x="1" y="776"/>
                      <a:pt x="43" y="1637"/>
                    </a:cubicBezTo>
                    <a:cubicBezTo>
                      <a:pt x="81" y="2470"/>
                      <a:pt x="768" y="3118"/>
                      <a:pt x="1593" y="3118"/>
                    </a:cubicBezTo>
                    <a:cubicBezTo>
                      <a:pt x="1619" y="3118"/>
                      <a:pt x="1646" y="3118"/>
                      <a:pt x="1673" y="3116"/>
                    </a:cubicBezTo>
                    <a:cubicBezTo>
                      <a:pt x="2534" y="3074"/>
                      <a:pt x="3201" y="2344"/>
                      <a:pt x="3158" y="1483"/>
                    </a:cubicBezTo>
                    <a:cubicBezTo>
                      <a:pt x="3116" y="649"/>
                      <a:pt x="2428" y="0"/>
                      <a:pt x="1603" y="0"/>
                    </a:cubicBezTo>
                    <a:close/>
                  </a:path>
                </a:pathLst>
              </a:custGeom>
              <a:solidFill>
                <a:srgbClr val="EEEEEE">
                  <a:alpha val="1843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9" name="Google Shape;2289;ge58da86641_2_316"/>
              <p:cNvSpPr/>
              <p:nvPr/>
            </p:nvSpPr>
            <p:spPr>
              <a:xfrm>
                <a:off x="7343292" y="4302734"/>
                <a:ext cx="26720" cy="26576"/>
              </a:xfrm>
              <a:custGeom>
                <a:rect b="b" l="l" r="r" t="t"/>
                <a:pathLst>
                  <a:path extrusionOk="0" h="1110" w="1116">
                    <a:moveTo>
                      <a:pt x="557" y="0"/>
                    </a:moveTo>
                    <a:cubicBezTo>
                      <a:pt x="250" y="0"/>
                      <a:pt x="0" y="249"/>
                      <a:pt x="0" y="557"/>
                    </a:cubicBezTo>
                    <a:cubicBezTo>
                      <a:pt x="0" y="865"/>
                      <a:pt x="250" y="1110"/>
                      <a:pt x="557" y="1110"/>
                    </a:cubicBezTo>
                    <a:cubicBezTo>
                      <a:pt x="865" y="1110"/>
                      <a:pt x="1115" y="865"/>
                      <a:pt x="1115" y="557"/>
                    </a:cubicBezTo>
                    <a:cubicBezTo>
                      <a:pt x="1115" y="249"/>
                      <a:pt x="865" y="0"/>
                      <a:pt x="557"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0" name="Google Shape;2290;ge58da86641_2_316"/>
              <p:cNvSpPr/>
              <p:nvPr/>
            </p:nvSpPr>
            <p:spPr>
              <a:xfrm>
                <a:off x="7469828" y="4310444"/>
                <a:ext cx="26744" cy="26720"/>
              </a:xfrm>
              <a:custGeom>
                <a:rect b="b" l="l" r="r" t="t"/>
                <a:pathLst>
                  <a:path extrusionOk="0" h="1116" w="1117">
                    <a:moveTo>
                      <a:pt x="559" y="0"/>
                    </a:moveTo>
                    <a:cubicBezTo>
                      <a:pt x="251" y="0"/>
                      <a:pt x="1" y="250"/>
                      <a:pt x="1" y="557"/>
                    </a:cubicBezTo>
                    <a:cubicBezTo>
                      <a:pt x="1" y="865"/>
                      <a:pt x="251" y="1115"/>
                      <a:pt x="559" y="1115"/>
                    </a:cubicBezTo>
                    <a:cubicBezTo>
                      <a:pt x="866" y="1115"/>
                      <a:pt x="1116" y="865"/>
                      <a:pt x="1116" y="557"/>
                    </a:cubicBezTo>
                    <a:cubicBezTo>
                      <a:pt x="1116" y="250"/>
                      <a:pt x="866" y="0"/>
                      <a:pt x="559"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1" name="Google Shape;2291;ge58da86641_2_316"/>
              <p:cNvSpPr/>
              <p:nvPr/>
            </p:nvSpPr>
            <p:spPr>
              <a:xfrm>
                <a:off x="7569141" y="4302734"/>
                <a:ext cx="26720" cy="26576"/>
              </a:xfrm>
              <a:custGeom>
                <a:rect b="b" l="l" r="r" t="t"/>
                <a:pathLst>
                  <a:path extrusionOk="0" h="1110" w="1116">
                    <a:moveTo>
                      <a:pt x="559" y="0"/>
                    </a:moveTo>
                    <a:cubicBezTo>
                      <a:pt x="251" y="0"/>
                      <a:pt x="0" y="249"/>
                      <a:pt x="0" y="557"/>
                    </a:cubicBezTo>
                    <a:cubicBezTo>
                      <a:pt x="0" y="865"/>
                      <a:pt x="251" y="1110"/>
                      <a:pt x="559" y="1110"/>
                    </a:cubicBezTo>
                    <a:cubicBezTo>
                      <a:pt x="865" y="1110"/>
                      <a:pt x="1116" y="865"/>
                      <a:pt x="1116" y="557"/>
                    </a:cubicBezTo>
                    <a:cubicBezTo>
                      <a:pt x="1116" y="249"/>
                      <a:pt x="865" y="0"/>
                      <a:pt x="559"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2" name="Google Shape;2292;ge58da86641_2_316"/>
              <p:cNvSpPr/>
              <p:nvPr/>
            </p:nvSpPr>
            <p:spPr>
              <a:xfrm>
                <a:off x="7653610" y="4283843"/>
                <a:ext cx="26696" cy="26624"/>
              </a:xfrm>
              <a:custGeom>
                <a:rect b="b" l="l" r="r" t="t"/>
                <a:pathLst>
                  <a:path extrusionOk="0" h="1112" w="1115">
                    <a:moveTo>
                      <a:pt x="558" y="0"/>
                    </a:moveTo>
                    <a:cubicBezTo>
                      <a:pt x="250" y="0"/>
                      <a:pt x="1" y="251"/>
                      <a:pt x="1" y="559"/>
                    </a:cubicBezTo>
                    <a:cubicBezTo>
                      <a:pt x="1" y="865"/>
                      <a:pt x="250" y="1111"/>
                      <a:pt x="558" y="1111"/>
                    </a:cubicBezTo>
                    <a:cubicBezTo>
                      <a:pt x="866" y="1111"/>
                      <a:pt x="1115" y="865"/>
                      <a:pt x="1115" y="559"/>
                    </a:cubicBezTo>
                    <a:cubicBezTo>
                      <a:pt x="1115" y="251"/>
                      <a:pt x="866" y="0"/>
                      <a:pt x="558"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3" name="Google Shape;2293;ge58da86641_2_316"/>
              <p:cNvSpPr/>
              <p:nvPr/>
            </p:nvSpPr>
            <p:spPr>
              <a:xfrm>
                <a:off x="7751056" y="4247834"/>
                <a:ext cx="26600" cy="26624"/>
              </a:xfrm>
              <a:custGeom>
                <a:rect b="b" l="l" r="r" t="t"/>
                <a:pathLst>
                  <a:path extrusionOk="0" h="1112" w="1111">
                    <a:moveTo>
                      <a:pt x="553" y="0"/>
                    </a:moveTo>
                    <a:cubicBezTo>
                      <a:pt x="245" y="0"/>
                      <a:pt x="1" y="251"/>
                      <a:pt x="1" y="559"/>
                    </a:cubicBezTo>
                    <a:cubicBezTo>
                      <a:pt x="1" y="865"/>
                      <a:pt x="245" y="1111"/>
                      <a:pt x="553" y="1111"/>
                    </a:cubicBezTo>
                    <a:cubicBezTo>
                      <a:pt x="861" y="1111"/>
                      <a:pt x="1110" y="865"/>
                      <a:pt x="1110" y="559"/>
                    </a:cubicBezTo>
                    <a:cubicBezTo>
                      <a:pt x="1110" y="251"/>
                      <a:pt x="861" y="0"/>
                      <a:pt x="55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4" name="Google Shape;2294;ge58da86641_2_316"/>
              <p:cNvSpPr/>
              <p:nvPr/>
            </p:nvSpPr>
            <p:spPr>
              <a:xfrm>
                <a:off x="7839644" y="4195256"/>
                <a:ext cx="26624" cy="26624"/>
              </a:xfrm>
              <a:custGeom>
                <a:rect b="b" l="l" r="r" t="t"/>
                <a:pathLst>
                  <a:path extrusionOk="0" h="1112" w="1112">
                    <a:moveTo>
                      <a:pt x="553" y="0"/>
                    </a:moveTo>
                    <a:cubicBezTo>
                      <a:pt x="246" y="0"/>
                      <a:pt x="1" y="251"/>
                      <a:pt x="1" y="557"/>
                    </a:cubicBezTo>
                    <a:cubicBezTo>
                      <a:pt x="1" y="865"/>
                      <a:pt x="246" y="1111"/>
                      <a:pt x="553" y="1111"/>
                    </a:cubicBezTo>
                    <a:cubicBezTo>
                      <a:pt x="861" y="1111"/>
                      <a:pt x="1111" y="865"/>
                      <a:pt x="1111" y="557"/>
                    </a:cubicBezTo>
                    <a:cubicBezTo>
                      <a:pt x="1111" y="251"/>
                      <a:pt x="861" y="0"/>
                      <a:pt x="55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5" name="Google Shape;2295;ge58da86641_2_316"/>
              <p:cNvSpPr/>
              <p:nvPr/>
            </p:nvSpPr>
            <p:spPr>
              <a:xfrm>
                <a:off x="7960936" y="4070085"/>
                <a:ext cx="26696" cy="26576"/>
              </a:xfrm>
              <a:custGeom>
                <a:rect b="b" l="l" r="r" t="t"/>
                <a:pathLst>
                  <a:path extrusionOk="0" h="1110" w="1115">
                    <a:moveTo>
                      <a:pt x="557" y="0"/>
                    </a:moveTo>
                    <a:cubicBezTo>
                      <a:pt x="249" y="0"/>
                      <a:pt x="0" y="249"/>
                      <a:pt x="0" y="557"/>
                    </a:cubicBezTo>
                    <a:cubicBezTo>
                      <a:pt x="0" y="865"/>
                      <a:pt x="249" y="1110"/>
                      <a:pt x="557" y="1110"/>
                    </a:cubicBezTo>
                    <a:cubicBezTo>
                      <a:pt x="865" y="1110"/>
                      <a:pt x="1114" y="865"/>
                      <a:pt x="1114" y="557"/>
                    </a:cubicBezTo>
                    <a:cubicBezTo>
                      <a:pt x="1114" y="249"/>
                      <a:pt x="865" y="0"/>
                      <a:pt x="557"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6" name="Google Shape;2296;ge58da86641_2_316"/>
              <p:cNvSpPr/>
              <p:nvPr/>
            </p:nvSpPr>
            <p:spPr>
              <a:xfrm>
                <a:off x="7912501" y="4131521"/>
                <a:ext cx="26696" cy="26696"/>
              </a:xfrm>
              <a:custGeom>
                <a:rect b="b" l="l" r="r" t="t"/>
                <a:pathLst>
                  <a:path extrusionOk="0" h="1115" w="1115">
                    <a:moveTo>
                      <a:pt x="557" y="0"/>
                    </a:moveTo>
                    <a:cubicBezTo>
                      <a:pt x="249" y="0"/>
                      <a:pt x="0" y="250"/>
                      <a:pt x="0" y="557"/>
                    </a:cubicBezTo>
                    <a:cubicBezTo>
                      <a:pt x="0" y="865"/>
                      <a:pt x="249" y="1115"/>
                      <a:pt x="557" y="1115"/>
                    </a:cubicBezTo>
                    <a:cubicBezTo>
                      <a:pt x="865" y="1115"/>
                      <a:pt x="1114" y="865"/>
                      <a:pt x="1114" y="557"/>
                    </a:cubicBezTo>
                    <a:cubicBezTo>
                      <a:pt x="1114" y="250"/>
                      <a:pt x="865" y="0"/>
                      <a:pt x="557"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7" name="Google Shape;2297;ge58da86641_2_316"/>
              <p:cNvSpPr/>
              <p:nvPr/>
            </p:nvSpPr>
            <p:spPr>
              <a:xfrm>
                <a:off x="8008103" y="3998616"/>
                <a:ext cx="26720" cy="26720"/>
              </a:xfrm>
              <a:custGeom>
                <a:rect b="b" l="l" r="r" t="t"/>
                <a:pathLst>
                  <a:path extrusionOk="0" h="1116" w="1116">
                    <a:moveTo>
                      <a:pt x="557" y="0"/>
                    </a:moveTo>
                    <a:cubicBezTo>
                      <a:pt x="251" y="0"/>
                      <a:pt x="0" y="251"/>
                      <a:pt x="0" y="558"/>
                    </a:cubicBezTo>
                    <a:cubicBezTo>
                      <a:pt x="0" y="865"/>
                      <a:pt x="251" y="1116"/>
                      <a:pt x="557" y="1116"/>
                    </a:cubicBezTo>
                    <a:cubicBezTo>
                      <a:pt x="865" y="1116"/>
                      <a:pt x="1116" y="865"/>
                      <a:pt x="1116" y="558"/>
                    </a:cubicBezTo>
                    <a:cubicBezTo>
                      <a:pt x="1116" y="251"/>
                      <a:pt x="865" y="0"/>
                      <a:pt x="557"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8" name="Google Shape;2298;ge58da86641_2_316"/>
              <p:cNvSpPr/>
              <p:nvPr/>
            </p:nvSpPr>
            <p:spPr>
              <a:xfrm>
                <a:off x="7542565" y="3921836"/>
                <a:ext cx="274788" cy="201261"/>
              </a:xfrm>
              <a:custGeom>
                <a:rect b="b" l="l" r="r" t="t"/>
                <a:pathLst>
                  <a:path extrusionOk="0" h="8406" w="11477">
                    <a:moveTo>
                      <a:pt x="1423" y="1"/>
                    </a:moveTo>
                    <a:lnTo>
                      <a:pt x="1423" y="1"/>
                    </a:lnTo>
                    <a:cubicBezTo>
                      <a:pt x="924" y="212"/>
                      <a:pt x="447" y="467"/>
                      <a:pt x="1" y="775"/>
                    </a:cubicBezTo>
                    <a:cubicBezTo>
                      <a:pt x="394" y="3235"/>
                      <a:pt x="1990" y="5335"/>
                      <a:pt x="3879" y="6848"/>
                    </a:cubicBezTo>
                    <a:cubicBezTo>
                      <a:pt x="5027" y="7766"/>
                      <a:pt x="6387" y="8247"/>
                      <a:pt x="7815" y="8405"/>
                    </a:cubicBezTo>
                    <a:cubicBezTo>
                      <a:pt x="8766" y="7771"/>
                      <a:pt x="9665" y="7065"/>
                      <a:pt x="10477" y="6272"/>
                    </a:cubicBezTo>
                    <a:cubicBezTo>
                      <a:pt x="11322" y="5450"/>
                      <a:pt x="11477" y="4148"/>
                      <a:pt x="10867" y="3139"/>
                    </a:cubicBezTo>
                    <a:lnTo>
                      <a:pt x="10780" y="3009"/>
                    </a:lnTo>
                    <a:cubicBezTo>
                      <a:pt x="9669" y="4395"/>
                      <a:pt x="8147" y="5307"/>
                      <a:pt x="6409" y="5307"/>
                    </a:cubicBezTo>
                    <a:cubicBezTo>
                      <a:pt x="5756" y="5307"/>
                      <a:pt x="5072" y="5179"/>
                      <a:pt x="4369" y="4898"/>
                    </a:cubicBezTo>
                    <a:cubicBezTo>
                      <a:pt x="2898" y="4162"/>
                      <a:pt x="1154" y="2043"/>
                      <a:pt x="1423" y="1"/>
                    </a:cubicBezTo>
                    <a:close/>
                  </a:path>
                </a:pathLst>
              </a:custGeom>
              <a:solidFill>
                <a:srgbClr val="EEEEEE">
                  <a:alpha val="23137"/>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9" name="Google Shape;2299;ge58da86641_2_316"/>
              <p:cNvSpPr/>
              <p:nvPr/>
            </p:nvSpPr>
            <p:spPr>
              <a:xfrm>
                <a:off x="7458096" y="3969748"/>
                <a:ext cx="215770" cy="231165"/>
              </a:xfrm>
              <a:custGeom>
                <a:rect b="b" l="l" r="r" t="t"/>
                <a:pathLst>
                  <a:path extrusionOk="0" h="9655" w="9012">
                    <a:moveTo>
                      <a:pt x="2192" y="1"/>
                    </a:moveTo>
                    <a:cubicBezTo>
                      <a:pt x="1737" y="500"/>
                      <a:pt x="1342" y="1053"/>
                      <a:pt x="1034" y="1658"/>
                    </a:cubicBezTo>
                    <a:cubicBezTo>
                      <a:pt x="145" y="3446"/>
                      <a:pt x="1" y="5479"/>
                      <a:pt x="251" y="7478"/>
                    </a:cubicBezTo>
                    <a:cubicBezTo>
                      <a:pt x="410" y="8730"/>
                      <a:pt x="1494" y="9654"/>
                      <a:pt x="2722" y="9654"/>
                    </a:cubicBezTo>
                    <a:cubicBezTo>
                      <a:pt x="2833" y="9654"/>
                      <a:pt x="2945" y="9647"/>
                      <a:pt x="3057" y="9632"/>
                    </a:cubicBezTo>
                    <a:cubicBezTo>
                      <a:pt x="5104" y="9348"/>
                      <a:pt x="7133" y="8727"/>
                      <a:pt x="9012" y="7820"/>
                    </a:cubicBezTo>
                    <a:cubicBezTo>
                      <a:pt x="5133" y="7272"/>
                      <a:pt x="1726" y="3801"/>
                      <a:pt x="2192" y="1"/>
                    </a:cubicBezTo>
                    <a:close/>
                  </a:path>
                </a:pathLst>
              </a:custGeom>
              <a:solidFill>
                <a:srgbClr val="EEEEEE">
                  <a:alpha val="2000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300" name="Google Shape;2300;ge58da86641_2_316"/>
          <p:cNvGrpSpPr/>
          <p:nvPr/>
        </p:nvGrpSpPr>
        <p:grpSpPr>
          <a:xfrm rot="2700264">
            <a:off x="7752133" y="579185"/>
            <a:ext cx="1068255" cy="397289"/>
            <a:chOff x="695595" y="789150"/>
            <a:chExt cx="1160056" cy="363988"/>
          </a:xfrm>
        </p:grpSpPr>
        <p:grpSp>
          <p:nvGrpSpPr>
            <p:cNvPr id="2301" name="Google Shape;2301;ge58da86641_2_316"/>
            <p:cNvGrpSpPr/>
            <p:nvPr/>
          </p:nvGrpSpPr>
          <p:grpSpPr>
            <a:xfrm>
              <a:off x="1541950" y="846297"/>
              <a:ext cx="313701" cy="306841"/>
              <a:chOff x="488084" y="3164562"/>
              <a:chExt cx="535235" cy="523530"/>
            </a:xfrm>
          </p:grpSpPr>
          <p:grpSp>
            <p:nvGrpSpPr>
              <p:cNvPr id="2302" name="Google Shape;2302;ge58da86641_2_316"/>
              <p:cNvGrpSpPr/>
              <p:nvPr/>
            </p:nvGrpSpPr>
            <p:grpSpPr>
              <a:xfrm>
                <a:off x="488084" y="3164562"/>
                <a:ext cx="535235" cy="523530"/>
                <a:chOff x="488084" y="3164562"/>
                <a:chExt cx="535235" cy="523530"/>
              </a:xfrm>
            </p:grpSpPr>
            <p:sp>
              <p:nvSpPr>
                <p:cNvPr id="2303" name="Google Shape;2303;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4" name="Google Shape;2304;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5" name="Google Shape;2305;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6" name="Google Shape;2306;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7" name="Google Shape;2307;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8" name="Google Shape;2308;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9" name="Google Shape;2309;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0" name="Google Shape;2310;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1" name="Google Shape;2311;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2" name="Google Shape;2312;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3" name="Google Shape;2313;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14" name="Google Shape;2314;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15" name="Google Shape;2315;ge58da86641_2_316"/>
            <p:cNvGrpSpPr/>
            <p:nvPr/>
          </p:nvGrpSpPr>
          <p:grpSpPr>
            <a:xfrm rot="1030961">
              <a:off x="722465" y="892148"/>
              <a:ext cx="219950" cy="215140"/>
              <a:chOff x="488084" y="3164562"/>
              <a:chExt cx="535235" cy="523530"/>
            </a:xfrm>
          </p:grpSpPr>
          <p:grpSp>
            <p:nvGrpSpPr>
              <p:cNvPr id="2316" name="Google Shape;2316;ge58da86641_2_316"/>
              <p:cNvGrpSpPr/>
              <p:nvPr/>
            </p:nvGrpSpPr>
            <p:grpSpPr>
              <a:xfrm>
                <a:off x="488084" y="3164562"/>
                <a:ext cx="535235" cy="523530"/>
                <a:chOff x="488084" y="3164562"/>
                <a:chExt cx="535235" cy="523530"/>
              </a:xfrm>
            </p:grpSpPr>
            <p:sp>
              <p:nvSpPr>
                <p:cNvPr id="2317" name="Google Shape;2317;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8" name="Google Shape;2318;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9" name="Google Shape;2319;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0" name="Google Shape;2320;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1" name="Google Shape;2321;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2" name="Google Shape;2322;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3" name="Google Shape;2323;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4" name="Google Shape;2324;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5" name="Google Shape;2325;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6" name="Google Shape;2326;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7" name="Google Shape;2327;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28" name="Google Shape;2328;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29" name="Google Shape;2329;ge58da86641_2_316"/>
            <p:cNvGrpSpPr/>
            <p:nvPr/>
          </p:nvGrpSpPr>
          <p:grpSpPr>
            <a:xfrm rot="1189650">
              <a:off x="1168900" y="813533"/>
              <a:ext cx="173420" cy="169628"/>
              <a:chOff x="488084" y="3164562"/>
              <a:chExt cx="535235" cy="523530"/>
            </a:xfrm>
          </p:grpSpPr>
          <p:grpSp>
            <p:nvGrpSpPr>
              <p:cNvPr id="2330" name="Google Shape;2330;ge58da86641_2_316"/>
              <p:cNvGrpSpPr/>
              <p:nvPr/>
            </p:nvGrpSpPr>
            <p:grpSpPr>
              <a:xfrm>
                <a:off x="488084" y="3164562"/>
                <a:ext cx="535235" cy="523530"/>
                <a:chOff x="488084" y="3164562"/>
                <a:chExt cx="535235" cy="523530"/>
              </a:xfrm>
            </p:grpSpPr>
            <p:sp>
              <p:nvSpPr>
                <p:cNvPr id="2331" name="Google Shape;2331;ge58da86641_2_3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2" name="Google Shape;2332;ge58da86641_2_3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3" name="Google Shape;2333;ge58da86641_2_3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4" name="Google Shape;2334;ge58da86641_2_3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5" name="Google Shape;2335;ge58da86641_2_3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6" name="Google Shape;2336;ge58da86641_2_3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7" name="Google Shape;2337;ge58da86641_2_3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8" name="Google Shape;2338;ge58da86641_2_3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9" name="Google Shape;2339;ge58da86641_2_3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0" name="Google Shape;2340;ge58da86641_2_3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1" name="Google Shape;2341;ge58da86641_2_3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42" name="Google Shape;2342;ge58da86641_2_3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6" name="Shape 2346"/>
        <p:cNvGrpSpPr/>
        <p:nvPr/>
      </p:nvGrpSpPr>
      <p:grpSpPr>
        <a:xfrm>
          <a:off x="0" y="0"/>
          <a:ext cx="0" cy="0"/>
          <a:chOff x="0" y="0"/>
          <a:chExt cx="0" cy="0"/>
        </a:xfrm>
      </p:grpSpPr>
      <p:sp>
        <p:nvSpPr>
          <p:cNvPr id="2347" name="Google Shape;2347;ge58da86641_2_454"/>
          <p:cNvSpPr txBox="1"/>
          <p:nvPr>
            <p:ph type="title"/>
          </p:nvPr>
        </p:nvSpPr>
        <p:spPr>
          <a:xfrm>
            <a:off x="5640875" y="2144125"/>
            <a:ext cx="2606100" cy="6840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EJEMPLO</a:t>
            </a:r>
            <a:endParaRPr sz="3500"/>
          </a:p>
        </p:txBody>
      </p:sp>
      <p:sp>
        <p:nvSpPr>
          <p:cNvPr id="2348" name="Google Shape;2348;ge58da86641_2_454"/>
          <p:cNvSpPr/>
          <p:nvPr/>
        </p:nvSpPr>
        <p:spPr>
          <a:xfrm rot="5400000">
            <a:off x="2760990" y="794951"/>
            <a:ext cx="99907" cy="87179"/>
          </a:xfrm>
          <a:custGeom>
            <a:rect b="b" l="l" r="r" t="t"/>
            <a:pathLst>
              <a:path extrusionOk="0" h="2142" w="2139">
                <a:moveTo>
                  <a:pt x="1069" y="1"/>
                </a:moveTo>
                <a:cubicBezTo>
                  <a:pt x="478" y="1"/>
                  <a:pt x="1" y="482"/>
                  <a:pt x="1" y="1073"/>
                </a:cubicBezTo>
                <a:cubicBezTo>
                  <a:pt x="1" y="1660"/>
                  <a:pt x="478" y="2141"/>
                  <a:pt x="1069" y="2141"/>
                </a:cubicBezTo>
                <a:cubicBezTo>
                  <a:pt x="1661" y="2141"/>
                  <a:pt x="2139" y="1660"/>
                  <a:pt x="2139" y="1073"/>
                </a:cubicBezTo>
                <a:cubicBezTo>
                  <a:pt x="2139" y="482"/>
                  <a:pt x="1661" y="1"/>
                  <a:pt x="1069" y="1"/>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349" name="Google Shape;2349;ge58da86641_2_454"/>
          <p:cNvGrpSpPr/>
          <p:nvPr/>
        </p:nvGrpSpPr>
        <p:grpSpPr>
          <a:xfrm rot="1340122">
            <a:off x="7409321" y="1928485"/>
            <a:ext cx="1146542" cy="420697"/>
            <a:chOff x="695595" y="789150"/>
            <a:chExt cx="1160056" cy="363988"/>
          </a:xfrm>
        </p:grpSpPr>
        <p:grpSp>
          <p:nvGrpSpPr>
            <p:cNvPr id="2350" name="Google Shape;2350;ge58da86641_2_454"/>
            <p:cNvGrpSpPr/>
            <p:nvPr/>
          </p:nvGrpSpPr>
          <p:grpSpPr>
            <a:xfrm>
              <a:off x="1541950" y="846297"/>
              <a:ext cx="313701" cy="306841"/>
              <a:chOff x="488084" y="3164562"/>
              <a:chExt cx="535235" cy="523530"/>
            </a:xfrm>
          </p:grpSpPr>
          <p:grpSp>
            <p:nvGrpSpPr>
              <p:cNvPr id="2351" name="Google Shape;2351;ge58da86641_2_454"/>
              <p:cNvGrpSpPr/>
              <p:nvPr/>
            </p:nvGrpSpPr>
            <p:grpSpPr>
              <a:xfrm>
                <a:off x="488084" y="3164562"/>
                <a:ext cx="535235" cy="523530"/>
                <a:chOff x="488084" y="3164562"/>
                <a:chExt cx="535235" cy="523530"/>
              </a:xfrm>
            </p:grpSpPr>
            <p:sp>
              <p:nvSpPr>
                <p:cNvPr id="2352" name="Google Shape;2352;ge58da86641_2_45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3" name="Google Shape;2353;ge58da86641_2_45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4" name="Google Shape;2354;ge58da86641_2_45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5" name="Google Shape;2355;ge58da86641_2_45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6" name="Google Shape;2356;ge58da86641_2_45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7" name="Google Shape;2357;ge58da86641_2_45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8" name="Google Shape;2358;ge58da86641_2_45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9" name="Google Shape;2359;ge58da86641_2_45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0" name="Google Shape;2360;ge58da86641_2_45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1" name="Google Shape;2361;ge58da86641_2_45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2" name="Google Shape;2362;ge58da86641_2_45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63" name="Google Shape;2363;ge58da86641_2_45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64" name="Google Shape;2364;ge58da86641_2_454"/>
            <p:cNvGrpSpPr/>
            <p:nvPr/>
          </p:nvGrpSpPr>
          <p:grpSpPr>
            <a:xfrm rot="1030961">
              <a:off x="722465" y="892148"/>
              <a:ext cx="219950" cy="215140"/>
              <a:chOff x="488084" y="3164562"/>
              <a:chExt cx="535235" cy="523530"/>
            </a:xfrm>
          </p:grpSpPr>
          <p:grpSp>
            <p:nvGrpSpPr>
              <p:cNvPr id="2365" name="Google Shape;2365;ge58da86641_2_454"/>
              <p:cNvGrpSpPr/>
              <p:nvPr/>
            </p:nvGrpSpPr>
            <p:grpSpPr>
              <a:xfrm>
                <a:off x="488084" y="3164562"/>
                <a:ext cx="535235" cy="523530"/>
                <a:chOff x="488084" y="3164562"/>
                <a:chExt cx="535235" cy="523530"/>
              </a:xfrm>
            </p:grpSpPr>
            <p:sp>
              <p:nvSpPr>
                <p:cNvPr id="2366" name="Google Shape;2366;ge58da86641_2_45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7" name="Google Shape;2367;ge58da86641_2_45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8" name="Google Shape;2368;ge58da86641_2_45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9" name="Google Shape;2369;ge58da86641_2_45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0" name="Google Shape;2370;ge58da86641_2_45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1" name="Google Shape;2371;ge58da86641_2_45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2" name="Google Shape;2372;ge58da86641_2_45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3" name="Google Shape;2373;ge58da86641_2_45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4" name="Google Shape;2374;ge58da86641_2_45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5" name="Google Shape;2375;ge58da86641_2_45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6" name="Google Shape;2376;ge58da86641_2_45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77" name="Google Shape;2377;ge58da86641_2_45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378" name="Google Shape;2378;ge58da86641_2_454"/>
            <p:cNvGrpSpPr/>
            <p:nvPr/>
          </p:nvGrpSpPr>
          <p:grpSpPr>
            <a:xfrm rot="1189650">
              <a:off x="1168900" y="813533"/>
              <a:ext cx="173420" cy="169628"/>
              <a:chOff x="488084" y="3164562"/>
              <a:chExt cx="535235" cy="523530"/>
            </a:xfrm>
          </p:grpSpPr>
          <p:grpSp>
            <p:nvGrpSpPr>
              <p:cNvPr id="2379" name="Google Shape;2379;ge58da86641_2_454"/>
              <p:cNvGrpSpPr/>
              <p:nvPr/>
            </p:nvGrpSpPr>
            <p:grpSpPr>
              <a:xfrm>
                <a:off x="488084" y="3164562"/>
                <a:ext cx="535235" cy="523530"/>
                <a:chOff x="488084" y="3164562"/>
                <a:chExt cx="535235" cy="523530"/>
              </a:xfrm>
            </p:grpSpPr>
            <p:sp>
              <p:nvSpPr>
                <p:cNvPr id="2380" name="Google Shape;2380;ge58da86641_2_45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1" name="Google Shape;2381;ge58da86641_2_45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2" name="Google Shape;2382;ge58da86641_2_45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3" name="Google Shape;2383;ge58da86641_2_45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4" name="Google Shape;2384;ge58da86641_2_45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5" name="Google Shape;2385;ge58da86641_2_45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6" name="Google Shape;2386;ge58da86641_2_45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7" name="Google Shape;2387;ge58da86641_2_45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8" name="Google Shape;2388;ge58da86641_2_45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9" name="Google Shape;2389;ge58da86641_2_45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0" name="Google Shape;2390;ge58da86641_2_45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391" name="Google Shape;2391;ge58da86641_2_45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cxnSp>
        <p:nvCxnSpPr>
          <p:cNvPr id="2392" name="Google Shape;2392;ge58da86641_2_454"/>
          <p:cNvCxnSpPr/>
          <p:nvPr/>
        </p:nvCxnSpPr>
        <p:spPr>
          <a:xfrm rot="10800000">
            <a:off x="4872900" y="1049250"/>
            <a:ext cx="0" cy="3045000"/>
          </a:xfrm>
          <a:prstGeom prst="straightConnector1">
            <a:avLst/>
          </a:prstGeom>
          <a:noFill/>
          <a:ln cap="flat" cmpd="sng" w="38100">
            <a:solidFill>
              <a:srgbClr val="EE7302"/>
            </a:solidFill>
            <a:prstDash val="solid"/>
            <a:round/>
            <a:headEnd len="sm" w="sm" type="none"/>
            <a:tailEnd len="sm" w="sm" type="oval"/>
          </a:ln>
        </p:spPr>
      </p:cxnSp>
      <p:sp>
        <p:nvSpPr>
          <p:cNvPr id="2393" name="Google Shape;2393;ge58da86641_2_454"/>
          <p:cNvSpPr/>
          <p:nvPr/>
        </p:nvSpPr>
        <p:spPr>
          <a:xfrm>
            <a:off x="1793101" y="3827688"/>
            <a:ext cx="1438778" cy="623399"/>
          </a:xfrm>
          <a:custGeom>
            <a:rect b="b" l="l" r="r" t="t"/>
            <a:pathLst>
              <a:path extrusionOk="0" h="24926" w="65999">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4" name="Google Shape;2394;ge58da86641_2_454"/>
          <p:cNvSpPr/>
          <p:nvPr/>
        </p:nvSpPr>
        <p:spPr>
          <a:xfrm>
            <a:off x="407690" y="769625"/>
            <a:ext cx="4212900" cy="3058200"/>
          </a:xfrm>
          <a:prstGeom prst="roundRect">
            <a:avLst>
              <a:gd fmla="val 3857" name="adj"/>
            </a:avLst>
          </a:pr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5" name="Google Shape;2395;ge58da86641_2_454"/>
          <p:cNvSpPr/>
          <p:nvPr/>
        </p:nvSpPr>
        <p:spPr>
          <a:xfrm>
            <a:off x="1793023" y="3827688"/>
            <a:ext cx="1438778" cy="623399"/>
          </a:xfrm>
          <a:custGeom>
            <a:rect b="b" l="l" r="r" t="t"/>
            <a:pathLst>
              <a:path extrusionOk="0" h="24926" w="65999">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solidFill>
            <a:srgbClr val="EE7302"/>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396" name="Google Shape;2396;ge58da86641_2_454"/>
          <p:cNvCxnSpPr/>
          <p:nvPr/>
        </p:nvCxnSpPr>
        <p:spPr>
          <a:xfrm>
            <a:off x="1765171" y="4391856"/>
            <a:ext cx="1499400" cy="0"/>
          </a:xfrm>
          <a:prstGeom prst="straightConnector1">
            <a:avLst/>
          </a:prstGeom>
          <a:noFill/>
          <a:ln cap="flat" cmpd="sng" w="19050">
            <a:solidFill>
              <a:srgbClr val="FFFFFF"/>
            </a:solidFill>
            <a:prstDash val="solid"/>
            <a:round/>
            <a:headEnd len="sm" w="sm" type="none"/>
            <a:tailEnd len="sm" w="sm" type="none"/>
          </a:ln>
        </p:spPr>
      </p:cxnSp>
      <p:sp>
        <p:nvSpPr>
          <p:cNvPr id="2397" name="Google Shape;2397;ge58da86641_2_454"/>
          <p:cNvSpPr/>
          <p:nvPr/>
        </p:nvSpPr>
        <p:spPr>
          <a:xfrm>
            <a:off x="407614" y="769625"/>
            <a:ext cx="4212900" cy="3058200"/>
          </a:xfrm>
          <a:prstGeom prst="roundRect">
            <a:avLst>
              <a:gd fmla="val 3857" name="adj"/>
            </a:avLst>
          </a:prstGeom>
          <a:solidFill>
            <a:srgbClr val="EE7302"/>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8" name="Google Shape;2398;ge58da86641_2_454"/>
          <p:cNvSpPr/>
          <p:nvPr/>
        </p:nvSpPr>
        <p:spPr>
          <a:xfrm rot="5400000">
            <a:off x="2464240" y="794939"/>
            <a:ext cx="99907" cy="87179"/>
          </a:xfrm>
          <a:custGeom>
            <a:rect b="b" l="l" r="r" t="t"/>
            <a:pathLst>
              <a:path extrusionOk="0" h="2142" w="2139">
                <a:moveTo>
                  <a:pt x="1069" y="1"/>
                </a:moveTo>
                <a:cubicBezTo>
                  <a:pt x="478" y="1"/>
                  <a:pt x="1" y="482"/>
                  <a:pt x="1" y="1073"/>
                </a:cubicBezTo>
                <a:cubicBezTo>
                  <a:pt x="1" y="1660"/>
                  <a:pt x="478" y="2141"/>
                  <a:pt x="1069" y="2141"/>
                </a:cubicBezTo>
                <a:cubicBezTo>
                  <a:pt x="1661" y="2141"/>
                  <a:pt x="2139" y="1660"/>
                  <a:pt x="2139" y="1073"/>
                </a:cubicBezTo>
                <a:cubicBezTo>
                  <a:pt x="2139" y="482"/>
                  <a:pt x="1661" y="1"/>
                  <a:pt x="1069" y="1"/>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9" name="Google Shape;2399;ge58da86641_2_454"/>
          <p:cNvSpPr/>
          <p:nvPr/>
        </p:nvSpPr>
        <p:spPr>
          <a:xfrm>
            <a:off x="552345" y="924043"/>
            <a:ext cx="3927300" cy="2747100"/>
          </a:xfrm>
          <a:prstGeom prst="rect">
            <a:avLst/>
          </a:prstGeom>
          <a:solidFill>
            <a:srgbClr val="FFFFFF"/>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00" name="Google Shape;2400;ge58da86641_2_454"/>
          <p:cNvSpPr txBox="1"/>
          <p:nvPr/>
        </p:nvSpPr>
        <p:spPr>
          <a:xfrm>
            <a:off x="548750" y="977863"/>
            <a:ext cx="3927300" cy="33246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“Para que te interiorices un poco más en el espíritu de la literatura neoclásica, te contaremos el argumento de esta obra dramática. Paquita, una muchacha joven, está enamorada de un gallardo militar, don Carlos, sobrino de don Diego, prometido oficial de la muchacha. Este último ignora el amor que existe entre ambos jóvenes. La culpa de esta falsa realidad la tiene la madre de Paquita, al desconocer los verdaderos sentimientos de su hija. Del mismo modo, ignoran los sentimientos de la joven las religiosas del convento donde se está educando. Cuando don Diego se entera de que ambos jóvenes están enamorados, generosamente renuncia a la mano de su prometida.</a:t>
            </a:r>
            <a:endParaRPr b="0" i="0" sz="12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Carmen Balart, </a:t>
            </a:r>
            <a:r>
              <a:rPr b="1" i="0" lang="en" sz="1200" u="none" cap="none" strike="noStrike">
                <a:solidFill>
                  <a:srgbClr val="000000"/>
                </a:solidFill>
                <a:latin typeface="Arial"/>
                <a:ea typeface="Arial"/>
                <a:cs typeface="Arial"/>
                <a:sym typeface="Arial"/>
              </a:rPr>
              <a:t>Crecer por la palabra I</a:t>
            </a:r>
            <a:endParaRPr b="1"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4" name="Shape 2404"/>
        <p:cNvGrpSpPr/>
        <p:nvPr/>
      </p:nvGrpSpPr>
      <p:grpSpPr>
        <a:xfrm>
          <a:off x="0" y="0"/>
          <a:ext cx="0" cy="0"/>
          <a:chOff x="0" y="0"/>
          <a:chExt cx="0" cy="0"/>
        </a:xfrm>
      </p:grpSpPr>
      <p:sp>
        <p:nvSpPr>
          <p:cNvPr id="2405" name="Google Shape;2405;ge58da86641_2_612"/>
          <p:cNvSpPr txBox="1"/>
          <p:nvPr>
            <p:ph type="title"/>
          </p:nvPr>
        </p:nvSpPr>
        <p:spPr>
          <a:xfrm>
            <a:off x="0" y="234925"/>
            <a:ext cx="81576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5.- EL DISCURSO DEL COMENTARIO</a:t>
            </a:r>
            <a:endParaRPr sz="3800"/>
          </a:p>
        </p:txBody>
      </p:sp>
      <p:sp>
        <p:nvSpPr>
          <p:cNvPr id="2406" name="Google Shape;2406;ge58da86641_2_612"/>
          <p:cNvSpPr txBox="1"/>
          <p:nvPr>
            <p:ph idx="1" type="body"/>
          </p:nvPr>
        </p:nvSpPr>
        <p:spPr>
          <a:xfrm>
            <a:off x="-61800" y="1153025"/>
            <a:ext cx="5968800" cy="3819000"/>
          </a:xfrm>
          <a:prstGeom prst="rect">
            <a:avLst/>
          </a:prstGeom>
          <a:noFill/>
          <a:ln>
            <a:noFill/>
          </a:ln>
        </p:spPr>
        <p:txBody>
          <a:bodyPr anchorCtr="0" anchor="t" bIns="90000" lIns="90000" spcFirstLastPara="1" rIns="90000" wrap="square" tIns="90000">
            <a:noAutofit/>
          </a:bodyPr>
          <a:lstStyle/>
          <a:p>
            <a:pPr indent="-323850" lvl="0" marL="457200" rtl="0" algn="just">
              <a:lnSpc>
                <a:spcPct val="100000"/>
              </a:lnSpc>
              <a:spcBef>
                <a:spcPts val="0"/>
              </a:spcBef>
              <a:spcAft>
                <a:spcPts val="0"/>
              </a:spcAft>
              <a:buSzPts val="1500"/>
              <a:buChar char="●"/>
            </a:pPr>
            <a:r>
              <a:rPr lang="en" sz="1500"/>
              <a:t>Pretende </a:t>
            </a:r>
            <a:r>
              <a:rPr b="1" lang="en" sz="1500" u="sng"/>
              <a:t>exponer opiniones, comentarios, puntos de vista</a:t>
            </a:r>
            <a:r>
              <a:rPr lang="en" sz="1500"/>
              <a:t> relacionados a los conceptos que interesa explicar. </a:t>
            </a:r>
            <a:endParaRPr sz="1500"/>
          </a:p>
          <a:p>
            <a:pPr indent="-323850" lvl="0" marL="457200" rtl="0" algn="just">
              <a:lnSpc>
                <a:spcPct val="100000"/>
              </a:lnSpc>
              <a:spcBef>
                <a:spcPts val="0"/>
              </a:spcBef>
              <a:spcAft>
                <a:spcPts val="0"/>
              </a:spcAft>
              <a:buSzPts val="1500"/>
              <a:buChar char="●"/>
            </a:pPr>
            <a:r>
              <a:rPr lang="en" sz="1500"/>
              <a:t>Su función es explicar, precisar información, aclarar los datos que se entregan o declarar el punto de vista del emisor. </a:t>
            </a:r>
            <a:endParaRPr sz="1500"/>
          </a:p>
          <a:p>
            <a:pPr indent="-323850" lvl="0" marL="457200" rtl="0" algn="just">
              <a:lnSpc>
                <a:spcPct val="100000"/>
              </a:lnSpc>
              <a:spcBef>
                <a:spcPts val="0"/>
              </a:spcBef>
              <a:spcAft>
                <a:spcPts val="0"/>
              </a:spcAft>
              <a:buSzPts val="1500"/>
              <a:buChar char="●"/>
            </a:pPr>
            <a:r>
              <a:rPr lang="en" sz="1500"/>
              <a:t>La </a:t>
            </a:r>
            <a:r>
              <a:rPr b="1" lang="en" sz="1500" u="sng"/>
              <a:t>subjetividad del emisor se expresa empleando recursos discursivos</a:t>
            </a:r>
            <a:r>
              <a:rPr lang="en" sz="1500"/>
              <a:t> como la crítica, la ironía, el elogio, la peyoración, y la admiración, entre otras.</a:t>
            </a:r>
            <a:endParaRPr sz="1500"/>
          </a:p>
          <a:p>
            <a:pPr indent="-323850" lvl="0" marL="457200" rtl="0" algn="just">
              <a:lnSpc>
                <a:spcPct val="100000"/>
              </a:lnSpc>
              <a:spcBef>
                <a:spcPts val="0"/>
              </a:spcBef>
              <a:spcAft>
                <a:spcPts val="0"/>
              </a:spcAft>
              <a:buSzPts val="1500"/>
              <a:buChar char="●"/>
            </a:pPr>
            <a:r>
              <a:rPr lang="en" sz="1500"/>
              <a:t>La </a:t>
            </a:r>
            <a:r>
              <a:rPr b="1" lang="en" sz="1500" u="sng"/>
              <a:t>crítica de arte</a:t>
            </a:r>
            <a:r>
              <a:rPr lang="en" sz="1500"/>
              <a:t> utiliza esta forma discursiva ya se trate de la valoración de obras individuales, o de sus autores, o de la valoración de un filme recién estrenado, una novela clásica que se redescubre desde otra perspectiva, o de una nueva generación de pintores, etc. También algunos suplementos de los periódicos están abocados específicamente a la publicación de comentarios, como es el caso de los </a:t>
            </a:r>
            <a:r>
              <a:rPr b="1" lang="en" sz="1500" u="sng"/>
              <a:t>suplementos deportivos</a:t>
            </a:r>
            <a:r>
              <a:rPr lang="en" sz="1500"/>
              <a:t>.</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p:txBody>
      </p:sp>
      <p:grpSp>
        <p:nvGrpSpPr>
          <p:cNvPr id="2407" name="Google Shape;2407;ge58da86641_2_612"/>
          <p:cNvGrpSpPr/>
          <p:nvPr/>
        </p:nvGrpSpPr>
        <p:grpSpPr>
          <a:xfrm rot="549259">
            <a:off x="6794871" y="2438685"/>
            <a:ext cx="1854227" cy="1645153"/>
            <a:chOff x="1649875" y="1437184"/>
            <a:chExt cx="1854158" cy="1645092"/>
          </a:xfrm>
        </p:grpSpPr>
        <p:grpSp>
          <p:nvGrpSpPr>
            <p:cNvPr id="2408" name="Google Shape;2408;ge58da86641_2_612"/>
            <p:cNvGrpSpPr/>
            <p:nvPr/>
          </p:nvGrpSpPr>
          <p:grpSpPr>
            <a:xfrm>
              <a:off x="1794269" y="1912821"/>
              <a:ext cx="1709764" cy="1169455"/>
              <a:chOff x="2251139" y="1296497"/>
              <a:chExt cx="1709764" cy="1169455"/>
            </a:xfrm>
          </p:grpSpPr>
          <p:grpSp>
            <p:nvGrpSpPr>
              <p:cNvPr id="2409" name="Google Shape;2409;ge58da86641_2_612"/>
              <p:cNvGrpSpPr/>
              <p:nvPr/>
            </p:nvGrpSpPr>
            <p:grpSpPr>
              <a:xfrm>
                <a:off x="2251139" y="1296497"/>
                <a:ext cx="1709764" cy="1169455"/>
                <a:chOff x="5657408" y="563356"/>
                <a:chExt cx="860302" cy="588435"/>
              </a:xfrm>
            </p:grpSpPr>
            <p:sp>
              <p:nvSpPr>
                <p:cNvPr id="2410" name="Google Shape;2410;ge58da86641_2_612"/>
                <p:cNvSpPr/>
                <p:nvPr/>
              </p:nvSpPr>
              <p:spPr>
                <a:xfrm>
                  <a:off x="5792733" y="563356"/>
                  <a:ext cx="588435" cy="588435"/>
                </a:xfrm>
                <a:custGeom>
                  <a:rect b="b" l="l" r="r" t="t"/>
                  <a:pathLst>
                    <a:path extrusionOk="0" h="24577" w="24577">
                      <a:moveTo>
                        <a:pt x="12288" y="0"/>
                      </a:moveTo>
                      <a:cubicBezTo>
                        <a:pt x="5503" y="0"/>
                        <a:pt x="0" y="5499"/>
                        <a:pt x="0" y="12288"/>
                      </a:cubicBezTo>
                      <a:cubicBezTo>
                        <a:pt x="0" y="19075"/>
                        <a:pt x="5503" y="24576"/>
                        <a:pt x="12288" y="24576"/>
                      </a:cubicBezTo>
                      <a:cubicBezTo>
                        <a:pt x="19075" y="24576"/>
                        <a:pt x="24576" y="19075"/>
                        <a:pt x="24576" y="12288"/>
                      </a:cubicBezTo>
                      <a:cubicBezTo>
                        <a:pt x="24576" y="5499"/>
                        <a:pt x="19075" y="0"/>
                        <a:pt x="1228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1" name="Google Shape;2411;ge58da86641_2_612"/>
                <p:cNvSpPr/>
                <p:nvPr/>
              </p:nvSpPr>
              <p:spPr>
                <a:xfrm>
                  <a:off x="6083245" y="942246"/>
                  <a:ext cx="281803" cy="209545"/>
                </a:xfrm>
                <a:custGeom>
                  <a:rect b="b" l="l" r="r" t="t"/>
                  <a:pathLst>
                    <a:path extrusionOk="0" h="8752" w="11770">
                      <a:moveTo>
                        <a:pt x="11769" y="1"/>
                      </a:moveTo>
                      <a:cubicBezTo>
                        <a:pt x="10251" y="5061"/>
                        <a:pt x="5556" y="8751"/>
                        <a:pt x="0" y="8751"/>
                      </a:cubicBezTo>
                      <a:cubicBezTo>
                        <a:pt x="5556" y="8751"/>
                        <a:pt x="10256" y="5061"/>
                        <a:pt x="11769"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2" name="Google Shape;2412;ge58da86641_2_612"/>
                <p:cNvSpPr/>
                <p:nvPr/>
              </p:nvSpPr>
              <p:spPr>
                <a:xfrm>
                  <a:off x="6110515" y="882510"/>
                  <a:ext cx="240167" cy="102450"/>
                </a:xfrm>
                <a:custGeom>
                  <a:rect b="b" l="l" r="r" t="t"/>
                  <a:pathLst>
                    <a:path extrusionOk="0" h="4279" w="10031">
                      <a:moveTo>
                        <a:pt x="2725" y="1"/>
                      </a:moveTo>
                      <a:cubicBezTo>
                        <a:pt x="1802" y="1"/>
                        <a:pt x="871" y="180"/>
                        <a:pt x="1" y="511"/>
                      </a:cubicBezTo>
                      <a:cubicBezTo>
                        <a:pt x="1015" y="477"/>
                        <a:pt x="2028" y="433"/>
                        <a:pt x="3042" y="382"/>
                      </a:cubicBezTo>
                      <a:cubicBezTo>
                        <a:pt x="3601" y="353"/>
                        <a:pt x="4158" y="324"/>
                        <a:pt x="4715" y="289"/>
                      </a:cubicBezTo>
                      <a:cubicBezTo>
                        <a:pt x="4066" y="98"/>
                        <a:pt x="3399" y="1"/>
                        <a:pt x="2725" y="1"/>
                      </a:cubicBezTo>
                      <a:close/>
                      <a:moveTo>
                        <a:pt x="10031" y="3403"/>
                      </a:moveTo>
                      <a:cubicBezTo>
                        <a:pt x="9310" y="3496"/>
                        <a:pt x="8593" y="3567"/>
                        <a:pt x="7877" y="3625"/>
                      </a:cubicBezTo>
                      <a:cubicBezTo>
                        <a:pt x="7411" y="3663"/>
                        <a:pt x="6950" y="3698"/>
                        <a:pt x="6484" y="3726"/>
                      </a:cubicBezTo>
                      <a:cubicBezTo>
                        <a:pt x="7262" y="3865"/>
                        <a:pt x="8093" y="3760"/>
                        <a:pt x="8843" y="4029"/>
                      </a:cubicBezTo>
                      <a:cubicBezTo>
                        <a:pt x="9021" y="4095"/>
                        <a:pt x="9194" y="4177"/>
                        <a:pt x="9352" y="4279"/>
                      </a:cubicBezTo>
                      <a:cubicBezTo>
                        <a:pt x="9588" y="3995"/>
                        <a:pt x="9814" y="3707"/>
                        <a:pt x="10031" y="3403"/>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3" name="Google Shape;2413;ge58da86641_2_612"/>
                <p:cNvSpPr/>
                <p:nvPr/>
              </p:nvSpPr>
              <p:spPr>
                <a:xfrm>
                  <a:off x="6021904" y="889429"/>
                  <a:ext cx="340367" cy="82314"/>
                </a:xfrm>
                <a:custGeom>
                  <a:rect b="b" l="l" r="r" t="t"/>
                  <a:pathLst>
                    <a:path extrusionOk="0" h="3438" w="14216">
                      <a:moveTo>
                        <a:pt x="8416" y="0"/>
                      </a:moveTo>
                      <a:cubicBezTo>
                        <a:pt x="7859" y="35"/>
                        <a:pt x="7302" y="64"/>
                        <a:pt x="6743" y="93"/>
                      </a:cubicBezTo>
                      <a:cubicBezTo>
                        <a:pt x="5729" y="144"/>
                        <a:pt x="4716" y="188"/>
                        <a:pt x="3702" y="222"/>
                      </a:cubicBezTo>
                      <a:cubicBezTo>
                        <a:pt x="2163" y="808"/>
                        <a:pt x="814" y="1885"/>
                        <a:pt x="1" y="3316"/>
                      </a:cubicBezTo>
                      <a:cubicBezTo>
                        <a:pt x="145" y="3345"/>
                        <a:pt x="284" y="3360"/>
                        <a:pt x="419" y="3360"/>
                      </a:cubicBezTo>
                      <a:cubicBezTo>
                        <a:pt x="1347" y="3360"/>
                        <a:pt x="2178" y="2759"/>
                        <a:pt x="3019" y="2154"/>
                      </a:cubicBezTo>
                      <a:cubicBezTo>
                        <a:pt x="3855" y="1553"/>
                        <a:pt x="4701" y="947"/>
                        <a:pt x="5648" y="947"/>
                      </a:cubicBezTo>
                      <a:cubicBezTo>
                        <a:pt x="5734" y="947"/>
                        <a:pt x="5825" y="958"/>
                        <a:pt x="5917" y="967"/>
                      </a:cubicBezTo>
                      <a:cubicBezTo>
                        <a:pt x="7426" y="1144"/>
                        <a:pt x="8311" y="2850"/>
                        <a:pt x="9752" y="3331"/>
                      </a:cubicBezTo>
                      <a:cubicBezTo>
                        <a:pt x="9897" y="3380"/>
                        <a:pt x="10041" y="3413"/>
                        <a:pt x="10185" y="3437"/>
                      </a:cubicBezTo>
                      <a:cubicBezTo>
                        <a:pt x="10651" y="3409"/>
                        <a:pt x="11112" y="3374"/>
                        <a:pt x="11578" y="3336"/>
                      </a:cubicBezTo>
                      <a:cubicBezTo>
                        <a:pt x="12294" y="3278"/>
                        <a:pt x="13011" y="3207"/>
                        <a:pt x="13732" y="3114"/>
                      </a:cubicBezTo>
                      <a:cubicBezTo>
                        <a:pt x="13899" y="2884"/>
                        <a:pt x="14063" y="2644"/>
                        <a:pt x="14216" y="2399"/>
                      </a:cubicBezTo>
                      <a:cubicBezTo>
                        <a:pt x="13741" y="2375"/>
                        <a:pt x="13251" y="2284"/>
                        <a:pt x="12745" y="2105"/>
                      </a:cubicBezTo>
                      <a:cubicBezTo>
                        <a:pt x="11410" y="1635"/>
                        <a:pt x="10271" y="727"/>
                        <a:pt x="8959" y="193"/>
                      </a:cubicBezTo>
                      <a:cubicBezTo>
                        <a:pt x="8781" y="121"/>
                        <a:pt x="8599" y="58"/>
                        <a:pt x="841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4" name="Google Shape;2414;ge58da86641_2_612"/>
                <p:cNvSpPr/>
                <p:nvPr/>
              </p:nvSpPr>
              <p:spPr>
                <a:xfrm>
                  <a:off x="6373667" y="809916"/>
                  <a:ext cx="3807" cy="46855"/>
                </a:xfrm>
                <a:custGeom>
                  <a:rect b="b" l="l" r="r" t="t"/>
                  <a:pathLst>
                    <a:path extrusionOk="0" h="1957" w="159">
                      <a:moveTo>
                        <a:pt x="0" y="1"/>
                      </a:moveTo>
                      <a:cubicBezTo>
                        <a:pt x="101" y="640"/>
                        <a:pt x="158" y="1294"/>
                        <a:pt x="158" y="1957"/>
                      </a:cubicBezTo>
                      <a:lnTo>
                        <a:pt x="158" y="1928"/>
                      </a:lnTo>
                      <a:cubicBezTo>
                        <a:pt x="158" y="1269"/>
                        <a:pt x="106" y="626"/>
                        <a:pt x="5"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5" name="Google Shape;2415;ge58da86641_2_612"/>
                <p:cNvSpPr/>
                <p:nvPr/>
              </p:nvSpPr>
              <p:spPr>
                <a:xfrm>
                  <a:off x="6288647" y="877937"/>
                  <a:ext cx="87318" cy="28085"/>
                </a:xfrm>
                <a:custGeom>
                  <a:rect b="b" l="l" r="r" t="t"/>
                  <a:pathLst>
                    <a:path extrusionOk="0" h="1173" w="3647">
                      <a:moveTo>
                        <a:pt x="3647" y="1"/>
                      </a:moveTo>
                      <a:lnTo>
                        <a:pt x="3647" y="1"/>
                      </a:lnTo>
                      <a:cubicBezTo>
                        <a:pt x="2498" y="120"/>
                        <a:pt x="1331" y="216"/>
                        <a:pt x="163" y="293"/>
                      </a:cubicBezTo>
                      <a:cubicBezTo>
                        <a:pt x="111" y="298"/>
                        <a:pt x="58" y="303"/>
                        <a:pt x="0" y="307"/>
                      </a:cubicBezTo>
                      <a:cubicBezTo>
                        <a:pt x="1153" y="735"/>
                        <a:pt x="2307" y="1125"/>
                        <a:pt x="3513" y="1172"/>
                      </a:cubicBezTo>
                      <a:cubicBezTo>
                        <a:pt x="3575" y="788"/>
                        <a:pt x="3618" y="394"/>
                        <a:pt x="364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6" name="Google Shape;2416;ge58da86641_2_612"/>
                <p:cNvSpPr/>
                <p:nvPr/>
              </p:nvSpPr>
              <p:spPr>
                <a:xfrm>
                  <a:off x="5843365" y="897498"/>
                  <a:ext cx="136448" cy="72713"/>
                </a:xfrm>
                <a:custGeom>
                  <a:rect b="b" l="l" r="r" t="t"/>
                  <a:pathLst>
                    <a:path extrusionOk="0" h="3037" w="5699">
                      <a:moveTo>
                        <a:pt x="3114" y="0"/>
                      </a:moveTo>
                      <a:cubicBezTo>
                        <a:pt x="2451" y="361"/>
                        <a:pt x="1956" y="961"/>
                        <a:pt x="1422" y="1495"/>
                      </a:cubicBezTo>
                      <a:cubicBezTo>
                        <a:pt x="1034" y="1889"/>
                        <a:pt x="533" y="2206"/>
                        <a:pt x="0" y="2495"/>
                      </a:cubicBezTo>
                      <a:cubicBezTo>
                        <a:pt x="72" y="2504"/>
                        <a:pt x="144" y="2513"/>
                        <a:pt x="216" y="2524"/>
                      </a:cubicBezTo>
                      <a:cubicBezTo>
                        <a:pt x="961" y="2615"/>
                        <a:pt x="1706" y="2697"/>
                        <a:pt x="2451" y="2773"/>
                      </a:cubicBezTo>
                      <a:cubicBezTo>
                        <a:pt x="2475" y="2744"/>
                        <a:pt x="2494" y="2715"/>
                        <a:pt x="2513" y="2682"/>
                      </a:cubicBezTo>
                      <a:cubicBezTo>
                        <a:pt x="2782" y="2287"/>
                        <a:pt x="3123" y="1855"/>
                        <a:pt x="3604" y="1832"/>
                      </a:cubicBezTo>
                      <a:lnTo>
                        <a:pt x="3638" y="1832"/>
                      </a:lnTo>
                      <a:cubicBezTo>
                        <a:pt x="4181" y="1832"/>
                        <a:pt x="4517" y="2384"/>
                        <a:pt x="4574" y="2956"/>
                      </a:cubicBezTo>
                      <a:cubicBezTo>
                        <a:pt x="4949" y="2985"/>
                        <a:pt x="5324" y="3014"/>
                        <a:pt x="5699" y="3037"/>
                      </a:cubicBezTo>
                      <a:cubicBezTo>
                        <a:pt x="5656" y="2835"/>
                        <a:pt x="5641" y="2624"/>
                        <a:pt x="5641" y="2413"/>
                      </a:cubicBezTo>
                      <a:cubicBezTo>
                        <a:pt x="5641" y="2085"/>
                        <a:pt x="5676" y="1754"/>
                        <a:pt x="5670" y="1433"/>
                      </a:cubicBezTo>
                      <a:cubicBezTo>
                        <a:pt x="5670" y="995"/>
                        <a:pt x="5618" y="577"/>
                        <a:pt x="5348" y="235"/>
                      </a:cubicBezTo>
                      <a:cubicBezTo>
                        <a:pt x="5277" y="144"/>
                        <a:pt x="5195" y="67"/>
                        <a:pt x="510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7" name="Google Shape;2417;ge58da86641_2_612"/>
                <p:cNvSpPr/>
                <p:nvPr/>
              </p:nvSpPr>
              <p:spPr>
                <a:xfrm>
                  <a:off x="6146525" y="974593"/>
                  <a:ext cx="10487" cy="455"/>
                </a:xfrm>
                <a:custGeom>
                  <a:rect b="b" l="l" r="r" t="t"/>
                  <a:pathLst>
                    <a:path extrusionOk="0" h="19" w="438">
                      <a:moveTo>
                        <a:pt x="217" y="0"/>
                      </a:moveTo>
                      <a:cubicBezTo>
                        <a:pt x="145" y="0"/>
                        <a:pt x="72" y="5"/>
                        <a:pt x="1" y="19"/>
                      </a:cubicBezTo>
                      <a:lnTo>
                        <a:pt x="438" y="19"/>
                      </a:lnTo>
                      <a:cubicBezTo>
                        <a:pt x="366" y="5"/>
                        <a:pt x="289" y="0"/>
                        <a:pt x="21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418" name="Google Shape;2418;ge58da86641_2_612"/>
                <p:cNvGrpSpPr/>
                <p:nvPr/>
              </p:nvGrpSpPr>
              <p:grpSpPr>
                <a:xfrm>
                  <a:off x="5793346" y="565606"/>
                  <a:ext cx="588435" cy="535499"/>
                  <a:chOff x="5636639" y="413374"/>
                  <a:chExt cx="588435" cy="535499"/>
                </a:xfrm>
              </p:grpSpPr>
              <p:sp>
                <p:nvSpPr>
                  <p:cNvPr id="2419" name="Google Shape;2419;ge58da86641_2_612"/>
                  <p:cNvSpPr/>
                  <p:nvPr/>
                </p:nvSpPr>
                <p:spPr>
                  <a:xfrm>
                    <a:off x="6012896" y="531555"/>
                    <a:ext cx="201117" cy="114828"/>
                  </a:xfrm>
                  <a:custGeom>
                    <a:rect b="b" l="l" r="r" t="t"/>
                    <a:pathLst>
                      <a:path extrusionOk="0" h="4796" w="8400">
                        <a:moveTo>
                          <a:pt x="6497" y="0"/>
                        </a:moveTo>
                        <a:cubicBezTo>
                          <a:pt x="6219" y="187"/>
                          <a:pt x="5973" y="370"/>
                          <a:pt x="5767" y="543"/>
                        </a:cubicBezTo>
                        <a:cubicBezTo>
                          <a:pt x="6036" y="726"/>
                          <a:pt x="6397" y="821"/>
                          <a:pt x="6838" y="821"/>
                        </a:cubicBezTo>
                        <a:cubicBezTo>
                          <a:pt x="5738" y="821"/>
                          <a:pt x="5142" y="1418"/>
                          <a:pt x="5142" y="2523"/>
                        </a:cubicBezTo>
                        <a:cubicBezTo>
                          <a:pt x="5142" y="2234"/>
                          <a:pt x="5104" y="1979"/>
                          <a:pt x="5022" y="1764"/>
                        </a:cubicBezTo>
                        <a:cubicBezTo>
                          <a:pt x="4796" y="2177"/>
                          <a:pt x="4421" y="2504"/>
                          <a:pt x="3974" y="2667"/>
                        </a:cubicBezTo>
                        <a:cubicBezTo>
                          <a:pt x="3706" y="2937"/>
                          <a:pt x="3398" y="3172"/>
                          <a:pt x="3018" y="3330"/>
                        </a:cubicBezTo>
                        <a:cubicBezTo>
                          <a:pt x="2759" y="3436"/>
                          <a:pt x="5" y="3547"/>
                          <a:pt x="0" y="4253"/>
                        </a:cubicBezTo>
                        <a:cubicBezTo>
                          <a:pt x="0" y="4368"/>
                          <a:pt x="73" y="4498"/>
                          <a:pt x="246" y="4647"/>
                        </a:cubicBezTo>
                        <a:cubicBezTo>
                          <a:pt x="384" y="4772"/>
                          <a:pt x="577" y="4796"/>
                          <a:pt x="765" y="4796"/>
                        </a:cubicBezTo>
                        <a:lnTo>
                          <a:pt x="918" y="4796"/>
                        </a:lnTo>
                        <a:cubicBezTo>
                          <a:pt x="1980" y="4743"/>
                          <a:pt x="5436" y="4594"/>
                          <a:pt x="8400" y="3897"/>
                        </a:cubicBezTo>
                        <a:cubicBezTo>
                          <a:pt x="7996" y="2480"/>
                          <a:pt x="7348" y="1163"/>
                          <a:pt x="649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0" name="Google Shape;2420;ge58da86641_2_612"/>
                  <p:cNvSpPr/>
                  <p:nvPr/>
                </p:nvSpPr>
                <p:spPr>
                  <a:xfrm>
                    <a:off x="5639297" y="495641"/>
                    <a:ext cx="325762" cy="169489"/>
                  </a:xfrm>
                  <a:custGeom>
                    <a:rect b="b" l="l" r="r" t="t"/>
                    <a:pathLst>
                      <a:path extrusionOk="0" h="7079" w="13606">
                        <a:moveTo>
                          <a:pt x="3547" y="1"/>
                        </a:moveTo>
                        <a:cubicBezTo>
                          <a:pt x="1663" y="1860"/>
                          <a:pt x="375" y="4321"/>
                          <a:pt x="0" y="7079"/>
                        </a:cubicBezTo>
                        <a:cubicBezTo>
                          <a:pt x="111" y="7061"/>
                          <a:pt x="222" y="7041"/>
                          <a:pt x="337" y="7012"/>
                        </a:cubicBezTo>
                        <a:cubicBezTo>
                          <a:pt x="1807" y="6666"/>
                          <a:pt x="2619" y="5109"/>
                          <a:pt x="3864" y="4264"/>
                        </a:cubicBezTo>
                        <a:cubicBezTo>
                          <a:pt x="4950" y="3519"/>
                          <a:pt x="6228" y="3379"/>
                          <a:pt x="7564" y="3379"/>
                        </a:cubicBezTo>
                        <a:cubicBezTo>
                          <a:pt x="7978" y="3379"/>
                          <a:pt x="8395" y="3388"/>
                          <a:pt x="8814" y="3403"/>
                        </a:cubicBezTo>
                        <a:cubicBezTo>
                          <a:pt x="9236" y="3417"/>
                          <a:pt x="9655" y="3432"/>
                          <a:pt x="10072" y="3432"/>
                        </a:cubicBezTo>
                        <a:cubicBezTo>
                          <a:pt x="10631" y="3432"/>
                          <a:pt x="11179" y="3408"/>
                          <a:pt x="11716" y="3326"/>
                        </a:cubicBezTo>
                        <a:cubicBezTo>
                          <a:pt x="12168" y="3259"/>
                          <a:pt x="13605" y="2884"/>
                          <a:pt x="13605" y="2250"/>
                        </a:cubicBezTo>
                        <a:cubicBezTo>
                          <a:pt x="13605" y="2148"/>
                          <a:pt x="13572" y="2048"/>
                          <a:pt x="13499" y="1937"/>
                        </a:cubicBezTo>
                        <a:cubicBezTo>
                          <a:pt x="13393" y="1788"/>
                          <a:pt x="13082" y="1740"/>
                          <a:pt x="12683" y="1740"/>
                        </a:cubicBezTo>
                        <a:cubicBezTo>
                          <a:pt x="12245" y="1740"/>
                          <a:pt x="11702" y="1798"/>
                          <a:pt x="11207" y="1860"/>
                        </a:cubicBezTo>
                        <a:cubicBezTo>
                          <a:pt x="10717" y="1922"/>
                          <a:pt x="10274" y="1986"/>
                          <a:pt x="10044" y="1986"/>
                        </a:cubicBezTo>
                        <a:cubicBezTo>
                          <a:pt x="10025" y="1986"/>
                          <a:pt x="10001" y="1986"/>
                          <a:pt x="9986" y="1980"/>
                        </a:cubicBezTo>
                        <a:cubicBezTo>
                          <a:pt x="8684" y="1893"/>
                          <a:pt x="7396" y="1611"/>
                          <a:pt x="6175" y="1154"/>
                        </a:cubicBezTo>
                        <a:cubicBezTo>
                          <a:pt x="5301" y="822"/>
                          <a:pt x="4436" y="361"/>
                          <a:pt x="354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1" name="Google Shape;2421;ge58da86641_2_612"/>
                  <p:cNvSpPr/>
                  <p:nvPr/>
                </p:nvSpPr>
                <p:spPr>
                  <a:xfrm>
                    <a:off x="6024723" y="487357"/>
                    <a:ext cx="124645" cy="93448"/>
                  </a:xfrm>
                  <a:custGeom>
                    <a:rect b="b" l="l" r="r" t="t"/>
                    <a:pathLst>
                      <a:path extrusionOk="0" h="3903" w="5206">
                        <a:moveTo>
                          <a:pt x="4341" y="1"/>
                        </a:moveTo>
                        <a:cubicBezTo>
                          <a:pt x="4004" y="256"/>
                          <a:pt x="3667" y="515"/>
                          <a:pt x="3332" y="779"/>
                        </a:cubicBezTo>
                        <a:cubicBezTo>
                          <a:pt x="3778" y="904"/>
                          <a:pt x="4163" y="1178"/>
                          <a:pt x="4417" y="1547"/>
                        </a:cubicBezTo>
                        <a:cubicBezTo>
                          <a:pt x="4485" y="1500"/>
                          <a:pt x="4552" y="1447"/>
                          <a:pt x="4614" y="1394"/>
                        </a:cubicBezTo>
                        <a:cubicBezTo>
                          <a:pt x="4638" y="1265"/>
                          <a:pt x="4648" y="1121"/>
                          <a:pt x="4648" y="971"/>
                        </a:cubicBezTo>
                        <a:cubicBezTo>
                          <a:pt x="4648" y="1106"/>
                          <a:pt x="4658" y="1230"/>
                          <a:pt x="4672" y="1346"/>
                        </a:cubicBezTo>
                        <a:cubicBezTo>
                          <a:pt x="4865" y="1192"/>
                          <a:pt x="5042" y="1028"/>
                          <a:pt x="5206" y="866"/>
                        </a:cubicBezTo>
                        <a:cubicBezTo>
                          <a:pt x="4931" y="562"/>
                          <a:pt x="4643" y="274"/>
                          <a:pt x="4341" y="1"/>
                        </a:cubicBezTo>
                        <a:close/>
                        <a:moveTo>
                          <a:pt x="861" y="2851"/>
                        </a:moveTo>
                        <a:cubicBezTo>
                          <a:pt x="573" y="3104"/>
                          <a:pt x="285" y="3364"/>
                          <a:pt x="1" y="3623"/>
                        </a:cubicBezTo>
                        <a:cubicBezTo>
                          <a:pt x="178" y="3816"/>
                          <a:pt x="444" y="3903"/>
                          <a:pt x="708" y="3903"/>
                        </a:cubicBezTo>
                        <a:cubicBezTo>
                          <a:pt x="837" y="3903"/>
                          <a:pt x="967" y="3878"/>
                          <a:pt x="1092" y="3840"/>
                        </a:cubicBezTo>
                        <a:cubicBezTo>
                          <a:pt x="1130" y="3831"/>
                          <a:pt x="1174" y="3816"/>
                          <a:pt x="1212" y="3796"/>
                        </a:cubicBezTo>
                        <a:cubicBezTo>
                          <a:pt x="1015" y="3528"/>
                          <a:pt x="890" y="3201"/>
                          <a:pt x="861" y="285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2" name="Google Shape;2422;ge58da86641_2_612"/>
                  <p:cNvSpPr/>
                  <p:nvPr/>
                </p:nvSpPr>
                <p:spPr>
                  <a:xfrm>
                    <a:off x="5761116" y="435928"/>
                    <a:ext cx="231763" cy="74677"/>
                  </a:xfrm>
                  <a:custGeom>
                    <a:rect b="b" l="l" r="r" t="t"/>
                    <a:pathLst>
                      <a:path extrusionOk="0" h="3119" w="9680">
                        <a:moveTo>
                          <a:pt x="2121" y="0"/>
                        </a:moveTo>
                        <a:cubicBezTo>
                          <a:pt x="1371" y="332"/>
                          <a:pt x="664" y="736"/>
                          <a:pt x="1" y="1202"/>
                        </a:cubicBezTo>
                        <a:cubicBezTo>
                          <a:pt x="174" y="1379"/>
                          <a:pt x="353" y="1528"/>
                          <a:pt x="491" y="1630"/>
                        </a:cubicBezTo>
                        <a:cubicBezTo>
                          <a:pt x="1890" y="2591"/>
                          <a:pt x="4288" y="3119"/>
                          <a:pt x="6397" y="3119"/>
                        </a:cubicBezTo>
                        <a:cubicBezTo>
                          <a:pt x="7340" y="3119"/>
                          <a:pt x="8224" y="3014"/>
                          <a:pt x="8930" y="2797"/>
                        </a:cubicBezTo>
                        <a:cubicBezTo>
                          <a:pt x="9199" y="2715"/>
                          <a:pt x="9483" y="2595"/>
                          <a:pt x="9613" y="2351"/>
                        </a:cubicBezTo>
                        <a:cubicBezTo>
                          <a:pt x="9660" y="2264"/>
                          <a:pt x="9680" y="2173"/>
                          <a:pt x="9680" y="2081"/>
                        </a:cubicBezTo>
                        <a:cubicBezTo>
                          <a:pt x="9680" y="1759"/>
                          <a:pt x="9420" y="1428"/>
                          <a:pt x="9099" y="1317"/>
                        </a:cubicBezTo>
                        <a:cubicBezTo>
                          <a:pt x="8964" y="1269"/>
                          <a:pt x="8824" y="1250"/>
                          <a:pt x="8686" y="1250"/>
                        </a:cubicBezTo>
                        <a:cubicBezTo>
                          <a:pt x="8392" y="1250"/>
                          <a:pt x="8094" y="1337"/>
                          <a:pt x="7815" y="1437"/>
                        </a:cubicBezTo>
                        <a:cubicBezTo>
                          <a:pt x="7402" y="1591"/>
                          <a:pt x="6994" y="1779"/>
                          <a:pt x="6557" y="1779"/>
                        </a:cubicBezTo>
                        <a:cubicBezTo>
                          <a:pt x="5456" y="1774"/>
                          <a:pt x="4707" y="639"/>
                          <a:pt x="3668" y="293"/>
                        </a:cubicBezTo>
                        <a:cubicBezTo>
                          <a:pt x="3168" y="126"/>
                          <a:pt x="2625" y="144"/>
                          <a:pt x="212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3" name="Google Shape;2423;ge58da86641_2_612"/>
                  <p:cNvSpPr/>
                  <p:nvPr/>
                </p:nvSpPr>
                <p:spPr>
                  <a:xfrm>
                    <a:off x="5911882" y="413374"/>
                    <a:ext cx="170423" cy="44222"/>
                  </a:xfrm>
                  <a:custGeom>
                    <a:rect b="b" l="l" r="r" t="t"/>
                    <a:pathLst>
                      <a:path extrusionOk="0" h="1847" w="7118">
                        <a:moveTo>
                          <a:pt x="2398" y="1"/>
                        </a:moveTo>
                        <a:cubicBezTo>
                          <a:pt x="1725" y="188"/>
                          <a:pt x="1056" y="376"/>
                          <a:pt x="384" y="563"/>
                        </a:cubicBezTo>
                        <a:cubicBezTo>
                          <a:pt x="211" y="611"/>
                          <a:pt x="0" y="711"/>
                          <a:pt x="0" y="889"/>
                        </a:cubicBezTo>
                        <a:lnTo>
                          <a:pt x="0" y="909"/>
                        </a:lnTo>
                        <a:cubicBezTo>
                          <a:pt x="9" y="1097"/>
                          <a:pt x="249" y="1168"/>
                          <a:pt x="442" y="1188"/>
                        </a:cubicBezTo>
                        <a:cubicBezTo>
                          <a:pt x="2191" y="1390"/>
                          <a:pt x="3946" y="1596"/>
                          <a:pt x="5694" y="1798"/>
                        </a:cubicBezTo>
                        <a:cubicBezTo>
                          <a:pt x="5896" y="1822"/>
                          <a:pt x="6102" y="1846"/>
                          <a:pt x="6304" y="1846"/>
                        </a:cubicBezTo>
                        <a:cubicBezTo>
                          <a:pt x="6506" y="1846"/>
                          <a:pt x="6708" y="1822"/>
                          <a:pt x="6896" y="1754"/>
                        </a:cubicBezTo>
                        <a:cubicBezTo>
                          <a:pt x="6973" y="1731"/>
                          <a:pt x="7049" y="1692"/>
                          <a:pt x="7117" y="1649"/>
                        </a:cubicBezTo>
                        <a:cubicBezTo>
                          <a:pt x="5705" y="798"/>
                          <a:pt x="4104" y="226"/>
                          <a:pt x="239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4" name="Google Shape;2424;ge58da86641_2_612"/>
                  <p:cNvSpPr/>
                  <p:nvPr/>
                </p:nvSpPr>
                <p:spPr>
                  <a:xfrm>
                    <a:off x="5636639" y="634412"/>
                    <a:ext cx="295379" cy="110016"/>
                  </a:xfrm>
                  <a:custGeom>
                    <a:rect b="b" l="l" r="r" t="t"/>
                    <a:pathLst>
                      <a:path extrusionOk="0" h="4595" w="12337">
                        <a:moveTo>
                          <a:pt x="6244" y="0"/>
                        </a:moveTo>
                        <a:cubicBezTo>
                          <a:pt x="6027" y="0"/>
                          <a:pt x="5811" y="38"/>
                          <a:pt x="5599" y="130"/>
                        </a:cubicBezTo>
                        <a:cubicBezTo>
                          <a:pt x="4201" y="731"/>
                          <a:pt x="4046" y="2297"/>
                          <a:pt x="2384" y="2662"/>
                        </a:cubicBezTo>
                        <a:cubicBezTo>
                          <a:pt x="1606" y="2831"/>
                          <a:pt x="788" y="2793"/>
                          <a:pt x="0" y="2884"/>
                        </a:cubicBezTo>
                        <a:lnTo>
                          <a:pt x="0" y="2893"/>
                        </a:lnTo>
                        <a:cubicBezTo>
                          <a:pt x="0" y="3432"/>
                          <a:pt x="34" y="3960"/>
                          <a:pt x="102" y="4479"/>
                        </a:cubicBezTo>
                        <a:cubicBezTo>
                          <a:pt x="957" y="4527"/>
                          <a:pt x="1822" y="4556"/>
                          <a:pt x="2677" y="4580"/>
                        </a:cubicBezTo>
                        <a:cubicBezTo>
                          <a:pt x="2822" y="4585"/>
                          <a:pt x="2961" y="4590"/>
                          <a:pt x="3101" y="4594"/>
                        </a:cubicBezTo>
                        <a:cubicBezTo>
                          <a:pt x="3283" y="4388"/>
                          <a:pt x="3461" y="4177"/>
                          <a:pt x="3624" y="3955"/>
                        </a:cubicBezTo>
                        <a:cubicBezTo>
                          <a:pt x="4172" y="3230"/>
                          <a:pt x="4705" y="2374"/>
                          <a:pt x="5580" y="2124"/>
                        </a:cubicBezTo>
                        <a:cubicBezTo>
                          <a:pt x="5753" y="2076"/>
                          <a:pt x="5926" y="2052"/>
                          <a:pt x="6099" y="2052"/>
                        </a:cubicBezTo>
                        <a:cubicBezTo>
                          <a:pt x="7056" y="2052"/>
                          <a:pt x="7968" y="2749"/>
                          <a:pt x="8771" y="3354"/>
                        </a:cubicBezTo>
                        <a:cubicBezTo>
                          <a:pt x="9434" y="3854"/>
                          <a:pt x="10290" y="4315"/>
                          <a:pt x="11073" y="4315"/>
                        </a:cubicBezTo>
                        <a:cubicBezTo>
                          <a:pt x="11405" y="4315"/>
                          <a:pt x="11727" y="4234"/>
                          <a:pt x="12020" y="4033"/>
                        </a:cubicBezTo>
                        <a:cubicBezTo>
                          <a:pt x="12188" y="3911"/>
                          <a:pt x="12337" y="3710"/>
                          <a:pt x="12337" y="3518"/>
                        </a:cubicBezTo>
                        <a:cubicBezTo>
                          <a:pt x="12337" y="3450"/>
                          <a:pt x="12313" y="3383"/>
                          <a:pt x="12270" y="3321"/>
                        </a:cubicBezTo>
                        <a:cubicBezTo>
                          <a:pt x="12173" y="3206"/>
                          <a:pt x="12029" y="3177"/>
                          <a:pt x="11875" y="3177"/>
                        </a:cubicBezTo>
                        <a:cubicBezTo>
                          <a:pt x="11774" y="3177"/>
                          <a:pt x="11669" y="3186"/>
                          <a:pt x="11572" y="3196"/>
                        </a:cubicBezTo>
                        <a:cubicBezTo>
                          <a:pt x="11525" y="3196"/>
                          <a:pt x="11481" y="3201"/>
                          <a:pt x="11434" y="3201"/>
                        </a:cubicBezTo>
                        <a:cubicBezTo>
                          <a:pt x="10323" y="3201"/>
                          <a:pt x="9438" y="2225"/>
                          <a:pt x="8670" y="1394"/>
                        </a:cubicBezTo>
                        <a:cubicBezTo>
                          <a:pt x="8021" y="692"/>
                          <a:pt x="7132" y="0"/>
                          <a:pt x="624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5" name="Google Shape;2425;ge58da86641_2_612"/>
                  <p:cNvSpPr/>
                  <p:nvPr/>
                </p:nvSpPr>
                <p:spPr>
                  <a:xfrm>
                    <a:off x="5843862" y="600700"/>
                    <a:ext cx="381212" cy="152921"/>
                  </a:xfrm>
                  <a:custGeom>
                    <a:rect b="b" l="l" r="r" t="t"/>
                    <a:pathLst>
                      <a:path extrusionOk="0" h="6387" w="15922">
                        <a:moveTo>
                          <a:pt x="1182" y="0"/>
                        </a:moveTo>
                        <a:cubicBezTo>
                          <a:pt x="650" y="0"/>
                          <a:pt x="106" y="298"/>
                          <a:pt x="0" y="812"/>
                        </a:cubicBezTo>
                        <a:cubicBezTo>
                          <a:pt x="140" y="726"/>
                          <a:pt x="289" y="688"/>
                          <a:pt x="437" y="688"/>
                        </a:cubicBezTo>
                        <a:cubicBezTo>
                          <a:pt x="841" y="688"/>
                          <a:pt x="1269" y="952"/>
                          <a:pt x="1524" y="1293"/>
                        </a:cubicBezTo>
                        <a:cubicBezTo>
                          <a:pt x="1874" y="1759"/>
                          <a:pt x="2038" y="2345"/>
                          <a:pt x="2380" y="2821"/>
                        </a:cubicBezTo>
                        <a:cubicBezTo>
                          <a:pt x="2981" y="3671"/>
                          <a:pt x="4057" y="4061"/>
                          <a:pt x="5095" y="4176"/>
                        </a:cubicBezTo>
                        <a:cubicBezTo>
                          <a:pt x="6128" y="4296"/>
                          <a:pt x="7180" y="4201"/>
                          <a:pt x="8218" y="4321"/>
                        </a:cubicBezTo>
                        <a:cubicBezTo>
                          <a:pt x="9593" y="4483"/>
                          <a:pt x="10900" y="5031"/>
                          <a:pt x="12212" y="5521"/>
                        </a:cubicBezTo>
                        <a:cubicBezTo>
                          <a:pt x="12270" y="5517"/>
                          <a:pt x="12323" y="5512"/>
                          <a:pt x="12375" y="5507"/>
                        </a:cubicBezTo>
                        <a:cubicBezTo>
                          <a:pt x="13543" y="5430"/>
                          <a:pt x="14710" y="5334"/>
                          <a:pt x="15859" y="5215"/>
                        </a:cubicBezTo>
                        <a:lnTo>
                          <a:pt x="15859" y="5215"/>
                        </a:lnTo>
                        <a:cubicBezTo>
                          <a:pt x="15830" y="5608"/>
                          <a:pt x="15787" y="6002"/>
                          <a:pt x="15725" y="6386"/>
                        </a:cubicBezTo>
                        <a:lnTo>
                          <a:pt x="15744" y="6386"/>
                        </a:lnTo>
                        <a:cubicBezTo>
                          <a:pt x="15859" y="5719"/>
                          <a:pt x="15921" y="5031"/>
                          <a:pt x="15921" y="4330"/>
                        </a:cubicBezTo>
                        <a:cubicBezTo>
                          <a:pt x="15921" y="3667"/>
                          <a:pt x="15864" y="3013"/>
                          <a:pt x="15763" y="2374"/>
                        </a:cubicBezTo>
                        <a:cubicBezTo>
                          <a:pt x="15158" y="2528"/>
                          <a:pt x="14595" y="2696"/>
                          <a:pt x="14177" y="2768"/>
                        </a:cubicBezTo>
                        <a:cubicBezTo>
                          <a:pt x="11808" y="3152"/>
                          <a:pt x="9405" y="3345"/>
                          <a:pt x="7007" y="3345"/>
                        </a:cubicBezTo>
                        <a:lnTo>
                          <a:pt x="6867" y="3345"/>
                        </a:lnTo>
                        <a:cubicBezTo>
                          <a:pt x="5969" y="3340"/>
                          <a:pt x="5013" y="3292"/>
                          <a:pt x="4278" y="2773"/>
                        </a:cubicBezTo>
                        <a:cubicBezTo>
                          <a:pt x="3749" y="2398"/>
                          <a:pt x="3403" y="1826"/>
                          <a:pt x="3023" y="1298"/>
                        </a:cubicBezTo>
                        <a:cubicBezTo>
                          <a:pt x="2644" y="769"/>
                          <a:pt x="2187" y="240"/>
                          <a:pt x="1562" y="58"/>
                        </a:cubicBezTo>
                        <a:cubicBezTo>
                          <a:pt x="1442" y="20"/>
                          <a:pt x="1313" y="0"/>
                          <a:pt x="118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6" name="Google Shape;2426;ge58da86641_2_612"/>
                  <p:cNvSpPr/>
                  <p:nvPr/>
                </p:nvSpPr>
                <p:spPr>
                  <a:xfrm>
                    <a:off x="5667477" y="738394"/>
                    <a:ext cx="266624" cy="187589"/>
                  </a:xfrm>
                  <a:custGeom>
                    <a:rect b="b" l="l" r="r" t="t"/>
                    <a:pathLst>
                      <a:path extrusionOk="0" h="7835" w="11136">
                        <a:moveTo>
                          <a:pt x="5152" y="1"/>
                        </a:moveTo>
                        <a:cubicBezTo>
                          <a:pt x="4816" y="1"/>
                          <a:pt x="4475" y="87"/>
                          <a:pt x="4177" y="237"/>
                        </a:cubicBezTo>
                        <a:cubicBezTo>
                          <a:pt x="4148" y="251"/>
                          <a:pt x="4119" y="266"/>
                          <a:pt x="4095" y="280"/>
                        </a:cubicBezTo>
                        <a:lnTo>
                          <a:pt x="6085" y="280"/>
                        </a:lnTo>
                        <a:cubicBezTo>
                          <a:pt x="5825" y="87"/>
                          <a:pt x="5493" y="1"/>
                          <a:pt x="5152" y="1"/>
                        </a:cubicBezTo>
                        <a:close/>
                        <a:moveTo>
                          <a:pt x="981" y="2775"/>
                        </a:moveTo>
                        <a:cubicBezTo>
                          <a:pt x="664" y="2952"/>
                          <a:pt x="327" y="3121"/>
                          <a:pt x="1" y="3288"/>
                        </a:cubicBezTo>
                        <a:cubicBezTo>
                          <a:pt x="553" y="4029"/>
                          <a:pt x="1183" y="4707"/>
                          <a:pt x="1870" y="5321"/>
                        </a:cubicBezTo>
                        <a:cubicBezTo>
                          <a:pt x="1899" y="5283"/>
                          <a:pt x="1922" y="5244"/>
                          <a:pt x="1951" y="5206"/>
                        </a:cubicBezTo>
                        <a:cubicBezTo>
                          <a:pt x="2441" y="4490"/>
                          <a:pt x="2937" y="3769"/>
                          <a:pt x="3432" y="3053"/>
                        </a:cubicBezTo>
                        <a:cubicBezTo>
                          <a:pt x="2687" y="2977"/>
                          <a:pt x="1942" y="2895"/>
                          <a:pt x="1197" y="2804"/>
                        </a:cubicBezTo>
                        <a:cubicBezTo>
                          <a:pt x="1125" y="2793"/>
                          <a:pt x="1053" y="2784"/>
                          <a:pt x="981" y="2775"/>
                        </a:cubicBezTo>
                        <a:close/>
                        <a:moveTo>
                          <a:pt x="5555" y="3236"/>
                        </a:moveTo>
                        <a:cubicBezTo>
                          <a:pt x="5566" y="3298"/>
                          <a:pt x="5566" y="3361"/>
                          <a:pt x="5566" y="3418"/>
                        </a:cubicBezTo>
                        <a:cubicBezTo>
                          <a:pt x="5566" y="3538"/>
                          <a:pt x="5555" y="3654"/>
                          <a:pt x="5532" y="3769"/>
                        </a:cubicBezTo>
                        <a:cubicBezTo>
                          <a:pt x="5369" y="4485"/>
                          <a:pt x="4907" y="5129"/>
                          <a:pt x="4863" y="5865"/>
                        </a:cubicBezTo>
                        <a:lnTo>
                          <a:pt x="4863" y="5951"/>
                        </a:lnTo>
                        <a:cubicBezTo>
                          <a:pt x="4863" y="6965"/>
                          <a:pt x="5859" y="7835"/>
                          <a:pt x="6859" y="7835"/>
                        </a:cubicBezTo>
                        <a:cubicBezTo>
                          <a:pt x="7055" y="7835"/>
                          <a:pt x="7252" y="7801"/>
                          <a:pt x="7440" y="7729"/>
                        </a:cubicBezTo>
                        <a:cubicBezTo>
                          <a:pt x="7137" y="7508"/>
                          <a:pt x="6830" y="7282"/>
                          <a:pt x="6633" y="6970"/>
                        </a:cubicBezTo>
                        <a:cubicBezTo>
                          <a:pt x="6522" y="6792"/>
                          <a:pt x="6455" y="6581"/>
                          <a:pt x="6455" y="6373"/>
                        </a:cubicBezTo>
                        <a:cubicBezTo>
                          <a:pt x="6455" y="6211"/>
                          <a:pt x="6498" y="6052"/>
                          <a:pt x="6589" y="5918"/>
                        </a:cubicBezTo>
                        <a:cubicBezTo>
                          <a:pt x="6777" y="5652"/>
                          <a:pt x="7060" y="5572"/>
                          <a:pt x="7378" y="5572"/>
                        </a:cubicBezTo>
                        <a:cubicBezTo>
                          <a:pt x="7786" y="5572"/>
                          <a:pt x="8257" y="5701"/>
                          <a:pt x="8669" y="5745"/>
                        </a:cubicBezTo>
                        <a:cubicBezTo>
                          <a:pt x="8742" y="5754"/>
                          <a:pt x="8814" y="5754"/>
                          <a:pt x="8882" y="5754"/>
                        </a:cubicBezTo>
                        <a:cubicBezTo>
                          <a:pt x="9895" y="5754"/>
                          <a:pt x="10880" y="5024"/>
                          <a:pt x="11135" y="4033"/>
                        </a:cubicBezTo>
                        <a:lnTo>
                          <a:pt x="11135" y="4033"/>
                        </a:lnTo>
                        <a:cubicBezTo>
                          <a:pt x="10395" y="4375"/>
                          <a:pt x="9631" y="4725"/>
                          <a:pt x="8814" y="4749"/>
                        </a:cubicBezTo>
                        <a:lnTo>
                          <a:pt x="8727" y="4749"/>
                        </a:lnTo>
                        <a:cubicBezTo>
                          <a:pt x="7935" y="4749"/>
                          <a:pt x="7099" y="4375"/>
                          <a:pt x="6786" y="3654"/>
                        </a:cubicBezTo>
                        <a:cubicBezTo>
                          <a:pt x="6738" y="3543"/>
                          <a:pt x="6704" y="3432"/>
                          <a:pt x="6680" y="3317"/>
                        </a:cubicBezTo>
                        <a:cubicBezTo>
                          <a:pt x="6305" y="3294"/>
                          <a:pt x="5930" y="3265"/>
                          <a:pt x="5555" y="3236"/>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7" name="Google Shape;2427;ge58da86641_2_612"/>
                  <p:cNvSpPr/>
                  <p:nvPr/>
                </p:nvSpPr>
                <p:spPr>
                  <a:xfrm>
                    <a:off x="5874819" y="822624"/>
                    <a:ext cx="268228" cy="126249"/>
                  </a:xfrm>
                  <a:custGeom>
                    <a:rect b="b" l="l" r="r" t="t"/>
                    <a:pathLst>
                      <a:path extrusionOk="0" h="5273" w="11203">
                        <a:moveTo>
                          <a:pt x="4984" y="1"/>
                        </a:moveTo>
                        <a:cubicBezTo>
                          <a:pt x="4902" y="20"/>
                          <a:pt x="4820" y="45"/>
                          <a:pt x="4744" y="83"/>
                        </a:cubicBezTo>
                        <a:cubicBezTo>
                          <a:pt x="3773" y="526"/>
                          <a:pt x="3908" y="2178"/>
                          <a:pt x="2937" y="2630"/>
                        </a:cubicBezTo>
                        <a:cubicBezTo>
                          <a:pt x="2196" y="2966"/>
                          <a:pt x="985" y="2549"/>
                          <a:pt x="745" y="3322"/>
                        </a:cubicBezTo>
                        <a:cubicBezTo>
                          <a:pt x="721" y="3403"/>
                          <a:pt x="712" y="3485"/>
                          <a:pt x="712" y="3567"/>
                        </a:cubicBezTo>
                        <a:cubicBezTo>
                          <a:pt x="712" y="3711"/>
                          <a:pt x="736" y="3855"/>
                          <a:pt x="736" y="4004"/>
                        </a:cubicBezTo>
                        <a:lnTo>
                          <a:pt x="736" y="4053"/>
                        </a:lnTo>
                        <a:cubicBezTo>
                          <a:pt x="716" y="4514"/>
                          <a:pt x="413" y="4860"/>
                          <a:pt x="0" y="5076"/>
                        </a:cubicBezTo>
                        <a:cubicBezTo>
                          <a:pt x="759" y="5206"/>
                          <a:pt x="1543" y="5273"/>
                          <a:pt x="2340" y="5273"/>
                        </a:cubicBezTo>
                        <a:cubicBezTo>
                          <a:pt x="2489" y="5273"/>
                          <a:pt x="2633" y="5273"/>
                          <a:pt x="2783" y="5268"/>
                        </a:cubicBezTo>
                        <a:cubicBezTo>
                          <a:pt x="3081" y="4682"/>
                          <a:pt x="3245" y="3971"/>
                          <a:pt x="3696" y="3495"/>
                        </a:cubicBezTo>
                        <a:cubicBezTo>
                          <a:pt x="4090" y="3081"/>
                          <a:pt x="4652" y="2908"/>
                          <a:pt x="5224" y="2908"/>
                        </a:cubicBezTo>
                        <a:cubicBezTo>
                          <a:pt x="5603" y="2908"/>
                          <a:pt x="5988" y="2986"/>
                          <a:pt x="6334" y="3115"/>
                        </a:cubicBezTo>
                        <a:cubicBezTo>
                          <a:pt x="6925" y="3341"/>
                          <a:pt x="7449" y="3702"/>
                          <a:pt x="7963" y="4072"/>
                        </a:cubicBezTo>
                        <a:cubicBezTo>
                          <a:pt x="9141" y="3543"/>
                          <a:pt x="10232" y="2855"/>
                          <a:pt x="11203" y="2034"/>
                        </a:cubicBezTo>
                        <a:cubicBezTo>
                          <a:pt x="9953" y="1602"/>
                          <a:pt x="8324" y="1640"/>
                          <a:pt x="7329" y="1073"/>
                        </a:cubicBezTo>
                        <a:cubicBezTo>
                          <a:pt x="6705" y="712"/>
                          <a:pt x="6070" y="122"/>
                          <a:pt x="542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28" name="Google Shape;2428;ge58da86641_2_612"/>
                <p:cNvSpPr/>
                <p:nvPr/>
              </p:nvSpPr>
              <p:spPr>
                <a:xfrm>
                  <a:off x="6157227" y="1087817"/>
                  <a:ext cx="19010" cy="5076"/>
                </a:xfrm>
                <a:custGeom>
                  <a:rect b="b" l="l" r="r" t="t"/>
                  <a:pathLst>
                    <a:path extrusionOk="0" h="212" w="794">
                      <a:moveTo>
                        <a:pt x="663" y="0"/>
                      </a:moveTo>
                      <a:cubicBezTo>
                        <a:pt x="621" y="0"/>
                        <a:pt x="572" y="0"/>
                        <a:pt x="525" y="9"/>
                      </a:cubicBezTo>
                      <a:cubicBezTo>
                        <a:pt x="328" y="34"/>
                        <a:pt x="159" y="111"/>
                        <a:pt x="0" y="211"/>
                      </a:cubicBezTo>
                      <a:cubicBezTo>
                        <a:pt x="270" y="153"/>
                        <a:pt x="534" y="82"/>
                        <a:pt x="794" y="5"/>
                      </a:cubicBezTo>
                      <a:cubicBezTo>
                        <a:pt x="750" y="0"/>
                        <a:pt x="707" y="0"/>
                        <a:pt x="66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429" name="Google Shape;2429;ge58da86641_2_612"/>
                <p:cNvGrpSpPr/>
                <p:nvPr/>
              </p:nvGrpSpPr>
              <p:grpSpPr>
                <a:xfrm>
                  <a:off x="5808560" y="938671"/>
                  <a:ext cx="562888" cy="209545"/>
                  <a:chOff x="5649760" y="789846"/>
                  <a:chExt cx="562888" cy="209545"/>
                </a:xfrm>
              </p:grpSpPr>
              <p:sp>
                <p:nvSpPr>
                  <p:cNvPr id="2430" name="Google Shape;2430;ge58da86641_2_612"/>
                  <p:cNvSpPr/>
                  <p:nvPr/>
                </p:nvSpPr>
                <p:spPr>
                  <a:xfrm>
                    <a:off x="5652058" y="789846"/>
                    <a:ext cx="560590" cy="209545"/>
                  </a:xfrm>
                  <a:custGeom>
                    <a:rect b="b" l="l" r="r" t="t"/>
                    <a:pathLst>
                      <a:path extrusionOk="0" h="8752" w="23414">
                        <a:moveTo>
                          <a:pt x="23413" y="1"/>
                        </a:moveTo>
                        <a:lnTo>
                          <a:pt x="23413" y="1"/>
                        </a:lnTo>
                        <a:cubicBezTo>
                          <a:pt x="23395" y="39"/>
                          <a:pt x="23371" y="72"/>
                          <a:pt x="23351" y="107"/>
                        </a:cubicBezTo>
                        <a:cubicBezTo>
                          <a:pt x="23342" y="136"/>
                          <a:pt x="23333" y="164"/>
                          <a:pt x="23322" y="193"/>
                        </a:cubicBezTo>
                        <a:cubicBezTo>
                          <a:pt x="23327" y="193"/>
                          <a:pt x="23333" y="193"/>
                          <a:pt x="23333" y="198"/>
                        </a:cubicBezTo>
                        <a:cubicBezTo>
                          <a:pt x="23125" y="851"/>
                          <a:pt x="22856" y="1480"/>
                          <a:pt x="22544" y="2081"/>
                        </a:cubicBezTo>
                        <a:cubicBezTo>
                          <a:pt x="22414" y="1971"/>
                          <a:pt x="22275" y="1870"/>
                          <a:pt x="22135" y="1784"/>
                        </a:cubicBezTo>
                        <a:cubicBezTo>
                          <a:pt x="21636" y="2365"/>
                          <a:pt x="21093" y="2908"/>
                          <a:pt x="20507" y="3403"/>
                        </a:cubicBezTo>
                        <a:cubicBezTo>
                          <a:pt x="20838" y="3518"/>
                          <a:pt x="21146" y="3667"/>
                          <a:pt x="21405" y="3864"/>
                        </a:cubicBezTo>
                        <a:cubicBezTo>
                          <a:pt x="20674" y="4825"/>
                          <a:pt x="19800" y="5672"/>
                          <a:pt x="18824" y="6373"/>
                        </a:cubicBezTo>
                        <a:cubicBezTo>
                          <a:pt x="18507" y="6258"/>
                          <a:pt x="18229" y="6123"/>
                          <a:pt x="18021" y="5983"/>
                        </a:cubicBezTo>
                        <a:cubicBezTo>
                          <a:pt x="17768" y="5810"/>
                          <a:pt x="17517" y="5623"/>
                          <a:pt x="17267" y="5441"/>
                        </a:cubicBezTo>
                        <a:cubicBezTo>
                          <a:pt x="16710" y="5695"/>
                          <a:pt x="16129" y="5912"/>
                          <a:pt x="15528" y="6085"/>
                        </a:cubicBezTo>
                        <a:cubicBezTo>
                          <a:pt x="16153" y="6162"/>
                          <a:pt x="16777" y="6767"/>
                          <a:pt x="17118" y="7402"/>
                        </a:cubicBezTo>
                        <a:cubicBezTo>
                          <a:pt x="15470" y="8228"/>
                          <a:pt x="13610" y="8689"/>
                          <a:pt x="11644" y="8689"/>
                        </a:cubicBezTo>
                        <a:cubicBezTo>
                          <a:pt x="10957" y="8689"/>
                          <a:pt x="10285" y="8631"/>
                          <a:pt x="9631" y="8526"/>
                        </a:cubicBezTo>
                        <a:cubicBezTo>
                          <a:pt x="9703" y="8463"/>
                          <a:pt x="9785" y="8416"/>
                          <a:pt x="9867" y="8382"/>
                        </a:cubicBezTo>
                        <a:cubicBezTo>
                          <a:pt x="10136" y="8267"/>
                          <a:pt x="10424" y="8232"/>
                          <a:pt x="10712" y="8232"/>
                        </a:cubicBezTo>
                        <a:cubicBezTo>
                          <a:pt x="10948" y="8232"/>
                          <a:pt x="11183" y="8256"/>
                          <a:pt x="11414" y="8276"/>
                        </a:cubicBezTo>
                        <a:cubicBezTo>
                          <a:pt x="11616" y="8296"/>
                          <a:pt x="11817" y="8310"/>
                          <a:pt x="12019" y="8310"/>
                        </a:cubicBezTo>
                        <a:cubicBezTo>
                          <a:pt x="12347" y="8310"/>
                          <a:pt x="12664" y="8271"/>
                          <a:pt x="12952" y="8127"/>
                        </a:cubicBezTo>
                        <a:cubicBezTo>
                          <a:pt x="13711" y="7742"/>
                          <a:pt x="14071" y="6739"/>
                          <a:pt x="14734" y="6291"/>
                        </a:cubicBezTo>
                        <a:lnTo>
                          <a:pt x="14734" y="6291"/>
                        </a:lnTo>
                        <a:cubicBezTo>
                          <a:pt x="13880" y="6488"/>
                          <a:pt x="12995" y="6608"/>
                          <a:pt x="12087" y="6637"/>
                        </a:cubicBezTo>
                        <a:cubicBezTo>
                          <a:pt x="11933" y="6935"/>
                          <a:pt x="11746" y="7200"/>
                          <a:pt x="11462" y="7382"/>
                        </a:cubicBezTo>
                        <a:cubicBezTo>
                          <a:pt x="11188" y="7560"/>
                          <a:pt x="10890" y="7622"/>
                          <a:pt x="10578" y="7622"/>
                        </a:cubicBezTo>
                        <a:cubicBezTo>
                          <a:pt x="10174" y="7622"/>
                          <a:pt x="9746" y="7511"/>
                          <a:pt x="9309" y="7406"/>
                        </a:cubicBezTo>
                        <a:cubicBezTo>
                          <a:pt x="8876" y="7296"/>
                          <a:pt x="8435" y="7185"/>
                          <a:pt x="8007" y="7185"/>
                        </a:cubicBezTo>
                        <a:cubicBezTo>
                          <a:pt x="7877" y="7185"/>
                          <a:pt x="7752" y="7194"/>
                          <a:pt x="7623" y="7214"/>
                        </a:cubicBezTo>
                        <a:cubicBezTo>
                          <a:pt x="7266" y="7281"/>
                          <a:pt x="6944" y="7449"/>
                          <a:pt x="6623" y="7618"/>
                        </a:cubicBezTo>
                        <a:cubicBezTo>
                          <a:pt x="5926" y="7305"/>
                          <a:pt x="5258" y="6930"/>
                          <a:pt x="4638" y="6498"/>
                        </a:cubicBezTo>
                        <a:cubicBezTo>
                          <a:pt x="4811" y="6397"/>
                          <a:pt x="5008" y="6329"/>
                          <a:pt x="5201" y="6296"/>
                        </a:cubicBezTo>
                        <a:cubicBezTo>
                          <a:pt x="5325" y="6277"/>
                          <a:pt x="5445" y="6272"/>
                          <a:pt x="5571" y="6272"/>
                        </a:cubicBezTo>
                        <a:cubicBezTo>
                          <a:pt x="6359" y="6272"/>
                          <a:pt x="7132" y="6599"/>
                          <a:pt x="7929" y="6690"/>
                        </a:cubicBezTo>
                        <a:cubicBezTo>
                          <a:pt x="8016" y="6699"/>
                          <a:pt x="8102" y="6704"/>
                          <a:pt x="8195" y="6704"/>
                        </a:cubicBezTo>
                        <a:cubicBezTo>
                          <a:pt x="8579" y="6704"/>
                          <a:pt x="8978" y="6618"/>
                          <a:pt x="9304" y="6445"/>
                        </a:cubicBezTo>
                        <a:cubicBezTo>
                          <a:pt x="6724" y="6003"/>
                          <a:pt x="4389" y="4840"/>
                          <a:pt x="2514" y="3172"/>
                        </a:cubicBezTo>
                        <a:cubicBezTo>
                          <a:pt x="2336" y="3437"/>
                          <a:pt x="2149" y="3696"/>
                          <a:pt x="1942" y="3946"/>
                        </a:cubicBezTo>
                        <a:cubicBezTo>
                          <a:pt x="1313" y="3134"/>
                          <a:pt x="779" y="2241"/>
                          <a:pt x="366" y="1283"/>
                        </a:cubicBezTo>
                        <a:cubicBezTo>
                          <a:pt x="457" y="1236"/>
                          <a:pt x="548" y="1188"/>
                          <a:pt x="645" y="1139"/>
                        </a:cubicBezTo>
                        <a:cubicBezTo>
                          <a:pt x="467" y="904"/>
                          <a:pt x="299" y="664"/>
                          <a:pt x="140" y="418"/>
                        </a:cubicBezTo>
                        <a:cubicBezTo>
                          <a:pt x="92" y="409"/>
                          <a:pt x="44" y="404"/>
                          <a:pt x="0" y="395"/>
                        </a:cubicBezTo>
                        <a:lnTo>
                          <a:pt x="0" y="395"/>
                        </a:lnTo>
                        <a:cubicBezTo>
                          <a:pt x="1086" y="3619"/>
                          <a:pt x="3475" y="6248"/>
                          <a:pt x="6545" y="7646"/>
                        </a:cubicBezTo>
                        <a:cubicBezTo>
                          <a:pt x="6551" y="7651"/>
                          <a:pt x="6556" y="7651"/>
                          <a:pt x="6556" y="7651"/>
                        </a:cubicBezTo>
                        <a:cubicBezTo>
                          <a:pt x="6560" y="7656"/>
                          <a:pt x="6560" y="7656"/>
                          <a:pt x="6565" y="7656"/>
                        </a:cubicBezTo>
                        <a:cubicBezTo>
                          <a:pt x="6565" y="7656"/>
                          <a:pt x="6570" y="7656"/>
                          <a:pt x="6570" y="7661"/>
                        </a:cubicBezTo>
                        <a:cubicBezTo>
                          <a:pt x="8117" y="8363"/>
                          <a:pt x="9832" y="8751"/>
                          <a:pt x="11644" y="8751"/>
                        </a:cubicBezTo>
                        <a:cubicBezTo>
                          <a:pt x="17200" y="8751"/>
                          <a:pt x="21895" y="5061"/>
                          <a:pt x="23413"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1" name="Google Shape;2431;ge58da86641_2_612"/>
                  <p:cNvSpPr/>
                  <p:nvPr/>
                </p:nvSpPr>
                <p:spPr>
                  <a:xfrm>
                    <a:off x="6182026" y="794467"/>
                    <a:ext cx="28683" cy="45227"/>
                  </a:xfrm>
                  <a:custGeom>
                    <a:rect b="b" l="l" r="r" t="t"/>
                    <a:pathLst>
                      <a:path extrusionOk="0" h="1889" w="1198">
                        <a:moveTo>
                          <a:pt x="1187" y="0"/>
                        </a:moveTo>
                        <a:cubicBezTo>
                          <a:pt x="1116" y="231"/>
                          <a:pt x="1034" y="462"/>
                          <a:pt x="947" y="682"/>
                        </a:cubicBezTo>
                        <a:cubicBezTo>
                          <a:pt x="861" y="697"/>
                          <a:pt x="770" y="706"/>
                          <a:pt x="679" y="715"/>
                        </a:cubicBezTo>
                        <a:cubicBezTo>
                          <a:pt x="462" y="1019"/>
                          <a:pt x="236" y="1307"/>
                          <a:pt x="0" y="1591"/>
                        </a:cubicBezTo>
                        <a:cubicBezTo>
                          <a:pt x="140" y="1677"/>
                          <a:pt x="279" y="1778"/>
                          <a:pt x="409" y="1888"/>
                        </a:cubicBezTo>
                        <a:cubicBezTo>
                          <a:pt x="721" y="1287"/>
                          <a:pt x="990" y="658"/>
                          <a:pt x="1198" y="5"/>
                        </a:cubicBezTo>
                        <a:cubicBezTo>
                          <a:pt x="1198" y="0"/>
                          <a:pt x="1192" y="0"/>
                          <a:pt x="118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2" name="Google Shape;2432;ge58da86641_2_612"/>
                  <p:cNvSpPr/>
                  <p:nvPr/>
                </p:nvSpPr>
                <p:spPr>
                  <a:xfrm>
                    <a:off x="6198259" y="794467"/>
                    <a:ext cx="12211" cy="17143"/>
                  </a:xfrm>
                  <a:custGeom>
                    <a:rect b="b" l="l" r="r" t="t"/>
                    <a:pathLst>
                      <a:path extrusionOk="0" h="716" w="510">
                        <a:moveTo>
                          <a:pt x="485" y="0"/>
                        </a:moveTo>
                        <a:cubicBezTo>
                          <a:pt x="332" y="245"/>
                          <a:pt x="168" y="485"/>
                          <a:pt x="1" y="715"/>
                        </a:cubicBezTo>
                        <a:cubicBezTo>
                          <a:pt x="92" y="706"/>
                          <a:pt x="183" y="697"/>
                          <a:pt x="269" y="682"/>
                        </a:cubicBezTo>
                        <a:cubicBezTo>
                          <a:pt x="356" y="462"/>
                          <a:pt x="438" y="231"/>
                          <a:pt x="50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3" name="Google Shape;2433;ge58da86641_2_612"/>
                  <p:cNvSpPr/>
                  <p:nvPr/>
                </p:nvSpPr>
                <p:spPr>
                  <a:xfrm>
                    <a:off x="5649760" y="791019"/>
                    <a:ext cx="1748" cy="3113"/>
                  </a:xfrm>
                  <a:custGeom>
                    <a:rect b="b" l="l" r="r" t="t"/>
                    <a:pathLst>
                      <a:path extrusionOk="0" h="130" w="73">
                        <a:moveTo>
                          <a:pt x="0" y="0"/>
                        </a:moveTo>
                        <a:lnTo>
                          <a:pt x="44" y="129"/>
                        </a:lnTo>
                        <a:cubicBezTo>
                          <a:pt x="53" y="125"/>
                          <a:pt x="63" y="120"/>
                          <a:pt x="73" y="115"/>
                        </a:cubicBezTo>
                        <a:cubicBezTo>
                          <a:pt x="49" y="76"/>
                          <a:pt x="25" y="38"/>
                          <a:pt x="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4" name="Google Shape;2434;ge58da86641_2_612"/>
                  <p:cNvSpPr/>
                  <p:nvPr/>
                </p:nvSpPr>
                <p:spPr>
                  <a:xfrm>
                    <a:off x="5660797" y="817117"/>
                    <a:ext cx="51476" cy="67231"/>
                  </a:xfrm>
                  <a:custGeom>
                    <a:rect b="b" l="l" r="r" t="t"/>
                    <a:pathLst>
                      <a:path extrusionOk="0" h="2808" w="2150">
                        <a:moveTo>
                          <a:pt x="280" y="0"/>
                        </a:moveTo>
                        <a:cubicBezTo>
                          <a:pt x="183" y="49"/>
                          <a:pt x="92" y="97"/>
                          <a:pt x="1" y="144"/>
                        </a:cubicBezTo>
                        <a:cubicBezTo>
                          <a:pt x="414" y="1102"/>
                          <a:pt x="948" y="1995"/>
                          <a:pt x="1577" y="2807"/>
                        </a:cubicBezTo>
                        <a:cubicBezTo>
                          <a:pt x="1784" y="2557"/>
                          <a:pt x="1971" y="2298"/>
                          <a:pt x="2149" y="2033"/>
                        </a:cubicBezTo>
                        <a:cubicBezTo>
                          <a:pt x="1462" y="1419"/>
                          <a:pt x="832" y="741"/>
                          <a:pt x="28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5" name="Google Shape;2435;ge58da86641_2_612"/>
                  <p:cNvSpPr/>
                  <p:nvPr/>
                </p:nvSpPr>
                <p:spPr>
                  <a:xfrm>
                    <a:off x="5763080" y="871323"/>
                    <a:ext cx="401492" cy="101037"/>
                  </a:xfrm>
                  <a:custGeom>
                    <a:rect b="b" l="l" r="r" t="t"/>
                    <a:pathLst>
                      <a:path extrusionOk="0" h="4220" w="16769">
                        <a:moveTo>
                          <a:pt x="15870" y="0"/>
                        </a:moveTo>
                        <a:cubicBezTo>
                          <a:pt x="14899" y="821"/>
                          <a:pt x="13808" y="1509"/>
                          <a:pt x="12630" y="2038"/>
                        </a:cubicBezTo>
                        <a:cubicBezTo>
                          <a:pt x="12880" y="2220"/>
                          <a:pt x="13131" y="2407"/>
                          <a:pt x="13384" y="2580"/>
                        </a:cubicBezTo>
                        <a:cubicBezTo>
                          <a:pt x="13592" y="2720"/>
                          <a:pt x="13870" y="2855"/>
                          <a:pt x="14187" y="2970"/>
                        </a:cubicBezTo>
                        <a:cubicBezTo>
                          <a:pt x="15163" y="2269"/>
                          <a:pt x="16037" y="1422"/>
                          <a:pt x="16768" y="461"/>
                        </a:cubicBezTo>
                        <a:cubicBezTo>
                          <a:pt x="16509" y="264"/>
                          <a:pt x="16201" y="115"/>
                          <a:pt x="15870" y="0"/>
                        </a:cubicBezTo>
                        <a:close/>
                        <a:moveTo>
                          <a:pt x="934" y="2869"/>
                        </a:moveTo>
                        <a:cubicBezTo>
                          <a:pt x="808" y="2869"/>
                          <a:pt x="688" y="2874"/>
                          <a:pt x="564" y="2893"/>
                        </a:cubicBezTo>
                        <a:cubicBezTo>
                          <a:pt x="371" y="2926"/>
                          <a:pt x="174" y="2994"/>
                          <a:pt x="1" y="3095"/>
                        </a:cubicBezTo>
                        <a:cubicBezTo>
                          <a:pt x="621" y="3527"/>
                          <a:pt x="1289" y="3902"/>
                          <a:pt x="1986" y="4215"/>
                        </a:cubicBezTo>
                        <a:cubicBezTo>
                          <a:pt x="2307" y="4046"/>
                          <a:pt x="2629" y="3878"/>
                          <a:pt x="2986" y="3811"/>
                        </a:cubicBezTo>
                        <a:cubicBezTo>
                          <a:pt x="3115" y="3791"/>
                          <a:pt x="3240" y="3782"/>
                          <a:pt x="3370" y="3782"/>
                        </a:cubicBezTo>
                        <a:cubicBezTo>
                          <a:pt x="3798" y="3782"/>
                          <a:pt x="4239" y="3893"/>
                          <a:pt x="4672" y="4003"/>
                        </a:cubicBezTo>
                        <a:cubicBezTo>
                          <a:pt x="5109" y="4108"/>
                          <a:pt x="5537" y="4219"/>
                          <a:pt x="5941" y="4219"/>
                        </a:cubicBezTo>
                        <a:cubicBezTo>
                          <a:pt x="6253" y="4219"/>
                          <a:pt x="6551" y="4157"/>
                          <a:pt x="6825" y="3979"/>
                        </a:cubicBezTo>
                        <a:cubicBezTo>
                          <a:pt x="7109" y="3797"/>
                          <a:pt x="7296" y="3532"/>
                          <a:pt x="7450" y="3234"/>
                        </a:cubicBezTo>
                        <a:lnTo>
                          <a:pt x="7450" y="3234"/>
                        </a:lnTo>
                        <a:cubicBezTo>
                          <a:pt x="7300" y="3239"/>
                          <a:pt x="7156" y="3239"/>
                          <a:pt x="7007" y="3239"/>
                        </a:cubicBezTo>
                        <a:cubicBezTo>
                          <a:pt x="6210" y="3239"/>
                          <a:pt x="5426" y="3172"/>
                          <a:pt x="4667" y="3042"/>
                        </a:cubicBezTo>
                        <a:cubicBezTo>
                          <a:pt x="4341" y="3215"/>
                          <a:pt x="3942" y="3301"/>
                          <a:pt x="3558" y="3301"/>
                        </a:cubicBezTo>
                        <a:cubicBezTo>
                          <a:pt x="3465" y="3301"/>
                          <a:pt x="3379" y="3296"/>
                          <a:pt x="3292" y="3287"/>
                        </a:cubicBezTo>
                        <a:cubicBezTo>
                          <a:pt x="2495" y="3196"/>
                          <a:pt x="1722" y="2869"/>
                          <a:pt x="934" y="2869"/>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6" name="Google Shape;2436;ge58da86641_2_612"/>
                  <p:cNvSpPr/>
                  <p:nvPr/>
                </p:nvSpPr>
                <p:spPr>
                  <a:xfrm>
                    <a:off x="5882625" y="935512"/>
                    <a:ext cx="179305" cy="62370"/>
                  </a:xfrm>
                  <a:custGeom>
                    <a:rect b="b" l="l" r="r" t="t"/>
                    <a:pathLst>
                      <a:path extrusionOk="0" h="2605" w="7489">
                        <a:moveTo>
                          <a:pt x="5898" y="1"/>
                        </a:moveTo>
                        <a:cubicBezTo>
                          <a:pt x="5638" y="78"/>
                          <a:pt x="5374" y="149"/>
                          <a:pt x="5104" y="207"/>
                        </a:cubicBezTo>
                        <a:cubicBezTo>
                          <a:pt x="4441" y="655"/>
                          <a:pt x="4081" y="1658"/>
                          <a:pt x="3322" y="2043"/>
                        </a:cubicBezTo>
                        <a:cubicBezTo>
                          <a:pt x="3034" y="2187"/>
                          <a:pt x="2717" y="2226"/>
                          <a:pt x="2389" y="2226"/>
                        </a:cubicBezTo>
                        <a:cubicBezTo>
                          <a:pt x="2187" y="2226"/>
                          <a:pt x="1986" y="2212"/>
                          <a:pt x="1784" y="2192"/>
                        </a:cubicBezTo>
                        <a:cubicBezTo>
                          <a:pt x="1553" y="2172"/>
                          <a:pt x="1318" y="2148"/>
                          <a:pt x="1082" y="2148"/>
                        </a:cubicBezTo>
                        <a:cubicBezTo>
                          <a:pt x="794" y="2148"/>
                          <a:pt x="506" y="2183"/>
                          <a:pt x="237" y="2298"/>
                        </a:cubicBezTo>
                        <a:cubicBezTo>
                          <a:pt x="155" y="2332"/>
                          <a:pt x="73" y="2379"/>
                          <a:pt x="1" y="2442"/>
                        </a:cubicBezTo>
                        <a:cubicBezTo>
                          <a:pt x="655" y="2547"/>
                          <a:pt x="1327" y="2605"/>
                          <a:pt x="2014" y="2605"/>
                        </a:cubicBezTo>
                        <a:cubicBezTo>
                          <a:pt x="3980" y="2605"/>
                          <a:pt x="5840" y="2144"/>
                          <a:pt x="7488" y="1318"/>
                        </a:cubicBezTo>
                        <a:cubicBezTo>
                          <a:pt x="7147" y="683"/>
                          <a:pt x="6523" y="78"/>
                          <a:pt x="589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37" name="Google Shape;2437;ge58da86641_2_612"/>
                <p:cNvSpPr/>
                <p:nvPr/>
              </p:nvSpPr>
              <p:spPr>
                <a:xfrm>
                  <a:off x="5657408" y="797551"/>
                  <a:ext cx="860302" cy="150191"/>
                </a:xfrm>
                <a:custGeom>
                  <a:rect b="b" l="l" r="r" t="t"/>
                  <a:pathLst>
                    <a:path extrusionOk="0" h="6273" w="35932">
                      <a:moveTo>
                        <a:pt x="1370" y="2715"/>
                      </a:moveTo>
                      <a:cubicBezTo>
                        <a:pt x="1355" y="2735"/>
                        <a:pt x="1342" y="2748"/>
                        <a:pt x="1342" y="2748"/>
                      </a:cubicBezTo>
                      <a:cubicBezTo>
                        <a:pt x="1331" y="2748"/>
                        <a:pt x="1351" y="2735"/>
                        <a:pt x="1370" y="2715"/>
                      </a:cubicBezTo>
                      <a:close/>
                      <a:moveTo>
                        <a:pt x="30007" y="0"/>
                      </a:moveTo>
                      <a:lnTo>
                        <a:pt x="30007" y="0"/>
                      </a:lnTo>
                      <a:cubicBezTo>
                        <a:pt x="30156" y="721"/>
                        <a:pt x="30242" y="1461"/>
                        <a:pt x="30252" y="2225"/>
                      </a:cubicBezTo>
                      <a:cubicBezTo>
                        <a:pt x="30300" y="2235"/>
                        <a:pt x="30343" y="2244"/>
                        <a:pt x="30391" y="2258"/>
                      </a:cubicBezTo>
                      <a:cubicBezTo>
                        <a:pt x="30497" y="2283"/>
                        <a:pt x="30598" y="2311"/>
                        <a:pt x="30704" y="2340"/>
                      </a:cubicBezTo>
                      <a:cubicBezTo>
                        <a:pt x="30579" y="2355"/>
                        <a:pt x="30454" y="2369"/>
                        <a:pt x="30324" y="2389"/>
                      </a:cubicBezTo>
                      <a:cubicBezTo>
                        <a:pt x="30305" y="2389"/>
                        <a:pt x="30276" y="2393"/>
                        <a:pt x="30256" y="2393"/>
                      </a:cubicBezTo>
                      <a:cubicBezTo>
                        <a:pt x="28907" y="2557"/>
                        <a:pt x="27523" y="2672"/>
                        <a:pt x="26139" y="2768"/>
                      </a:cubicBezTo>
                      <a:cubicBezTo>
                        <a:pt x="24726" y="2874"/>
                        <a:pt x="23307" y="2956"/>
                        <a:pt x="21885" y="3028"/>
                      </a:cubicBezTo>
                      <a:cubicBezTo>
                        <a:pt x="20463" y="3105"/>
                        <a:pt x="19035" y="3158"/>
                        <a:pt x="17613" y="3187"/>
                      </a:cubicBezTo>
                      <a:cubicBezTo>
                        <a:pt x="16185" y="3225"/>
                        <a:pt x="14759" y="3244"/>
                        <a:pt x="13331" y="3254"/>
                      </a:cubicBezTo>
                      <a:cubicBezTo>
                        <a:pt x="12978" y="3255"/>
                        <a:pt x="12625" y="3256"/>
                        <a:pt x="12272" y="3256"/>
                      </a:cubicBezTo>
                      <a:cubicBezTo>
                        <a:pt x="11198" y="3256"/>
                        <a:pt x="10124" y="3248"/>
                        <a:pt x="9054" y="3216"/>
                      </a:cubicBezTo>
                      <a:cubicBezTo>
                        <a:pt x="7930" y="3181"/>
                        <a:pt x="6805" y="3143"/>
                        <a:pt x="5690" y="3061"/>
                      </a:cubicBezTo>
                      <a:cubicBezTo>
                        <a:pt x="5397" y="3037"/>
                        <a:pt x="5099" y="3014"/>
                        <a:pt x="4806" y="2985"/>
                      </a:cubicBezTo>
                      <a:cubicBezTo>
                        <a:pt x="4110" y="2917"/>
                        <a:pt x="3407" y="2841"/>
                        <a:pt x="2739" y="2715"/>
                      </a:cubicBezTo>
                      <a:cubicBezTo>
                        <a:pt x="2408" y="2653"/>
                        <a:pt x="2081" y="2581"/>
                        <a:pt x="1792" y="2484"/>
                      </a:cubicBezTo>
                      <a:cubicBezTo>
                        <a:pt x="1783" y="2480"/>
                        <a:pt x="1774" y="2480"/>
                        <a:pt x="1764" y="2475"/>
                      </a:cubicBezTo>
                      <a:cubicBezTo>
                        <a:pt x="2038" y="2345"/>
                        <a:pt x="2360" y="2229"/>
                        <a:pt x="2682" y="2129"/>
                      </a:cubicBezTo>
                      <a:cubicBezTo>
                        <a:pt x="3340" y="1923"/>
                        <a:pt x="4032" y="1754"/>
                        <a:pt x="4729" y="1615"/>
                      </a:cubicBezTo>
                      <a:cubicBezTo>
                        <a:pt x="5061" y="1548"/>
                        <a:pt x="5392" y="1490"/>
                        <a:pt x="5724" y="1432"/>
                      </a:cubicBezTo>
                      <a:cubicBezTo>
                        <a:pt x="5747" y="1140"/>
                        <a:pt x="5782" y="851"/>
                        <a:pt x="5829" y="563"/>
                      </a:cubicBezTo>
                      <a:lnTo>
                        <a:pt x="5829" y="563"/>
                      </a:lnTo>
                      <a:cubicBezTo>
                        <a:pt x="5416" y="596"/>
                        <a:pt x="5003" y="634"/>
                        <a:pt x="4589" y="678"/>
                      </a:cubicBezTo>
                      <a:cubicBezTo>
                        <a:pt x="3859" y="759"/>
                        <a:pt x="3129" y="841"/>
                        <a:pt x="2393" y="990"/>
                      </a:cubicBezTo>
                      <a:cubicBezTo>
                        <a:pt x="2019" y="1062"/>
                        <a:pt x="1648" y="1144"/>
                        <a:pt x="1260" y="1278"/>
                      </a:cubicBezTo>
                      <a:cubicBezTo>
                        <a:pt x="1067" y="1351"/>
                        <a:pt x="870" y="1428"/>
                        <a:pt x="649" y="1562"/>
                      </a:cubicBezTo>
                      <a:cubicBezTo>
                        <a:pt x="539" y="1624"/>
                        <a:pt x="419" y="1706"/>
                        <a:pt x="288" y="1845"/>
                      </a:cubicBezTo>
                      <a:cubicBezTo>
                        <a:pt x="260" y="1879"/>
                        <a:pt x="226" y="1918"/>
                        <a:pt x="193" y="1965"/>
                      </a:cubicBezTo>
                      <a:cubicBezTo>
                        <a:pt x="164" y="2009"/>
                        <a:pt x="130" y="2062"/>
                        <a:pt x="106" y="2120"/>
                      </a:cubicBezTo>
                      <a:cubicBezTo>
                        <a:pt x="49" y="2229"/>
                        <a:pt x="9" y="2384"/>
                        <a:pt x="0" y="2542"/>
                      </a:cubicBezTo>
                      <a:cubicBezTo>
                        <a:pt x="0" y="2697"/>
                        <a:pt x="38" y="2855"/>
                        <a:pt x="91" y="2970"/>
                      </a:cubicBezTo>
                      <a:cubicBezTo>
                        <a:pt x="115" y="3028"/>
                        <a:pt x="149" y="3090"/>
                        <a:pt x="173" y="3129"/>
                      </a:cubicBezTo>
                      <a:cubicBezTo>
                        <a:pt x="207" y="3176"/>
                        <a:pt x="235" y="3225"/>
                        <a:pt x="269" y="3254"/>
                      </a:cubicBezTo>
                      <a:cubicBezTo>
                        <a:pt x="390" y="3407"/>
                        <a:pt x="505" y="3498"/>
                        <a:pt x="610" y="3575"/>
                      </a:cubicBezTo>
                      <a:cubicBezTo>
                        <a:pt x="827" y="3729"/>
                        <a:pt x="1019" y="3826"/>
                        <a:pt x="1216" y="3917"/>
                      </a:cubicBezTo>
                      <a:cubicBezTo>
                        <a:pt x="1595" y="4090"/>
                        <a:pt x="1965" y="4219"/>
                        <a:pt x="2331" y="4334"/>
                      </a:cubicBezTo>
                      <a:cubicBezTo>
                        <a:pt x="3061" y="4560"/>
                        <a:pt x="3787" y="4733"/>
                        <a:pt x="4513" y="4888"/>
                      </a:cubicBezTo>
                      <a:cubicBezTo>
                        <a:pt x="5003" y="4988"/>
                        <a:pt x="5483" y="5079"/>
                        <a:pt x="5973" y="5166"/>
                      </a:cubicBezTo>
                      <a:cubicBezTo>
                        <a:pt x="6935" y="5339"/>
                        <a:pt x="7901" y="5478"/>
                        <a:pt x="8872" y="5603"/>
                      </a:cubicBezTo>
                      <a:cubicBezTo>
                        <a:pt x="11779" y="5964"/>
                        <a:pt x="14692" y="6170"/>
                        <a:pt x="17613" y="6243"/>
                      </a:cubicBezTo>
                      <a:cubicBezTo>
                        <a:pt x="18511" y="6261"/>
                        <a:pt x="19411" y="6272"/>
                        <a:pt x="20311" y="6272"/>
                      </a:cubicBezTo>
                      <a:cubicBezTo>
                        <a:pt x="22333" y="6272"/>
                        <a:pt x="24360" y="6215"/>
                        <a:pt x="26388" y="6046"/>
                      </a:cubicBezTo>
                      <a:cubicBezTo>
                        <a:pt x="27537" y="5949"/>
                        <a:pt x="28685" y="5820"/>
                        <a:pt x="29848" y="5647"/>
                      </a:cubicBezTo>
                      <a:cubicBezTo>
                        <a:pt x="30165" y="5598"/>
                        <a:pt x="30482" y="5545"/>
                        <a:pt x="30804" y="5488"/>
                      </a:cubicBezTo>
                      <a:cubicBezTo>
                        <a:pt x="31545" y="5349"/>
                        <a:pt x="32285" y="5199"/>
                        <a:pt x="33059" y="4979"/>
                      </a:cubicBezTo>
                      <a:cubicBezTo>
                        <a:pt x="33443" y="4864"/>
                        <a:pt x="33832" y="4744"/>
                        <a:pt x="34270" y="4556"/>
                      </a:cubicBezTo>
                      <a:cubicBezTo>
                        <a:pt x="34486" y="4455"/>
                        <a:pt x="34712" y="4349"/>
                        <a:pt x="35000" y="4157"/>
                      </a:cubicBezTo>
                      <a:cubicBezTo>
                        <a:pt x="35140" y="4061"/>
                        <a:pt x="35302" y="3941"/>
                        <a:pt x="35490" y="3715"/>
                      </a:cubicBezTo>
                      <a:cubicBezTo>
                        <a:pt x="35539" y="3667"/>
                        <a:pt x="35586" y="3595"/>
                        <a:pt x="35634" y="3522"/>
                      </a:cubicBezTo>
                      <a:cubicBezTo>
                        <a:pt x="35683" y="3455"/>
                        <a:pt x="35735" y="3360"/>
                        <a:pt x="35779" y="3263"/>
                      </a:cubicBezTo>
                      <a:cubicBezTo>
                        <a:pt x="35865" y="3071"/>
                        <a:pt x="35932" y="2806"/>
                        <a:pt x="35932" y="2542"/>
                      </a:cubicBezTo>
                      <a:cubicBezTo>
                        <a:pt x="35932" y="2273"/>
                        <a:pt x="35860" y="2009"/>
                        <a:pt x="35769" y="1821"/>
                      </a:cubicBezTo>
                      <a:cubicBezTo>
                        <a:pt x="35721" y="1725"/>
                        <a:pt x="35668" y="1634"/>
                        <a:pt x="35619" y="1572"/>
                      </a:cubicBezTo>
                      <a:cubicBezTo>
                        <a:pt x="35572" y="1499"/>
                        <a:pt x="35519" y="1428"/>
                        <a:pt x="35475" y="1379"/>
                      </a:cubicBezTo>
                      <a:cubicBezTo>
                        <a:pt x="35284" y="1168"/>
                        <a:pt x="35115" y="1053"/>
                        <a:pt x="34971" y="961"/>
                      </a:cubicBezTo>
                      <a:cubicBezTo>
                        <a:pt x="34683" y="783"/>
                        <a:pt x="34457" y="697"/>
                        <a:pt x="34231" y="615"/>
                      </a:cubicBezTo>
                      <a:cubicBezTo>
                        <a:pt x="33794" y="457"/>
                        <a:pt x="33399" y="375"/>
                        <a:pt x="33006" y="298"/>
                      </a:cubicBezTo>
                      <a:cubicBezTo>
                        <a:pt x="32232" y="153"/>
                        <a:pt x="31482" y="82"/>
                        <a:pt x="30733" y="33"/>
                      </a:cubicBezTo>
                      <a:cubicBezTo>
                        <a:pt x="30493" y="20"/>
                        <a:pt x="30247" y="5"/>
                        <a:pt x="3000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8" name="Google Shape;2438;ge58da86641_2_612"/>
                <p:cNvSpPr/>
                <p:nvPr/>
              </p:nvSpPr>
              <p:spPr>
                <a:xfrm>
                  <a:off x="6247802" y="662981"/>
                  <a:ext cx="81237" cy="81381"/>
                </a:xfrm>
                <a:custGeom>
                  <a:rect b="b" l="l" r="r" t="t"/>
                  <a:pathLst>
                    <a:path extrusionOk="0" h="3399" w="3393">
                      <a:moveTo>
                        <a:pt x="1696" y="1"/>
                      </a:moveTo>
                      <a:cubicBezTo>
                        <a:pt x="1696" y="1102"/>
                        <a:pt x="1101" y="1697"/>
                        <a:pt x="0" y="1697"/>
                      </a:cubicBezTo>
                      <a:cubicBezTo>
                        <a:pt x="1101" y="1697"/>
                        <a:pt x="1696" y="2294"/>
                        <a:pt x="1696" y="3399"/>
                      </a:cubicBezTo>
                      <a:cubicBezTo>
                        <a:pt x="1696" y="2294"/>
                        <a:pt x="2292" y="1697"/>
                        <a:pt x="3392" y="1697"/>
                      </a:cubicBezTo>
                      <a:cubicBezTo>
                        <a:pt x="2292" y="1697"/>
                        <a:pt x="1696" y="1102"/>
                        <a:pt x="169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9" name="Google Shape;2439;ge58da86641_2_612"/>
                <p:cNvSpPr/>
                <p:nvPr/>
              </p:nvSpPr>
              <p:spPr>
                <a:xfrm>
                  <a:off x="5852559" y="963292"/>
                  <a:ext cx="83918" cy="83918"/>
                </a:xfrm>
                <a:custGeom>
                  <a:rect b="b" l="l" r="r" t="t"/>
                  <a:pathLst>
                    <a:path extrusionOk="0" h="3505" w="3505">
                      <a:moveTo>
                        <a:pt x="1750" y="1"/>
                      </a:moveTo>
                      <a:cubicBezTo>
                        <a:pt x="1750" y="1135"/>
                        <a:pt x="1134" y="1750"/>
                        <a:pt x="0" y="1750"/>
                      </a:cubicBezTo>
                      <a:cubicBezTo>
                        <a:pt x="1134" y="1750"/>
                        <a:pt x="1750" y="2365"/>
                        <a:pt x="1750" y="3504"/>
                      </a:cubicBezTo>
                      <a:cubicBezTo>
                        <a:pt x="1750" y="2365"/>
                        <a:pt x="2365" y="1750"/>
                        <a:pt x="3504" y="1750"/>
                      </a:cubicBezTo>
                      <a:cubicBezTo>
                        <a:pt x="2365" y="1750"/>
                        <a:pt x="1750" y="1135"/>
                        <a:pt x="175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0" name="Google Shape;2440;ge58da86641_2_612"/>
                <p:cNvSpPr/>
                <p:nvPr/>
              </p:nvSpPr>
              <p:spPr>
                <a:xfrm>
                  <a:off x="5928600" y="1020155"/>
                  <a:ext cx="54110" cy="53990"/>
                </a:xfrm>
                <a:custGeom>
                  <a:rect b="b" l="l" r="r" t="t"/>
                  <a:pathLst>
                    <a:path extrusionOk="0" h="2255" w="2260">
                      <a:moveTo>
                        <a:pt x="1130" y="0"/>
                      </a:moveTo>
                      <a:cubicBezTo>
                        <a:pt x="1130" y="730"/>
                        <a:pt x="736" y="1129"/>
                        <a:pt x="1" y="1129"/>
                      </a:cubicBezTo>
                      <a:cubicBezTo>
                        <a:pt x="736" y="1129"/>
                        <a:pt x="1130" y="1524"/>
                        <a:pt x="1130" y="2254"/>
                      </a:cubicBezTo>
                      <a:cubicBezTo>
                        <a:pt x="1130" y="1524"/>
                        <a:pt x="1529" y="1129"/>
                        <a:pt x="2260" y="1129"/>
                      </a:cubicBezTo>
                      <a:cubicBezTo>
                        <a:pt x="1529" y="1129"/>
                        <a:pt x="1130" y="730"/>
                        <a:pt x="113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1" name="Google Shape;2441;ge58da86641_2_612"/>
                <p:cNvSpPr/>
                <p:nvPr/>
              </p:nvSpPr>
              <p:spPr>
                <a:xfrm>
                  <a:off x="5948736" y="745415"/>
                  <a:ext cx="94262" cy="36584"/>
                </a:xfrm>
                <a:custGeom>
                  <a:rect b="b" l="l" r="r" t="t"/>
                  <a:pathLst>
                    <a:path extrusionOk="0" h="1528" w="3937">
                      <a:moveTo>
                        <a:pt x="3796" y="1"/>
                      </a:moveTo>
                      <a:cubicBezTo>
                        <a:pt x="3744" y="1"/>
                        <a:pt x="3697" y="33"/>
                        <a:pt x="3682" y="86"/>
                      </a:cubicBezTo>
                      <a:cubicBezTo>
                        <a:pt x="3677" y="86"/>
                        <a:pt x="3653" y="162"/>
                        <a:pt x="3586" y="277"/>
                      </a:cubicBezTo>
                      <a:cubicBezTo>
                        <a:pt x="3489" y="450"/>
                        <a:pt x="3316" y="701"/>
                        <a:pt x="3034" y="907"/>
                      </a:cubicBezTo>
                      <a:cubicBezTo>
                        <a:pt x="2894" y="1013"/>
                        <a:pt x="2726" y="1104"/>
                        <a:pt x="2524" y="1171"/>
                      </a:cubicBezTo>
                      <a:cubicBezTo>
                        <a:pt x="2327" y="1239"/>
                        <a:pt x="2096" y="1277"/>
                        <a:pt x="1827" y="1277"/>
                      </a:cubicBezTo>
                      <a:cubicBezTo>
                        <a:pt x="1462" y="1277"/>
                        <a:pt x="1188" y="1206"/>
                        <a:pt x="976" y="1095"/>
                      </a:cubicBezTo>
                      <a:cubicBezTo>
                        <a:pt x="818" y="1013"/>
                        <a:pt x="698" y="907"/>
                        <a:pt x="601" y="802"/>
                      </a:cubicBezTo>
                      <a:cubicBezTo>
                        <a:pt x="452" y="638"/>
                        <a:pt x="366" y="465"/>
                        <a:pt x="318" y="330"/>
                      </a:cubicBezTo>
                      <a:cubicBezTo>
                        <a:pt x="294" y="264"/>
                        <a:pt x="279" y="206"/>
                        <a:pt x="270" y="168"/>
                      </a:cubicBezTo>
                      <a:cubicBezTo>
                        <a:pt x="266" y="148"/>
                        <a:pt x="260" y="133"/>
                        <a:pt x="260" y="124"/>
                      </a:cubicBezTo>
                      <a:lnTo>
                        <a:pt x="260" y="115"/>
                      </a:lnTo>
                      <a:lnTo>
                        <a:pt x="260" y="110"/>
                      </a:lnTo>
                      <a:cubicBezTo>
                        <a:pt x="251" y="48"/>
                        <a:pt x="198" y="3"/>
                        <a:pt x="134" y="3"/>
                      </a:cubicBezTo>
                      <a:cubicBezTo>
                        <a:pt x="128" y="3"/>
                        <a:pt x="122" y="3"/>
                        <a:pt x="116" y="4"/>
                      </a:cubicBezTo>
                      <a:cubicBezTo>
                        <a:pt x="49" y="13"/>
                        <a:pt x="0" y="76"/>
                        <a:pt x="11" y="144"/>
                      </a:cubicBezTo>
                      <a:cubicBezTo>
                        <a:pt x="11" y="148"/>
                        <a:pt x="25" y="235"/>
                        <a:pt x="68" y="364"/>
                      </a:cubicBezTo>
                      <a:cubicBezTo>
                        <a:pt x="97" y="465"/>
                        <a:pt x="150" y="585"/>
                        <a:pt x="222" y="710"/>
                      </a:cubicBezTo>
                      <a:cubicBezTo>
                        <a:pt x="279" y="807"/>
                        <a:pt x="352" y="907"/>
                        <a:pt x="443" y="998"/>
                      </a:cubicBezTo>
                      <a:cubicBezTo>
                        <a:pt x="577" y="1142"/>
                        <a:pt x="756" y="1277"/>
                        <a:pt x="986" y="1373"/>
                      </a:cubicBezTo>
                      <a:cubicBezTo>
                        <a:pt x="1211" y="1470"/>
                        <a:pt x="1490" y="1528"/>
                        <a:pt x="1827" y="1528"/>
                      </a:cubicBezTo>
                      <a:cubicBezTo>
                        <a:pt x="2226" y="1528"/>
                        <a:pt x="2557" y="1446"/>
                        <a:pt x="2826" y="1315"/>
                      </a:cubicBezTo>
                      <a:cubicBezTo>
                        <a:pt x="3034" y="1224"/>
                        <a:pt x="3201" y="1104"/>
                        <a:pt x="3340" y="980"/>
                      </a:cubicBezTo>
                      <a:cubicBezTo>
                        <a:pt x="3553" y="792"/>
                        <a:pt x="3697" y="590"/>
                        <a:pt x="3783" y="437"/>
                      </a:cubicBezTo>
                      <a:cubicBezTo>
                        <a:pt x="3874" y="283"/>
                        <a:pt x="3913" y="177"/>
                        <a:pt x="3917" y="168"/>
                      </a:cubicBezTo>
                      <a:cubicBezTo>
                        <a:pt x="3937" y="104"/>
                        <a:pt x="3903" y="33"/>
                        <a:pt x="3841" y="9"/>
                      </a:cubicBezTo>
                      <a:cubicBezTo>
                        <a:pt x="3826" y="3"/>
                        <a:pt x="3811" y="1"/>
                        <a:pt x="379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2" name="Google Shape;2442;ge58da86641_2_612"/>
                <p:cNvSpPr/>
                <p:nvPr/>
              </p:nvSpPr>
              <p:spPr>
                <a:xfrm>
                  <a:off x="5874538" y="734090"/>
                  <a:ext cx="62155" cy="39385"/>
                </a:xfrm>
                <a:custGeom>
                  <a:rect b="b" l="l" r="r" t="t"/>
                  <a:pathLst>
                    <a:path extrusionOk="0" h="1645" w="2596">
                      <a:moveTo>
                        <a:pt x="1298" y="1"/>
                      </a:moveTo>
                      <a:cubicBezTo>
                        <a:pt x="582" y="1"/>
                        <a:pt x="0" y="371"/>
                        <a:pt x="0" y="823"/>
                      </a:cubicBezTo>
                      <a:cubicBezTo>
                        <a:pt x="0" y="1275"/>
                        <a:pt x="582" y="1644"/>
                        <a:pt x="1298" y="1644"/>
                      </a:cubicBezTo>
                      <a:cubicBezTo>
                        <a:pt x="2014" y="1644"/>
                        <a:pt x="2595" y="1275"/>
                        <a:pt x="2595" y="823"/>
                      </a:cubicBezTo>
                      <a:cubicBezTo>
                        <a:pt x="2595" y="371"/>
                        <a:pt x="2014" y="1"/>
                        <a:pt x="129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3" name="Google Shape;2443;ge58da86641_2_612"/>
                <p:cNvSpPr/>
                <p:nvPr/>
              </p:nvSpPr>
              <p:spPr>
                <a:xfrm>
                  <a:off x="6052167" y="734090"/>
                  <a:ext cx="62155" cy="39385"/>
                </a:xfrm>
                <a:custGeom>
                  <a:rect b="b" l="l" r="r" t="t"/>
                  <a:pathLst>
                    <a:path extrusionOk="0" h="1645" w="2596">
                      <a:moveTo>
                        <a:pt x="1298" y="1"/>
                      </a:moveTo>
                      <a:cubicBezTo>
                        <a:pt x="582" y="1"/>
                        <a:pt x="1" y="371"/>
                        <a:pt x="1" y="823"/>
                      </a:cubicBezTo>
                      <a:cubicBezTo>
                        <a:pt x="1" y="1275"/>
                        <a:pt x="582" y="1644"/>
                        <a:pt x="1298" y="1644"/>
                      </a:cubicBezTo>
                      <a:cubicBezTo>
                        <a:pt x="2015" y="1644"/>
                        <a:pt x="2596" y="1275"/>
                        <a:pt x="2596" y="823"/>
                      </a:cubicBezTo>
                      <a:cubicBezTo>
                        <a:pt x="2596" y="371"/>
                        <a:pt x="2015" y="1"/>
                        <a:pt x="129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4" name="Google Shape;2444;ge58da86641_2_612"/>
                <p:cNvSpPr/>
                <p:nvPr/>
              </p:nvSpPr>
              <p:spPr>
                <a:xfrm>
                  <a:off x="5900875" y="707059"/>
                  <a:ext cx="29234" cy="40176"/>
                </a:xfrm>
                <a:custGeom>
                  <a:rect b="b" l="l" r="r" t="t"/>
                  <a:pathLst>
                    <a:path extrusionOk="0" h="1678" w="1221">
                      <a:moveTo>
                        <a:pt x="611" y="1"/>
                      </a:moveTo>
                      <a:cubicBezTo>
                        <a:pt x="351" y="1"/>
                        <a:pt x="102" y="351"/>
                        <a:pt x="49" y="812"/>
                      </a:cubicBezTo>
                      <a:cubicBezTo>
                        <a:pt x="1" y="1274"/>
                        <a:pt x="251" y="1678"/>
                        <a:pt x="611" y="1678"/>
                      </a:cubicBezTo>
                      <a:cubicBezTo>
                        <a:pt x="972" y="1678"/>
                        <a:pt x="1221" y="1274"/>
                        <a:pt x="1174" y="812"/>
                      </a:cubicBezTo>
                      <a:cubicBezTo>
                        <a:pt x="1120" y="351"/>
                        <a:pt x="870" y="1"/>
                        <a:pt x="61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5" name="Google Shape;2445;ge58da86641_2_612"/>
                <p:cNvSpPr/>
                <p:nvPr/>
              </p:nvSpPr>
              <p:spPr>
                <a:xfrm>
                  <a:off x="5914785" y="712590"/>
                  <a:ext cx="8308" cy="6345"/>
                </a:xfrm>
                <a:custGeom>
                  <a:rect b="b" l="l" r="r" t="t"/>
                  <a:pathLst>
                    <a:path extrusionOk="0" h="265" w="347">
                      <a:moveTo>
                        <a:pt x="174" y="0"/>
                      </a:moveTo>
                      <a:cubicBezTo>
                        <a:pt x="1" y="0"/>
                        <a:pt x="1" y="264"/>
                        <a:pt x="174" y="264"/>
                      </a:cubicBezTo>
                      <a:cubicBezTo>
                        <a:pt x="347" y="264"/>
                        <a:pt x="347" y="0"/>
                        <a:pt x="17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6" name="Google Shape;2446;ge58da86641_2_612"/>
                <p:cNvSpPr/>
                <p:nvPr/>
              </p:nvSpPr>
              <p:spPr>
                <a:xfrm>
                  <a:off x="6071872" y="712470"/>
                  <a:ext cx="29354" cy="40176"/>
                </a:xfrm>
                <a:custGeom>
                  <a:rect b="b" l="l" r="r" t="t"/>
                  <a:pathLst>
                    <a:path extrusionOk="0" h="1678" w="1226">
                      <a:moveTo>
                        <a:pt x="610" y="1"/>
                      </a:moveTo>
                      <a:cubicBezTo>
                        <a:pt x="355" y="1"/>
                        <a:pt x="105" y="351"/>
                        <a:pt x="53" y="813"/>
                      </a:cubicBezTo>
                      <a:cubicBezTo>
                        <a:pt x="0" y="1274"/>
                        <a:pt x="249" y="1678"/>
                        <a:pt x="610" y="1678"/>
                      </a:cubicBezTo>
                      <a:cubicBezTo>
                        <a:pt x="976" y="1678"/>
                        <a:pt x="1225" y="1274"/>
                        <a:pt x="1172" y="813"/>
                      </a:cubicBezTo>
                      <a:cubicBezTo>
                        <a:pt x="1120" y="351"/>
                        <a:pt x="870" y="1"/>
                        <a:pt x="61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7" name="Google Shape;2447;ge58da86641_2_612"/>
                <p:cNvSpPr/>
                <p:nvPr/>
              </p:nvSpPr>
              <p:spPr>
                <a:xfrm>
                  <a:off x="6085902" y="718001"/>
                  <a:ext cx="8188" cy="6345"/>
                </a:xfrm>
                <a:custGeom>
                  <a:rect b="b" l="l" r="r" t="t"/>
                  <a:pathLst>
                    <a:path extrusionOk="0" h="265" w="342">
                      <a:moveTo>
                        <a:pt x="168" y="0"/>
                      </a:moveTo>
                      <a:cubicBezTo>
                        <a:pt x="0" y="0"/>
                        <a:pt x="0" y="264"/>
                        <a:pt x="168" y="264"/>
                      </a:cubicBezTo>
                      <a:cubicBezTo>
                        <a:pt x="341" y="264"/>
                        <a:pt x="341" y="0"/>
                        <a:pt x="16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8" name="Google Shape;2448;ge58da86641_2_612"/>
                <p:cNvSpPr/>
                <p:nvPr/>
              </p:nvSpPr>
              <p:spPr>
                <a:xfrm>
                  <a:off x="6197498" y="656780"/>
                  <a:ext cx="88037" cy="93807"/>
                </a:xfrm>
                <a:custGeom>
                  <a:rect b="b" l="l" r="r" t="t"/>
                  <a:pathLst>
                    <a:path extrusionOk="0" h="3918" w="3677">
                      <a:moveTo>
                        <a:pt x="1962" y="0"/>
                      </a:moveTo>
                      <a:cubicBezTo>
                        <a:pt x="880" y="0"/>
                        <a:pt x="1" y="876"/>
                        <a:pt x="1" y="1956"/>
                      </a:cubicBezTo>
                      <a:cubicBezTo>
                        <a:pt x="1" y="2019"/>
                        <a:pt x="6" y="2076"/>
                        <a:pt x="10" y="2140"/>
                      </a:cubicBezTo>
                      <a:cubicBezTo>
                        <a:pt x="813" y="1423"/>
                        <a:pt x="1640" y="736"/>
                        <a:pt x="2481" y="68"/>
                      </a:cubicBezTo>
                      <a:cubicBezTo>
                        <a:pt x="2317" y="24"/>
                        <a:pt x="2139" y="0"/>
                        <a:pt x="1962" y="0"/>
                      </a:cubicBezTo>
                      <a:close/>
                      <a:moveTo>
                        <a:pt x="3566" y="836"/>
                      </a:moveTo>
                      <a:cubicBezTo>
                        <a:pt x="2769" y="1457"/>
                        <a:pt x="1842" y="2000"/>
                        <a:pt x="1236" y="2515"/>
                      </a:cubicBezTo>
                      <a:cubicBezTo>
                        <a:pt x="962" y="2735"/>
                        <a:pt x="683" y="2961"/>
                        <a:pt x="361" y="3085"/>
                      </a:cubicBezTo>
                      <a:cubicBezTo>
                        <a:pt x="711" y="3591"/>
                        <a:pt x="1299" y="3917"/>
                        <a:pt x="1962" y="3917"/>
                      </a:cubicBezTo>
                      <a:cubicBezTo>
                        <a:pt x="2197" y="3917"/>
                        <a:pt x="2418" y="3874"/>
                        <a:pt x="2629" y="3802"/>
                      </a:cubicBezTo>
                      <a:cubicBezTo>
                        <a:pt x="2971" y="3451"/>
                        <a:pt x="3255" y="3038"/>
                        <a:pt x="3552" y="2639"/>
                      </a:cubicBezTo>
                      <a:cubicBezTo>
                        <a:pt x="3283" y="2192"/>
                        <a:pt x="2788" y="1956"/>
                        <a:pt x="2101" y="1956"/>
                      </a:cubicBezTo>
                      <a:cubicBezTo>
                        <a:pt x="2913" y="1956"/>
                        <a:pt x="3451" y="1630"/>
                        <a:pt x="3677" y="1015"/>
                      </a:cubicBezTo>
                      <a:cubicBezTo>
                        <a:pt x="3643" y="952"/>
                        <a:pt x="3610" y="894"/>
                        <a:pt x="3566" y="836"/>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9" name="Google Shape;2449;ge58da86641_2_612"/>
                <p:cNvSpPr/>
                <p:nvPr/>
              </p:nvSpPr>
              <p:spPr>
                <a:xfrm>
                  <a:off x="6260443" y="719964"/>
                  <a:ext cx="25092" cy="27845"/>
                </a:xfrm>
                <a:custGeom>
                  <a:rect b="b" l="l" r="r" t="t"/>
                  <a:pathLst>
                    <a:path extrusionOk="0" h="1163" w="1048">
                      <a:moveTo>
                        <a:pt x="923" y="0"/>
                      </a:moveTo>
                      <a:cubicBezTo>
                        <a:pt x="626" y="399"/>
                        <a:pt x="342" y="812"/>
                        <a:pt x="0" y="1163"/>
                      </a:cubicBezTo>
                      <a:cubicBezTo>
                        <a:pt x="447" y="1000"/>
                        <a:pt x="822" y="673"/>
                        <a:pt x="1048" y="260"/>
                      </a:cubicBezTo>
                      <a:cubicBezTo>
                        <a:pt x="1014" y="169"/>
                        <a:pt x="972" y="77"/>
                        <a:pt x="92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0" name="Google Shape;2450;ge58da86641_2_612"/>
                <p:cNvSpPr/>
                <p:nvPr/>
              </p:nvSpPr>
              <p:spPr>
                <a:xfrm>
                  <a:off x="6197738" y="658408"/>
                  <a:ext cx="85163" cy="72258"/>
                </a:xfrm>
                <a:custGeom>
                  <a:rect b="b" l="l" r="r" t="t"/>
                  <a:pathLst>
                    <a:path extrusionOk="0" h="3018" w="3557">
                      <a:moveTo>
                        <a:pt x="2471" y="0"/>
                      </a:moveTo>
                      <a:cubicBezTo>
                        <a:pt x="1630" y="668"/>
                        <a:pt x="803" y="1355"/>
                        <a:pt x="0" y="2072"/>
                      </a:cubicBezTo>
                      <a:cubicBezTo>
                        <a:pt x="29" y="2422"/>
                        <a:pt x="154" y="2749"/>
                        <a:pt x="351" y="3017"/>
                      </a:cubicBezTo>
                      <a:cubicBezTo>
                        <a:pt x="673" y="2893"/>
                        <a:pt x="952" y="2667"/>
                        <a:pt x="1226" y="2447"/>
                      </a:cubicBezTo>
                      <a:cubicBezTo>
                        <a:pt x="1832" y="1932"/>
                        <a:pt x="2759" y="1389"/>
                        <a:pt x="3556" y="768"/>
                      </a:cubicBezTo>
                      <a:cubicBezTo>
                        <a:pt x="3302" y="399"/>
                        <a:pt x="2917" y="125"/>
                        <a:pt x="247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1" name="Google Shape;2451;ge58da86641_2_612"/>
                <p:cNvSpPr/>
                <p:nvPr/>
              </p:nvSpPr>
              <p:spPr>
                <a:xfrm>
                  <a:off x="6247802" y="681081"/>
                  <a:ext cx="43504" cy="45108"/>
                </a:xfrm>
                <a:custGeom>
                  <a:rect b="b" l="l" r="r" t="t"/>
                  <a:pathLst>
                    <a:path extrusionOk="0" h="1884" w="1817">
                      <a:moveTo>
                        <a:pt x="1576" y="0"/>
                      </a:moveTo>
                      <a:cubicBezTo>
                        <a:pt x="1350" y="615"/>
                        <a:pt x="812" y="941"/>
                        <a:pt x="0" y="941"/>
                      </a:cubicBezTo>
                      <a:cubicBezTo>
                        <a:pt x="687" y="941"/>
                        <a:pt x="1182" y="1177"/>
                        <a:pt x="1451" y="1624"/>
                      </a:cubicBezTo>
                      <a:cubicBezTo>
                        <a:pt x="1500" y="1701"/>
                        <a:pt x="1542" y="1793"/>
                        <a:pt x="1576" y="1884"/>
                      </a:cubicBezTo>
                      <a:cubicBezTo>
                        <a:pt x="1730" y="1605"/>
                        <a:pt x="1817" y="1283"/>
                        <a:pt x="1817" y="941"/>
                      </a:cubicBezTo>
                      <a:cubicBezTo>
                        <a:pt x="1817" y="600"/>
                        <a:pt x="1730" y="278"/>
                        <a:pt x="157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452" name="Google Shape;2452;ge58da86641_2_612"/>
              <p:cNvGrpSpPr/>
              <p:nvPr/>
            </p:nvGrpSpPr>
            <p:grpSpPr>
              <a:xfrm>
                <a:off x="2251139" y="1296497"/>
                <a:ext cx="1709764" cy="1169455"/>
                <a:chOff x="5505008" y="410956"/>
                <a:chExt cx="860302" cy="588435"/>
              </a:xfrm>
            </p:grpSpPr>
            <p:sp>
              <p:nvSpPr>
                <p:cNvPr id="2453" name="Google Shape;2453;ge58da86641_2_612"/>
                <p:cNvSpPr/>
                <p:nvPr/>
              </p:nvSpPr>
              <p:spPr>
                <a:xfrm>
                  <a:off x="5640333" y="410956"/>
                  <a:ext cx="588435" cy="588435"/>
                </a:xfrm>
                <a:custGeom>
                  <a:rect b="b" l="l" r="r" t="t"/>
                  <a:pathLst>
                    <a:path extrusionOk="0" h="24577" w="24577">
                      <a:moveTo>
                        <a:pt x="12288" y="0"/>
                      </a:moveTo>
                      <a:cubicBezTo>
                        <a:pt x="5503" y="0"/>
                        <a:pt x="0" y="5499"/>
                        <a:pt x="0" y="12288"/>
                      </a:cubicBezTo>
                      <a:cubicBezTo>
                        <a:pt x="0" y="19075"/>
                        <a:pt x="5503" y="24576"/>
                        <a:pt x="12288" y="24576"/>
                      </a:cubicBezTo>
                      <a:cubicBezTo>
                        <a:pt x="19075" y="24576"/>
                        <a:pt x="24576" y="19075"/>
                        <a:pt x="24576" y="12288"/>
                      </a:cubicBezTo>
                      <a:cubicBezTo>
                        <a:pt x="24576" y="5499"/>
                        <a:pt x="19075" y="0"/>
                        <a:pt x="12288"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4" name="Google Shape;2454;ge58da86641_2_612"/>
                <p:cNvSpPr/>
                <p:nvPr/>
              </p:nvSpPr>
              <p:spPr>
                <a:xfrm>
                  <a:off x="5930845" y="789846"/>
                  <a:ext cx="281803" cy="209545"/>
                </a:xfrm>
                <a:custGeom>
                  <a:rect b="b" l="l" r="r" t="t"/>
                  <a:pathLst>
                    <a:path extrusionOk="0" h="8752" w="11770">
                      <a:moveTo>
                        <a:pt x="11769" y="1"/>
                      </a:moveTo>
                      <a:cubicBezTo>
                        <a:pt x="10251" y="5061"/>
                        <a:pt x="5556" y="8751"/>
                        <a:pt x="0" y="8751"/>
                      </a:cubicBezTo>
                      <a:cubicBezTo>
                        <a:pt x="5556" y="8751"/>
                        <a:pt x="10256" y="5061"/>
                        <a:pt x="11769" y="1"/>
                      </a:cubicBez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5" name="Google Shape;2455;ge58da86641_2_612"/>
                <p:cNvSpPr/>
                <p:nvPr/>
              </p:nvSpPr>
              <p:spPr>
                <a:xfrm>
                  <a:off x="5958115" y="730110"/>
                  <a:ext cx="240167" cy="102450"/>
                </a:xfrm>
                <a:custGeom>
                  <a:rect b="b" l="l" r="r" t="t"/>
                  <a:pathLst>
                    <a:path extrusionOk="0" h="4279" w="10031">
                      <a:moveTo>
                        <a:pt x="2725" y="1"/>
                      </a:moveTo>
                      <a:cubicBezTo>
                        <a:pt x="1802" y="1"/>
                        <a:pt x="871" y="180"/>
                        <a:pt x="1" y="511"/>
                      </a:cubicBezTo>
                      <a:cubicBezTo>
                        <a:pt x="1015" y="477"/>
                        <a:pt x="2028" y="433"/>
                        <a:pt x="3042" y="382"/>
                      </a:cubicBezTo>
                      <a:cubicBezTo>
                        <a:pt x="3601" y="353"/>
                        <a:pt x="4158" y="324"/>
                        <a:pt x="4715" y="289"/>
                      </a:cubicBezTo>
                      <a:cubicBezTo>
                        <a:pt x="4066" y="98"/>
                        <a:pt x="3399" y="1"/>
                        <a:pt x="2725" y="1"/>
                      </a:cubicBezTo>
                      <a:close/>
                      <a:moveTo>
                        <a:pt x="10031" y="3403"/>
                      </a:moveTo>
                      <a:cubicBezTo>
                        <a:pt x="9310" y="3496"/>
                        <a:pt x="8593" y="3567"/>
                        <a:pt x="7877" y="3625"/>
                      </a:cubicBezTo>
                      <a:cubicBezTo>
                        <a:pt x="7411" y="3663"/>
                        <a:pt x="6950" y="3698"/>
                        <a:pt x="6484" y="3726"/>
                      </a:cubicBezTo>
                      <a:cubicBezTo>
                        <a:pt x="7262" y="3865"/>
                        <a:pt x="8093" y="3760"/>
                        <a:pt x="8843" y="4029"/>
                      </a:cubicBezTo>
                      <a:cubicBezTo>
                        <a:pt x="9021" y="4095"/>
                        <a:pt x="9194" y="4177"/>
                        <a:pt x="9352" y="4279"/>
                      </a:cubicBezTo>
                      <a:cubicBezTo>
                        <a:pt x="9588" y="3995"/>
                        <a:pt x="9814" y="3707"/>
                        <a:pt x="10031" y="3403"/>
                      </a:cubicBezTo>
                      <a:close/>
                    </a:path>
                  </a:pathLst>
                </a:custGeom>
                <a:solidFill>
                  <a:srgbClr val="EA65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6" name="Google Shape;2456;ge58da86641_2_612"/>
                <p:cNvSpPr/>
                <p:nvPr/>
              </p:nvSpPr>
              <p:spPr>
                <a:xfrm>
                  <a:off x="5869504" y="737029"/>
                  <a:ext cx="340367" cy="82314"/>
                </a:xfrm>
                <a:custGeom>
                  <a:rect b="b" l="l" r="r" t="t"/>
                  <a:pathLst>
                    <a:path extrusionOk="0" h="3438" w="14216">
                      <a:moveTo>
                        <a:pt x="8416" y="0"/>
                      </a:moveTo>
                      <a:cubicBezTo>
                        <a:pt x="7859" y="35"/>
                        <a:pt x="7302" y="64"/>
                        <a:pt x="6743" y="93"/>
                      </a:cubicBezTo>
                      <a:cubicBezTo>
                        <a:pt x="5729" y="144"/>
                        <a:pt x="4716" y="188"/>
                        <a:pt x="3702" y="222"/>
                      </a:cubicBezTo>
                      <a:cubicBezTo>
                        <a:pt x="2163" y="808"/>
                        <a:pt x="814" y="1885"/>
                        <a:pt x="1" y="3316"/>
                      </a:cubicBezTo>
                      <a:cubicBezTo>
                        <a:pt x="145" y="3345"/>
                        <a:pt x="284" y="3360"/>
                        <a:pt x="419" y="3360"/>
                      </a:cubicBezTo>
                      <a:cubicBezTo>
                        <a:pt x="1347" y="3360"/>
                        <a:pt x="2178" y="2759"/>
                        <a:pt x="3019" y="2154"/>
                      </a:cubicBezTo>
                      <a:cubicBezTo>
                        <a:pt x="3855" y="1553"/>
                        <a:pt x="4701" y="947"/>
                        <a:pt x="5648" y="947"/>
                      </a:cubicBezTo>
                      <a:cubicBezTo>
                        <a:pt x="5734" y="947"/>
                        <a:pt x="5825" y="958"/>
                        <a:pt x="5917" y="967"/>
                      </a:cubicBezTo>
                      <a:cubicBezTo>
                        <a:pt x="7426" y="1144"/>
                        <a:pt x="8311" y="2850"/>
                        <a:pt x="9752" y="3331"/>
                      </a:cubicBezTo>
                      <a:cubicBezTo>
                        <a:pt x="9897" y="3380"/>
                        <a:pt x="10041" y="3413"/>
                        <a:pt x="10185" y="3437"/>
                      </a:cubicBezTo>
                      <a:cubicBezTo>
                        <a:pt x="10651" y="3409"/>
                        <a:pt x="11112" y="3374"/>
                        <a:pt x="11578" y="3336"/>
                      </a:cubicBezTo>
                      <a:cubicBezTo>
                        <a:pt x="12294" y="3278"/>
                        <a:pt x="13011" y="3207"/>
                        <a:pt x="13732" y="3114"/>
                      </a:cubicBezTo>
                      <a:cubicBezTo>
                        <a:pt x="13899" y="2884"/>
                        <a:pt x="14063" y="2644"/>
                        <a:pt x="14216" y="2399"/>
                      </a:cubicBezTo>
                      <a:cubicBezTo>
                        <a:pt x="13741" y="2375"/>
                        <a:pt x="13251" y="2284"/>
                        <a:pt x="12745" y="2105"/>
                      </a:cubicBezTo>
                      <a:cubicBezTo>
                        <a:pt x="11410" y="1635"/>
                        <a:pt x="10271" y="727"/>
                        <a:pt x="8959" y="193"/>
                      </a:cubicBezTo>
                      <a:cubicBezTo>
                        <a:pt x="8781" y="121"/>
                        <a:pt x="8599" y="58"/>
                        <a:pt x="8416"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7" name="Google Shape;2457;ge58da86641_2_612"/>
                <p:cNvSpPr/>
                <p:nvPr/>
              </p:nvSpPr>
              <p:spPr>
                <a:xfrm>
                  <a:off x="6221267" y="657516"/>
                  <a:ext cx="3807" cy="46855"/>
                </a:xfrm>
                <a:custGeom>
                  <a:rect b="b" l="l" r="r" t="t"/>
                  <a:pathLst>
                    <a:path extrusionOk="0" h="1957" w="159">
                      <a:moveTo>
                        <a:pt x="0" y="1"/>
                      </a:moveTo>
                      <a:cubicBezTo>
                        <a:pt x="101" y="640"/>
                        <a:pt x="158" y="1294"/>
                        <a:pt x="158" y="1957"/>
                      </a:cubicBezTo>
                      <a:lnTo>
                        <a:pt x="158" y="1928"/>
                      </a:lnTo>
                      <a:cubicBezTo>
                        <a:pt x="158" y="1269"/>
                        <a:pt x="106" y="626"/>
                        <a:pt x="5" y="1"/>
                      </a:cubicBezTo>
                      <a:close/>
                    </a:path>
                  </a:pathLst>
                </a:custGeom>
                <a:solidFill>
                  <a:srgbClr val="EAD2C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8" name="Google Shape;2458;ge58da86641_2_612"/>
                <p:cNvSpPr/>
                <p:nvPr/>
              </p:nvSpPr>
              <p:spPr>
                <a:xfrm>
                  <a:off x="6136247" y="725537"/>
                  <a:ext cx="87318" cy="28085"/>
                </a:xfrm>
                <a:custGeom>
                  <a:rect b="b" l="l" r="r" t="t"/>
                  <a:pathLst>
                    <a:path extrusionOk="0" h="1173" w="3647">
                      <a:moveTo>
                        <a:pt x="3647" y="1"/>
                      </a:moveTo>
                      <a:lnTo>
                        <a:pt x="3647" y="1"/>
                      </a:lnTo>
                      <a:cubicBezTo>
                        <a:pt x="2498" y="120"/>
                        <a:pt x="1331" y="216"/>
                        <a:pt x="163" y="293"/>
                      </a:cubicBezTo>
                      <a:cubicBezTo>
                        <a:pt x="111" y="298"/>
                        <a:pt x="58" y="303"/>
                        <a:pt x="0" y="307"/>
                      </a:cubicBezTo>
                      <a:cubicBezTo>
                        <a:pt x="1153" y="735"/>
                        <a:pt x="2307" y="1125"/>
                        <a:pt x="3513" y="1172"/>
                      </a:cubicBezTo>
                      <a:cubicBezTo>
                        <a:pt x="3575" y="788"/>
                        <a:pt x="3618" y="394"/>
                        <a:pt x="3647" y="1"/>
                      </a:cubicBezTo>
                      <a:close/>
                    </a:path>
                  </a:pathLst>
                </a:custGeom>
                <a:solidFill>
                  <a:srgbClr val="E249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9" name="Google Shape;2459;ge58da86641_2_612"/>
                <p:cNvSpPr/>
                <p:nvPr/>
              </p:nvSpPr>
              <p:spPr>
                <a:xfrm>
                  <a:off x="5690965" y="745098"/>
                  <a:ext cx="136448" cy="72713"/>
                </a:xfrm>
                <a:custGeom>
                  <a:rect b="b" l="l" r="r" t="t"/>
                  <a:pathLst>
                    <a:path extrusionOk="0" h="3037" w="5699">
                      <a:moveTo>
                        <a:pt x="3114" y="0"/>
                      </a:moveTo>
                      <a:cubicBezTo>
                        <a:pt x="2451" y="361"/>
                        <a:pt x="1956" y="961"/>
                        <a:pt x="1422" y="1495"/>
                      </a:cubicBezTo>
                      <a:cubicBezTo>
                        <a:pt x="1034" y="1889"/>
                        <a:pt x="533" y="2206"/>
                        <a:pt x="0" y="2495"/>
                      </a:cubicBezTo>
                      <a:cubicBezTo>
                        <a:pt x="72" y="2504"/>
                        <a:pt x="144" y="2513"/>
                        <a:pt x="216" y="2524"/>
                      </a:cubicBezTo>
                      <a:cubicBezTo>
                        <a:pt x="961" y="2615"/>
                        <a:pt x="1706" y="2697"/>
                        <a:pt x="2451" y="2773"/>
                      </a:cubicBezTo>
                      <a:cubicBezTo>
                        <a:pt x="2475" y="2744"/>
                        <a:pt x="2494" y="2715"/>
                        <a:pt x="2513" y="2682"/>
                      </a:cubicBezTo>
                      <a:cubicBezTo>
                        <a:pt x="2782" y="2287"/>
                        <a:pt x="3123" y="1855"/>
                        <a:pt x="3604" y="1832"/>
                      </a:cubicBezTo>
                      <a:lnTo>
                        <a:pt x="3638" y="1832"/>
                      </a:lnTo>
                      <a:cubicBezTo>
                        <a:pt x="4181" y="1832"/>
                        <a:pt x="4517" y="2384"/>
                        <a:pt x="4574" y="2956"/>
                      </a:cubicBezTo>
                      <a:cubicBezTo>
                        <a:pt x="4949" y="2985"/>
                        <a:pt x="5324" y="3014"/>
                        <a:pt x="5699" y="3037"/>
                      </a:cubicBezTo>
                      <a:cubicBezTo>
                        <a:pt x="5656" y="2835"/>
                        <a:pt x="5641" y="2624"/>
                        <a:pt x="5641" y="2413"/>
                      </a:cubicBezTo>
                      <a:cubicBezTo>
                        <a:pt x="5641" y="2085"/>
                        <a:pt x="5676" y="1754"/>
                        <a:pt x="5670" y="1433"/>
                      </a:cubicBezTo>
                      <a:cubicBezTo>
                        <a:pt x="5670" y="995"/>
                        <a:pt x="5618" y="577"/>
                        <a:pt x="5348" y="235"/>
                      </a:cubicBezTo>
                      <a:cubicBezTo>
                        <a:pt x="5277" y="144"/>
                        <a:pt x="5195" y="67"/>
                        <a:pt x="510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0" name="Google Shape;2460;ge58da86641_2_612"/>
                <p:cNvSpPr/>
                <p:nvPr/>
              </p:nvSpPr>
              <p:spPr>
                <a:xfrm>
                  <a:off x="5994125" y="822193"/>
                  <a:ext cx="10487" cy="455"/>
                </a:xfrm>
                <a:custGeom>
                  <a:rect b="b" l="l" r="r" t="t"/>
                  <a:pathLst>
                    <a:path extrusionOk="0" h="19" w="438">
                      <a:moveTo>
                        <a:pt x="217" y="0"/>
                      </a:moveTo>
                      <a:cubicBezTo>
                        <a:pt x="145" y="0"/>
                        <a:pt x="72" y="5"/>
                        <a:pt x="1" y="19"/>
                      </a:cubicBezTo>
                      <a:lnTo>
                        <a:pt x="438" y="19"/>
                      </a:lnTo>
                      <a:cubicBezTo>
                        <a:pt x="366" y="5"/>
                        <a:pt x="289" y="0"/>
                        <a:pt x="217" y="0"/>
                      </a:cubicBezTo>
                      <a:close/>
                    </a:path>
                  </a:pathLst>
                </a:custGeom>
                <a:solidFill>
                  <a:srgbClr val="E249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461" name="Google Shape;2461;ge58da86641_2_612"/>
                <p:cNvGrpSpPr/>
                <p:nvPr/>
              </p:nvGrpSpPr>
              <p:grpSpPr>
                <a:xfrm>
                  <a:off x="5640946" y="413206"/>
                  <a:ext cx="588435" cy="535499"/>
                  <a:chOff x="5636639" y="413374"/>
                  <a:chExt cx="588435" cy="535499"/>
                </a:xfrm>
              </p:grpSpPr>
              <p:sp>
                <p:nvSpPr>
                  <p:cNvPr id="2462" name="Google Shape;2462;ge58da86641_2_612"/>
                  <p:cNvSpPr/>
                  <p:nvPr/>
                </p:nvSpPr>
                <p:spPr>
                  <a:xfrm>
                    <a:off x="6012896" y="531555"/>
                    <a:ext cx="201117" cy="114828"/>
                  </a:xfrm>
                  <a:custGeom>
                    <a:rect b="b" l="l" r="r" t="t"/>
                    <a:pathLst>
                      <a:path extrusionOk="0" h="4796" w="8400">
                        <a:moveTo>
                          <a:pt x="6497" y="0"/>
                        </a:moveTo>
                        <a:cubicBezTo>
                          <a:pt x="6219" y="187"/>
                          <a:pt x="5973" y="370"/>
                          <a:pt x="5767" y="543"/>
                        </a:cubicBezTo>
                        <a:cubicBezTo>
                          <a:pt x="6036" y="726"/>
                          <a:pt x="6397" y="821"/>
                          <a:pt x="6838" y="821"/>
                        </a:cubicBezTo>
                        <a:cubicBezTo>
                          <a:pt x="5738" y="821"/>
                          <a:pt x="5142" y="1418"/>
                          <a:pt x="5142" y="2523"/>
                        </a:cubicBezTo>
                        <a:cubicBezTo>
                          <a:pt x="5142" y="2234"/>
                          <a:pt x="5104" y="1979"/>
                          <a:pt x="5022" y="1764"/>
                        </a:cubicBezTo>
                        <a:cubicBezTo>
                          <a:pt x="4796" y="2177"/>
                          <a:pt x="4421" y="2504"/>
                          <a:pt x="3974" y="2667"/>
                        </a:cubicBezTo>
                        <a:cubicBezTo>
                          <a:pt x="3706" y="2937"/>
                          <a:pt x="3398" y="3172"/>
                          <a:pt x="3018" y="3330"/>
                        </a:cubicBezTo>
                        <a:cubicBezTo>
                          <a:pt x="2759" y="3436"/>
                          <a:pt x="5" y="3547"/>
                          <a:pt x="0" y="4253"/>
                        </a:cubicBezTo>
                        <a:cubicBezTo>
                          <a:pt x="0" y="4368"/>
                          <a:pt x="73" y="4498"/>
                          <a:pt x="246" y="4647"/>
                        </a:cubicBezTo>
                        <a:cubicBezTo>
                          <a:pt x="384" y="4772"/>
                          <a:pt x="577" y="4796"/>
                          <a:pt x="765" y="4796"/>
                        </a:cubicBezTo>
                        <a:lnTo>
                          <a:pt x="918" y="4796"/>
                        </a:lnTo>
                        <a:cubicBezTo>
                          <a:pt x="1980" y="4743"/>
                          <a:pt x="5436" y="4594"/>
                          <a:pt x="8400" y="3897"/>
                        </a:cubicBezTo>
                        <a:cubicBezTo>
                          <a:pt x="7996" y="2480"/>
                          <a:pt x="7348" y="1163"/>
                          <a:pt x="6497" y="0"/>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3" name="Google Shape;2463;ge58da86641_2_612"/>
                  <p:cNvSpPr/>
                  <p:nvPr/>
                </p:nvSpPr>
                <p:spPr>
                  <a:xfrm>
                    <a:off x="5639297" y="495641"/>
                    <a:ext cx="325762" cy="169489"/>
                  </a:xfrm>
                  <a:custGeom>
                    <a:rect b="b" l="l" r="r" t="t"/>
                    <a:pathLst>
                      <a:path extrusionOk="0" h="7079" w="13606">
                        <a:moveTo>
                          <a:pt x="3547" y="1"/>
                        </a:moveTo>
                        <a:cubicBezTo>
                          <a:pt x="1663" y="1860"/>
                          <a:pt x="375" y="4321"/>
                          <a:pt x="0" y="7079"/>
                        </a:cubicBezTo>
                        <a:cubicBezTo>
                          <a:pt x="111" y="7061"/>
                          <a:pt x="222" y="7041"/>
                          <a:pt x="337" y="7012"/>
                        </a:cubicBezTo>
                        <a:cubicBezTo>
                          <a:pt x="1807" y="6666"/>
                          <a:pt x="2619" y="5109"/>
                          <a:pt x="3864" y="4264"/>
                        </a:cubicBezTo>
                        <a:cubicBezTo>
                          <a:pt x="4950" y="3519"/>
                          <a:pt x="6228" y="3379"/>
                          <a:pt x="7564" y="3379"/>
                        </a:cubicBezTo>
                        <a:cubicBezTo>
                          <a:pt x="7978" y="3379"/>
                          <a:pt x="8395" y="3388"/>
                          <a:pt x="8814" y="3403"/>
                        </a:cubicBezTo>
                        <a:cubicBezTo>
                          <a:pt x="9236" y="3417"/>
                          <a:pt x="9655" y="3432"/>
                          <a:pt x="10072" y="3432"/>
                        </a:cubicBezTo>
                        <a:cubicBezTo>
                          <a:pt x="10631" y="3432"/>
                          <a:pt x="11179" y="3408"/>
                          <a:pt x="11716" y="3326"/>
                        </a:cubicBezTo>
                        <a:cubicBezTo>
                          <a:pt x="12168" y="3259"/>
                          <a:pt x="13605" y="2884"/>
                          <a:pt x="13605" y="2250"/>
                        </a:cubicBezTo>
                        <a:cubicBezTo>
                          <a:pt x="13605" y="2148"/>
                          <a:pt x="13572" y="2048"/>
                          <a:pt x="13499" y="1937"/>
                        </a:cubicBezTo>
                        <a:cubicBezTo>
                          <a:pt x="13393" y="1788"/>
                          <a:pt x="13082" y="1740"/>
                          <a:pt x="12683" y="1740"/>
                        </a:cubicBezTo>
                        <a:cubicBezTo>
                          <a:pt x="12245" y="1740"/>
                          <a:pt x="11702" y="1798"/>
                          <a:pt x="11207" y="1860"/>
                        </a:cubicBezTo>
                        <a:cubicBezTo>
                          <a:pt x="10717" y="1922"/>
                          <a:pt x="10274" y="1986"/>
                          <a:pt x="10044" y="1986"/>
                        </a:cubicBezTo>
                        <a:cubicBezTo>
                          <a:pt x="10025" y="1986"/>
                          <a:pt x="10001" y="1986"/>
                          <a:pt x="9986" y="1980"/>
                        </a:cubicBezTo>
                        <a:cubicBezTo>
                          <a:pt x="8684" y="1893"/>
                          <a:pt x="7396" y="1611"/>
                          <a:pt x="6175" y="1154"/>
                        </a:cubicBezTo>
                        <a:cubicBezTo>
                          <a:pt x="5301" y="822"/>
                          <a:pt x="4436" y="361"/>
                          <a:pt x="3547" y="1"/>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4" name="Google Shape;2464;ge58da86641_2_612"/>
                  <p:cNvSpPr/>
                  <p:nvPr/>
                </p:nvSpPr>
                <p:spPr>
                  <a:xfrm>
                    <a:off x="6024723" y="487357"/>
                    <a:ext cx="124645" cy="93448"/>
                  </a:xfrm>
                  <a:custGeom>
                    <a:rect b="b" l="l" r="r" t="t"/>
                    <a:pathLst>
                      <a:path extrusionOk="0" h="3903" w="5206">
                        <a:moveTo>
                          <a:pt x="4341" y="1"/>
                        </a:moveTo>
                        <a:cubicBezTo>
                          <a:pt x="4004" y="256"/>
                          <a:pt x="3667" y="515"/>
                          <a:pt x="3332" y="779"/>
                        </a:cubicBezTo>
                        <a:cubicBezTo>
                          <a:pt x="3778" y="904"/>
                          <a:pt x="4163" y="1178"/>
                          <a:pt x="4417" y="1547"/>
                        </a:cubicBezTo>
                        <a:cubicBezTo>
                          <a:pt x="4485" y="1500"/>
                          <a:pt x="4552" y="1447"/>
                          <a:pt x="4614" y="1394"/>
                        </a:cubicBezTo>
                        <a:cubicBezTo>
                          <a:pt x="4638" y="1265"/>
                          <a:pt x="4648" y="1121"/>
                          <a:pt x="4648" y="971"/>
                        </a:cubicBezTo>
                        <a:cubicBezTo>
                          <a:pt x="4648" y="1106"/>
                          <a:pt x="4658" y="1230"/>
                          <a:pt x="4672" y="1346"/>
                        </a:cubicBezTo>
                        <a:cubicBezTo>
                          <a:pt x="4865" y="1192"/>
                          <a:pt x="5042" y="1028"/>
                          <a:pt x="5206" y="866"/>
                        </a:cubicBezTo>
                        <a:cubicBezTo>
                          <a:pt x="4931" y="562"/>
                          <a:pt x="4643" y="274"/>
                          <a:pt x="4341" y="1"/>
                        </a:cubicBezTo>
                        <a:close/>
                        <a:moveTo>
                          <a:pt x="861" y="2851"/>
                        </a:moveTo>
                        <a:cubicBezTo>
                          <a:pt x="573" y="3104"/>
                          <a:pt x="285" y="3364"/>
                          <a:pt x="1" y="3623"/>
                        </a:cubicBezTo>
                        <a:cubicBezTo>
                          <a:pt x="178" y="3816"/>
                          <a:pt x="444" y="3903"/>
                          <a:pt x="708" y="3903"/>
                        </a:cubicBezTo>
                        <a:cubicBezTo>
                          <a:pt x="837" y="3903"/>
                          <a:pt x="967" y="3878"/>
                          <a:pt x="1092" y="3840"/>
                        </a:cubicBezTo>
                        <a:cubicBezTo>
                          <a:pt x="1130" y="3831"/>
                          <a:pt x="1174" y="3816"/>
                          <a:pt x="1212" y="3796"/>
                        </a:cubicBezTo>
                        <a:cubicBezTo>
                          <a:pt x="1015" y="3528"/>
                          <a:pt x="890" y="3201"/>
                          <a:pt x="861" y="2851"/>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5" name="Google Shape;2465;ge58da86641_2_612"/>
                  <p:cNvSpPr/>
                  <p:nvPr/>
                </p:nvSpPr>
                <p:spPr>
                  <a:xfrm>
                    <a:off x="5761116" y="435928"/>
                    <a:ext cx="231763" cy="74677"/>
                  </a:xfrm>
                  <a:custGeom>
                    <a:rect b="b" l="l" r="r" t="t"/>
                    <a:pathLst>
                      <a:path extrusionOk="0" h="3119" w="9680">
                        <a:moveTo>
                          <a:pt x="2121" y="0"/>
                        </a:moveTo>
                        <a:cubicBezTo>
                          <a:pt x="1371" y="332"/>
                          <a:pt x="664" y="736"/>
                          <a:pt x="1" y="1202"/>
                        </a:cubicBezTo>
                        <a:cubicBezTo>
                          <a:pt x="174" y="1379"/>
                          <a:pt x="353" y="1528"/>
                          <a:pt x="491" y="1630"/>
                        </a:cubicBezTo>
                        <a:cubicBezTo>
                          <a:pt x="1890" y="2591"/>
                          <a:pt x="4288" y="3119"/>
                          <a:pt x="6397" y="3119"/>
                        </a:cubicBezTo>
                        <a:cubicBezTo>
                          <a:pt x="7340" y="3119"/>
                          <a:pt x="8224" y="3014"/>
                          <a:pt x="8930" y="2797"/>
                        </a:cubicBezTo>
                        <a:cubicBezTo>
                          <a:pt x="9199" y="2715"/>
                          <a:pt x="9483" y="2595"/>
                          <a:pt x="9613" y="2351"/>
                        </a:cubicBezTo>
                        <a:cubicBezTo>
                          <a:pt x="9660" y="2264"/>
                          <a:pt x="9680" y="2173"/>
                          <a:pt x="9680" y="2081"/>
                        </a:cubicBezTo>
                        <a:cubicBezTo>
                          <a:pt x="9680" y="1759"/>
                          <a:pt x="9420" y="1428"/>
                          <a:pt x="9099" y="1317"/>
                        </a:cubicBezTo>
                        <a:cubicBezTo>
                          <a:pt x="8964" y="1269"/>
                          <a:pt x="8824" y="1250"/>
                          <a:pt x="8686" y="1250"/>
                        </a:cubicBezTo>
                        <a:cubicBezTo>
                          <a:pt x="8392" y="1250"/>
                          <a:pt x="8094" y="1337"/>
                          <a:pt x="7815" y="1437"/>
                        </a:cubicBezTo>
                        <a:cubicBezTo>
                          <a:pt x="7402" y="1591"/>
                          <a:pt x="6994" y="1779"/>
                          <a:pt x="6557" y="1779"/>
                        </a:cubicBezTo>
                        <a:cubicBezTo>
                          <a:pt x="5456" y="1774"/>
                          <a:pt x="4707" y="639"/>
                          <a:pt x="3668" y="293"/>
                        </a:cubicBezTo>
                        <a:cubicBezTo>
                          <a:pt x="3168" y="126"/>
                          <a:pt x="2625" y="144"/>
                          <a:pt x="2121" y="0"/>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6" name="Google Shape;2466;ge58da86641_2_612"/>
                  <p:cNvSpPr/>
                  <p:nvPr/>
                </p:nvSpPr>
                <p:spPr>
                  <a:xfrm>
                    <a:off x="5911882" y="413374"/>
                    <a:ext cx="170423" cy="44222"/>
                  </a:xfrm>
                  <a:custGeom>
                    <a:rect b="b" l="l" r="r" t="t"/>
                    <a:pathLst>
                      <a:path extrusionOk="0" h="1847" w="7118">
                        <a:moveTo>
                          <a:pt x="2398" y="1"/>
                        </a:moveTo>
                        <a:cubicBezTo>
                          <a:pt x="1725" y="188"/>
                          <a:pt x="1056" y="376"/>
                          <a:pt x="384" y="563"/>
                        </a:cubicBezTo>
                        <a:cubicBezTo>
                          <a:pt x="211" y="611"/>
                          <a:pt x="0" y="711"/>
                          <a:pt x="0" y="889"/>
                        </a:cubicBezTo>
                        <a:lnTo>
                          <a:pt x="0" y="909"/>
                        </a:lnTo>
                        <a:cubicBezTo>
                          <a:pt x="9" y="1097"/>
                          <a:pt x="249" y="1168"/>
                          <a:pt x="442" y="1188"/>
                        </a:cubicBezTo>
                        <a:cubicBezTo>
                          <a:pt x="2191" y="1390"/>
                          <a:pt x="3946" y="1596"/>
                          <a:pt x="5694" y="1798"/>
                        </a:cubicBezTo>
                        <a:cubicBezTo>
                          <a:pt x="5896" y="1822"/>
                          <a:pt x="6102" y="1846"/>
                          <a:pt x="6304" y="1846"/>
                        </a:cubicBezTo>
                        <a:cubicBezTo>
                          <a:pt x="6506" y="1846"/>
                          <a:pt x="6708" y="1822"/>
                          <a:pt x="6896" y="1754"/>
                        </a:cubicBezTo>
                        <a:cubicBezTo>
                          <a:pt x="6973" y="1731"/>
                          <a:pt x="7049" y="1692"/>
                          <a:pt x="7117" y="1649"/>
                        </a:cubicBezTo>
                        <a:cubicBezTo>
                          <a:pt x="5705" y="798"/>
                          <a:pt x="4104" y="226"/>
                          <a:pt x="2398" y="1"/>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7" name="Google Shape;2467;ge58da86641_2_612"/>
                  <p:cNvSpPr/>
                  <p:nvPr/>
                </p:nvSpPr>
                <p:spPr>
                  <a:xfrm>
                    <a:off x="5636639" y="634412"/>
                    <a:ext cx="295379" cy="110016"/>
                  </a:xfrm>
                  <a:custGeom>
                    <a:rect b="b" l="l" r="r" t="t"/>
                    <a:pathLst>
                      <a:path extrusionOk="0" h="4595" w="12337">
                        <a:moveTo>
                          <a:pt x="6244" y="0"/>
                        </a:moveTo>
                        <a:cubicBezTo>
                          <a:pt x="6027" y="0"/>
                          <a:pt x="5811" y="38"/>
                          <a:pt x="5599" y="130"/>
                        </a:cubicBezTo>
                        <a:cubicBezTo>
                          <a:pt x="4201" y="731"/>
                          <a:pt x="4046" y="2297"/>
                          <a:pt x="2384" y="2662"/>
                        </a:cubicBezTo>
                        <a:cubicBezTo>
                          <a:pt x="1606" y="2831"/>
                          <a:pt x="788" y="2793"/>
                          <a:pt x="0" y="2884"/>
                        </a:cubicBezTo>
                        <a:lnTo>
                          <a:pt x="0" y="2893"/>
                        </a:lnTo>
                        <a:cubicBezTo>
                          <a:pt x="0" y="3432"/>
                          <a:pt x="34" y="3960"/>
                          <a:pt x="102" y="4479"/>
                        </a:cubicBezTo>
                        <a:cubicBezTo>
                          <a:pt x="957" y="4527"/>
                          <a:pt x="1822" y="4556"/>
                          <a:pt x="2677" y="4580"/>
                        </a:cubicBezTo>
                        <a:cubicBezTo>
                          <a:pt x="2822" y="4585"/>
                          <a:pt x="2961" y="4590"/>
                          <a:pt x="3101" y="4594"/>
                        </a:cubicBezTo>
                        <a:cubicBezTo>
                          <a:pt x="3283" y="4388"/>
                          <a:pt x="3461" y="4177"/>
                          <a:pt x="3624" y="3955"/>
                        </a:cubicBezTo>
                        <a:cubicBezTo>
                          <a:pt x="4172" y="3230"/>
                          <a:pt x="4705" y="2374"/>
                          <a:pt x="5580" y="2124"/>
                        </a:cubicBezTo>
                        <a:cubicBezTo>
                          <a:pt x="5753" y="2076"/>
                          <a:pt x="5926" y="2052"/>
                          <a:pt x="6099" y="2052"/>
                        </a:cubicBezTo>
                        <a:cubicBezTo>
                          <a:pt x="7056" y="2052"/>
                          <a:pt x="7968" y="2749"/>
                          <a:pt x="8771" y="3354"/>
                        </a:cubicBezTo>
                        <a:cubicBezTo>
                          <a:pt x="9434" y="3854"/>
                          <a:pt x="10290" y="4315"/>
                          <a:pt x="11073" y="4315"/>
                        </a:cubicBezTo>
                        <a:cubicBezTo>
                          <a:pt x="11405" y="4315"/>
                          <a:pt x="11727" y="4234"/>
                          <a:pt x="12020" y="4033"/>
                        </a:cubicBezTo>
                        <a:cubicBezTo>
                          <a:pt x="12188" y="3911"/>
                          <a:pt x="12337" y="3710"/>
                          <a:pt x="12337" y="3518"/>
                        </a:cubicBezTo>
                        <a:cubicBezTo>
                          <a:pt x="12337" y="3450"/>
                          <a:pt x="12313" y="3383"/>
                          <a:pt x="12270" y="3321"/>
                        </a:cubicBezTo>
                        <a:cubicBezTo>
                          <a:pt x="12173" y="3206"/>
                          <a:pt x="12029" y="3177"/>
                          <a:pt x="11875" y="3177"/>
                        </a:cubicBezTo>
                        <a:cubicBezTo>
                          <a:pt x="11774" y="3177"/>
                          <a:pt x="11669" y="3186"/>
                          <a:pt x="11572" y="3196"/>
                        </a:cubicBezTo>
                        <a:cubicBezTo>
                          <a:pt x="11525" y="3196"/>
                          <a:pt x="11481" y="3201"/>
                          <a:pt x="11434" y="3201"/>
                        </a:cubicBezTo>
                        <a:cubicBezTo>
                          <a:pt x="10323" y="3201"/>
                          <a:pt x="9438" y="2225"/>
                          <a:pt x="8670" y="1394"/>
                        </a:cubicBezTo>
                        <a:cubicBezTo>
                          <a:pt x="8021" y="692"/>
                          <a:pt x="7132" y="0"/>
                          <a:pt x="6244" y="0"/>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8" name="Google Shape;2468;ge58da86641_2_612"/>
                  <p:cNvSpPr/>
                  <p:nvPr/>
                </p:nvSpPr>
                <p:spPr>
                  <a:xfrm>
                    <a:off x="5843862" y="600700"/>
                    <a:ext cx="381212" cy="152921"/>
                  </a:xfrm>
                  <a:custGeom>
                    <a:rect b="b" l="l" r="r" t="t"/>
                    <a:pathLst>
                      <a:path extrusionOk="0" h="6387" w="15922">
                        <a:moveTo>
                          <a:pt x="1182" y="0"/>
                        </a:moveTo>
                        <a:cubicBezTo>
                          <a:pt x="650" y="0"/>
                          <a:pt x="106" y="298"/>
                          <a:pt x="0" y="812"/>
                        </a:cubicBezTo>
                        <a:cubicBezTo>
                          <a:pt x="140" y="726"/>
                          <a:pt x="289" y="688"/>
                          <a:pt x="437" y="688"/>
                        </a:cubicBezTo>
                        <a:cubicBezTo>
                          <a:pt x="841" y="688"/>
                          <a:pt x="1269" y="952"/>
                          <a:pt x="1524" y="1293"/>
                        </a:cubicBezTo>
                        <a:cubicBezTo>
                          <a:pt x="1874" y="1759"/>
                          <a:pt x="2038" y="2345"/>
                          <a:pt x="2380" y="2821"/>
                        </a:cubicBezTo>
                        <a:cubicBezTo>
                          <a:pt x="2981" y="3671"/>
                          <a:pt x="4057" y="4061"/>
                          <a:pt x="5095" y="4176"/>
                        </a:cubicBezTo>
                        <a:cubicBezTo>
                          <a:pt x="6128" y="4296"/>
                          <a:pt x="7180" y="4201"/>
                          <a:pt x="8218" y="4321"/>
                        </a:cubicBezTo>
                        <a:cubicBezTo>
                          <a:pt x="9593" y="4483"/>
                          <a:pt x="10900" y="5031"/>
                          <a:pt x="12212" y="5521"/>
                        </a:cubicBezTo>
                        <a:cubicBezTo>
                          <a:pt x="12270" y="5517"/>
                          <a:pt x="12323" y="5512"/>
                          <a:pt x="12375" y="5507"/>
                        </a:cubicBezTo>
                        <a:cubicBezTo>
                          <a:pt x="13543" y="5430"/>
                          <a:pt x="14710" y="5334"/>
                          <a:pt x="15859" y="5215"/>
                        </a:cubicBezTo>
                        <a:lnTo>
                          <a:pt x="15859" y="5215"/>
                        </a:lnTo>
                        <a:cubicBezTo>
                          <a:pt x="15830" y="5608"/>
                          <a:pt x="15787" y="6002"/>
                          <a:pt x="15725" y="6386"/>
                        </a:cubicBezTo>
                        <a:lnTo>
                          <a:pt x="15744" y="6386"/>
                        </a:lnTo>
                        <a:cubicBezTo>
                          <a:pt x="15859" y="5719"/>
                          <a:pt x="15921" y="5031"/>
                          <a:pt x="15921" y="4330"/>
                        </a:cubicBezTo>
                        <a:cubicBezTo>
                          <a:pt x="15921" y="3667"/>
                          <a:pt x="15864" y="3013"/>
                          <a:pt x="15763" y="2374"/>
                        </a:cubicBezTo>
                        <a:cubicBezTo>
                          <a:pt x="15158" y="2528"/>
                          <a:pt x="14595" y="2696"/>
                          <a:pt x="14177" y="2768"/>
                        </a:cubicBezTo>
                        <a:cubicBezTo>
                          <a:pt x="11808" y="3152"/>
                          <a:pt x="9405" y="3345"/>
                          <a:pt x="7007" y="3345"/>
                        </a:cubicBezTo>
                        <a:lnTo>
                          <a:pt x="6867" y="3345"/>
                        </a:lnTo>
                        <a:cubicBezTo>
                          <a:pt x="5969" y="3340"/>
                          <a:pt x="5013" y="3292"/>
                          <a:pt x="4278" y="2773"/>
                        </a:cubicBezTo>
                        <a:cubicBezTo>
                          <a:pt x="3749" y="2398"/>
                          <a:pt x="3403" y="1826"/>
                          <a:pt x="3023" y="1298"/>
                        </a:cubicBezTo>
                        <a:cubicBezTo>
                          <a:pt x="2644" y="769"/>
                          <a:pt x="2187" y="240"/>
                          <a:pt x="1562" y="58"/>
                        </a:cubicBezTo>
                        <a:cubicBezTo>
                          <a:pt x="1442" y="20"/>
                          <a:pt x="1313" y="0"/>
                          <a:pt x="1182" y="0"/>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9" name="Google Shape;2469;ge58da86641_2_612"/>
                  <p:cNvSpPr/>
                  <p:nvPr/>
                </p:nvSpPr>
                <p:spPr>
                  <a:xfrm>
                    <a:off x="5667477" y="738394"/>
                    <a:ext cx="266624" cy="187589"/>
                  </a:xfrm>
                  <a:custGeom>
                    <a:rect b="b" l="l" r="r" t="t"/>
                    <a:pathLst>
                      <a:path extrusionOk="0" h="7835" w="11136">
                        <a:moveTo>
                          <a:pt x="5152" y="1"/>
                        </a:moveTo>
                        <a:cubicBezTo>
                          <a:pt x="4816" y="1"/>
                          <a:pt x="4475" y="87"/>
                          <a:pt x="4177" y="237"/>
                        </a:cubicBezTo>
                        <a:cubicBezTo>
                          <a:pt x="4148" y="251"/>
                          <a:pt x="4119" y="266"/>
                          <a:pt x="4095" y="280"/>
                        </a:cubicBezTo>
                        <a:lnTo>
                          <a:pt x="6085" y="280"/>
                        </a:lnTo>
                        <a:cubicBezTo>
                          <a:pt x="5825" y="87"/>
                          <a:pt x="5493" y="1"/>
                          <a:pt x="5152" y="1"/>
                        </a:cubicBezTo>
                        <a:close/>
                        <a:moveTo>
                          <a:pt x="981" y="2775"/>
                        </a:moveTo>
                        <a:cubicBezTo>
                          <a:pt x="664" y="2952"/>
                          <a:pt x="327" y="3121"/>
                          <a:pt x="1" y="3288"/>
                        </a:cubicBezTo>
                        <a:cubicBezTo>
                          <a:pt x="553" y="4029"/>
                          <a:pt x="1183" y="4707"/>
                          <a:pt x="1870" y="5321"/>
                        </a:cubicBezTo>
                        <a:cubicBezTo>
                          <a:pt x="1899" y="5283"/>
                          <a:pt x="1922" y="5244"/>
                          <a:pt x="1951" y="5206"/>
                        </a:cubicBezTo>
                        <a:cubicBezTo>
                          <a:pt x="2441" y="4490"/>
                          <a:pt x="2937" y="3769"/>
                          <a:pt x="3432" y="3053"/>
                        </a:cubicBezTo>
                        <a:cubicBezTo>
                          <a:pt x="2687" y="2977"/>
                          <a:pt x="1942" y="2895"/>
                          <a:pt x="1197" y="2804"/>
                        </a:cubicBezTo>
                        <a:cubicBezTo>
                          <a:pt x="1125" y="2793"/>
                          <a:pt x="1053" y="2784"/>
                          <a:pt x="981" y="2775"/>
                        </a:cubicBezTo>
                        <a:close/>
                        <a:moveTo>
                          <a:pt x="5555" y="3236"/>
                        </a:moveTo>
                        <a:cubicBezTo>
                          <a:pt x="5566" y="3298"/>
                          <a:pt x="5566" y="3361"/>
                          <a:pt x="5566" y="3418"/>
                        </a:cubicBezTo>
                        <a:cubicBezTo>
                          <a:pt x="5566" y="3538"/>
                          <a:pt x="5555" y="3654"/>
                          <a:pt x="5532" y="3769"/>
                        </a:cubicBezTo>
                        <a:cubicBezTo>
                          <a:pt x="5369" y="4485"/>
                          <a:pt x="4907" y="5129"/>
                          <a:pt x="4863" y="5865"/>
                        </a:cubicBezTo>
                        <a:lnTo>
                          <a:pt x="4863" y="5951"/>
                        </a:lnTo>
                        <a:cubicBezTo>
                          <a:pt x="4863" y="6965"/>
                          <a:pt x="5859" y="7835"/>
                          <a:pt x="6859" y="7835"/>
                        </a:cubicBezTo>
                        <a:cubicBezTo>
                          <a:pt x="7055" y="7835"/>
                          <a:pt x="7252" y="7801"/>
                          <a:pt x="7440" y="7729"/>
                        </a:cubicBezTo>
                        <a:cubicBezTo>
                          <a:pt x="7137" y="7508"/>
                          <a:pt x="6830" y="7282"/>
                          <a:pt x="6633" y="6970"/>
                        </a:cubicBezTo>
                        <a:cubicBezTo>
                          <a:pt x="6522" y="6792"/>
                          <a:pt x="6455" y="6581"/>
                          <a:pt x="6455" y="6373"/>
                        </a:cubicBezTo>
                        <a:cubicBezTo>
                          <a:pt x="6455" y="6211"/>
                          <a:pt x="6498" y="6052"/>
                          <a:pt x="6589" y="5918"/>
                        </a:cubicBezTo>
                        <a:cubicBezTo>
                          <a:pt x="6777" y="5652"/>
                          <a:pt x="7060" y="5572"/>
                          <a:pt x="7378" y="5572"/>
                        </a:cubicBezTo>
                        <a:cubicBezTo>
                          <a:pt x="7786" y="5572"/>
                          <a:pt x="8257" y="5701"/>
                          <a:pt x="8669" y="5745"/>
                        </a:cubicBezTo>
                        <a:cubicBezTo>
                          <a:pt x="8742" y="5754"/>
                          <a:pt x="8814" y="5754"/>
                          <a:pt x="8882" y="5754"/>
                        </a:cubicBezTo>
                        <a:cubicBezTo>
                          <a:pt x="9895" y="5754"/>
                          <a:pt x="10880" y="5024"/>
                          <a:pt x="11135" y="4033"/>
                        </a:cubicBezTo>
                        <a:lnTo>
                          <a:pt x="11135" y="4033"/>
                        </a:lnTo>
                        <a:cubicBezTo>
                          <a:pt x="10395" y="4375"/>
                          <a:pt x="9631" y="4725"/>
                          <a:pt x="8814" y="4749"/>
                        </a:cubicBezTo>
                        <a:lnTo>
                          <a:pt x="8727" y="4749"/>
                        </a:lnTo>
                        <a:cubicBezTo>
                          <a:pt x="7935" y="4749"/>
                          <a:pt x="7099" y="4375"/>
                          <a:pt x="6786" y="3654"/>
                        </a:cubicBezTo>
                        <a:cubicBezTo>
                          <a:pt x="6738" y="3543"/>
                          <a:pt x="6704" y="3432"/>
                          <a:pt x="6680" y="3317"/>
                        </a:cubicBezTo>
                        <a:cubicBezTo>
                          <a:pt x="6305" y="3294"/>
                          <a:pt x="5930" y="3265"/>
                          <a:pt x="5555" y="3236"/>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0" name="Google Shape;2470;ge58da86641_2_612"/>
                  <p:cNvSpPr/>
                  <p:nvPr/>
                </p:nvSpPr>
                <p:spPr>
                  <a:xfrm>
                    <a:off x="5874819" y="822624"/>
                    <a:ext cx="268228" cy="126249"/>
                  </a:xfrm>
                  <a:custGeom>
                    <a:rect b="b" l="l" r="r" t="t"/>
                    <a:pathLst>
                      <a:path extrusionOk="0" h="5273" w="11203">
                        <a:moveTo>
                          <a:pt x="4984" y="1"/>
                        </a:moveTo>
                        <a:cubicBezTo>
                          <a:pt x="4902" y="20"/>
                          <a:pt x="4820" y="45"/>
                          <a:pt x="4744" y="83"/>
                        </a:cubicBezTo>
                        <a:cubicBezTo>
                          <a:pt x="3773" y="526"/>
                          <a:pt x="3908" y="2178"/>
                          <a:pt x="2937" y="2630"/>
                        </a:cubicBezTo>
                        <a:cubicBezTo>
                          <a:pt x="2196" y="2966"/>
                          <a:pt x="985" y="2549"/>
                          <a:pt x="745" y="3322"/>
                        </a:cubicBezTo>
                        <a:cubicBezTo>
                          <a:pt x="721" y="3403"/>
                          <a:pt x="712" y="3485"/>
                          <a:pt x="712" y="3567"/>
                        </a:cubicBezTo>
                        <a:cubicBezTo>
                          <a:pt x="712" y="3711"/>
                          <a:pt x="736" y="3855"/>
                          <a:pt x="736" y="4004"/>
                        </a:cubicBezTo>
                        <a:lnTo>
                          <a:pt x="736" y="4053"/>
                        </a:lnTo>
                        <a:cubicBezTo>
                          <a:pt x="716" y="4514"/>
                          <a:pt x="413" y="4860"/>
                          <a:pt x="0" y="5076"/>
                        </a:cubicBezTo>
                        <a:cubicBezTo>
                          <a:pt x="759" y="5206"/>
                          <a:pt x="1543" y="5273"/>
                          <a:pt x="2340" y="5273"/>
                        </a:cubicBezTo>
                        <a:cubicBezTo>
                          <a:pt x="2489" y="5273"/>
                          <a:pt x="2633" y="5273"/>
                          <a:pt x="2783" y="5268"/>
                        </a:cubicBezTo>
                        <a:cubicBezTo>
                          <a:pt x="3081" y="4682"/>
                          <a:pt x="3245" y="3971"/>
                          <a:pt x="3696" y="3495"/>
                        </a:cubicBezTo>
                        <a:cubicBezTo>
                          <a:pt x="4090" y="3081"/>
                          <a:pt x="4652" y="2908"/>
                          <a:pt x="5224" y="2908"/>
                        </a:cubicBezTo>
                        <a:cubicBezTo>
                          <a:pt x="5603" y="2908"/>
                          <a:pt x="5988" y="2986"/>
                          <a:pt x="6334" y="3115"/>
                        </a:cubicBezTo>
                        <a:cubicBezTo>
                          <a:pt x="6925" y="3341"/>
                          <a:pt x="7449" y="3702"/>
                          <a:pt x="7963" y="4072"/>
                        </a:cubicBezTo>
                        <a:cubicBezTo>
                          <a:pt x="9141" y="3543"/>
                          <a:pt x="10232" y="2855"/>
                          <a:pt x="11203" y="2034"/>
                        </a:cubicBezTo>
                        <a:cubicBezTo>
                          <a:pt x="9953" y="1602"/>
                          <a:pt x="8324" y="1640"/>
                          <a:pt x="7329" y="1073"/>
                        </a:cubicBezTo>
                        <a:cubicBezTo>
                          <a:pt x="6705" y="712"/>
                          <a:pt x="6070" y="122"/>
                          <a:pt x="5421" y="1"/>
                        </a:cubicBezTo>
                        <a:close/>
                      </a:path>
                    </a:pathLst>
                  </a:custGeom>
                  <a:solidFill>
                    <a:srgbClr val="000000">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71" name="Google Shape;2471;ge58da86641_2_612"/>
                <p:cNvSpPr/>
                <p:nvPr/>
              </p:nvSpPr>
              <p:spPr>
                <a:xfrm>
                  <a:off x="6004827" y="935417"/>
                  <a:ext cx="19010" cy="5076"/>
                </a:xfrm>
                <a:custGeom>
                  <a:rect b="b" l="l" r="r" t="t"/>
                  <a:pathLst>
                    <a:path extrusionOk="0" h="212" w="794">
                      <a:moveTo>
                        <a:pt x="663" y="0"/>
                      </a:moveTo>
                      <a:cubicBezTo>
                        <a:pt x="621" y="0"/>
                        <a:pt x="572" y="0"/>
                        <a:pt x="525" y="9"/>
                      </a:cubicBezTo>
                      <a:cubicBezTo>
                        <a:pt x="328" y="34"/>
                        <a:pt x="159" y="111"/>
                        <a:pt x="0" y="211"/>
                      </a:cubicBezTo>
                      <a:cubicBezTo>
                        <a:pt x="270" y="153"/>
                        <a:pt x="534" y="82"/>
                        <a:pt x="794" y="5"/>
                      </a:cubicBezTo>
                      <a:cubicBezTo>
                        <a:pt x="750" y="0"/>
                        <a:pt x="707" y="0"/>
                        <a:pt x="663" y="0"/>
                      </a:cubicBezTo>
                      <a:close/>
                    </a:path>
                  </a:pathLst>
                </a:custGeom>
                <a:solidFill>
                  <a:srgbClr val="EA65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472" name="Google Shape;2472;ge58da86641_2_612"/>
                <p:cNvGrpSpPr/>
                <p:nvPr/>
              </p:nvGrpSpPr>
              <p:grpSpPr>
                <a:xfrm>
                  <a:off x="5656160" y="786271"/>
                  <a:ext cx="562888" cy="209545"/>
                  <a:chOff x="5649760" y="789846"/>
                  <a:chExt cx="562888" cy="209545"/>
                </a:xfrm>
              </p:grpSpPr>
              <p:sp>
                <p:nvSpPr>
                  <p:cNvPr id="2473" name="Google Shape;2473;ge58da86641_2_612"/>
                  <p:cNvSpPr/>
                  <p:nvPr/>
                </p:nvSpPr>
                <p:spPr>
                  <a:xfrm>
                    <a:off x="5652058" y="789846"/>
                    <a:ext cx="560590" cy="209545"/>
                  </a:xfrm>
                  <a:custGeom>
                    <a:rect b="b" l="l" r="r" t="t"/>
                    <a:pathLst>
                      <a:path extrusionOk="0" h="8752" w="23414">
                        <a:moveTo>
                          <a:pt x="23413" y="1"/>
                        </a:moveTo>
                        <a:lnTo>
                          <a:pt x="23413" y="1"/>
                        </a:lnTo>
                        <a:cubicBezTo>
                          <a:pt x="23395" y="39"/>
                          <a:pt x="23371" y="72"/>
                          <a:pt x="23351" y="107"/>
                        </a:cubicBezTo>
                        <a:cubicBezTo>
                          <a:pt x="23342" y="136"/>
                          <a:pt x="23333" y="164"/>
                          <a:pt x="23322" y="193"/>
                        </a:cubicBezTo>
                        <a:cubicBezTo>
                          <a:pt x="23327" y="193"/>
                          <a:pt x="23333" y="193"/>
                          <a:pt x="23333" y="198"/>
                        </a:cubicBezTo>
                        <a:cubicBezTo>
                          <a:pt x="23125" y="851"/>
                          <a:pt x="22856" y="1480"/>
                          <a:pt x="22544" y="2081"/>
                        </a:cubicBezTo>
                        <a:cubicBezTo>
                          <a:pt x="22414" y="1971"/>
                          <a:pt x="22275" y="1870"/>
                          <a:pt x="22135" y="1784"/>
                        </a:cubicBezTo>
                        <a:cubicBezTo>
                          <a:pt x="21636" y="2365"/>
                          <a:pt x="21093" y="2908"/>
                          <a:pt x="20507" y="3403"/>
                        </a:cubicBezTo>
                        <a:cubicBezTo>
                          <a:pt x="20838" y="3518"/>
                          <a:pt x="21146" y="3667"/>
                          <a:pt x="21405" y="3864"/>
                        </a:cubicBezTo>
                        <a:cubicBezTo>
                          <a:pt x="20674" y="4825"/>
                          <a:pt x="19800" y="5672"/>
                          <a:pt x="18824" y="6373"/>
                        </a:cubicBezTo>
                        <a:cubicBezTo>
                          <a:pt x="18507" y="6258"/>
                          <a:pt x="18229" y="6123"/>
                          <a:pt x="18021" y="5983"/>
                        </a:cubicBezTo>
                        <a:cubicBezTo>
                          <a:pt x="17768" y="5810"/>
                          <a:pt x="17517" y="5623"/>
                          <a:pt x="17267" y="5441"/>
                        </a:cubicBezTo>
                        <a:cubicBezTo>
                          <a:pt x="16710" y="5695"/>
                          <a:pt x="16129" y="5912"/>
                          <a:pt x="15528" y="6085"/>
                        </a:cubicBezTo>
                        <a:cubicBezTo>
                          <a:pt x="16153" y="6162"/>
                          <a:pt x="16777" y="6767"/>
                          <a:pt x="17118" y="7402"/>
                        </a:cubicBezTo>
                        <a:cubicBezTo>
                          <a:pt x="15470" y="8228"/>
                          <a:pt x="13610" y="8689"/>
                          <a:pt x="11644" y="8689"/>
                        </a:cubicBezTo>
                        <a:cubicBezTo>
                          <a:pt x="10957" y="8689"/>
                          <a:pt x="10285" y="8631"/>
                          <a:pt x="9631" y="8526"/>
                        </a:cubicBezTo>
                        <a:cubicBezTo>
                          <a:pt x="9703" y="8463"/>
                          <a:pt x="9785" y="8416"/>
                          <a:pt x="9867" y="8382"/>
                        </a:cubicBezTo>
                        <a:cubicBezTo>
                          <a:pt x="10136" y="8267"/>
                          <a:pt x="10424" y="8232"/>
                          <a:pt x="10712" y="8232"/>
                        </a:cubicBezTo>
                        <a:cubicBezTo>
                          <a:pt x="10948" y="8232"/>
                          <a:pt x="11183" y="8256"/>
                          <a:pt x="11414" y="8276"/>
                        </a:cubicBezTo>
                        <a:cubicBezTo>
                          <a:pt x="11616" y="8296"/>
                          <a:pt x="11817" y="8310"/>
                          <a:pt x="12019" y="8310"/>
                        </a:cubicBezTo>
                        <a:cubicBezTo>
                          <a:pt x="12347" y="8310"/>
                          <a:pt x="12664" y="8271"/>
                          <a:pt x="12952" y="8127"/>
                        </a:cubicBezTo>
                        <a:cubicBezTo>
                          <a:pt x="13711" y="7742"/>
                          <a:pt x="14071" y="6739"/>
                          <a:pt x="14734" y="6291"/>
                        </a:cubicBezTo>
                        <a:lnTo>
                          <a:pt x="14734" y="6291"/>
                        </a:lnTo>
                        <a:cubicBezTo>
                          <a:pt x="13880" y="6488"/>
                          <a:pt x="12995" y="6608"/>
                          <a:pt x="12087" y="6637"/>
                        </a:cubicBezTo>
                        <a:cubicBezTo>
                          <a:pt x="11933" y="6935"/>
                          <a:pt x="11746" y="7200"/>
                          <a:pt x="11462" y="7382"/>
                        </a:cubicBezTo>
                        <a:cubicBezTo>
                          <a:pt x="11188" y="7560"/>
                          <a:pt x="10890" y="7622"/>
                          <a:pt x="10578" y="7622"/>
                        </a:cubicBezTo>
                        <a:cubicBezTo>
                          <a:pt x="10174" y="7622"/>
                          <a:pt x="9746" y="7511"/>
                          <a:pt x="9309" y="7406"/>
                        </a:cubicBezTo>
                        <a:cubicBezTo>
                          <a:pt x="8876" y="7296"/>
                          <a:pt x="8435" y="7185"/>
                          <a:pt x="8007" y="7185"/>
                        </a:cubicBezTo>
                        <a:cubicBezTo>
                          <a:pt x="7877" y="7185"/>
                          <a:pt x="7752" y="7194"/>
                          <a:pt x="7623" y="7214"/>
                        </a:cubicBezTo>
                        <a:cubicBezTo>
                          <a:pt x="7266" y="7281"/>
                          <a:pt x="6944" y="7449"/>
                          <a:pt x="6623" y="7618"/>
                        </a:cubicBezTo>
                        <a:cubicBezTo>
                          <a:pt x="5926" y="7305"/>
                          <a:pt x="5258" y="6930"/>
                          <a:pt x="4638" y="6498"/>
                        </a:cubicBezTo>
                        <a:cubicBezTo>
                          <a:pt x="4811" y="6397"/>
                          <a:pt x="5008" y="6329"/>
                          <a:pt x="5201" y="6296"/>
                        </a:cubicBezTo>
                        <a:cubicBezTo>
                          <a:pt x="5325" y="6277"/>
                          <a:pt x="5445" y="6272"/>
                          <a:pt x="5571" y="6272"/>
                        </a:cubicBezTo>
                        <a:cubicBezTo>
                          <a:pt x="6359" y="6272"/>
                          <a:pt x="7132" y="6599"/>
                          <a:pt x="7929" y="6690"/>
                        </a:cubicBezTo>
                        <a:cubicBezTo>
                          <a:pt x="8016" y="6699"/>
                          <a:pt x="8102" y="6704"/>
                          <a:pt x="8195" y="6704"/>
                        </a:cubicBezTo>
                        <a:cubicBezTo>
                          <a:pt x="8579" y="6704"/>
                          <a:pt x="8978" y="6618"/>
                          <a:pt x="9304" y="6445"/>
                        </a:cubicBezTo>
                        <a:cubicBezTo>
                          <a:pt x="6724" y="6003"/>
                          <a:pt x="4389" y="4840"/>
                          <a:pt x="2514" y="3172"/>
                        </a:cubicBezTo>
                        <a:cubicBezTo>
                          <a:pt x="2336" y="3437"/>
                          <a:pt x="2149" y="3696"/>
                          <a:pt x="1942" y="3946"/>
                        </a:cubicBezTo>
                        <a:cubicBezTo>
                          <a:pt x="1313" y="3134"/>
                          <a:pt x="779" y="2241"/>
                          <a:pt x="366" y="1283"/>
                        </a:cubicBezTo>
                        <a:cubicBezTo>
                          <a:pt x="457" y="1236"/>
                          <a:pt x="548" y="1188"/>
                          <a:pt x="645" y="1139"/>
                        </a:cubicBezTo>
                        <a:cubicBezTo>
                          <a:pt x="467" y="904"/>
                          <a:pt x="299" y="664"/>
                          <a:pt x="140" y="418"/>
                        </a:cubicBezTo>
                        <a:cubicBezTo>
                          <a:pt x="92" y="409"/>
                          <a:pt x="44" y="404"/>
                          <a:pt x="0" y="395"/>
                        </a:cubicBezTo>
                        <a:lnTo>
                          <a:pt x="0" y="395"/>
                        </a:lnTo>
                        <a:cubicBezTo>
                          <a:pt x="1086" y="3619"/>
                          <a:pt x="3475" y="6248"/>
                          <a:pt x="6545" y="7646"/>
                        </a:cubicBezTo>
                        <a:cubicBezTo>
                          <a:pt x="6551" y="7651"/>
                          <a:pt x="6556" y="7651"/>
                          <a:pt x="6556" y="7651"/>
                        </a:cubicBezTo>
                        <a:cubicBezTo>
                          <a:pt x="6560" y="7656"/>
                          <a:pt x="6560" y="7656"/>
                          <a:pt x="6565" y="7656"/>
                        </a:cubicBezTo>
                        <a:cubicBezTo>
                          <a:pt x="6565" y="7656"/>
                          <a:pt x="6570" y="7656"/>
                          <a:pt x="6570" y="7661"/>
                        </a:cubicBezTo>
                        <a:cubicBezTo>
                          <a:pt x="8117" y="8363"/>
                          <a:pt x="9832" y="8751"/>
                          <a:pt x="11644" y="8751"/>
                        </a:cubicBezTo>
                        <a:cubicBezTo>
                          <a:pt x="17200" y="8751"/>
                          <a:pt x="21895" y="5061"/>
                          <a:pt x="23413" y="1"/>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4" name="Google Shape;2474;ge58da86641_2_612"/>
                  <p:cNvSpPr/>
                  <p:nvPr/>
                </p:nvSpPr>
                <p:spPr>
                  <a:xfrm>
                    <a:off x="6182026" y="794467"/>
                    <a:ext cx="28683" cy="45227"/>
                  </a:xfrm>
                  <a:custGeom>
                    <a:rect b="b" l="l" r="r" t="t"/>
                    <a:pathLst>
                      <a:path extrusionOk="0" h="1889" w="1198">
                        <a:moveTo>
                          <a:pt x="1187" y="0"/>
                        </a:moveTo>
                        <a:cubicBezTo>
                          <a:pt x="1116" y="231"/>
                          <a:pt x="1034" y="462"/>
                          <a:pt x="947" y="682"/>
                        </a:cubicBezTo>
                        <a:cubicBezTo>
                          <a:pt x="861" y="697"/>
                          <a:pt x="770" y="706"/>
                          <a:pt x="679" y="715"/>
                        </a:cubicBezTo>
                        <a:cubicBezTo>
                          <a:pt x="462" y="1019"/>
                          <a:pt x="236" y="1307"/>
                          <a:pt x="0" y="1591"/>
                        </a:cubicBezTo>
                        <a:cubicBezTo>
                          <a:pt x="140" y="1677"/>
                          <a:pt x="279" y="1778"/>
                          <a:pt x="409" y="1888"/>
                        </a:cubicBezTo>
                        <a:cubicBezTo>
                          <a:pt x="721" y="1287"/>
                          <a:pt x="990" y="658"/>
                          <a:pt x="1198" y="5"/>
                        </a:cubicBezTo>
                        <a:cubicBezTo>
                          <a:pt x="1198" y="0"/>
                          <a:pt x="1192" y="0"/>
                          <a:pt x="1187" y="0"/>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5" name="Google Shape;2475;ge58da86641_2_612"/>
                  <p:cNvSpPr/>
                  <p:nvPr/>
                </p:nvSpPr>
                <p:spPr>
                  <a:xfrm>
                    <a:off x="6198259" y="794467"/>
                    <a:ext cx="12211" cy="17143"/>
                  </a:xfrm>
                  <a:custGeom>
                    <a:rect b="b" l="l" r="r" t="t"/>
                    <a:pathLst>
                      <a:path extrusionOk="0" h="716" w="510">
                        <a:moveTo>
                          <a:pt x="485" y="0"/>
                        </a:moveTo>
                        <a:cubicBezTo>
                          <a:pt x="332" y="245"/>
                          <a:pt x="168" y="485"/>
                          <a:pt x="1" y="715"/>
                        </a:cubicBezTo>
                        <a:cubicBezTo>
                          <a:pt x="92" y="706"/>
                          <a:pt x="183" y="697"/>
                          <a:pt x="269" y="682"/>
                        </a:cubicBezTo>
                        <a:cubicBezTo>
                          <a:pt x="356" y="462"/>
                          <a:pt x="438" y="231"/>
                          <a:pt x="509" y="0"/>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6" name="Google Shape;2476;ge58da86641_2_612"/>
                  <p:cNvSpPr/>
                  <p:nvPr/>
                </p:nvSpPr>
                <p:spPr>
                  <a:xfrm>
                    <a:off x="5649760" y="791019"/>
                    <a:ext cx="1748" cy="3113"/>
                  </a:xfrm>
                  <a:custGeom>
                    <a:rect b="b" l="l" r="r" t="t"/>
                    <a:pathLst>
                      <a:path extrusionOk="0" h="130" w="73">
                        <a:moveTo>
                          <a:pt x="0" y="0"/>
                        </a:moveTo>
                        <a:lnTo>
                          <a:pt x="44" y="129"/>
                        </a:lnTo>
                        <a:cubicBezTo>
                          <a:pt x="53" y="125"/>
                          <a:pt x="63" y="120"/>
                          <a:pt x="73" y="115"/>
                        </a:cubicBezTo>
                        <a:cubicBezTo>
                          <a:pt x="49" y="76"/>
                          <a:pt x="25" y="38"/>
                          <a:pt x="0" y="0"/>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7" name="Google Shape;2477;ge58da86641_2_612"/>
                  <p:cNvSpPr/>
                  <p:nvPr/>
                </p:nvSpPr>
                <p:spPr>
                  <a:xfrm>
                    <a:off x="5660797" y="817117"/>
                    <a:ext cx="51476" cy="67231"/>
                  </a:xfrm>
                  <a:custGeom>
                    <a:rect b="b" l="l" r="r" t="t"/>
                    <a:pathLst>
                      <a:path extrusionOk="0" h="2808" w="2150">
                        <a:moveTo>
                          <a:pt x="280" y="0"/>
                        </a:moveTo>
                        <a:cubicBezTo>
                          <a:pt x="183" y="49"/>
                          <a:pt x="92" y="97"/>
                          <a:pt x="1" y="144"/>
                        </a:cubicBezTo>
                        <a:cubicBezTo>
                          <a:pt x="414" y="1102"/>
                          <a:pt x="948" y="1995"/>
                          <a:pt x="1577" y="2807"/>
                        </a:cubicBezTo>
                        <a:cubicBezTo>
                          <a:pt x="1784" y="2557"/>
                          <a:pt x="1971" y="2298"/>
                          <a:pt x="2149" y="2033"/>
                        </a:cubicBezTo>
                        <a:cubicBezTo>
                          <a:pt x="1462" y="1419"/>
                          <a:pt x="832" y="741"/>
                          <a:pt x="280" y="0"/>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8" name="Google Shape;2478;ge58da86641_2_612"/>
                  <p:cNvSpPr/>
                  <p:nvPr/>
                </p:nvSpPr>
                <p:spPr>
                  <a:xfrm>
                    <a:off x="5763080" y="871323"/>
                    <a:ext cx="401492" cy="101037"/>
                  </a:xfrm>
                  <a:custGeom>
                    <a:rect b="b" l="l" r="r" t="t"/>
                    <a:pathLst>
                      <a:path extrusionOk="0" h="4220" w="16769">
                        <a:moveTo>
                          <a:pt x="15870" y="0"/>
                        </a:moveTo>
                        <a:cubicBezTo>
                          <a:pt x="14899" y="821"/>
                          <a:pt x="13808" y="1509"/>
                          <a:pt x="12630" y="2038"/>
                        </a:cubicBezTo>
                        <a:cubicBezTo>
                          <a:pt x="12880" y="2220"/>
                          <a:pt x="13131" y="2407"/>
                          <a:pt x="13384" y="2580"/>
                        </a:cubicBezTo>
                        <a:cubicBezTo>
                          <a:pt x="13592" y="2720"/>
                          <a:pt x="13870" y="2855"/>
                          <a:pt x="14187" y="2970"/>
                        </a:cubicBezTo>
                        <a:cubicBezTo>
                          <a:pt x="15163" y="2269"/>
                          <a:pt x="16037" y="1422"/>
                          <a:pt x="16768" y="461"/>
                        </a:cubicBezTo>
                        <a:cubicBezTo>
                          <a:pt x="16509" y="264"/>
                          <a:pt x="16201" y="115"/>
                          <a:pt x="15870" y="0"/>
                        </a:cubicBezTo>
                        <a:close/>
                        <a:moveTo>
                          <a:pt x="934" y="2869"/>
                        </a:moveTo>
                        <a:cubicBezTo>
                          <a:pt x="808" y="2869"/>
                          <a:pt x="688" y="2874"/>
                          <a:pt x="564" y="2893"/>
                        </a:cubicBezTo>
                        <a:cubicBezTo>
                          <a:pt x="371" y="2926"/>
                          <a:pt x="174" y="2994"/>
                          <a:pt x="1" y="3095"/>
                        </a:cubicBezTo>
                        <a:cubicBezTo>
                          <a:pt x="621" y="3527"/>
                          <a:pt x="1289" y="3902"/>
                          <a:pt x="1986" y="4215"/>
                        </a:cubicBezTo>
                        <a:cubicBezTo>
                          <a:pt x="2307" y="4046"/>
                          <a:pt x="2629" y="3878"/>
                          <a:pt x="2986" y="3811"/>
                        </a:cubicBezTo>
                        <a:cubicBezTo>
                          <a:pt x="3115" y="3791"/>
                          <a:pt x="3240" y="3782"/>
                          <a:pt x="3370" y="3782"/>
                        </a:cubicBezTo>
                        <a:cubicBezTo>
                          <a:pt x="3798" y="3782"/>
                          <a:pt x="4239" y="3893"/>
                          <a:pt x="4672" y="4003"/>
                        </a:cubicBezTo>
                        <a:cubicBezTo>
                          <a:pt x="5109" y="4108"/>
                          <a:pt x="5537" y="4219"/>
                          <a:pt x="5941" y="4219"/>
                        </a:cubicBezTo>
                        <a:cubicBezTo>
                          <a:pt x="6253" y="4219"/>
                          <a:pt x="6551" y="4157"/>
                          <a:pt x="6825" y="3979"/>
                        </a:cubicBezTo>
                        <a:cubicBezTo>
                          <a:pt x="7109" y="3797"/>
                          <a:pt x="7296" y="3532"/>
                          <a:pt x="7450" y="3234"/>
                        </a:cubicBezTo>
                        <a:lnTo>
                          <a:pt x="7450" y="3234"/>
                        </a:lnTo>
                        <a:cubicBezTo>
                          <a:pt x="7300" y="3239"/>
                          <a:pt x="7156" y="3239"/>
                          <a:pt x="7007" y="3239"/>
                        </a:cubicBezTo>
                        <a:cubicBezTo>
                          <a:pt x="6210" y="3239"/>
                          <a:pt x="5426" y="3172"/>
                          <a:pt x="4667" y="3042"/>
                        </a:cubicBezTo>
                        <a:cubicBezTo>
                          <a:pt x="4341" y="3215"/>
                          <a:pt x="3942" y="3301"/>
                          <a:pt x="3558" y="3301"/>
                        </a:cubicBezTo>
                        <a:cubicBezTo>
                          <a:pt x="3465" y="3301"/>
                          <a:pt x="3379" y="3296"/>
                          <a:pt x="3292" y="3287"/>
                        </a:cubicBezTo>
                        <a:cubicBezTo>
                          <a:pt x="2495" y="3196"/>
                          <a:pt x="1722" y="2869"/>
                          <a:pt x="934" y="2869"/>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9" name="Google Shape;2479;ge58da86641_2_612"/>
                  <p:cNvSpPr/>
                  <p:nvPr/>
                </p:nvSpPr>
                <p:spPr>
                  <a:xfrm>
                    <a:off x="5882625" y="935512"/>
                    <a:ext cx="179305" cy="62370"/>
                  </a:xfrm>
                  <a:custGeom>
                    <a:rect b="b" l="l" r="r" t="t"/>
                    <a:pathLst>
                      <a:path extrusionOk="0" h="2605" w="7489">
                        <a:moveTo>
                          <a:pt x="5898" y="1"/>
                        </a:moveTo>
                        <a:cubicBezTo>
                          <a:pt x="5638" y="78"/>
                          <a:pt x="5374" y="149"/>
                          <a:pt x="5104" y="207"/>
                        </a:cubicBezTo>
                        <a:cubicBezTo>
                          <a:pt x="4441" y="655"/>
                          <a:pt x="4081" y="1658"/>
                          <a:pt x="3322" y="2043"/>
                        </a:cubicBezTo>
                        <a:cubicBezTo>
                          <a:pt x="3034" y="2187"/>
                          <a:pt x="2717" y="2226"/>
                          <a:pt x="2389" y="2226"/>
                        </a:cubicBezTo>
                        <a:cubicBezTo>
                          <a:pt x="2187" y="2226"/>
                          <a:pt x="1986" y="2212"/>
                          <a:pt x="1784" y="2192"/>
                        </a:cubicBezTo>
                        <a:cubicBezTo>
                          <a:pt x="1553" y="2172"/>
                          <a:pt x="1318" y="2148"/>
                          <a:pt x="1082" y="2148"/>
                        </a:cubicBezTo>
                        <a:cubicBezTo>
                          <a:pt x="794" y="2148"/>
                          <a:pt x="506" y="2183"/>
                          <a:pt x="237" y="2298"/>
                        </a:cubicBezTo>
                        <a:cubicBezTo>
                          <a:pt x="155" y="2332"/>
                          <a:pt x="73" y="2379"/>
                          <a:pt x="1" y="2442"/>
                        </a:cubicBezTo>
                        <a:cubicBezTo>
                          <a:pt x="655" y="2547"/>
                          <a:pt x="1327" y="2605"/>
                          <a:pt x="2014" y="2605"/>
                        </a:cubicBezTo>
                        <a:cubicBezTo>
                          <a:pt x="3980" y="2605"/>
                          <a:pt x="5840" y="2144"/>
                          <a:pt x="7488" y="1318"/>
                        </a:cubicBezTo>
                        <a:cubicBezTo>
                          <a:pt x="7147" y="683"/>
                          <a:pt x="6523" y="78"/>
                          <a:pt x="5898" y="1"/>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480" name="Google Shape;2480;ge58da86641_2_612"/>
                <p:cNvSpPr/>
                <p:nvPr/>
              </p:nvSpPr>
              <p:spPr>
                <a:xfrm>
                  <a:off x="5505008" y="645151"/>
                  <a:ext cx="860302" cy="150191"/>
                </a:xfrm>
                <a:custGeom>
                  <a:rect b="b" l="l" r="r" t="t"/>
                  <a:pathLst>
                    <a:path extrusionOk="0" h="6273" w="35932">
                      <a:moveTo>
                        <a:pt x="1370" y="2715"/>
                      </a:moveTo>
                      <a:cubicBezTo>
                        <a:pt x="1355" y="2735"/>
                        <a:pt x="1342" y="2748"/>
                        <a:pt x="1342" y="2748"/>
                      </a:cubicBezTo>
                      <a:cubicBezTo>
                        <a:pt x="1331" y="2748"/>
                        <a:pt x="1351" y="2735"/>
                        <a:pt x="1370" y="2715"/>
                      </a:cubicBezTo>
                      <a:close/>
                      <a:moveTo>
                        <a:pt x="30007" y="0"/>
                      </a:moveTo>
                      <a:lnTo>
                        <a:pt x="30007" y="0"/>
                      </a:lnTo>
                      <a:cubicBezTo>
                        <a:pt x="30156" y="721"/>
                        <a:pt x="30242" y="1461"/>
                        <a:pt x="30252" y="2225"/>
                      </a:cubicBezTo>
                      <a:cubicBezTo>
                        <a:pt x="30300" y="2235"/>
                        <a:pt x="30343" y="2244"/>
                        <a:pt x="30391" y="2258"/>
                      </a:cubicBezTo>
                      <a:cubicBezTo>
                        <a:pt x="30497" y="2283"/>
                        <a:pt x="30598" y="2311"/>
                        <a:pt x="30704" y="2340"/>
                      </a:cubicBezTo>
                      <a:cubicBezTo>
                        <a:pt x="30579" y="2355"/>
                        <a:pt x="30454" y="2369"/>
                        <a:pt x="30324" y="2389"/>
                      </a:cubicBezTo>
                      <a:cubicBezTo>
                        <a:pt x="30305" y="2389"/>
                        <a:pt x="30276" y="2393"/>
                        <a:pt x="30256" y="2393"/>
                      </a:cubicBezTo>
                      <a:cubicBezTo>
                        <a:pt x="28907" y="2557"/>
                        <a:pt x="27523" y="2672"/>
                        <a:pt x="26139" y="2768"/>
                      </a:cubicBezTo>
                      <a:cubicBezTo>
                        <a:pt x="24726" y="2874"/>
                        <a:pt x="23307" y="2956"/>
                        <a:pt x="21885" y="3028"/>
                      </a:cubicBezTo>
                      <a:cubicBezTo>
                        <a:pt x="20463" y="3105"/>
                        <a:pt x="19035" y="3158"/>
                        <a:pt x="17613" y="3187"/>
                      </a:cubicBezTo>
                      <a:cubicBezTo>
                        <a:pt x="16185" y="3225"/>
                        <a:pt x="14759" y="3244"/>
                        <a:pt x="13331" y="3254"/>
                      </a:cubicBezTo>
                      <a:cubicBezTo>
                        <a:pt x="12978" y="3255"/>
                        <a:pt x="12625" y="3256"/>
                        <a:pt x="12272" y="3256"/>
                      </a:cubicBezTo>
                      <a:cubicBezTo>
                        <a:pt x="11198" y="3256"/>
                        <a:pt x="10124" y="3248"/>
                        <a:pt x="9054" y="3216"/>
                      </a:cubicBezTo>
                      <a:cubicBezTo>
                        <a:pt x="7930" y="3181"/>
                        <a:pt x="6805" y="3143"/>
                        <a:pt x="5690" y="3061"/>
                      </a:cubicBezTo>
                      <a:cubicBezTo>
                        <a:pt x="5397" y="3037"/>
                        <a:pt x="5099" y="3014"/>
                        <a:pt x="4806" y="2985"/>
                      </a:cubicBezTo>
                      <a:cubicBezTo>
                        <a:pt x="4110" y="2917"/>
                        <a:pt x="3407" y="2841"/>
                        <a:pt x="2739" y="2715"/>
                      </a:cubicBezTo>
                      <a:cubicBezTo>
                        <a:pt x="2408" y="2653"/>
                        <a:pt x="2081" y="2581"/>
                        <a:pt x="1792" y="2484"/>
                      </a:cubicBezTo>
                      <a:cubicBezTo>
                        <a:pt x="1783" y="2480"/>
                        <a:pt x="1774" y="2480"/>
                        <a:pt x="1764" y="2475"/>
                      </a:cubicBezTo>
                      <a:cubicBezTo>
                        <a:pt x="2038" y="2345"/>
                        <a:pt x="2360" y="2229"/>
                        <a:pt x="2682" y="2129"/>
                      </a:cubicBezTo>
                      <a:cubicBezTo>
                        <a:pt x="3340" y="1923"/>
                        <a:pt x="4032" y="1754"/>
                        <a:pt x="4729" y="1615"/>
                      </a:cubicBezTo>
                      <a:cubicBezTo>
                        <a:pt x="5061" y="1548"/>
                        <a:pt x="5392" y="1490"/>
                        <a:pt x="5724" y="1432"/>
                      </a:cubicBezTo>
                      <a:cubicBezTo>
                        <a:pt x="5747" y="1140"/>
                        <a:pt x="5782" y="851"/>
                        <a:pt x="5829" y="563"/>
                      </a:cubicBezTo>
                      <a:lnTo>
                        <a:pt x="5829" y="563"/>
                      </a:lnTo>
                      <a:cubicBezTo>
                        <a:pt x="5416" y="596"/>
                        <a:pt x="5003" y="634"/>
                        <a:pt x="4589" y="678"/>
                      </a:cubicBezTo>
                      <a:cubicBezTo>
                        <a:pt x="3859" y="759"/>
                        <a:pt x="3129" y="841"/>
                        <a:pt x="2393" y="990"/>
                      </a:cubicBezTo>
                      <a:cubicBezTo>
                        <a:pt x="2019" y="1062"/>
                        <a:pt x="1648" y="1144"/>
                        <a:pt x="1260" y="1278"/>
                      </a:cubicBezTo>
                      <a:cubicBezTo>
                        <a:pt x="1067" y="1351"/>
                        <a:pt x="870" y="1428"/>
                        <a:pt x="649" y="1562"/>
                      </a:cubicBezTo>
                      <a:cubicBezTo>
                        <a:pt x="539" y="1624"/>
                        <a:pt x="419" y="1706"/>
                        <a:pt x="288" y="1845"/>
                      </a:cubicBezTo>
                      <a:cubicBezTo>
                        <a:pt x="260" y="1879"/>
                        <a:pt x="226" y="1918"/>
                        <a:pt x="193" y="1965"/>
                      </a:cubicBezTo>
                      <a:cubicBezTo>
                        <a:pt x="164" y="2009"/>
                        <a:pt x="130" y="2062"/>
                        <a:pt x="106" y="2120"/>
                      </a:cubicBezTo>
                      <a:cubicBezTo>
                        <a:pt x="49" y="2229"/>
                        <a:pt x="9" y="2384"/>
                        <a:pt x="0" y="2542"/>
                      </a:cubicBezTo>
                      <a:cubicBezTo>
                        <a:pt x="0" y="2697"/>
                        <a:pt x="38" y="2855"/>
                        <a:pt x="91" y="2970"/>
                      </a:cubicBezTo>
                      <a:cubicBezTo>
                        <a:pt x="115" y="3028"/>
                        <a:pt x="149" y="3090"/>
                        <a:pt x="173" y="3129"/>
                      </a:cubicBezTo>
                      <a:cubicBezTo>
                        <a:pt x="207" y="3176"/>
                        <a:pt x="235" y="3225"/>
                        <a:pt x="269" y="3254"/>
                      </a:cubicBezTo>
                      <a:cubicBezTo>
                        <a:pt x="390" y="3407"/>
                        <a:pt x="505" y="3498"/>
                        <a:pt x="610" y="3575"/>
                      </a:cubicBezTo>
                      <a:cubicBezTo>
                        <a:pt x="827" y="3729"/>
                        <a:pt x="1019" y="3826"/>
                        <a:pt x="1216" y="3917"/>
                      </a:cubicBezTo>
                      <a:cubicBezTo>
                        <a:pt x="1595" y="4090"/>
                        <a:pt x="1965" y="4219"/>
                        <a:pt x="2331" y="4334"/>
                      </a:cubicBezTo>
                      <a:cubicBezTo>
                        <a:pt x="3061" y="4560"/>
                        <a:pt x="3787" y="4733"/>
                        <a:pt x="4513" y="4888"/>
                      </a:cubicBezTo>
                      <a:cubicBezTo>
                        <a:pt x="5003" y="4988"/>
                        <a:pt x="5483" y="5079"/>
                        <a:pt x="5973" y="5166"/>
                      </a:cubicBezTo>
                      <a:cubicBezTo>
                        <a:pt x="6935" y="5339"/>
                        <a:pt x="7901" y="5478"/>
                        <a:pt x="8872" y="5603"/>
                      </a:cubicBezTo>
                      <a:cubicBezTo>
                        <a:pt x="11779" y="5964"/>
                        <a:pt x="14692" y="6170"/>
                        <a:pt x="17613" y="6243"/>
                      </a:cubicBezTo>
                      <a:cubicBezTo>
                        <a:pt x="18511" y="6261"/>
                        <a:pt x="19411" y="6272"/>
                        <a:pt x="20311" y="6272"/>
                      </a:cubicBezTo>
                      <a:cubicBezTo>
                        <a:pt x="22333" y="6272"/>
                        <a:pt x="24360" y="6215"/>
                        <a:pt x="26388" y="6046"/>
                      </a:cubicBezTo>
                      <a:cubicBezTo>
                        <a:pt x="27537" y="5949"/>
                        <a:pt x="28685" y="5820"/>
                        <a:pt x="29848" y="5647"/>
                      </a:cubicBezTo>
                      <a:cubicBezTo>
                        <a:pt x="30165" y="5598"/>
                        <a:pt x="30482" y="5545"/>
                        <a:pt x="30804" y="5488"/>
                      </a:cubicBezTo>
                      <a:cubicBezTo>
                        <a:pt x="31545" y="5349"/>
                        <a:pt x="32285" y="5199"/>
                        <a:pt x="33059" y="4979"/>
                      </a:cubicBezTo>
                      <a:cubicBezTo>
                        <a:pt x="33443" y="4864"/>
                        <a:pt x="33832" y="4744"/>
                        <a:pt x="34270" y="4556"/>
                      </a:cubicBezTo>
                      <a:cubicBezTo>
                        <a:pt x="34486" y="4455"/>
                        <a:pt x="34712" y="4349"/>
                        <a:pt x="35000" y="4157"/>
                      </a:cubicBezTo>
                      <a:cubicBezTo>
                        <a:pt x="35140" y="4061"/>
                        <a:pt x="35302" y="3941"/>
                        <a:pt x="35490" y="3715"/>
                      </a:cubicBezTo>
                      <a:cubicBezTo>
                        <a:pt x="35539" y="3667"/>
                        <a:pt x="35586" y="3595"/>
                        <a:pt x="35634" y="3522"/>
                      </a:cubicBezTo>
                      <a:cubicBezTo>
                        <a:pt x="35683" y="3455"/>
                        <a:pt x="35735" y="3360"/>
                        <a:pt x="35779" y="3263"/>
                      </a:cubicBezTo>
                      <a:cubicBezTo>
                        <a:pt x="35865" y="3071"/>
                        <a:pt x="35932" y="2806"/>
                        <a:pt x="35932" y="2542"/>
                      </a:cubicBezTo>
                      <a:cubicBezTo>
                        <a:pt x="35932" y="2273"/>
                        <a:pt x="35860" y="2009"/>
                        <a:pt x="35769" y="1821"/>
                      </a:cubicBezTo>
                      <a:cubicBezTo>
                        <a:pt x="35721" y="1725"/>
                        <a:pt x="35668" y="1634"/>
                        <a:pt x="35619" y="1572"/>
                      </a:cubicBezTo>
                      <a:cubicBezTo>
                        <a:pt x="35572" y="1499"/>
                        <a:pt x="35519" y="1428"/>
                        <a:pt x="35475" y="1379"/>
                      </a:cubicBezTo>
                      <a:cubicBezTo>
                        <a:pt x="35284" y="1168"/>
                        <a:pt x="35115" y="1053"/>
                        <a:pt x="34971" y="961"/>
                      </a:cubicBezTo>
                      <a:cubicBezTo>
                        <a:pt x="34683" y="783"/>
                        <a:pt x="34457" y="697"/>
                        <a:pt x="34231" y="615"/>
                      </a:cubicBezTo>
                      <a:cubicBezTo>
                        <a:pt x="33794" y="457"/>
                        <a:pt x="33399" y="375"/>
                        <a:pt x="33006" y="298"/>
                      </a:cubicBezTo>
                      <a:cubicBezTo>
                        <a:pt x="32232" y="153"/>
                        <a:pt x="31482" y="82"/>
                        <a:pt x="30733" y="33"/>
                      </a:cubicBezTo>
                      <a:cubicBezTo>
                        <a:pt x="30493" y="20"/>
                        <a:pt x="30247" y="5"/>
                        <a:pt x="30007"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1" name="Google Shape;2481;ge58da86641_2_612"/>
                <p:cNvSpPr/>
                <p:nvPr/>
              </p:nvSpPr>
              <p:spPr>
                <a:xfrm>
                  <a:off x="5796336" y="593015"/>
                  <a:ext cx="94262" cy="36584"/>
                </a:xfrm>
                <a:custGeom>
                  <a:rect b="b" l="l" r="r" t="t"/>
                  <a:pathLst>
                    <a:path extrusionOk="0" h="1528" w="3937">
                      <a:moveTo>
                        <a:pt x="3796" y="1"/>
                      </a:moveTo>
                      <a:cubicBezTo>
                        <a:pt x="3744" y="1"/>
                        <a:pt x="3697" y="33"/>
                        <a:pt x="3682" y="86"/>
                      </a:cubicBezTo>
                      <a:cubicBezTo>
                        <a:pt x="3677" y="86"/>
                        <a:pt x="3653" y="162"/>
                        <a:pt x="3586" y="277"/>
                      </a:cubicBezTo>
                      <a:cubicBezTo>
                        <a:pt x="3489" y="450"/>
                        <a:pt x="3316" y="701"/>
                        <a:pt x="3034" y="907"/>
                      </a:cubicBezTo>
                      <a:cubicBezTo>
                        <a:pt x="2894" y="1013"/>
                        <a:pt x="2726" y="1104"/>
                        <a:pt x="2524" y="1171"/>
                      </a:cubicBezTo>
                      <a:cubicBezTo>
                        <a:pt x="2327" y="1239"/>
                        <a:pt x="2096" y="1277"/>
                        <a:pt x="1827" y="1277"/>
                      </a:cubicBezTo>
                      <a:cubicBezTo>
                        <a:pt x="1462" y="1277"/>
                        <a:pt x="1188" y="1206"/>
                        <a:pt x="976" y="1095"/>
                      </a:cubicBezTo>
                      <a:cubicBezTo>
                        <a:pt x="818" y="1013"/>
                        <a:pt x="698" y="907"/>
                        <a:pt x="601" y="802"/>
                      </a:cubicBezTo>
                      <a:cubicBezTo>
                        <a:pt x="452" y="638"/>
                        <a:pt x="366" y="465"/>
                        <a:pt x="318" y="330"/>
                      </a:cubicBezTo>
                      <a:cubicBezTo>
                        <a:pt x="294" y="264"/>
                        <a:pt x="279" y="206"/>
                        <a:pt x="270" y="168"/>
                      </a:cubicBezTo>
                      <a:cubicBezTo>
                        <a:pt x="266" y="148"/>
                        <a:pt x="260" y="133"/>
                        <a:pt x="260" y="124"/>
                      </a:cubicBezTo>
                      <a:lnTo>
                        <a:pt x="260" y="115"/>
                      </a:lnTo>
                      <a:lnTo>
                        <a:pt x="260" y="110"/>
                      </a:lnTo>
                      <a:cubicBezTo>
                        <a:pt x="251" y="48"/>
                        <a:pt x="198" y="3"/>
                        <a:pt x="134" y="3"/>
                      </a:cubicBezTo>
                      <a:cubicBezTo>
                        <a:pt x="128" y="3"/>
                        <a:pt x="122" y="3"/>
                        <a:pt x="116" y="4"/>
                      </a:cubicBezTo>
                      <a:cubicBezTo>
                        <a:pt x="49" y="13"/>
                        <a:pt x="0" y="76"/>
                        <a:pt x="11" y="144"/>
                      </a:cubicBezTo>
                      <a:cubicBezTo>
                        <a:pt x="11" y="148"/>
                        <a:pt x="25" y="235"/>
                        <a:pt x="68" y="364"/>
                      </a:cubicBezTo>
                      <a:cubicBezTo>
                        <a:pt x="97" y="465"/>
                        <a:pt x="150" y="585"/>
                        <a:pt x="222" y="710"/>
                      </a:cubicBezTo>
                      <a:cubicBezTo>
                        <a:pt x="279" y="807"/>
                        <a:pt x="352" y="907"/>
                        <a:pt x="443" y="998"/>
                      </a:cubicBezTo>
                      <a:cubicBezTo>
                        <a:pt x="577" y="1142"/>
                        <a:pt x="756" y="1277"/>
                        <a:pt x="986" y="1373"/>
                      </a:cubicBezTo>
                      <a:cubicBezTo>
                        <a:pt x="1211" y="1470"/>
                        <a:pt x="1490" y="1528"/>
                        <a:pt x="1827" y="1528"/>
                      </a:cubicBezTo>
                      <a:cubicBezTo>
                        <a:pt x="2226" y="1528"/>
                        <a:pt x="2557" y="1446"/>
                        <a:pt x="2826" y="1315"/>
                      </a:cubicBezTo>
                      <a:cubicBezTo>
                        <a:pt x="3034" y="1224"/>
                        <a:pt x="3201" y="1104"/>
                        <a:pt x="3340" y="980"/>
                      </a:cubicBezTo>
                      <a:cubicBezTo>
                        <a:pt x="3553" y="792"/>
                        <a:pt x="3697" y="590"/>
                        <a:pt x="3783" y="437"/>
                      </a:cubicBezTo>
                      <a:cubicBezTo>
                        <a:pt x="3874" y="283"/>
                        <a:pt x="3913" y="177"/>
                        <a:pt x="3917" y="168"/>
                      </a:cubicBezTo>
                      <a:cubicBezTo>
                        <a:pt x="3937" y="104"/>
                        <a:pt x="3903" y="33"/>
                        <a:pt x="3841" y="9"/>
                      </a:cubicBezTo>
                      <a:cubicBezTo>
                        <a:pt x="3826" y="3"/>
                        <a:pt x="3811" y="1"/>
                        <a:pt x="3796"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2" name="Google Shape;2482;ge58da86641_2_612"/>
                <p:cNvSpPr/>
                <p:nvPr/>
              </p:nvSpPr>
              <p:spPr>
                <a:xfrm>
                  <a:off x="5722138" y="581690"/>
                  <a:ext cx="62155" cy="39385"/>
                </a:xfrm>
                <a:custGeom>
                  <a:rect b="b" l="l" r="r" t="t"/>
                  <a:pathLst>
                    <a:path extrusionOk="0" h="1645" w="2596">
                      <a:moveTo>
                        <a:pt x="1298" y="1"/>
                      </a:moveTo>
                      <a:cubicBezTo>
                        <a:pt x="582" y="1"/>
                        <a:pt x="0" y="371"/>
                        <a:pt x="0" y="823"/>
                      </a:cubicBezTo>
                      <a:cubicBezTo>
                        <a:pt x="0" y="1275"/>
                        <a:pt x="582" y="1644"/>
                        <a:pt x="1298" y="1644"/>
                      </a:cubicBezTo>
                      <a:cubicBezTo>
                        <a:pt x="2014" y="1644"/>
                        <a:pt x="2595" y="1275"/>
                        <a:pt x="2595" y="823"/>
                      </a:cubicBezTo>
                      <a:cubicBezTo>
                        <a:pt x="2595" y="371"/>
                        <a:pt x="2014" y="1"/>
                        <a:pt x="1298"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3" name="Google Shape;2483;ge58da86641_2_612"/>
                <p:cNvSpPr/>
                <p:nvPr/>
              </p:nvSpPr>
              <p:spPr>
                <a:xfrm>
                  <a:off x="5899767" y="581690"/>
                  <a:ext cx="62155" cy="39385"/>
                </a:xfrm>
                <a:custGeom>
                  <a:rect b="b" l="l" r="r" t="t"/>
                  <a:pathLst>
                    <a:path extrusionOk="0" h="1645" w="2596">
                      <a:moveTo>
                        <a:pt x="1298" y="1"/>
                      </a:moveTo>
                      <a:cubicBezTo>
                        <a:pt x="582" y="1"/>
                        <a:pt x="1" y="371"/>
                        <a:pt x="1" y="823"/>
                      </a:cubicBezTo>
                      <a:cubicBezTo>
                        <a:pt x="1" y="1275"/>
                        <a:pt x="582" y="1644"/>
                        <a:pt x="1298" y="1644"/>
                      </a:cubicBezTo>
                      <a:cubicBezTo>
                        <a:pt x="2015" y="1644"/>
                        <a:pt x="2596" y="1275"/>
                        <a:pt x="2596" y="823"/>
                      </a:cubicBezTo>
                      <a:cubicBezTo>
                        <a:pt x="2596" y="371"/>
                        <a:pt x="2015" y="1"/>
                        <a:pt x="1298"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4" name="Google Shape;2484;ge58da86641_2_612"/>
                <p:cNvSpPr/>
                <p:nvPr/>
              </p:nvSpPr>
              <p:spPr>
                <a:xfrm>
                  <a:off x="5748475" y="554659"/>
                  <a:ext cx="29234" cy="40176"/>
                </a:xfrm>
                <a:custGeom>
                  <a:rect b="b" l="l" r="r" t="t"/>
                  <a:pathLst>
                    <a:path extrusionOk="0" h="1678" w="1221">
                      <a:moveTo>
                        <a:pt x="611" y="1"/>
                      </a:moveTo>
                      <a:cubicBezTo>
                        <a:pt x="351" y="1"/>
                        <a:pt x="102" y="351"/>
                        <a:pt x="49" y="812"/>
                      </a:cubicBezTo>
                      <a:cubicBezTo>
                        <a:pt x="1" y="1274"/>
                        <a:pt x="251" y="1678"/>
                        <a:pt x="611" y="1678"/>
                      </a:cubicBezTo>
                      <a:cubicBezTo>
                        <a:pt x="972" y="1678"/>
                        <a:pt x="1221" y="1274"/>
                        <a:pt x="1174" y="812"/>
                      </a:cubicBezTo>
                      <a:cubicBezTo>
                        <a:pt x="1120" y="351"/>
                        <a:pt x="870" y="1"/>
                        <a:pt x="611"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5" name="Google Shape;2485;ge58da86641_2_612"/>
                <p:cNvSpPr/>
                <p:nvPr/>
              </p:nvSpPr>
              <p:spPr>
                <a:xfrm>
                  <a:off x="5762385" y="560190"/>
                  <a:ext cx="8308" cy="6345"/>
                </a:xfrm>
                <a:custGeom>
                  <a:rect b="b" l="l" r="r" t="t"/>
                  <a:pathLst>
                    <a:path extrusionOk="0" h="265" w="347">
                      <a:moveTo>
                        <a:pt x="174" y="0"/>
                      </a:moveTo>
                      <a:cubicBezTo>
                        <a:pt x="1" y="0"/>
                        <a:pt x="1" y="264"/>
                        <a:pt x="174" y="264"/>
                      </a:cubicBezTo>
                      <a:cubicBezTo>
                        <a:pt x="347" y="264"/>
                        <a:pt x="347" y="0"/>
                        <a:pt x="17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6" name="Google Shape;2486;ge58da86641_2_612"/>
                <p:cNvSpPr/>
                <p:nvPr/>
              </p:nvSpPr>
              <p:spPr>
                <a:xfrm>
                  <a:off x="5919472" y="560070"/>
                  <a:ext cx="29354" cy="40176"/>
                </a:xfrm>
                <a:custGeom>
                  <a:rect b="b" l="l" r="r" t="t"/>
                  <a:pathLst>
                    <a:path extrusionOk="0" h="1678" w="1226">
                      <a:moveTo>
                        <a:pt x="610" y="1"/>
                      </a:moveTo>
                      <a:cubicBezTo>
                        <a:pt x="355" y="1"/>
                        <a:pt x="105" y="351"/>
                        <a:pt x="53" y="813"/>
                      </a:cubicBezTo>
                      <a:cubicBezTo>
                        <a:pt x="0" y="1274"/>
                        <a:pt x="249" y="1678"/>
                        <a:pt x="610" y="1678"/>
                      </a:cubicBezTo>
                      <a:cubicBezTo>
                        <a:pt x="976" y="1678"/>
                        <a:pt x="1225" y="1274"/>
                        <a:pt x="1172" y="813"/>
                      </a:cubicBezTo>
                      <a:cubicBezTo>
                        <a:pt x="1120" y="351"/>
                        <a:pt x="870" y="1"/>
                        <a:pt x="610"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7" name="Google Shape;2487;ge58da86641_2_612"/>
                <p:cNvSpPr/>
                <p:nvPr/>
              </p:nvSpPr>
              <p:spPr>
                <a:xfrm>
                  <a:off x="5933502" y="565601"/>
                  <a:ext cx="8188" cy="6345"/>
                </a:xfrm>
                <a:custGeom>
                  <a:rect b="b" l="l" r="r" t="t"/>
                  <a:pathLst>
                    <a:path extrusionOk="0" h="265" w="342">
                      <a:moveTo>
                        <a:pt x="168" y="0"/>
                      </a:moveTo>
                      <a:cubicBezTo>
                        <a:pt x="0" y="0"/>
                        <a:pt x="0" y="264"/>
                        <a:pt x="168" y="264"/>
                      </a:cubicBezTo>
                      <a:cubicBezTo>
                        <a:pt x="341" y="264"/>
                        <a:pt x="341" y="0"/>
                        <a:pt x="168"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8" name="Google Shape;2488;ge58da86641_2_612"/>
                <p:cNvSpPr/>
                <p:nvPr/>
              </p:nvSpPr>
              <p:spPr>
                <a:xfrm>
                  <a:off x="6045098" y="504380"/>
                  <a:ext cx="88037" cy="93807"/>
                </a:xfrm>
                <a:custGeom>
                  <a:rect b="b" l="l" r="r" t="t"/>
                  <a:pathLst>
                    <a:path extrusionOk="0" h="3918" w="3677">
                      <a:moveTo>
                        <a:pt x="1962" y="0"/>
                      </a:moveTo>
                      <a:cubicBezTo>
                        <a:pt x="880" y="0"/>
                        <a:pt x="1" y="876"/>
                        <a:pt x="1" y="1956"/>
                      </a:cubicBezTo>
                      <a:cubicBezTo>
                        <a:pt x="1" y="2019"/>
                        <a:pt x="6" y="2076"/>
                        <a:pt x="10" y="2140"/>
                      </a:cubicBezTo>
                      <a:cubicBezTo>
                        <a:pt x="813" y="1423"/>
                        <a:pt x="1640" y="736"/>
                        <a:pt x="2481" y="68"/>
                      </a:cubicBezTo>
                      <a:cubicBezTo>
                        <a:pt x="2317" y="24"/>
                        <a:pt x="2139" y="0"/>
                        <a:pt x="1962" y="0"/>
                      </a:cubicBezTo>
                      <a:close/>
                      <a:moveTo>
                        <a:pt x="3566" y="836"/>
                      </a:moveTo>
                      <a:cubicBezTo>
                        <a:pt x="2769" y="1457"/>
                        <a:pt x="1842" y="2000"/>
                        <a:pt x="1236" y="2515"/>
                      </a:cubicBezTo>
                      <a:cubicBezTo>
                        <a:pt x="962" y="2735"/>
                        <a:pt x="683" y="2961"/>
                        <a:pt x="361" y="3085"/>
                      </a:cubicBezTo>
                      <a:cubicBezTo>
                        <a:pt x="711" y="3591"/>
                        <a:pt x="1299" y="3917"/>
                        <a:pt x="1962" y="3917"/>
                      </a:cubicBezTo>
                      <a:cubicBezTo>
                        <a:pt x="2197" y="3917"/>
                        <a:pt x="2418" y="3874"/>
                        <a:pt x="2629" y="3802"/>
                      </a:cubicBezTo>
                      <a:cubicBezTo>
                        <a:pt x="2971" y="3451"/>
                        <a:pt x="3255" y="3038"/>
                        <a:pt x="3552" y="2639"/>
                      </a:cubicBezTo>
                      <a:cubicBezTo>
                        <a:pt x="3283" y="2192"/>
                        <a:pt x="2788" y="1956"/>
                        <a:pt x="2101" y="1956"/>
                      </a:cubicBezTo>
                      <a:cubicBezTo>
                        <a:pt x="2913" y="1956"/>
                        <a:pt x="3451" y="1630"/>
                        <a:pt x="3677" y="1015"/>
                      </a:cubicBezTo>
                      <a:cubicBezTo>
                        <a:pt x="3643" y="952"/>
                        <a:pt x="3610" y="894"/>
                        <a:pt x="3566" y="83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9" name="Google Shape;2489;ge58da86641_2_612"/>
                <p:cNvSpPr/>
                <p:nvPr/>
              </p:nvSpPr>
              <p:spPr>
                <a:xfrm>
                  <a:off x="6108043" y="567564"/>
                  <a:ext cx="25092" cy="27845"/>
                </a:xfrm>
                <a:custGeom>
                  <a:rect b="b" l="l" r="r" t="t"/>
                  <a:pathLst>
                    <a:path extrusionOk="0" h="1163" w="1048">
                      <a:moveTo>
                        <a:pt x="923" y="0"/>
                      </a:moveTo>
                      <a:cubicBezTo>
                        <a:pt x="626" y="399"/>
                        <a:pt x="342" y="812"/>
                        <a:pt x="0" y="1163"/>
                      </a:cubicBezTo>
                      <a:cubicBezTo>
                        <a:pt x="447" y="1000"/>
                        <a:pt x="822" y="673"/>
                        <a:pt x="1048" y="260"/>
                      </a:cubicBezTo>
                      <a:cubicBezTo>
                        <a:pt x="1014" y="169"/>
                        <a:pt x="972" y="77"/>
                        <a:pt x="923" y="0"/>
                      </a:cubicBezTo>
                      <a:close/>
                    </a:path>
                  </a:pathLst>
                </a:custGeom>
                <a:solidFill>
                  <a:srgbClr val="F2980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0" name="Google Shape;2490;ge58da86641_2_612"/>
                <p:cNvSpPr/>
                <p:nvPr/>
              </p:nvSpPr>
              <p:spPr>
                <a:xfrm>
                  <a:off x="6045338" y="506008"/>
                  <a:ext cx="85163" cy="72258"/>
                </a:xfrm>
                <a:custGeom>
                  <a:rect b="b" l="l" r="r" t="t"/>
                  <a:pathLst>
                    <a:path extrusionOk="0" h="3018" w="3557">
                      <a:moveTo>
                        <a:pt x="2471" y="0"/>
                      </a:moveTo>
                      <a:cubicBezTo>
                        <a:pt x="1630" y="668"/>
                        <a:pt x="803" y="1355"/>
                        <a:pt x="0" y="2072"/>
                      </a:cubicBezTo>
                      <a:cubicBezTo>
                        <a:pt x="29" y="2422"/>
                        <a:pt x="154" y="2749"/>
                        <a:pt x="351" y="3017"/>
                      </a:cubicBezTo>
                      <a:cubicBezTo>
                        <a:pt x="673" y="2893"/>
                        <a:pt x="952" y="2667"/>
                        <a:pt x="1226" y="2447"/>
                      </a:cubicBezTo>
                      <a:cubicBezTo>
                        <a:pt x="1832" y="1932"/>
                        <a:pt x="2759" y="1389"/>
                        <a:pt x="3556" y="768"/>
                      </a:cubicBezTo>
                      <a:cubicBezTo>
                        <a:pt x="3302" y="399"/>
                        <a:pt x="2917" y="125"/>
                        <a:pt x="247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2491" name="Google Shape;2491;ge58da86641_2_612"/>
            <p:cNvGrpSpPr/>
            <p:nvPr/>
          </p:nvGrpSpPr>
          <p:grpSpPr>
            <a:xfrm>
              <a:off x="1649875" y="1437184"/>
              <a:ext cx="837998" cy="696329"/>
              <a:chOff x="1649875" y="1437184"/>
              <a:chExt cx="837998" cy="696329"/>
            </a:xfrm>
          </p:grpSpPr>
          <p:grpSp>
            <p:nvGrpSpPr>
              <p:cNvPr id="2492" name="Google Shape;2492;ge58da86641_2_612"/>
              <p:cNvGrpSpPr/>
              <p:nvPr/>
            </p:nvGrpSpPr>
            <p:grpSpPr>
              <a:xfrm>
                <a:off x="1649875" y="1826672"/>
                <a:ext cx="313701" cy="306841"/>
                <a:chOff x="488084" y="3164562"/>
                <a:chExt cx="535235" cy="523530"/>
              </a:xfrm>
            </p:grpSpPr>
            <p:grpSp>
              <p:nvGrpSpPr>
                <p:cNvPr id="2493" name="Google Shape;2493;ge58da86641_2_612"/>
                <p:cNvGrpSpPr/>
                <p:nvPr/>
              </p:nvGrpSpPr>
              <p:grpSpPr>
                <a:xfrm>
                  <a:off x="488084" y="3164562"/>
                  <a:ext cx="535235" cy="523530"/>
                  <a:chOff x="488084" y="3164562"/>
                  <a:chExt cx="535235" cy="523530"/>
                </a:xfrm>
              </p:grpSpPr>
              <p:sp>
                <p:nvSpPr>
                  <p:cNvPr id="2494" name="Google Shape;2494;ge58da86641_2_61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5" name="Google Shape;2495;ge58da86641_2_61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6" name="Google Shape;2496;ge58da86641_2_61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7" name="Google Shape;2497;ge58da86641_2_61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8" name="Google Shape;2498;ge58da86641_2_61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9" name="Google Shape;2499;ge58da86641_2_61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0" name="Google Shape;2500;ge58da86641_2_61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1" name="Google Shape;2501;ge58da86641_2_61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2" name="Google Shape;2502;ge58da86641_2_61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3" name="Google Shape;2503;ge58da86641_2_61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4" name="Google Shape;2504;ge58da86641_2_61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05" name="Google Shape;2505;ge58da86641_2_61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06" name="Google Shape;2506;ge58da86641_2_612"/>
              <p:cNvGrpSpPr/>
              <p:nvPr/>
            </p:nvGrpSpPr>
            <p:grpSpPr>
              <a:xfrm rot="1030961">
                <a:off x="1847565" y="1464872"/>
                <a:ext cx="219950" cy="215140"/>
                <a:chOff x="488084" y="3164562"/>
                <a:chExt cx="535235" cy="523530"/>
              </a:xfrm>
            </p:grpSpPr>
            <p:grpSp>
              <p:nvGrpSpPr>
                <p:cNvPr id="2507" name="Google Shape;2507;ge58da86641_2_612"/>
                <p:cNvGrpSpPr/>
                <p:nvPr/>
              </p:nvGrpSpPr>
              <p:grpSpPr>
                <a:xfrm>
                  <a:off x="488084" y="3164562"/>
                  <a:ext cx="535235" cy="523530"/>
                  <a:chOff x="488084" y="3164562"/>
                  <a:chExt cx="535235" cy="523530"/>
                </a:xfrm>
              </p:grpSpPr>
              <p:sp>
                <p:nvSpPr>
                  <p:cNvPr id="2508" name="Google Shape;2508;ge58da86641_2_61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9" name="Google Shape;2509;ge58da86641_2_61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0" name="Google Shape;2510;ge58da86641_2_61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1" name="Google Shape;2511;ge58da86641_2_61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2" name="Google Shape;2512;ge58da86641_2_61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3" name="Google Shape;2513;ge58da86641_2_61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4" name="Google Shape;2514;ge58da86641_2_61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5" name="Google Shape;2515;ge58da86641_2_61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6" name="Google Shape;2516;ge58da86641_2_61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7" name="Google Shape;2517;ge58da86641_2_61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8" name="Google Shape;2518;ge58da86641_2_61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19" name="Google Shape;2519;ge58da86641_2_61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20" name="Google Shape;2520;ge58da86641_2_612"/>
              <p:cNvGrpSpPr/>
              <p:nvPr/>
            </p:nvGrpSpPr>
            <p:grpSpPr>
              <a:xfrm rot="1189650">
                <a:off x="2290825" y="1616758"/>
                <a:ext cx="173420" cy="169628"/>
                <a:chOff x="488084" y="3164562"/>
                <a:chExt cx="535235" cy="523530"/>
              </a:xfrm>
            </p:grpSpPr>
            <p:grpSp>
              <p:nvGrpSpPr>
                <p:cNvPr id="2521" name="Google Shape;2521;ge58da86641_2_612"/>
                <p:cNvGrpSpPr/>
                <p:nvPr/>
              </p:nvGrpSpPr>
              <p:grpSpPr>
                <a:xfrm>
                  <a:off x="488084" y="3164562"/>
                  <a:ext cx="535235" cy="523530"/>
                  <a:chOff x="488084" y="3164562"/>
                  <a:chExt cx="535235" cy="523530"/>
                </a:xfrm>
              </p:grpSpPr>
              <p:sp>
                <p:nvSpPr>
                  <p:cNvPr id="2522" name="Google Shape;2522;ge58da86641_2_612"/>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3" name="Google Shape;2523;ge58da86641_2_612"/>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4" name="Google Shape;2524;ge58da86641_2_612"/>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5" name="Google Shape;2525;ge58da86641_2_612"/>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6" name="Google Shape;2526;ge58da86641_2_612"/>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7" name="Google Shape;2527;ge58da86641_2_612"/>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8" name="Google Shape;2528;ge58da86641_2_612"/>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9" name="Google Shape;2529;ge58da86641_2_612"/>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0" name="Google Shape;2530;ge58da86641_2_612"/>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1" name="Google Shape;2531;ge58da86641_2_612"/>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2" name="Google Shape;2532;ge58da86641_2_612"/>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33" name="Google Shape;2533;ge58da86641_2_612"/>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7" name="Shape 2537"/>
        <p:cNvGrpSpPr/>
        <p:nvPr/>
      </p:nvGrpSpPr>
      <p:grpSpPr>
        <a:xfrm>
          <a:off x="0" y="0"/>
          <a:ext cx="0" cy="0"/>
          <a:chOff x="0" y="0"/>
          <a:chExt cx="0" cy="0"/>
        </a:xfrm>
      </p:grpSpPr>
      <p:grpSp>
        <p:nvGrpSpPr>
          <p:cNvPr id="2538" name="Google Shape;2538;ge58da86641_2_915"/>
          <p:cNvGrpSpPr/>
          <p:nvPr/>
        </p:nvGrpSpPr>
        <p:grpSpPr>
          <a:xfrm>
            <a:off x="4475381" y="160749"/>
            <a:ext cx="3870312" cy="4748034"/>
            <a:chOff x="5711050" y="984101"/>
            <a:chExt cx="2329408" cy="3175305"/>
          </a:xfrm>
        </p:grpSpPr>
        <p:sp>
          <p:nvSpPr>
            <p:cNvPr id="2539" name="Google Shape;2539;ge58da86641_2_915"/>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0" name="Google Shape;2540;ge58da86641_2_915"/>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41" name="Google Shape;2541;ge58da86641_2_915"/>
          <p:cNvSpPr txBox="1"/>
          <p:nvPr>
            <p:ph type="title"/>
          </p:nvPr>
        </p:nvSpPr>
        <p:spPr>
          <a:xfrm>
            <a:off x="1400025" y="1879375"/>
            <a:ext cx="1979700" cy="6366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a:t>EJEMPLO </a:t>
            </a:r>
            <a:endParaRPr/>
          </a:p>
        </p:txBody>
      </p:sp>
      <p:cxnSp>
        <p:nvCxnSpPr>
          <p:cNvPr id="2542" name="Google Shape;2542;ge58da86641_2_915"/>
          <p:cNvCxnSpPr/>
          <p:nvPr/>
        </p:nvCxnSpPr>
        <p:spPr>
          <a:xfrm rot="10800000">
            <a:off x="4069225"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2543" name="Google Shape;2543;ge58da86641_2_915"/>
          <p:cNvGrpSpPr/>
          <p:nvPr/>
        </p:nvGrpSpPr>
        <p:grpSpPr>
          <a:xfrm>
            <a:off x="1151672" y="1595622"/>
            <a:ext cx="758004" cy="784797"/>
            <a:chOff x="5314372" y="482847"/>
            <a:chExt cx="758004" cy="784797"/>
          </a:xfrm>
        </p:grpSpPr>
        <p:grpSp>
          <p:nvGrpSpPr>
            <p:cNvPr id="2544" name="Google Shape;2544;ge58da86641_2_915"/>
            <p:cNvGrpSpPr/>
            <p:nvPr/>
          </p:nvGrpSpPr>
          <p:grpSpPr>
            <a:xfrm>
              <a:off x="5758675" y="482847"/>
              <a:ext cx="313701" cy="306841"/>
              <a:chOff x="488084" y="3164562"/>
              <a:chExt cx="535235" cy="523530"/>
            </a:xfrm>
          </p:grpSpPr>
          <p:grpSp>
            <p:nvGrpSpPr>
              <p:cNvPr id="2545" name="Google Shape;2545;ge58da86641_2_915"/>
              <p:cNvGrpSpPr/>
              <p:nvPr/>
            </p:nvGrpSpPr>
            <p:grpSpPr>
              <a:xfrm>
                <a:off x="488084" y="3164562"/>
                <a:ext cx="535235" cy="523530"/>
                <a:chOff x="488084" y="3164562"/>
                <a:chExt cx="535235" cy="523530"/>
              </a:xfrm>
            </p:grpSpPr>
            <p:sp>
              <p:nvSpPr>
                <p:cNvPr id="2546" name="Google Shape;2546;ge58da86641_2_91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7" name="Google Shape;2547;ge58da86641_2_91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8" name="Google Shape;2548;ge58da86641_2_91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9" name="Google Shape;2549;ge58da86641_2_91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0" name="Google Shape;2550;ge58da86641_2_91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1" name="Google Shape;2551;ge58da86641_2_91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2" name="Google Shape;2552;ge58da86641_2_91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3" name="Google Shape;2553;ge58da86641_2_91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4" name="Google Shape;2554;ge58da86641_2_91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5" name="Google Shape;2555;ge58da86641_2_91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6" name="Google Shape;2556;ge58da86641_2_91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57" name="Google Shape;2557;ge58da86641_2_91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58" name="Google Shape;2558;ge58da86641_2_915"/>
            <p:cNvGrpSpPr/>
            <p:nvPr/>
          </p:nvGrpSpPr>
          <p:grpSpPr>
            <a:xfrm rot="1030961">
              <a:off x="5407090" y="673135"/>
              <a:ext cx="219950" cy="215140"/>
              <a:chOff x="488084" y="3164562"/>
              <a:chExt cx="535235" cy="523530"/>
            </a:xfrm>
          </p:grpSpPr>
          <p:grpSp>
            <p:nvGrpSpPr>
              <p:cNvPr id="2559" name="Google Shape;2559;ge58da86641_2_915"/>
              <p:cNvGrpSpPr/>
              <p:nvPr/>
            </p:nvGrpSpPr>
            <p:grpSpPr>
              <a:xfrm>
                <a:off x="488084" y="3164562"/>
                <a:ext cx="535235" cy="523530"/>
                <a:chOff x="488084" y="3164562"/>
                <a:chExt cx="535235" cy="523530"/>
              </a:xfrm>
            </p:grpSpPr>
            <p:sp>
              <p:nvSpPr>
                <p:cNvPr id="2560" name="Google Shape;2560;ge58da86641_2_91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1" name="Google Shape;2561;ge58da86641_2_91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2" name="Google Shape;2562;ge58da86641_2_91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3" name="Google Shape;2563;ge58da86641_2_91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4" name="Google Shape;2564;ge58da86641_2_91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5" name="Google Shape;2565;ge58da86641_2_91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6" name="Google Shape;2566;ge58da86641_2_91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7" name="Google Shape;2567;ge58da86641_2_91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8" name="Google Shape;2568;ge58da86641_2_91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9" name="Google Shape;2569;ge58da86641_2_91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0" name="Google Shape;2570;ge58da86641_2_91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71" name="Google Shape;2571;ge58da86641_2_91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72" name="Google Shape;2572;ge58da86641_2_915"/>
            <p:cNvGrpSpPr/>
            <p:nvPr/>
          </p:nvGrpSpPr>
          <p:grpSpPr>
            <a:xfrm rot="1189650">
              <a:off x="5338000" y="1073633"/>
              <a:ext cx="173420" cy="169628"/>
              <a:chOff x="488084" y="3164562"/>
              <a:chExt cx="535235" cy="523530"/>
            </a:xfrm>
          </p:grpSpPr>
          <p:grpSp>
            <p:nvGrpSpPr>
              <p:cNvPr id="2573" name="Google Shape;2573;ge58da86641_2_915"/>
              <p:cNvGrpSpPr/>
              <p:nvPr/>
            </p:nvGrpSpPr>
            <p:grpSpPr>
              <a:xfrm>
                <a:off x="488084" y="3164562"/>
                <a:ext cx="535235" cy="523530"/>
                <a:chOff x="488084" y="3164562"/>
                <a:chExt cx="535235" cy="523530"/>
              </a:xfrm>
            </p:grpSpPr>
            <p:sp>
              <p:nvSpPr>
                <p:cNvPr id="2574" name="Google Shape;2574;ge58da86641_2_91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5" name="Google Shape;2575;ge58da86641_2_91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6" name="Google Shape;2576;ge58da86641_2_91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7" name="Google Shape;2577;ge58da86641_2_91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8" name="Google Shape;2578;ge58da86641_2_91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79" name="Google Shape;2579;ge58da86641_2_91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0" name="Google Shape;2580;ge58da86641_2_91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1" name="Google Shape;2581;ge58da86641_2_91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2" name="Google Shape;2582;ge58da86641_2_91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3" name="Google Shape;2583;ge58da86641_2_91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4" name="Google Shape;2584;ge58da86641_2_91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585" name="Google Shape;2585;ge58da86641_2_91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586" name="Google Shape;2586;ge58da86641_2_915"/>
          <p:cNvSpPr/>
          <p:nvPr/>
        </p:nvSpPr>
        <p:spPr>
          <a:xfrm>
            <a:off x="4698400" y="333825"/>
            <a:ext cx="3523800" cy="41172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7" name="Google Shape;2587;ge58da86641_2_915"/>
          <p:cNvSpPr txBox="1"/>
          <p:nvPr/>
        </p:nvSpPr>
        <p:spPr>
          <a:xfrm>
            <a:off x="4612025" y="247300"/>
            <a:ext cx="3610200" cy="44331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“Su libro, “El documental chileno” ubicado el 2005, cumple con la misma función de sus publicaciones anteriores; es un intento por dar cuenta del desarrollo de la cinematografía nacional, en este caso el documental, a través de sus procesos de producción: sus dificultades —obstáculos políticos y económicos—y progresos —nuevos dispositivos tecnológicos y narrativos—.Desde esa perspectiva, el libro funciona en el campo de la investigación histórica pero no necesariamente en un área prospectiva, donde quedan ausentes los análisis formales, teóricos y estéticos en beneficio de la información brindada. De todos modos, ese es el sentido que propone la autora desde sus primeras páginas, ser un manual introductorio para estudiantes y realizadores, a partir de un ‘despertar de la avidez por un conocimiento mayor y más profundo de lo que es el documental’, según señala Mouesca en su introducción;(...).</a:t>
            </a:r>
            <a:endParaRPr b="0"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Carolina Urrutia, </a:t>
            </a:r>
            <a:r>
              <a:rPr b="1" i="0" lang="en" sz="1200" u="none" cap="none" strike="noStrike">
                <a:solidFill>
                  <a:srgbClr val="000000"/>
                </a:solidFill>
                <a:latin typeface="Arial"/>
                <a:ea typeface="Arial"/>
                <a:cs typeface="Arial"/>
                <a:sym typeface="Arial"/>
              </a:rPr>
              <a:t>Crítica a “El documental chileno” de Jacqueline Mouesca (fragmento)</a:t>
            </a:r>
            <a:endParaRPr b="1"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1" name="Shape 2591"/>
        <p:cNvGrpSpPr/>
        <p:nvPr/>
      </p:nvGrpSpPr>
      <p:grpSpPr>
        <a:xfrm>
          <a:off x="0" y="0"/>
          <a:ext cx="0" cy="0"/>
          <a:chOff x="0" y="0"/>
          <a:chExt cx="0" cy="0"/>
        </a:xfrm>
      </p:grpSpPr>
      <p:sp>
        <p:nvSpPr>
          <p:cNvPr id="2592" name="Google Shape;2592;ge58da86641_2_974"/>
          <p:cNvSpPr txBox="1"/>
          <p:nvPr>
            <p:ph type="title"/>
          </p:nvPr>
        </p:nvSpPr>
        <p:spPr>
          <a:xfrm>
            <a:off x="185475" y="445125"/>
            <a:ext cx="81576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6.- EL EJEMPLO</a:t>
            </a:r>
            <a:endParaRPr sz="3800"/>
          </a:p>
        </p:txBody>
      </p:sp>
      <p:sp>
        <p:nvSpPr>
          <p:cNvPr id="2593" name="Google Shape;2593;ge58da86641_2_974"/>
          <p:cNvSpPr txBox="1"/>
          <p:nvPr>
            <p:ph idx="1" type="body"/>
          </p:nvPr>
        </p:nvSpPr>
        <p:spPr>
          <a:xfrm>
            <a:off x="123650" y="1264325"/>
            <a:ext cx="5242500" cy="13095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sz="1500"/>
              <a:t>No se ha considerado en los programas de estudio como una forma básica del discurso expositivo, sin embargo es un </a:t>
            </a:r>
            <a:r>
              <a:rPr b="1" lang="en" sz="1500" u="sng"/>
              <a:t>recurso muy habitual para la explicación y comprensión</a:t>
            </a:r>
            <a:r>
              <a:rPr lang="en" sz="1500"/>
              <a:t> de los conceptos que trata el texto. Es una </a:t>
            </a:r>
            <a:r>
              <a:rPr b="1" lang="en" sz="1500" u="sng"/>
              <a:t>forma de especificar u objetivar</a:t>
            </a:r>
            <a:r>
              <a:rPr lang="en" sz="1500"/>
              <a:t> aquello de que se habla.</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45720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p:txBody>
      </p:sp>
      <p:grpSp>
        <p:nvGrpSpPr>
          <p:cNvPr id="2594" name="Google Shape;2594;ge58da86641_2_974"/>
          <p:cNvGrpSpPr/>
          <p:nvPr/>
        </p:nvGrpSpPr>
        <p:grpSpPr>
          <a:xfrm>
            <a:off x="5606778" y="2474900"/>
            <a:ext cx="2621681" cy="2566862"/>
            <a:chOff x="1333292" y="1149806"/>
            <a:chExt cx="2694985" cy="2638633"/>
          </a:xfrm>
        </p:grpSpPr>
        <p:grpSp>
          <p:nvGrpSpPr>
            <p:cNvPr id="2595" name="Google Shape;2595;ge58da86641_2_974"/>
            <p:cNvGrpSpPr/>
            <p:nvPr/>
          </p:nvGrpSpPr>
          <p:grpSpPr>
            <a:xfrm>
              <a:off x="2477239" y="1149806"/>
              <a:ext cx="455539" cy="445577"/>
              <a:chOff x="488084" y="3164562"/>
              <a:chExt cx="535235" cy="523530"/>
            </a:xfrm>
          </p:grpSpPr>
          <p:grpSp>
            <p:nvGrpSpPr>
              <p:cNvPr id="2596" name="Google Shape;2596;ge58da86641_2_974"/>
              <p:cNvGrpSpPr/>
              <p:nvPr/>
            </p:nvGrpSpPr>
            <p:grpSpPr>
              <a:xfrm>
                <a:off x="488084" y="3164562"/>
                <a:ext cx="535235" cy="523530"/>
                <a:chOff x="488084" y="3164562"/>
                <a:chExt cx="535235" cy="523530"/>
              </a:xfrm>
            </p:grpSpPr>
            <p:sp>
              <p:nvSpPr>
                <p:cNvPr id="2597" name="Google Shape;2597;ge58da86641_2_97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8" name="Google Shape;2598;ge58da86641_2_97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9" name="Google Shape;2599;ge58da86641_2_97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0" name="Google Shape;2600;ge58da86641_2_97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1" name="Google Shape;2601;ge58da86641_2_97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2" name="Google Shape;2602;ge58da86641_2_97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3" name="Google Shape;2603;ge58da86641_2_97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4" name="Google Shape;2604;ge58da86641_2_97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5" name="Google Shape;2605;ge58da86641_2_97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6" name="Google Shape;2606;ge58da86641_2_97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7" name="Google Shape;2607;ge58da86641_2_97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08" name="Google Shape;2608;ge58da86641_2_97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09" name="Google Shape;2609;ge58da86641_2_974"/>
            <p:cNvGrpSpPr/>
            <p:nvPr/>
          </p:nvGrpSpPr>
          <p:grpSpPr>
            <a:xfrm rot="1668013">
              <a:off x="3655285" y="1909440"/>
              <a:ext cx="318692" cy="311723"/>
              <a:chOff x="488084" y="3164562"/>
              <a:chExt cx="535235" cy="523530"/>
            </a:xfrm>
          </p:grpSpPr>
          <p:grpSp>
            <p:nvGrpSpPr>
              <p:cNvPr id="2610" name="Google Shape;2610;ge58da86641_2_974"/>
              <p:cNvGrpSpPr/>
              <p:nvPr/>
            </p:nvGrpSpPr>
            <p:grpSpPr>
              <a:xfrm>
                <a:off x="488084" y="3164562"/>
                <a:ext cx="535235" cy="523530"/>
                <a:chOff x="488084" y="3164562"/>
                <a:chExt cx="535235" cy="523530"/>
              </a:xfrm>
            </p:grpSpPr>
            <p:sp>
              <p:nvSpPr>
                <p:cNvPr id="2611" name="Google Shape;2611;ge58da86641_2_97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2" name="Google Shape;2612;ge58da86641_2_97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3" name="Google Shape;2613;ge58da86641_2_97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4" name="Google Shape;2614;ge58da86641_2_97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5" name="Google Shape;2615;ge58da86641_2_97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6" name="Google Shape;2616;ge58da86641_2_97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7" name="Google Shape;2617;ge58da86641_2_97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8" name="Google Shape;2618;ge58da86641_2_97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9" name="Google Shape;2619;ge58da86641_2_97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0" name="Google Shape;2620;ge58da86641_2_97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1" name="Google Shape;2621;ge58da86641_2_97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22" name="Google Shape;2622;ge58da86641_2_97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23" name="Google Shape;2623;ge58da86641_2_974"/>
            <p:cNvGrpSpPr/>
            <p:nvPr/>
          </p:nvGrpSpPr>
          <p:grpSpPr>
            <a:xfrm rot="684711">
              <a:off x="3399864" y="1216738"/>
              <a:ext cx="318663" cy="311694"/>
              <a:chOff x="488084" y="3164562"/>
              <a:chExt cx="535235" cy="523530"/>
            </a:xfrm>
          </p:grpSpPr>
          <p:grpSp>
            <p:nvGrpSpPr>
              <p:cNvPr id="2624" name="Google Shape;2624;ge58da86641_2_974"/>
              <p:cNvGrpSpPr/>
              <p:nvPr/>
            </p:nvGrpSpPr>
            <p:grpSpPr>
              <a:xfrm>
                <a:off x="488084" y="3164562"/>
                <a:ext cx="535235" cy="523530"/>
                <a:chOff x="488084" y="3164562"/>
                <a:chExt cx="535235" cy="523530"/>
              </a:xfrm>
            </p:grpSpPr>
            <p:sp>
              <p:nvSpPr>
                <p:cNvPr id="2625" name="Google Shape;2625;ge58da86641_2_974"/>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6" name="Google Shape;2626;ge58da86641_2_974"/>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7" name="Google Shape;2627;ge58da86641_2_974"/>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8" name="Google Shape;2628;ge58da86641_2_974"/>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9" name="Google Shape;2629;ge58da86641_2_974"/>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0" name="Google Shape;2630;ge58da86641_2_974"/>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1" name="Google Shape;2631;ge58da86641_2_974"/>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2" name="Google Shape;2632;ge58da86641_2_974"/>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3" name="Google Shape;2633;ge58da86641_2_974"/>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4" name="Google Shape;2634;ge58da86641_2_974"/>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35" name="Google Shape;2635;ge58da86641_2_974"/>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36" name="Google Shape;2636;ge58da86641_2_974"/>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37" name="Google Shape;2637;ge58da86641_2_974"/>
            <p:cNvGrpSpPr/>
            <p:nvPr/>
          </p:nvGrpSpPr>
          <p:grpSpPr>
            <a:xfrm>
              <a:off x="1333292" y="1861286"/>
              <a:ext cx="2092843" cy="1927153"/>
              <a:chOff x="1399490" y="2544185"/>
              <a:chExt cx="2285762" cy="2104798"/>
            </a:xfrm>
          </p:grpSpPr>
          <p:grpSp>
            <p:nvGrpSpPr>
              <p:cNvPr id="2638" name="Google Shape;2638;ge58da86641_2_974"/>
              <p:cNvGrpSpPr/>
              <p:nvPr/>
            </p:nvGrpSpPr>
            <p:grpSpPr>
              <a:xfrm>
                <a:off x="1399490" y="2544185"/>
                <a:ext cx="2285762" cy="2104798"/>
                <a:chOff x="7035073" y="2552961"/>
                <a:chExt cx="697134" cy="641942"/>
              </a:xfrm>
            </p:grpSpPr>
            <p:sp>
              <p:nvSpPr>
                <p:cNvPr id="2639" name="Google Shape;2639;ge58da86641_2_974"/>
                <p:cNvSpPr/>
                <p:nvPr/>
              </p:nvSpPr>
              <p:spPr>
                <a:xfrm>
                  <a:off x="7035073" y="3136411"/>
                  <a:ext cx="693255" cy="58492"/>
                </a:xfrm>
                <a:custGeom>
                  <a:rect b="b" l="l" r="r" t="t"/>
                  <a:pathLst>
                    <a:path extrusionOk="0" h="2443" w="28955">
                      <a:moveTo>
                        <a:pt x="0" y="1"/>
                      </a:moveTo>
                      <a:lnTo>
                        <a:pt x="0" y="2442"/>
                      </a:lnTo>
                      <a:lnTo>
                        <a:pt x="28954" y="2442"/>
                      </a:lnTo>
                      <a:lnTo>
                        <a:pt x="28954" y="1"/>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0" name="Google Shape;2640;ge58da86641_2_974"/>
                <p:cNvSpPr/>
                <p:nvPr/>
              </p:nvSpPr>
              <p:spPr>
                <a:xfrm>
                  <a:off x="7035073" y="3136411"/>
                  <a:ext cx="348651" cy="58492"/>
                </a:xfrm>
                <a:custGeom>
                  <a:rect b="b" l="l" r="r" t="t"/>
                  <a:pathLst>
                    <a:path extrusionOk="0" h="2443" w="14562">
                      <a:moveTo>
                        <a:pt x="0" y="1"/>
                      </a:moveTo>
                      <a:lnTo>
                        <a:pt x="0" y="2442"/>
                      </a:lnTo>
                      <a:lnTo>
                        <a:pt x="14561" y="2442"/>
                      </a:lnTo>
                      <a:cubicBezTo>
                        <a:pt x="14008" y="1716"/>
                        <a:pt x="13561" y="908"/>
                        <a:pt x="1325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1" name="Google Shape;2641;ge58da86641_2_974"/>
                <p:cNvSpPr/>
                <p:nvPr/>
              </p:nvSpPr>
              <p:spPr>
                <a:xfrm>
                  <a:off x="7074052" y="2830359"/>
                  <a:ext cx="615250" cy="307685"/>
                </a:xfrm>
                <a:custGeom>
                  <a:rect b="b" l="l" r="r" t="t"/>
                  <a:pathLst>
                    <a:path extrusionOk="0" h="12851" w="25697">
                      <a:moveTo>
                        <a:pt x="12851" y="0"/>
                      </a:moveTo>
                      <a:cubicBezTo>
                        <a:pt x="5754" y="0"/>
                        <a:pt x="1" y="5758"/>
                        <a:pt x="1" y="12851"/>
                      </a:cubicBezTo>
                      <a:lnTo>
                        <a:pt x="25696" y="12851"/>
                      </a:lnTo>
                      <a:cubicBezTo>
                        <a:pt x="25696" y="5758"/>
                        <a:pt x="19945" y="0"/>
                        <a:pt x="1285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2" name="Google Shape;2642;ge58da86641_2_974"/>
                <p:cNvSpPr/>
                <p:nvPr/>
              </p:nvSpPr>
              <p:spPr>
                <a:xfrm>
                  <a:off x="7260564" y="2830359"/>
                  <a:ext cx="343719" cy="307685"/>
                </a:xfrm>
                <a:custGeom>
                  <a:rect b="b" l="l" r="r" t="t"/>
                  <a:pathLst>
                    <a:path extrusionOk="0" h="12851" w="14356">
                      <a:moveTo>
                        <a:pt x="5061" y="0"/>
                      </a:moveTo>
                      <a:cubicBezTo>
                        <a:pt x="3263" y="0"/>
                        <a:pt x="1553" y="370"/>
                        <a:pt x="0" y="1038"/>
                      </a:cubicBezTo>
                      <a:cubicBezTo>
                        <a:pt x="5152" y="2865"/>
                        <a:pt x="8608" y="7882"/>
                        <a:pt x="8280" y="12851"/>
                      </a:cubicBezTo>
                      <a:lnTo>
                        <a:pt x="14355" y="12851"/>
                      </a:lnTo>
                      <a:cubicBezTo>
                        <a:pt x="13889" y="7983"/>
                        <a:pt x="11669" y="3287"/>
                        <a:pt x="7872" y="317"/>
                      </a:cubicBezTo>
                      <a:cubicBezTo>
                        <a:pt x="6964" y="111"/>
                        <a:pt x="6027" y="0"/>
                        <a:pt x="506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3" name="Google Shape;2643;ge58da86641_2_974"/>
                <p:cNvSpPr/>
                <p:nvPr/>
              </p:nvSpPr>
              <p:spPr>
                <a:xfrm>
                  <a:off x="7260564" y="2830934"/>
                  <a:ext cx="273759" cy="307110"/>
                </a:xfrm>
                <a:custGeom>
                  <a:rect b="b" l="l" r="r" t="t"/>
                  <a:pathLst>
                    <a:path extrusionOk="0" h="12827" w="11434">
                      <a:moveTo>
                        <a:pt x="4359" y="0"/>
                      </a:moveTo>
                      <a:cubicBezTo>
                        <a:pt x="2817" y="82"/>
                        <a:pt x="1351" y="433"/>
                        <a:pt x="0" y="1014"/>
                      </a:cubicBezTo>
                      <a:cubicBezTo>
                        <a:pt x="5152" y="2841"/>
                        <a:pt x="8608" y="7858"/>
                        <a:pt x="8280" y="12827"/>
                      </a:cubicBezTo>
                      <a:lnTo>
                        <a:pt x="11434" y="12827"/>
                      </a:lnTo>
                      <a:cubicBezTo>
                        <a:pt x="11174" y="11126"/>
                        <a:pt x="10611" y="9487"/>
                        <a:pt x="9775" y="8031"/>
                      </a:cubicBezTo>
                      <a:cubicBezTo>
                        <a:pt x="8391" y="5263"/>
                        <a:pt x="6758" y="2010"/>
                        <a:pt x="435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4" name="Google Shape;2644;ge58da86641_2_974"/>
                <p:cNvSpPr/>
                <p:nvPr/>
              </p:nvSpPr>
              <p:spPr>
                <a:xfrm>
                  <a:off x="7074052" y="2855211"/>
                  <a:ext cx="392609" cy="282833"/>
                </a:xfrm>
                <a:custGeom>
                  <a:rect b="b" l="l" r="r" t="t"/>
                  <a:pathLst>
                    <a:path extrusionOk="0" h="11813" w="16398">
                      <a:moveTo>
                        <a:pt x="7790" y="0"/>
                      </a:moveTo>
                      <a:cubicBezTo>
                        <a:pt x="3210" y="1967"/>
                        <a:pt x="1" y="6512"/>
                        <a:pt x="1" y="11813"/>
                      </a:cubicBezTo>
                      <a:lnTo>
                        <a:pt x="16070" y="11813"/>
                      </a:lnTo>
                      <a:cubicBezTo>
                        <a:pt x="16398" y="6844"/>
                        <a:pt x="12942" y="1827"/>
                        <a:pt x="779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5" name="Google Shape;2645;ge58da86641_2_974"/>
                <p:cNvSpPr/>
                <p:nvPr/>
              </p:nvSpPr>
              <p:spPr>
                <a:xfrm>
                  <a:off x="7322000" y="2590575"/>
                  <a:ext cx="382050" cy="475570"/>
                </a:xfrm>
                <a:custGeom>
                  <a:rect b="b" l="l" r="r" t="t"/>
                  <a:pathLst>
                    <a:path extrusionOk="0" h="19863" w="15957">
                      <a:moveTo>
                        <a:pt x="9132" y="0"/>
                      </a:moveTo>
                      <a:lnTo>
                        <a:pt x="1" y="17003"/>
                      </a:lnTo>
                      <a:lnTo>
                        <a:pt x="4734" y="19863"/>
                      </a:lnTo>
                      <a:lnTo>
                        <a:pt x="15956" y="4124"/>
                      </a:lnTo>
                      <a:lnTo>
                        <a:pt x="9132" y="0"/>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6" name="Google Shape;2646;ge58da86641_2_974"/>
                <p:cNvSpPr/>
                <p:nvPr/>
              </p:nvSpPr>
              <p:spPr>
                <a:xfrm>
                  <a:off x="7322000" y="2645331"/>
                  <a:ext cx="382050" cy="420813"/>
                </a:xfrm>
                <a:custGeom>
                  <a:rect b="b" l="l" r="r" t="t"/>
                  <a:pathLst>
                    <a:path extrusionOk="0" h="17576" w="15957">
                      <a:moveTo>
                        <a:pt x="12914" y="1"/>
                      </a:moveTo>
                      <a:cubicBezTo>
                        <a:pt x="10434" y="6488"/>
                        <a:pt x="6604" y="13399"/>
                        <a:pt x="256" y="14245"/>
                      </a:cubicBezTo>
                      <a:lnTo>
                        <a:pt x="1" y="14716"/>
                      </a:lnTo>
                      <a:lnTo>
                        <a:pt x="4734" y="17576"/>
                      </a:lnTo>
                      <a:lnTo>
                        <a:pt x="15956" y="1837"/>
                      </a:lnTo>
                      <a:lnTo>
                        <a:pt x="12914" y="1"/>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7" name="Google Shape;2647;ge58da86641_2_974"/>
                <p:cNvSpPr/>
                <p:nvPr/>
              </p:nvSpPr>
              <p:spPr>
                <a:xfrm>
                  <a:off x="7322000" y="2892155"/>
                  <a:ext cx="153878" cy="173990"/>
                </a:xfrm>
                <a:custGeom>
                  <a:rect b="b" l="l" r="r" t="t"/>
                  <a:pathLst>
                    <a:path extrusionOk="0" h="7267" w="6427">
                      <a:moveTo>
                        <a:pt x="2370" y="0"/>
                      </a:moveTo>
                      <a:lnTo>
                        <a:pt x="1" y="4407"/>
                      </a:lnTo>
                      <a:lnTo>
                        <a:pt x="4734" y="7267"/>
                      </a:lnTo>
                      <a:lnTo>
                        <a:pt x="6426" y="4898"/>
                      </a:lnTo>
                      <a:cubicBezTo>
                        <a:pt x="5441" y="2917"/>
                        <a:pt x="4019" y="1163"/>
                        <a:pt x="237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8" name="Google Shape;2648;ge58da86641_2_974"/>
                <p:cNvSpPr/>
                <p:nvPr/>
              </p:nvSpPr>
              <p:spPr>
                <a:xfrm>
                  <a:off x="7074052" y="2948300"/>
                  <a:ext cx="284341" cy="189744"/>
                </a:xfrm>
                <a:custGeom>
                  <a:rect b="b" l="l" r="r" t="t"/>
                  <a:pathLst>
                    <a:path extrusionOk="0" h="7925" w="11876">
                      <a:moveTo>
                        <a:pt x="2735" y="0"/>
                      </a:moveTo>
                      <a:cubicBezTo>
                        <a:pt x="1025" y="2187"/>
                        <a:pt x="1" y="4935"/>
                        <a:pt x="1" y="7925"/>
                      </a:cubicBezTo>
                      <a:lnTo>
                        <a:pt x="11876" y="7925"/>
                      </a:lnTo>
                      <a:cubicBezTo>
                        <a:pt x="8243" y="7204"/>
                        <a:pt x="5104" y="5229"/>
                        <a:pt x="3412" y="1663"/>
                      </a:cubicBezTo>
                      <a:cubicBezTo>
                        <a:pt x="3090" y="1077"/>
                        <a:pt x="2870" y="524"/>
                        <a:pt x="273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49" name="Google Shape;2649;ge58da86641_2_974"/>
                <p:cNvSpPr/>
                <p:nvPr/>
              </p:nvSpPr>
              <p:spPr>
                <a:xfrm>
                  <a:off x="7527044" y="2552961"/>
                  <a:ext cx="202194" cy="140973"/>
                </a:xfrm>
                <a:custGeom>
                  <a:rect b="b" l="l" r="r" t="t"/>
                  <a:pathLst>
                    <a:path extrusionOk="0" h="5888" w="8445">
                      <a:moveTo>
                        <a:pt x="2570" y="0"/>
                      </a:moveTo>
                      <a:cubicBezTo>
                        <a:pt x="1645" y="0"/>
                        <a:pt x="733" y="181"/>
                        <a:pt x="0" y="548"/>
                      </a:cubicBezTo>
                      <a:cubicBezTo>
                        <a:pt x="2635" y="2437"/>
                        <a:pt x="5772" y="3998"/>
                        <a:pt x="8401" y="5887"/>
                      </a:cubicBezTo>
                      <a:cubicBezTo>
                        <a:pt x="8444" y="3927"/>
                        <a:pt x="7459" y="1975"/>
                        <a:pt x="5893" y="908"/>
                      </a:cubicBezTo>
                      <a:cubicBezTo>
                        <a:pt x="5006" y="307"/>
                        <a:pt x="3776" y="0"/>
                        <a:pt x="257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0" name="Google Shape;2650;ge58da86641_2_974"/>
                <p:cNvSpPr/>
                <p:nvPr/>
              </p:nvSpPr>
              <p:spPr>
                <a:xfrm>
                  <a:off x="7595735" y="2553296"/>
                  <a:ext cx="115666" cy="70918"/>
                </a:xfrm>
                <a:custGeom>
                  <a:rect b="b" l="l" r="r" t="t"/>
                  <a:pathLst>
                    <a:path extrusionOk="0" h="2962" w="4831">
                      <a:moveTo>
                        <a:pt x="1" y="0"/>
                      </a:moveTo>
                      <a:lnTo>
                        <a:pt x="1" y="0"/>
                      </a:lnTo>
                      <a:cubicBezTo>
                        <a:pt x="846" y="1711"/>
                        <a:pt x="2759" y="2702"/>
                        <a:pt x="4830" y="2961"/>
                      </a:cubicBezTo>
                      <a:cubicBezTo>
                        <a:pt x="4398" y="2134"/>
                        <a:pt x="3783" y="1409"/>
                        <a:pt x="3024" y="894"/>
                      </a:cubicBezTo>
                      <a:cubicBezTo>
                        <a:pt x="2211" y="342"/>
                        <a:pt x="1110" y="44"/>
                        <a:pt x="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1" name="Google Shape;2651;ge58da86641_2_974"/>
                <p:cNvSpPr/>
                <p:nvPr/>
              </p:nvSpPr>
              <p:spPr>
                <a:xfrm>
                  <a:off x="7490220" y="2559737"/>
                  <a:ext cx="241987" cy="179186"/>
                </a:xfrm>
                <a:custGeom>
                  <a:rect b="b" l="l" r="r" t="t"/>
                  <a:pathLst>
                    <a:path extrusionOk="0" h="7484" w="10107">
                      <a:moveTo>
                        <a:pt x="1145" y="0"/>
                      </a:moveTo>
                      <a:lnTo>
                        <a:pt x="1" y="1808"/>
                      </a:lnTo>
                      <a:lnTo>
                        <a:pt x="8968" y="7483"/>
                      </a:lnTo>
                      <a:lnTo>
                        <a:pt x="10107" y="5680"/>
                      </a:lnTo>
                      <a:lnTo>
                        <a:pt x="1145" y="0"/>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2" name="Google Shape;2652;ge58da86641_2_974"/>
                <p:cNvSpPr/>
                <p:nvPr/>
              </p:nvSpPr>
              <p:spPr>
                <a:xfrm>
                  <a:off x="7490220" y="2575491"/>
                  <a:ext cx="232913" cy="163432"/>
                </a:xfrm>
                <a:custGeom>
                  <a:rect b="b" l="l" r="r" t="t"/>
                  <a:pathLst>
                    <a:path extrusionOk="0" h="6826" w="9728">
                      <a:moveTo>
                        <a:pt x="731" y="1"/>
                      </a:moveTo>
                      <a:lnTo>
                        <a:pt x="1" y="1150"/>
                      </a:lnTo>
                      <a:lnTo>
                        <a:pt x="8968" y="6825"/>
                      </a:lnTo>
                      <a:lnTo>
                        <a:pt x="9727" y="5623"/>
                      </a:lnTo>
                      <a:cubicBezTo>
                        <a:pt x="6502" y="4307"/>
                        <a:pt x="3533" y="2197"/>
                        <a:pt x="73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3" name="Google Shape;2653;ge58da86641_2_974"/>
                <p:cNvSpPr/>
                <p:nvPr/>
              </p:nvSpPr>
              <p:spPr>
                <a:xfrm>
                  <a:off x="7614386" y="2562155"/>
                  <a:ext cx="26576" cy="26600"/>
                </a:xfrm>
                <a:custGeom>
                  <a:rect b="b" l="l" r="r" t="t"/>
                  <a:pathLst>
                    <a:path extrusionOk="0" h="1111" w="1110">
                      <a:moveTo>
                        <a:pt x="558" y="1"/>
                      </a:moveTo>
                      <a:cubicBezTo>
                        <a:pt x="250" y="1"/>
                        <a:pt x="0" y="251"/>
                        <a:pt x="0" y="558"/>
                      </a:cubicBezTo>
                      <a:cubicBezTo>
                        <a:pt x="0" y="861"/>
                        <a:pt x="250" y="1110"/>
                        <a:pt x="558" y="1110"/>
                      </a:cubicBezTo>
                      <a:cubicBezTo>
                        <a:pt x="861" y="1110"/>
                        <a:pt x="1110" y="861"/>
                        <a:pt x="1110" y="558"/>
                      </a:cubicBezTo>
                      <a:cubicBezTo>
                        <a:pt x="1110" y="251"/>
                        <a:pt x="861" y="1"/>
                        <a:pt x="55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4" name="Google Shape;2654;ge58da86641_2_974"/>
                <p:cNvSpPr/>
                <p:nvPr/>
              </p:nvSpPr>
              <p:spPr>
                <a:xfrm>
                  <a:off x="7073716" y="2945929"/>
                  <a:ext cx="284341" cy="189744"/>
                </a:xfrm>
                <a:custGeom>
                  <a:rect b="b" l="l" r="r" t="t"/>
                  <a:pathLst>
                    <a:path extrusionOk="0" h="7925" w="11876">
                      <a:moveTo>
                        <a:pt x="2735" y="0"/>
                      </a:moveTo>
                      <a:cubicBezTo>
                        <a:pt x="1025" y="2187"/>
                        <a:pt x="1" y="4935"/>
                        <a:pt x="1" y="7925"/>
                      </a:cubicBezTo>
                      <a:lnTo>
                        <a:pt x="11876" y="7925"/>
                      </a:lnTo>
                      <a:cubicBezTo>
                        <a:pt x="8243" y="7204"/>
                        <a:pt x="5104" y="5229"/>
                        <a:pt x="3412" y="1663"/>
                      </a:cubicBezTo>
                      <a:cubicBezTo>
                        <a:pt x="3090" y="1077"/>
                        <a:pt x="2870" y="524"/>
                        <a:pt x="273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5" name="Google Shape;2655;ge58da86641_2_974"/>
                <p:cNvSpPr/>
                <p:nvPr/>
              </p:nvSpPr>
              <p:spPr>
                <a:xfrm>
                  <a:off x="7350936" y="3136407"/>
                  <a:ext cx="375849" cy="58492"/>
                </a:xfrm>
                <a:custGeom>
                  <a:rect b="b" l="l" r="r" t="t"/>
                  <a:pathLst>
                    <a:path extrusionOk="0" h="2443" w="15698">
                      <a:moveTo>
                        <a:pt x="1" y="1"/>
                      </a:moveTo>
                      <a:cubicBezTo>
                        <a:pt x="304" y="908"/>
                        <a:pt x="751" y="1716"/>
                        <a:pt x="1304" y="2442"/>
                      </a:cubicBezTo>
                      <a:lnTo>
                        <a:pt x="15697" y="2442"/>
                      </a:lnTo>
                      <a:lnTo>
                        <a:pt x="15697" y="1"/>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6" name="Google Shape;2656;ge58da86641_2_974"/>
                <p:cNvSpPr/>
                <p:nvPr/>
              </p:nvSpPr>
              <p:spPr>
                <a:xfrm>
                  <a:off x="7139534" y="2855211"/>
                  <a:ext cx="327126" cy="282833"/>
                </a:xfrm>
                <a:custGeom>
                  <a:rect b="b" l="l" r="r" t="t"/>
                  <a:pathLst>
                    <a:path extrusionOk="0" h="11813" w="13663">
                      <a:moveTo>
                        <a:pt x="5055" y="0"/>
                      </a:moveTo>
                      <a:cubicBezTo>
                        <a:pt x="3061" y="856"/>
                        <a:pt x="1322" y="2202"/>
                        <a:pt x="0" y="3888"/>
                      </a:cubicBezTo>
                      <a:cubicBezTo>
                        <a:pt x="135" y="4412"/>
                        <a:pt x="355" y="4965"/>
                        <a:pt x="677" y="5551"/>
                      </a:cubicBezTo>
                      <a:cubicBezTo>
                        <a:pt x="2369" y="9117"/>
                        <a:pt x="5508" y="11092"/>
                        <a:pt x="9141" y="11813"/>
                      </a:cubicBezTo>
                      <a:lnTo>
                        <a:pt x="13335" y="11813"/>
                      </a:lnTo>
                      <a:cubicBezTo>
                        <a:pt x="13663" y="6844"/>
                        <a:pt x="10207" y="1827"/>
                        <a:pt x="505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57" name="Google Shape;2657;ge58da86641_2_974"/>
              <p:cNvGrpSpPr/>
              <p:nvPr/>
            </p:nvGrpSpPr>
            <p:grpSpPr>
              <a:xfrm>
                <a:off x="1399490" y="2544185"/>
                <a:ext cx="2285762" cy="2104798"/>
                <a:chOff x="7035073" y="2552961"/>
                <a:chExt cx="697134" cy="641942"/>
              </a:xfrm>
            </p:grpSpPr>
            <p:sp>
              <p:nvSpPr>
                <p:cNvPr id="2658" name="Google Shape;2658;ge58da86641_2_974"/>
                <p:cNvSpPr/>
                <p:nvPr/>
              </p:nvSpPr>
              <p:spPr>
                <a:xfrm>
                  <a:off x="7035073" y="3136411"/>
                  <a:ext cx="693255" cy="58492"/>
                </a:xfrm>
                <a:custGeom>
                  <a:rect b="b" l="l" r="r" t="t"/>
                  <a:pathLst>
                    <a:path extrusionOk="0" h="2443" w="28955">
                      <a:moveTo>
                        <a:pt x="0" y="1"/>
                      </a:moveTo>
                      <a:lnTo>
                        <a:pt x="0" y="2442"/>
                      </a:lnTo>
                      <a:lnTo>
                        <a:pt x="28954" y="2442"/>
                      </a:lnTo>
                      <a:lnTo>
                        <a:pt x="28954" y="1"/>
                      </a:ln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9" name="Google Shape;2659;ge58da86641_2_974"/>
                <p:cNvSpPr/>
                <p:nvPr/>
              </p:nvSpPr>
              <p:spPr>
                <a:xfrm>
                  <a:off x="7035073" y="3136411"/>
                  <a:ext cx="348651" cy="58492"/>
                </a:xfrm>
                <a:custGeom>
                  <a:rect b="b" l="l" r="r" t="t"/>
                  <a:pathLst>
                    <a:path extrusionOk="0" h="2443" w="14562">
                      <a:moveTo>
                        <a:pt x="0" y="1"/>
                      </a:moveTo>
                      <a:lnTo>
                        <a:pt x="0" y="2442"/>
                      </a:lnTo>
                      <a:lnTo>
                        <a:pt x="14561" y="2442"/>
                      </a:lnTo>
                      <a:cubicBezTo>
                        <a:pt x="14008" y="1716"/>
                        <a:pt x="13561" y="908"/>
                        <a:pt x="13258"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0" name="Google Shape;2660;ge58da86641_2_974"/>
                <p:cNvSpPr/>
                <p:nvPr/>
              </p:nvSpPr>
              <p:spPr>
                <a:xfrm>
                  <a:off x="7074052" y="2830359"/>
                  <a:ext cx="615250" cy="307685"/>
                </a:xfrm>
                <a:custGeom>
                  <a:rect b="b" l="l" r="r" t="t"/>
                  <a:pathLst>
                    <a:path extrusionOk="0" h="12851" w="25697">
                      <a:moveTo>
                        <a:pt x="12851" y="0"/>
                      </a:moveTo>
                      <a:cubicBezTo>
                        <a:pt x="5754" y="0"/>
                        <a:pt x="1" y="5758"/>
                        <a:pt x="1" y="12851"/>
                      </a:cubicBezTo>
                      <a:lnTo>
                        <a:pt x="25696" y="12851"/>
                      </a:lnTo>
                      <a:cubicBezTo>
                        <a:pt x="25696" y="5758"/>
                        <a:pt x="19945" y="0"/>
                        <a:pt x="12851"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1" name="Google Shape;2661;ge58da86641_2_974"/>
                <p:cNvSpPr/>
                <p:nvPr/>
              </p:nvSpPr>
              <p:spPr>
                <a:xfrm>
                  <a:off x="7260564" y="2830359"/>
                  <a:ext cx="343719" cy="307685"/>
                </a:xfrm>
                <a:custGeom>
                  <a:rect b="b" l="l" r="r" t="t"/>
                  <a:pathLst>
                    <a:path extrusionOk="0" h="12851" w="14356">
                      <a:moveTo>
                        <a:pt x="5061" y="0"/>
                      </a:moveTo>
                      <a:cubicBezTo>
                        <a:pt x="3263" y="0"/>
                        <a:pt x="1553" y="370"/>
                        <a:pt x="0" y="1038"/>
                      </a:cubicBezTo>
                      <a:cubicBezTo>
                        <a:pt x="5152" y="2865"/>
                        <a:pt x="8608" y="7882"/>
                        <a:pt x="8280" y="12851"/>
                      </a:cubicBezTo>
                      <a:lnTo>
                        <a:pt x="14355" y="12851"/>
                      </a:lnTo>
                      <a:cubicBezTo>
                        <a:pt x="13889" y="7983"/>
                        <a:pt x="11669" y="3287"/>
                        <a:pt x="7872" y="317"/>
                      </a:cubicBezTo>
                      <a:cubicBezTo>
                        <a:pt x="6964" y="111"/>
                        <a:pt x="6027" y="0"/>
                        <a:pt x="5061"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2" name="Google Shape;2662;ge58da86641_2_974"/>
                <p:cNvSpPr/>
                <p:nvPr/>
              </p:nvSpPr>
              <p:spPr>
                <a:xfrm>
                  <a:off x="7260564" y="2830934"/>
                  <a:ext cx="273759" cy="307110"/>
                </a:xfrm>
                <a:custGeom>
                  <a:rect b="b" l="l" r="r" t="t"/>
                  <a:pathLst>
                    <a:path extrusionOk="0" h="12827" w="11434">
                      <a:moveTo>
                        <a:pt x="4359" y="0"/>
                      </a:moveTo>
                      <a:cubicBezTo>
                        <a:pt x="2817" y="82"/>
                        <a:pt x="1351" y="433"/>
                        <a:pt x="0" y="1014"/>
                      </a:cubicBezTo>
                      <a:cubicBezTo>
                        <a:pt x="5152" y="2841"/>
                        <a:pt x="8608" y="7858"/>
                        <a:pt x="8280" y="12827"/>
                      </a:cubicBezTo>
                      <a:lnTo>
                        <a:pt x="11434" y="12827"/>
                      </a:lnTo>
                      <a:cubicBezTo>
                        <a:pt x="11174" y="11126"/>
                        <a:pt x="10611" y="9487"/>
                        <a:pt x="9775" y="8031"/>
                      </a:cubicBezTo>
                      <a:cubicBezTo>
                        <a:pt x="8391" y="5263"/>
                        <a:pt x="6758" y="2010"/>
                        <a:pt x="4359" y="0"/>
                      </a:cubicBezTo>
                      <a:close/>
                    </a:path>
                  </a:pathLst>
                </a:custGeom>
                <a:solidFill>
                  <a:srgbClr val="000000">
                    <a:alpha val="1450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3" name="Google Shape;2663;ge58da86641_2_974"/>
                <p:cNvSpPr/>
                <p:nvPr/>
              </p:nvSpPr>
              <p:spPr>
                <a:xfrm>
                  <a:off x="7074052" y="2855211"/>
                  <a:ext cx="392609" cy="282833"/>
                </a:xfrm>
                <a:custGeom>
                  <a:rect b="b" l="l" r="r" t="t"/>
                  <a:pathLst>
                    <a:path extrusionOk="0" h="11813" w="16398">
                      <a:moveTo>
                        <a:pt x="7790" y="0"/>
                      </a:moveTo>
                      <a:cubicBezTo>
                        <a:pt x="3210" y="1967"/>
                        <a:pt x="1" y="6512"/>
                        <a:pt x="1" y="11813"/>
                      </a:cubicBezTo>
                      <a:lnTo>
                        <a:pt x="16070" y="11813"/>
                      </a:lnTo>
                      <a:cubicBezTo>
                        <a:pt x="16398" y="6844"/>
                        <a:pt x="12942" y="1827"/>
                        <a:pt x="779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4" name="Google Shape;2664;ge58da86641_2_974"/>
                <p:cNvSpPr/>
                <p:nvPr/>
              </p:nvSpPr>
              <p:spPr>
                <a:xfrm>
                  <a:off x="7322000" y="2590575"/>
                  <a:ext cx="382050" cy="475570"/>
                </a:xfrm>
                <a:custGeom>
                  <a:rect b="b" l="l" r="r" t="t"/>
                  <a:pathLst>
                    <a:path extrusionOk="0" h="19863" w="15957">
                      <a:moveTo>
                        <a:pt x="9132" y="0"/>
                      </a:moveTo>
                      <a:lnTo>
                        <a:pt x="1" y="17003"/>
                      </a:lnTo>
                      <a:lnTo>
                        <a:pt x="4734" y="19863"/>
                      </a:lnTo>
                      <a:lnTo>
                        <a:pt x="15956" y="4124"/>
                      </a:lnTo>
                      <a:lnTo>
                        <a:pt x="9132" y="0"/>
                      </a:ln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5" name="Google Shape;2665;ge58da86641_2_974"/>
                <p:cNvSpPr/>
                <p:nvPr/>
              </p:nvSpPr>
              <p:spPr>
                <a:xfrm>
                  <a:off x="7322000" y="2645331"/>
                  <a:ext cx="382050" cy="420813"/>
                </a:xfrm>
                <a:custGeom>
                  <a:rect b="b" l="l" r="r" t="t"/>
                  <a:pathLst>
                    <a:path extrusionOk="0" h="17576" w="15957">
                      <a:moveTo>
                        <a:pt x="12914" y="1"/>
                      </a:moveTo>
                      <a:cubicBezTo>
                        <a:pt x="10434" y="6488"/>
                        <a:pt x="6604" y="13399"/>
                        <a:pt x="256" y="14245"/>
                      </a:cubicBezTo>
                      <a:lnTo>
                        <a:pt x="1" y="14716"/>
                      </a:lnTo>
                      <a:lnTo>
                        <a:pt x="4734" y="17576"/>
                      </a:lnTo>
                      <a:lnTo>
                        <a:pt x="15956" y="1837"/>
                      </a:lnTo>
                      <a:lnTo>
                        <a:pt x="12914" y="1"/>
                      </a:ln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6" name="Google Shape;2666;ge58da86641_2_974"/>
                <p:cNvSpPr/>
                <p:nvPr/>
              </p:nvSpPr>
              <p:spPr>
                <a:xfrm>
                  <a:off x="7322000" y="2892155"/>
                  <a:ext cx="153878" cy="173990"/>
                </a:xfrm>
                <a:custGeom>
                  <a:rect b="b" l="l" r="r" t="t"/>
                  <a:pathLst>
                    <a:path extrusionOk="0" h="7267" w="6427">
                      <a:moveTo>
                        <a:pt x="2370" y="0"/>
                      </a:moveTo>
                      <a:lnTo>
                        <a:pt x="1" y="4407"/>
                      </a:lnTo>
                      <a:lnTo>
                        <a:pt x="4734" y="7267"/>
                      </a:lnTo>
                      <a:lnTo>
                        <a:pt x="6426" y="4898"/>
                      </a:lnTo>
                      <a:cubicBezTo>
                        <a:pt x="5441" y="2917"/>
                        <a:pt x="4019" y="1163"/>
                        <a:pt x="2370" y="0"/>
                      </a:cubicBezTo>
                      <a:close/>
                    </a:path>
                  </a:pathLst>
                </a:custGeom>
                <a:solidFill>
                  <a:srgbClr val="000000">
                    <a:alpha val="1215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7" name="Google Shape;2667;ge58da86641_2_974"/>
                <p:cNvSpPr/>
                <p:nvPr/>
              </p:nvSpPr>
              <p:spPr>
                <a:xfrm>
                  <a:off x="7074052" y="2948300"/>
                  <a:ext cx="284341" cy="189744"/>
                </a:xfrm>
                <a:custGeom>
                  <a:rect b="b" l="l" r="r" t="t"/>
                  <a:pathLst>
                    <a:path extrusionOk="0" h="7925" w="11876">
                      <a:moveTo>
                        <a:pt x="2735" y="0"/>
                      </a:moveTo>
                      <a:cubicBezTo>
                        <a:pt x="1025" y="2187"/>
                        <a:pt x="1" y="4935"/>
                        <a:pt x="1" y="7925"/>
                      </a:cubicBezTo>
                      <a:lnTo>
                        <a:pt x="11876" y="7925"/>
                      </a:lnTo>
                      <a:cubicBezTo>
                        <a:pt x="8243" y="7204"/>
                        <a:pt x="5104" y="5229"/>
                        <a:pt x="3412" y="1663"/>
                      </a:cubicBezTo>
                      <a:cubicBezTo>
                        <a:pt x="3090" y="1077"/>
                        <a:pt x="2870" y="524"/>
                        <a:pt x="2735"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8" name="Google Shape;2668;ge58da86641_2_974"/>
                <p:cNvSpPr/>
                <p:nvPr/>
              </p:nvSpPr>
              <p:spPr>
                <a:xfrm>
                  <a:off x="7527044" y="2552961"/>
                  <a:ext cx="202194" cy="140973"/>
                </a:xfrm>
                <a:custGeom>
                  <a:rect b="b" l="l" r="r" t="t"/>
                  <a:pathLst>
                    <a:path extrusionOk="0" h="5888" w="8445">
                      <a:moveTo>
                        <a:pt x="2570" y="0"/>
                      </a:moveTo>
                      <a:cubicBezTo>
                        <a:pt x="1645" y="0"/>
                        <a:pt x="733" y="181"/>
                        <a:pt x="0" y="548"/>
                      </a:cubicBezTo>
                      <a:cubicBezTo>
                        <a:pt x="2635" y="2437"/>
                        <a:pt x="5772" y="3998"/>
                        <a:pt x="8401" y="5887"/>
                      </a:cubicBezTo>
                      <a:cubicBezTo>
                        <a:pt x="8444" y="3927"/>
                        <a:pt x="7459" y="1975"/>
                        <a:pt x="5893" y="908"/>
                      </a:cubicBezTo>
                      <a:cubicBezTo>
                        <a:pt x="5006" y="307"/>
                        <a:pt x="3776" y="0"/>
                        <a:pt x="2570"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9" name="Google Shape;2669;ge58da86641_2_974"/>
                <p:cNvSpPr/>
                <p:nvPr/>
              </p:nvSpPr>
              <p:spPr>
                <a:xfrm>
                  <a:off x="7595735" y="2553296"/>
                  <a:ext cx="115666" cy="70918"/>
                </a:xfrm>
                <a:custGeom>
                  <a:rect b="b" l="l" r="r" t="t"/>
                  <a:pathLst>
                    <a:path extrusionOk="0" h="2962" w="4831">
                      <a:moveTo>
                        <a:pt x="1" y="0"/>
                      </a:moveTo>
                      <a:lnTo>
                        <a:pt x="1" y="0"/>
                      </a:lnTo>
                      <a:cubicBezTo>
                        <a:pt x="846" y="1711"/>
                        <a:pt x="2759" y="2702"/>
                        <a:pt x="4830" y="2961"/>
                      </a:cubicBezTo>
                      <a:cubicBezTo>
                        <a:pt x="4398" y="2134"/>
                        <a:pt x="3783" y="1409"/>
                        <a:pt x="3024" y="894"/>
                      </a:cubicBezTo>
                      <a:cubicBezTo>
                        <a:pt x="2211" y="342"/>
                        <a:pt x="1110" y="44"/>
                        <a:pt x="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0" name="Google Shape;2670;ge58da86641_2_974"/>
                <p:cNvSpPr/>
                <p:nvPr/>
              </p:nvSpPr>
              <p:spPr>
                <a:xfrm>
                  <a:off x="7490220" y="2559737"/>
                  <a:ext cx="241987" cy="179186"/>
                </a:xfrm>
                <a:custGeom>
                  <a:rect b="b" l="l" r="r" t="t"/>
                  <a:pathLst>
                    <a:path extrusionOk="0" h="7484" w="10107">
                      <a:moveTo>
                        <a:pt x="1145" y="0"/>
                      </a:moveTo>
                      <a:lnTo>
                        <a:pt x="1" y="1808"/>
                      </a:lnTo>
                      <a:lnTo>
                        <a:pt x="8968" y="7483"/>
                      </a:lnTo>
                      <a:lnTo>
                        <a:pt x="10107" y="5680"/>
                      </a:lnTo>
                      <a:lnTo>
                        <a:pt x="1145" y="0"/>
                      </a:ln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1" name="Google Shape;2671;ge58da86641_2_974"/>
                <p:cNvSpPr/>
                <p:nvPr/>
              </p:nvSpPr>
              <p:spPr>
                <a:xfrm>
                  <a:off x="7490220" y="2575491"/>
                  <a:ext cx="232913" cy="163432"/>
                </a:xfrm>
                <a:custGeom>
                  <a:rect b="b" l="l" r="r" t="t"/>
                  <a:pathLst>
                    <a:path extrusionOk="0" h="6826" w="9728">
                      <a:moveTo>
                        <a:pt x="731" y="1"/>
                      </a:moveTo>
                      <a:lnTo>
                        <a:pt x="1" y="1150"/>
                      </a:lnTo>
                      <a:lnTo>
                        <a:pt x="8968" y="6825"/>
                      </a:lnTo>
                      <a:lnTo>
                        <a:pt x="9727" y="5623"/>
                      </a:lnTo>
                      <a:cubicBezTo>
                        <a:pt x="6502" y="4307"/>
                        <a:pt x="3533" y="2197"/>
                        <a:pt x="731" y="1"/>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2" name="Google Shape;2672;ge58da86641_2_974"/>
                <p:cNvSpPr/>
                <p:nvPr/>
              </p:nvSpPr>
              <p:spPr>
                <a:xfrm>
                  <a:off x="7614386" y="2562155"/>
                  <a:ext cx="26576" cy="26600"/>
                </a:xfrm>
                <a:custGeom>
                  <a:rect b="b" l="l" r="r" t="t"/>
                  <a:pathLst>
                    <a:path extrusionOk="0" h="1111" w="1110">
                      <a:moveTo>
                        <a:pt x="558" y="1"/>
                      </a:moveTo>
                      <a:cubicBezTo>
                        <a:pt x="250" y="1"/>
                        <a:pt x="0" y="251"/>
                        <a:pt x="0" y="558"/>
                      </a:cubicBezTo>
                      <a:cubicBezTo>
                        <a:pt x="0" y="861"/>
                        <a:pt x="250" y="1110"/>
                        <a:pt x="558" y="1110"/>
                      </a:cubicBezTo>
                      <a:cubicBezTo>
                        <a:pt x="861" y="1110"/>
                        <a:pt x="1110" y="861"/>
                        <a:pt x="1110" y="558"/>
                      </a:cubicBezTo>
                      <a:cubicBezTo>
                        <a:pt x="1110" y="251"/>
                        <a:pt x="861" y="1"/>
                        <a:pt x="558"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3" name="Google Shape;2673;ge58da86641_2_974"/>
                <p:cNvSpPr/>
                <p:nvPr/>
              </p:nvSpPr>
              <p:spPr>
                <a:xfrm>
                  <a:off x="7073716" y="2945929"/>
                  <a:ext cx="284341" cy="189744"/>
                </a:xfrm>
                <a:custGeom>
                  <a:rect b="b" l="l" r="r" t="t"/>
                  <a:pathLst>
                    <a:path extrusionOk="0" h="7925" w="11876">
                      <a:moveTo>
                        <a:pt x="2735" y="0"/>
                      </a:moveTo>
                      <a:cubicBezTo>
                        <a:pt x="1025" y="2187"/>
                        <a:pt x="1" y="4935"/>
                        <a:pt x="1" y="7925"/>
                      </a:cubicBezTo>
                      <a:lnTo>
                        <a:pt x="11876" y="7925"/>
                      </a:lnTo>
                      <a:cubicBezTo>
                        <a:pt x="8243" y="7204"/>
                        <a:pt x="5104" y="5229"/>
                        <a:pt x="3412" y="1663"/>
                      </a:cubicBezTo>
                      <a:cubicBezTo>
                        <a:pt x="3090" y="1077"/>
                        <a:pt x="2870" y="524"/>
                        <a:pt x="2735" y="0"/>
                      </a:cubicBez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4" name="Google Shape;2674;ge58da86641_2_974"/>
                <p:cNvSpPr/>
                <p:nvPr/>
              </p:nvSpPr>
              <p:spPr>
                <a:xfrm>
                  <a:off x="7350936" y="3136407"/>
                  <a:ext cx="375849" cy="58492"/>
                </a:xfrm>
                <a:custGeom>
                  <a:rect b="b" l="l" r="r" t="t"/>
                  <a:pathLst>
                    <a:path extrusionOk="0" h="2443" w="15698">
                      <a:moveTo>
                        <a:pt x="1" y="1"/>
                      </a:moveTo>
                      <a:cubicBezTo>
                        <a:pt x="304" y="908"/>
                        <a:pt x="751" y="1716"/>
                        <a:pt x="1304" y="2442"/>
                      </a:cubicBezTo>
                      <a:lnTo>
                        <a:pt x="15697" y="2442"/>
                      </a:lnTo>
                      <a:lnTo>
                        <a:pt x="15697" y="1"/>
                      </a:lnTo>
                      <a:close/>
                    </a:path>
                  </a:pathLst>
                </a:custGeom>
                <a:solidFill>
                  <a:srgbClr val="1F2E56">
                    <a:alpha val="1921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5" name="Google Shape;2675;ge58da86641_2_974"/>
                <p:cNvSpPr/>
                <p:nvPr/>
              </p:nvSpPr>
              <p:spPr>
                <a:xfrm>
                  <a:off x="7139534" y="2855211"/>
                  <a:ext cx="327126" cy="282833"/>
                </a:xfrm>
                <a:custGeom>
                  <a:rect b="b" l="l" r="r" t="t"/>
                  <a:pathLst>
                    <a:path extrusionOk="0" h="11813" w="13663">
                      <a:moveTo>
                        <a:pt x="5055" y="0"/>
                      </a:moveTo>
                      <a:cubicBezTo>
                        <a:pt x="3061" y="856"/>
                        <a:pt x="1322" y="2202"/>
                        <a:pt x="0" y="3888"/>
                      </a:cubicBezTo>
                      <a:cubicBezTo>
                        <a:pt x="135" y="4412"/>
                        <a:pt x="355" y="4965"/>
                        <a:pt x="677" y="5551"/>
                      </a:cubicBezTo>
                      <a:cubicBezTo>
                        <a:pt x="2369" y="9117"/>
                        <a:pt x="5508" y="11092"/>
                        <a:pt x="9141" y="11813"/>
                      </a:cubicBezTo>
                      <a:lnTo>
                        <a:pt x="13335" y="11813"/>
                      </a:lnTo>
                      <a:cubicBezTo>
                        <a:pt x="13663" y="6844"/>
                        <a:pt x="10207" y="1827"/>
                        <a:pt x="505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4" name="Shape 1414"/>
        <p:cNvGrpSpPr/>
        <p:nvPr/>
      </p:nvGrpSpPr>
      <p:grpSpPr>
        <a:xfrm>
          <a:off x="0" y="0"/>
          <a:ext cx="0" cy="0"/>
          <a:chOff x="0" y="0"/>
          <a:chExt cx="0" cy="0"/>
        </a:xfrm>
      </p:grpSpPr>
      <p:grpSp>
        <p:nvGrpSpPr>
          <p:cNvPr id="1415" name="Google Shape;1415;p2"/>
          <p:cNvGrpSpPr/>
          <p:nvPr/>
        </p:nvGrpSpPr>
        <p:grpSpPr>
          <a:xfrm flipH="1">
            <a:off x="7631742" y="353076"/>
            <a:ext cx="2214677" cy="1686143"/>
            <a:chOff x="2286533" y="3872108"/>
            <a:chExt cx="758737" cy="577684"/>
          </a:xfrm>
        </p:grpSpPr>
        <p:sp>
          <p:nvSpPr>
            <p:cNvPr id="1416" name="Google Shape;1416;p2"/>
            <p:cNvSpPr/>
            <p:nvPr/>
          </p:nvSpPr>
          <p:spPr>
            <a:xfrm>
              <a:off x="2841376" y="3945372"/>
              <a:ext cx="66297" cy="12091"/>
            </a:xfrm>
            <a:custGeom>
              <a:rect b="b" l="l" r="r" t="t"/>
              <a:pathLst>
                <a:path extrusionOk="0" h="505" w="2769">
                  <a:moveTo>
                    <a:pt x="1533" y="1"/>
                  </a:moveTo>
                  <a:cubicBezTo>
                    <a:pt x="1019" y="77"/>
                    <a:pt x="510" y="174"/>
                    <a:pt x="0" y="274"/>
                  </a:cubicBezTo>
                  <a:cubicBezTo>
                    <a:pt x="923" y="318"/>
                    <a:pt x="1846" y="394"/>
                    <a:pt x="2768" y="505"/>
                  </a:cubicBezTo>
                  <a:cubicBezTo>
                    <a:pt x="2755" y="476"/>
                    <a:pt x="2749" y="447"/>
                    <a:pt x="2735" y="423"/>
                  </a:cubicBezTo>
                  <a:cubicBezTo>
                    <a:pt x="2341" y="269"/>
                    <a:pt x="1937" y="130"/>
                    <a:pt x="153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7" name="Google Shape;1417;p2"/>
            <p:cNvSpPr/>
            <p:nvPr/>
          </p:nvSpPr>
          <p:spPr>
            <a:xfrm>
              <a:off x="2428081" y="3984829"/>
              <a:ext cx="483040" cy="383367"/>
            </a:xfrm>
            <a:custGeom>
              <a:rect b="b" l="l" r="r" t="t"/>
              <a:pathLst>
                <a:path extrusionOk="0" h="16012" w="20175">
                  <a:moveTo>
                    <a:pt x="20175" y="1"/>
                  </a:moveTo>
                  <a:cubicBezTo>
                    <a:pt x="18680" y="116"/>
                    <a:pt x="17185" y="347"/>
                    <a:pt x="15725" y="683"/>
                  </a:cubicBezTo>
                  <a:cubicBezTo>
                    <a:pt x="8362" y="2523"/>
                    <a:pt x="2302" y="7839"/>
                    <a:pt x="0" y="14985"/>
                  </a:cubicBezTo>
                  <a:lnTo>
                    <a:pt x="1505" y="12741"/>
                  </a:lnTo>
                  <a:lnTo>
                    <a:pt x="1288" y="15802"/>
                  </a:lnTo>
                  <a:cubicBezTo>
                    <a:pt x="1280" y="15935"/>
                    <a:pt x="1384" y="16012"/>
                    <a:pt x="1487" y="16012"/>
                  </a:cubicBezTo>
                  <a:cubicBezTo>
                    <a:pt x="1562" y="16012"/>
                    <a:pt x="1638" y="15970"/>
                    <a:pt x="1668" y="15879"/>
                  </a:cubicBezTo>
                  <a:cubicBezTo>
                    <a:pt x="4061" y="8348"/>
                    <a:pt x="11356" y="2505"/>
                    <a:pt x="19290" y="2091"/>
                  </a:cubicBezTo>
                  <a:cubicBezTo>
                    <a:pt x="19747" y="1596"/>
                    <a:pt x="20103" y="775"/>
                    <a:pt x="2017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8" name="Google Shape;1418;p2"/>
            <p:cNvSpPr/>
            <p:nvPr/>
          </p:nvSpPr>
          <p:spPr>
            <a:xfrm>
              <a:off x="2286533" y="3922363"/>
              <a:ext cx="632297" cy="527429"/>
            </a:xfrm>
            <a:custGeom>
              <a:rect b="b" l="l" r="r" t="t"/>
              <a:pathLst>
                <a:path extrusionOk="0" h="22029" w="26409">
                  <a:moveTo>
                    <a:pt x="18545" y="0"/>
                  </a:moveTo>
                  <a:cubicBezTo>
                    <a:pt x="15761" y="0"/>
                    <a:pt x="12976" y="565"/>
                    <a:pt x="10430" y="1692"/>
                  </a:cubicBezTo>
                  <a:cubicBezTo>
                    <a:pt x="5807" y="3739"/>
                    <a:pt x="2025" y="7603"/>
                    <a:pt x="59" y="12254"/>
                  </a:cubicBezTo>
                  <a:cubicBezTo>
                    <a:pt x="1" y="12393"/>
                    <a:pt x="117" y="12524"/>
                    <a:pt x="244" y="12524"/>
                  </a:cubicBezTo>
                  <a:cubicBezTo>
                    <a:pt x="284" y="12524"/>
                    <a:pt x="325" y="12510"/>
                    <a:pt x="362" y="12480"/>
                  </a:cubicBezTo>
                  <a:lnTo>
                    <a:pt x="5528" y="8348"/>
                  </a:lnTo>
                  <a:lnTo>
                    <a:pt x="901" y="15532"/>
                  </a:lnTo>
                  <a:cubicBezTo>
                    <a:pt x="812" y="15676"/>
                    <a:pt x="930" y="15835"/>
                    <a:pt x="1067" y="15835"/>
                  </a:cubicBezTo>
                  <a:cubicBezTo>
                    <a:pt x="1107" y="15835"/>
                    <a:pt x="1150" y="15820"/>
                    <a:pt x="1189" y="15787"/>
                  </a:cubicBezTo>
                  <a:lnTo>
                    <a:pt x="6120" y="11730"/>
                  </a:lnTo>
                  <a:lnTo>
                    <a:pt x="6120" y="11730"/>
                  </a:lnTo>
                  <a:cubicBezTo>
                    <a:pt x="4000" y="14658"/>
                    <a:pt x="2780" y="18223"/>
                    <a:pt x="2645" y="21833"/>
                  </a:cubicBezTo>
                  <a:cubicBezTo>
                    <a:pt x="2639" y="21953"/>
                    <a:pt x="2739" y="22028"/>
                    <a:pt x="2840" y="22028"/>
                  </a:cubicBezTo>
                  <a:cubicBezTo>
                    <a:pt x="2900" y="22028"/>
                    <a:pt x="2961" y="22002"/>
                    <a:pt x="3000" y="21942"/>
                  </a:cubicBezTo>
                  <a:lnTo>
                    <a:pt x="7417" y="15350"/>
                  </a:lnTo>
                  <a:lnTo>
                    <a:pt x="7417" y="15350"/>
                  </a:lnTo>
                  <a:lnTo>
                    <a:pt x="7200" y="18411"/>
                  </a:lnTo>
                  <a:cubicBezTo>
                    <a:pt x="7192" y="18544"/>
                    <a:pt x="7296" y="18621"/>
                    <a:pt x="7399" y="18621"/>
                  </a:cubicBezTo>
                  <a:cubicBezTo>
                    <a:pt x="7474" y="18621"/>
                    <a:pt x="7550" y="18579"/>
                    <a:pt x="7580" y="18488"/>
                  </a:cubicBezTo>
                  <a:cubicBezTo>
                    <a:pt x="9973" y="10957"/>
                    <a:pt x="17268" y="5114"/>
                    <a:pt x="25202" y="4700"/>
                  </a:cubicBezTo>
                  <a:cubicBezTo>
                    <a:pt x="25923" y="3921"/>
                    <a:pt x="26408" y="2321"/>
                    <a:pt x="25909" y="1384"/>
                  </a:cubicBezTo>
                  <a:cubicBezTo>
                    <a:pt x="23572" y="461"/>
                    <a:pt x="21059" y="0"/>
                    <a:pt x="1854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9" name="Google Shape;1419;p2"/>
            <p:cNvSpPr/>
            <p:nvPr/>
          </p:nvSpPr>
          <p:spPr>
            <a:xfrm>
              <a:off x="2286533" y="3922411"/>
              <a:ext cx="591571" cy="299808"/>
            </a:xfrm>
            <a:custGeom>
              <a:rect b="b" l="l" r="r" t="t"/>
              <a:pathLst>
                <a:path extrusionOk="0" h="12522" w="24708">
                  <a:moveTo>
                    <a:pt x="18535" y="1"/>
                  </a:moveTo>
                  <a:cubicBezTo>
                    <a:pt x="15754" y="1"/>
                    <a:pt x="12973" y="565"/>
                    <a:pt x="10430" y="1690"/>
                  </a:cubicBezTo>
                  <a:cubicBezTo>
                    <a:pt x="5807" y="3737"/>
                    <a:pt x="2025" y="7601"/>
                    <a:pt x="59" y="12252"/>
                  </a:cubicBezTo>
                  <a:cubicBezTo>
                    <a:pt x="1" y="12391"/>
                    <a:pt x="117" y="12522"/>
                    <a:pt x="244" y="12522"/>
                  </a:cubicBezTo>
                  <a:cubicBezTo>
                    <a:pt x="284" y="12522"/>
                    <a:pt x="325" y="12508"/>
                    <a:pt x="362" y="12478"/>
                  </a:cubicBezTo>
                  <a:lnTo>
                    <a:pt x="3846" y="9692"/>
                  </a:lnTo>
                  <a:cubicBezTo>
                    <a:pt x="7598" y="3489"/>
                    <a:pt x="14444" y="1197"/>
                    <a:pt x="21600" y="1197"/>
                  </a:cubicBezTo>
                  <a:cubicBezTo>
                    <a:pt x="22124" y="1197"/>
                    <a:pt x="22649" y="1209"/>
                    <a:pt x="23174" y="1233"/>
                  </a:cubicBezTo>
                  <a:cubicBezTo>
                    <a:pt x="23684" y="1133"/>
                    <a:pt x="24193" y="1036"/>
                    <a:pt x="24707" y="960"/>
                  </a:cubicBezTo>
                  <a:cubicBezTo>
                    <a:pt x="22717" y="320"/>
                    <a:pt x="20626" y="1"/>
                    <a:pt x="1853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0" name="Google Shape;1420;p2"/>
            <p:cNvSpPr/>
            <p:nvPr/>
          </p:nvSpPr>
          <p:spPr>
            <a:xfrm>
              <a:off x="2349693" y="3951908"/>
              <a:ext cx="562481" cy="497884"/>
            </a:xfrm>
            <a:custGeom>
              <a:rect b="b" l="l" r="r" t="t"/>
              <a:pathLst>
                <a:path extrusionOk="0" h="20795" w="23493">
                  <a:moveTo>
                    <a:pt x="20536" y="1"/>
                  </a:moveTo>
                  <a:cubicBezTo>
                    <a:pt x="13088" y="1511"/>
                    <a:pt x="6201" y="5432"/>
                    <a:pt x="1919" y="11780"/>
                  </a:cubicBezTo>
                  <a:lnTo>
                    <a:pt x="3482" y="10496"/>
                  </a:lnTo>
                  <a:lnTo>
                    <a:pt x="3482" y="10496"/>
                  </a:lnTo>
                  <a:cubicBezTo>
                    <a:pt x="1362" y="13424"/>
                    <a:pt x="142" y="16989"/>
                    <a:pt x="7" y="20599"/>
                  </a:cubicBezTo>
                  <a:cubicBezTo>
                    <a:pt x="1" y="20719"/>
                    <a:pt x="101" y="20794"/>
                    <a:pt x="202" y="20794"/>
                  </a:cubicBezTo>
                  <a:cubicBezTo>
                    <a:pt x="262" y="20794"/>
                    <a:pt x="323" y="20768"/>
                    <a:pt x="362" y="20708"/>
                  </a:cubicBezTo>
                  <a:lnTo>
                    <a:pt x="3274" y="16360"/>
                  </a:lnTo>
                  <a:cubicBezTo>
                    <a:pt x="5576" y="9214"/>
                    <a:pt x="11636" y="3898"/>
                    <a:pt x="18999" y="2058"/>
                  </a:cubicBezTo>
                  <a:cubicBezTo>
                    <a:pt x="20459" y="1722"/>
                    <a:pt x="21954" y="1491"/>
                    <a:pt x="23449" y="1376"/>
                  </a:cubicBezTo>
                  <a:cubicBezTo>
                    <a:pt x="23492" y="963"/>
                    <a:pt x="23453" y="559"/>
                    <a:pt x="23304" y="232"/>
                  </a:cubicBezTo>
                  <a:cubicBezTo>
                    <a:pt x="22382" y="121"/>
                    <a:pt x="21459" y="45"/>
                    <a:pt x="2053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1" name="Google Shape;1421;p2"/>
            <p:cNvSpPr/>
            <p:nvPr/>
          </p:nvSpPr>
          <p:spPr>
            <a:xfrm>
              <a:off x="2781783" y="3872108"/>
              <a:ext cx="263487" cy="240862"/>
            </a:xfrm>
            <a:custGeom>
              <a:rect b="b" l="l" r="r" t="t"/>
              <a:pathLst>
                <a:path extrusionOk="0" h="10060" w="11005">
                  <a:moveTo>
                    <a:pt x="5503" y="0"/>
                  </a:moveTo>
                  <a:cubicBezTo>
                    <a:pt x="5185" y="0"/>
                    <a:pt x="4868" y="165"/>
                    <a:pt x="4705" y="494"/>
                  </a:cubicBezTo>
                  <a:lnTo>
                    <a:pt x="3565" y="2801"/>
                  </a:lnTo>
                  <a:lnTo>
                    <a:pt x="1023" y="3171"/>
                  </a:lnTo>
                  <a:cubicBezTo>
                    <a:pt x="293" y="3276"/>
                    <a:pt x="0" y="4175"/>
                    <a:pt x="529" y="4689"/>
                  </a:cubicBezTo>
                  <a:lnTo>
                    <a:pt x="2374" y="6481"/>
                  </a:lnTo>
                  <a:lnTo>
                    <a:pt x="1937" y="9019"/>
                  </a:lnTo>
                  <a:cubicBezTo>
                    <a:pt x="1838" y="9594"/>
                    <a:pt x="2296" y="10060"/>
                    <a:pt x="2813" y="10060"/>
                  </a:cubicBezTo>
                  <a:cubicBezTo>
                    <a:pt x="2950" y="10060"/>
                    <a:pt x="3090" y="10028"/>
                    <a:pt x="3225" y="9956"/>
                  </a:cubicBezTo>
                  <a:lnTo>
                    <a:pt x="5503" y="8759"/>
                  </a:lnTo>
                  <a:lnTo>
                    <a:pt x="7781" y="9956"/>
                  </a:lnTo>
                  <a:cubicBezTo>
                    <a:pt x="7916" y="10028"/>
                    <a:pt x="8056" y="10060"/>
                    <a:pt x="8192" y="10060"/>
                  </a:cubicBezTo>
                  <a:cubicBezTo>
                    <a:pt x="8709" y="10060"/>
                    <a:pt x="9168" y="9594"/>
                    <a:pt x="9068" y="9019"/>
                  </a:cubicBezTo>
                  <a:lnTo>
                    <a:pt x="8636" y="6481"/>
                  </a:lnTo>
                  <a:lnTo>
                    <a:pt x="10476" y="4689"/>
                  </a:lnTo>
                  <a:cubicBezTo>
                    <a:pt x="11005" y="4175"/>
                    <a:pt x="10712" y="3276"/>
                    <a:pt x="9986" y="3171"/>
                  </a:cubicBezTo>
                  <a:lnTo>
                    <a:pt x="7440" y="2801"/>
                  </a:lnTo>
                  <a:lnTo>
                    <a:pt x="6300" y="494"/>
                  </a:lnTo>
                  <a:cubicBezTo>
                    <a:pt x="6137" y="165"/>
                    <a:pt x="5820" y="0"/>
                    <a:pt x="550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2" name="Google Shape;1422;p2"/>
            <p:cNvSpPr/>
            <p:nvPr/>
          </p:nvSpPr>
          <p:spPr>
            <a:xfrm>
              <a:off x="2781783" y="3942020"/>
              <a:ext cx="125674" cy="170949"/>
            </a:xfrm>
            <a:custGeom>
              <a:rect b="b" l="l" r="r" t="t"/>
              <a:pathLst>
                <a:path extrusionOk="0" h="7140" w="5249">
                  <a:moveTo>
                    <a:pt x="2754" y="1"/>
                  </a:moveTo>
                  <a:lnTo>
                    <a:pt x="1023" y="251"/>
                  </a:lnTo>
                  <a:cubicBezTo>
                    <a:pt x="293" y="356"/>
                    <a:pt x="0" y="1255"/>
                    <a:pt x="529" y="1769"/>
                  </a:cubicBezTo>
                  <a:lnTo>
                    <a:pt x="2374" y="3561"/>
                  </a:lnTo>
                  <a:lnTo>
                    <a:pt x="1937" y="6099"/>
                  </a:lnTo>
                  <a:cubicBezTo>
                    <a:pt x="1838" y="6674"/>
                    <a:pt x="2296" y="7140"/>
                    <a:pt x="2813" y="7140"/>
                  </a:cubicBezTo>
                  <a:cubicBezTo>
                    <a:pt x="2950" y="7140"/>
                    <a:pt x="3090" y="7108"/>
                    <a:pt x="3225" y="7036"/>
                  </a:cubicBezTo>
                  <a:lnTo>
                    <a:pt x="5248" y="5970"/>
                  </a:lnTo>
                  <a:cubicBezTo>
                    <a:pt x="3917" y="4206"/>
                    <a:pt x="3023" y="2173"/>
                    <a:pt x="275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23" name="Google Shape;1423;p2"/>
          <p:cNvGrpSpPr/>
          <p:nvPr/>
        </p:nvGrpSpPr>
        <p:grpSpPr>
          <a:xfrm flipH="1">
            <a:off x="7631742" y="353076"/>
            <a:ext cx="2214677" cy="1686143"/>
            <a:chOff x="2286533" y="3872108"/>
            <a:chExt cx="758737" cy="577684"/>
          </a:xfrm>
        </p:grpSpPr>
        <p:sp>
          <p:nvSpPr>
            <p:cNvPr id="1424" name="Google Shape;1424;p2"/>
            <p:cNvSpPr/>
            <p:nvPr/>
          </p:nvSpPr>
          <p:spPr>
            <a:xfrm>
              <a:off x="2841376" y="3945372"/>
              <a:ext cx="66297" cy="12091"/>
            </a:xfrm>
            <a:custGeom>
              <a:rect b="b" l="l" r="r" t="t"/>
              <a:pathLst>
                <a:path extrusionOk="0" h="505" w="2769">
                  <a:moveTo>
                    <a:pt x="1533" y="1"/>
                  </a:moveTo>
                  <a:cubicBezTo>
                    <a:pt x="1019" y="77"/>
                    <a:pt x="510" y="174"/>
                    <a:pt x="0" y="274"/>
                  </a:cubicBezTo>
                  <a:cubicBezTo>
                    <a:pt x="923" y="318"/>
                    <a:pt x="1846" y="394"/>
                    <a:pt x="2768" y="505"/>
                  </a:cubicBezTo>
                  <a:cubicBezTo>
                    <a:pt x="2755" y="476"/>
                    <a:pt x="2749" y="447"/>
                    <a:pt x="2735" y="423"/>
                  </a:cubicBezTo>
                  <a:cubicBezTo>
                    <a:pt x="2341" y="269"/>
                    <a:pt x="1937" y="130"/>
                    <a:pt x="1533"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5" name="Google Shape;1425;p2"/>
            <p:cNvSpPr/>
            <p:nvPr/>
          </p:nvSpPr>
          <p:spPr>
            <a:xfrm>
              <a:off x="2428081" y="3984829"/>
              <a:ext cx="483040" cy="383367"/>
            </a:xfrm>
            <a:custGeom>
              <a:rect b="b" l="l" r="r" t="t"/>
              <a:pathLst>
                <a:path extrusionOk="0" h="16012" w="20175">
                  <a:moveTo>
                    <a:pt x="20175" y="1"/>
                  </a:moveTo>
                  <a:cubicBezTo>
                    <a:pt x="18680" y="116"/>
                    <a:pt x="17185" y="347"/>
                    <a:pt x="15725" y="683"/>
                  </a:cubicBezTo>
                  <a:cubicBezTo>
                    <a:pt x="8362" y="2523"/>
                    <a:pt x="2302" y="7839"/>
                    <a:pt x="0" y="14985"/>
                  </a:cubicBezTo>
                  <a:lnTo>
                    <a:pt x="1505" y="12741"/>
                  </a:lnTo>
                  <a:lnTo>
                    <a:pt x="1288" y="15802"/>
                  </a:lnTo>
                  <a:cubicBezTo>
                    <a:pt x="1280" y="15935"/>
                    <a:pt x="1384" y="16012"/>
                    <a:pt x="1487" y="16012"/>
                  </a:cubicBezTo>
                  <a:cubicBezTo>
                    <a:pt x="1562" y="16012"/>
                    <a:pt x="1638" y="15970"/>
                    <a:pt x="1668" y="15879"/>
                  </a:cubicBezTo>
                  <a:cubicBezTo>
                    <a:pt x="4061" y="8348"/>
                    <a:pt x="11356" y="2505"/>
                    <a:pt x="19290" y="2091"/>
                  </a:cubicBezTo>
                  <a:cubicBezTo>
                    <a:pt x="19747" y="1596"/>
                    <a:pt x="20103" y="775"/>
                    <a:pt x="20175"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2"/>
            <p:cNvSpPr/>
            <p:nvPr/>
          </p:nvSpPr>
          <p:spPr>
            <a:xfrm>
              <a:off x="2286533" y="3922363"/>
              <a:ext cx="632297" cy="527429"/>
            </a:xfrm>
            <a:custGeom>
              <a:rect b="b" l="l" r="r" t="t"/>
              <a:pathLst>
                <a:path extrusionOk="0" h="22029" w="26409">
                  <a:moveTo>
                    <a:pt x="18545" y="0"/>
                  </a:moveTo>
                  <a:cubicBezTo>
                    <a:pt x="15761" y="0"/>
                    <a:pt x="12976" y="565"/>
                    <a:pt x="10430" y="1692"/>
                  </a:cubicBezTo>
                  <a:cubicBezTo>
                    <a:pt x="5807" y="3739"/>
                    <a:pt x="2025" y="7603"/>
                    <a:pt x="59" y="12254"/>
                  </a:cubicBezTo>
                  <a:cubicBezTo>
                    <a:pt x="1" y="12393"/>
                    <a:pt x="117" y="12524"/>
                    <a:pt x="244" y="12524"/>
                  </a:cubicBezTo>
                  <a:cubicBezTo>
                    <a:pt x="284" y="12524"/>
                    <a:pt x="325" y="12510"/>
                    <a:pt x="362" y="12480"/>
                  </a:cubicBezTo>
                  <a:lnTo>
                    <a:pt x="5528" y="8348"/>
                  </a:lnTo>
                  <a:lnTo>
                    <a:pt x="901" y="15532"/>
                  </a:lnTo>
                  <a:cubicBezTo>
                    <a:pt x="812" y="15676"/>
                    <a:pt x="930" y="15835"/>
                    <a:pt x="1067" y="15835"/>
                  </a:cubicBezTo>
                  <a:cubicBezTo>
                    <a:pt x="1107" y="15835"/>
                    <a:pt x="1150" y="15820"/>
                    <a:pt x="1189" y="15787"/>
                  </a:cubicBezTo>
                  <a:lnTo>
                    <a:pt x="6120" y="11730"/>
                  </a:lnTo>
                  <a:lnTo>
                    <a:pt x="6120" y="11730"/>
                  </a:lnTo>
                  <a:cubicBezTo>
                    <a:pt x="4000" y="14658"/>
                    <a:pt x="2780" y="18223"/>
                    <a:pt x="2645" y="21833"/>
                  </a:cubicBezTo>
                  <a:cubicBezTo>
                    <a:pt x="2639" y="21953"/>
                    <a:pt x="2739" y="22028"/>
                    <a:pt x="2840" y="22028"/>
                  </a:cubicBezTo>
                  <a:cubicBezTo>
                    <a:pt x="2900" y="22028"/>
                    <a:pt x="2961" y="22002"/>
                    <a:pt x="3000" y="21942"/>
                  </a:cubicBezTo>
                  <a:lnTo>
                    <a:pt x="7417" y="15350"/>
                  </a:lnTo>
                  <a:lnTo>
                    <a:pt x="7417" y="15350"/>
                  </a:lnTo>
                  <a:lnTo>
                    <a:pt x="7200" y="18411"/>
                  </a:lnTo>
                  <a:cubicBezTo>
                    <a:pt x="7192" y="18544"/>
                    <a:pt x="7296" y="18621"/>
                    <a:pt x="7399" y="18621"/>
                  </a:cubicBezTo>
                  <a:cubicBezTo>
                    <a:pt x="7474" y="18621"/>
                    <a:pt x="7550" y="18579"/>
                    <a:pt x="7580" y="18488"/>
                  </a:cubicBezTo>
                  <a:cubicBezTo>
                    <a:pt x="9973" y="10957"/>
                    <a:pt x="17268" y="5114"/>
                    <a:pt x="25202" y="4700"/>
                  </a:cubicBezTo>
                  <a:cubicBezTo>
                    <a:pt x="25923" y="3921"/>
                    <a:pt x="26408" y="2321"/>
                    <a:pt x="25909" y="1384"/>
                  </a:cubicBezTo>
                  <a:cubicBezTo>
                    <a:pt x="23572" y="461"/>
                    <a:pt x="21059" y="0"/>
                    <a:pt x="1854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7" name="Google Shape;1427;p2"/>
            <p:cNvSpPr/>
            <p:nvPr/>
          </p:nvSpPr>
          <p:spPr>
            <a:xfrm>
              <a:off x="2286533" y="3922411"/>
              <a:ext cx="591571" cy="299808"/>
            </a:xfrm>
            <a:custGeom>
              <a:rect b="b" l="l" r="r" t="t"/>
              <a:pathLst>
                <a:path extrusionOk="0" h="12522" w="24708">
                  <a:moveTo>
                    <a:pt x="18535" y="1"/>
                  </a:moveTo>
                  <a:cubicBezTo>
                    <a:pt x="15754" y="1"/>
                    <a:pt x="12973" y="565"/>
                    <a:pt x="10430" y="1690"/>
                  </a:cubicBezTo>
                  <a:cubicBezTo>
                    <a:pt x="5807" y="3737"/>
                    <a:pt x="2025" y="7601"/>
                    <a:pt x="59" y="12252"/>
                  </a:cubicBezTo>
                  <a:cubicBezTo>
                    <a:pt x="1" y="12391"/>
                    <a:pt x="117" y="12522"/>
                    <a:pt x="244" y="12522"/>
                  </a:cubicBezTo>
                  <a:cubicBezTo>
                    <a:pt x="284" y="12522"/>
                    <a:pt x="325" y="12508"/>
                    <a:pt x="362" y="12478"/>
                  </a:cubicBezTo>
                  <a:lnTo>
                    <a:pt x="3846" y="9692"/>
                  </a:lnTo>
                  <a:cubicBezTo>
                    <a:pt x="7598" y="3489"/>
                    <a:pt x="14444" y="1197"/>
                    <a:pt x="21600" y="1197"/>
                  </a:cubicBezTo>
                  <a:cubicBezTo>
                    <a:pt x="22124" y="1197"/>
                    <a:pt x="22649" y="1209"/>
                    <a:pt x="23174" y="1233"/>
                  </a:cubicBezTo>
                  <a:cubicBezTo>
                    <a:pt x="23684" y="1133"/>
                    <a:pt x="24193" y="1036"/>
                    <a:pt x="24707" y="960"/>
                  </a:cubicBezTo>
                  <a:cubicBezTo>
                    <a:pt x="22717" y="320"/>
                    <a:pt x="20626" y="1"/>
                    <a:pt x="18535"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8" name="Google Shape;1428;p2"/>
            <p:cNvSpPr/>
            <p:nvPr/>
          </p:nvSpPr>
          <p:spPr>
            <a:xfrm>
              <a:off x="2349693" y="3951908"/>
              <a:ext cx="562481" cy="497884"/>
            </a:xfrm>
            <a:custGeom>
              <a:rect b="b" l="l" r="r" t="t"/>
              <a:pathLst>
                <a:path extrusionOk="0" h="20795" w="23493">
                  <a:moveTo>
                    <a:pt x="20536" y="1"/>
                  </a:moveTo>
                  <a:cubicBezTo>
                    <a:pt x="13088" y="1511"/>
                    <a:pt x="6201" y="5432"/>
                    <a:pt x="1919" y="11780"/>
                  </a:cubicBezTo>
                  <a:lnTo>
                    <a:pt x="3482" y="10496"/>
                  </a:lnTo>
                  <a:lnTo>
                    <a:pt x="3482" y="10496"/>
                  </a:lnTo>
                  <a:cubicBezTo>
                    <a:pt x="1362" y="13424"/>
                    <a:pt x="142" y="16989"/>
                    <a:pt x="7" y="20599"/>
                  </a:cubicBezTo>
                  <a:cubicBezTo>
                    <a:pt x="1" y="20719"/>
                    <a:pt x="101" y="20794"/>
                    <a:pt x="202" y="20794"/>
                  </a:cubicBezTo>
                  <a:cubicBezTo>
                    <a:pt x="262" y="20794"/>
                    <a:pt x="323" y="20768"/>
                    <a:pt x="362" y="20708"/>
                  </a:cubicBezTo>
                  <a:lnTo>
                    <a:pt x="3274" y="16360"/>
                  </a:lnTo>
                  <a:cubicBezTo>
                    <a:pt x="5576" y="9214"/>
                    <a:pt x="11636" y="3898"/>
                    <a:pt x="18999" y="2058"/>
                  </a:cubicBezTo>
                  <a:cubicBezTo>
                    <a:pt x="20459" y="1722"/>
                    <a:pt x="21954" y="1491"/>
                    <a:pt x="23449" y="1376"/>
                  </a:cubicBezTo>
                  <a:cubicBezTo>
                    <a:pt x="23492" y="963"/>
                    <a:pt x="23453" y="559"/>
                    <a:pt x="23304" y="232"/>
                  </a:cubicBezTo>
                  <a:cubicBezTo>
                    <a:pt x="22382" y="121"/>
                    <a:pt x="21459" y="45"/>
                    <a:pt x="2053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2"/>
            <p:cNvSpPr/>
            <p:nvPr/>
          </p:nvSpPr>
          <p:spPr>
            <a:xfrm>
              <a:off x="2781783" y="3872108"/>
              <a:ext cx="263487" cy="240862"/>
            </a:xfrm>
            <a:custGeom>
              <a:rect b="b" l="l" r="r" t="t"/>
              <a:pathLst>
                <a:path extrusionOk="0" h="10060" w="11005">
                  <a:moveTo>
                    <a:pt x="5503" y="0"/>
                  </a:moveTo>
                  <a:cubicBezTo>
                    <a:pt x="5185" y="0"/>
                    <a:pt x="4868" y="165"/>
                    <a:pt x="4705" y="494"/>
                  </a:cubicBezTo>
                  <a:lnTo>
                    <a:pt x="3565" y="2801"/>
                  </a:lnTo>
                  <a:lnTo>
                    <a:pt x="1023" y="3171"/>
                  </a:lnTo>
                  <a:cubicBezTo>
                    <a:pt x="293" y="3276"/>
                    <a:pt x="0" y="4175"/>
                    <a:pt x="529" y="4689"/>
                  </a:cubicBezTo>
                  <a:lnTo>
                    <a:pt x="2374" y="6481"/>
                  </a:lnTo>
                  <a:lnTo>
                    <a:pt x="1937" y="9019"/>
                  </a:lnTo>
                  <a:cubicBezTo>
                    <a:pt x="1838" y="9594"/>
                    <a:pt x="2296" y="10060"/>
                    <a:pt x="2813" y="10060"/>
                  </a:cubicBezTo>
                  <a:cubicBezTo>
                    <a:pt x="2950" y="10060"/>
                    <a:pt x="3090" y="10028"/>
                    <a:pt x="3225" y="9956"/>
                  </a:cubicBezTo>
                  <a:lnTo>
                    <a:pt x="5503" y="8759"/>
                  </a:lnTo>
                  <a:lnTo>
                    <a:pt x="7781" y="9956"/>
                  </a:lnTo>
                  <a:cubicBezTo>
                    <a:pt x="7916" y="10028"/>
                    <a:pt x="8056" y="10060"/>
                    <a:pt x="8192" y="10060"/>
                  </a:cubicBezTo>
                  <a:cubicBezTo>
                    <a:pt x="8709" y="10060"/>
                    <a:pt x="9168" y="9594"/>
                    <a:pt x="9068" y="9019"/>
                  </a:cubicBezTo>
                  <a:lnTo>
                    <a:pt x="8636" y="6481"/>
                  </a:lnTo>
                  <a:lnTo>
                    <a:pt x="10476" y="4689"/>
                  </a:lnTo>
                  <a:cubicBezTo>
                    <a:pt x="11005" y="4175"/>
                    <a:pt x="10712" y="3276"/>
                    <a:pt x="9986" y="3171"/>
                  </a:cubicBezTo>
                  <a:lnTo>
                    <a:pt x="7440" y="2801"/>
                  </a:lnTo>
                  <a:lnTo>
                    <a:pt x="6300" y="494"/>
                  </a:lnTo>
                  <a:cubicBezTo>
                    <a:pt x="6137" y="165"/>
                    <a:pt x="5820" y="0"/>
                    <a:pt x="5503"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0" name="Google Shape;1430;p2"/>
            <p:cNvSpPr/>
            <p:nvPr/>
          </p:nvSpPr>
          <p:spPr>
            <a:xfrm>
              <a:off x="2781783" y="3942020"/>
              <a:ext cx="125674" cy="170949"/>
            </a:xfrm>
            <a:custGeom>
              <a:rect b="b" l="l" r="r" t="t"/>
              <a:pathLst>
                <a:path extrusionOk="0" h="7140" w="5249">
                  <a:moveTo>
                    <a:pt x="2754" y="1"/>
                  </a:moveTo>
                  <a:lnTo>
                    <a:pt x="1023" y="251"/>
                  </a:lnTo>
                  <a:cubicBezTo>
                    <a:pt x="293" y="356"/>
                    <a:pt x="0" y="1255"/>
                    <a:pt x="529" y="1769"/>
                  </a:cubicBezTo>
                  <a:lnTo>
                    <a:pt x="2374" y="3561"/>
                  </a:lnTo>
                  <a:lnTo>
                    <a:pt x="1937" y="6099"/>
                  </a:lnTo>
                  <a:cubicBezTo>
                    <a:pt x="1838" y="6674"/>
                    <a:pt x="2296" y="7140"/>
                    <a:pt x="2813" y="7140"/>
                  </a:cubicBezTo>
                  <a:cubicBezTo>
                    <a:pt x="2950" y="7140"/>
                    <a:pt x="3090" y="7108"/>
                    <a:pt x="3225" y="7036"/>
                  </a:cubicBezTo>
                  <a:lnTo>
                    <a:pt x="5248" y="5970"/>
                  </a:lnTo>
                  <a:cubicBezTo>
                    <a:pt x="3917" y="4206"/>
                    <a:pt x="3023" y="2173"/>
                    <a:pt x="2754" y="1"/>
                  </a:cubicBezTo>
                  <a:close/>
                </a:path>
              </a:pathLst>
            </a:custGeom>
            <a:solidFill>
              <a:srgbClr val="FFFFFF">
                <a:alpha val="22745"/>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1431" name="Google Shape;1431;p2"/>
          <p:cNvPicPr preferRelativeResize="0"/>
          <p:nvPr/>
        </p:nvPicPr>
        <p:blipFill rotWithShape="1">
          <a:blip r:embed="rId3">
            <a:alphaModFix/>
          </a:blip>
          <a:srcRect b="0" l="0" r="0" t="0"/>
          <a:stretch/>
        </p:blipFill>
        <p:spPr>
          <a:xfrm>
            <a:off x="2385249" y="202775"/>
            <a:ext cx="4066926" cy="473795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9" name="Shape 2679"/>
        <p:cNvGrpSpPr/>
        <p:nvPr/>
      </p:nvGrpSpPr>
      <p:grpSpPr>
        <a:xfrm>
          <a:off x="0" y="0"/>
          <a:ext cx="0" cy="0"/>
          <a:chOff x="0" y="0"/>
          <a:chExt cx="0" cy="0"/>
        </a:xfrm>
      </p:grpSpPr>
      <p:grpSp>
        <p:nvGrpSpPr>
          <p:cNvPr id="2680" name="Google Shape;2680;ge58da86641_2_1189"/>
          <p:cNvGrpSpPr/>
          <p:nvPr/>
        </p:nvGrpSpPr>
        <p:grpSpPr>
          <a:xfrm>
            <a:off x="4475381" y="160749"/>
            <a:ext cx="3870312" cy="4748034"/>
            <a:chOff x="5711050" y="984101"/>
            <a:chExt cx="2329408" cy="3175305"/>
          </a:xfrm>
        </p:grpSpPr>
        <p:sp>
          <p:nvSpPr>
            <p:cNvPr id="2681" name="Google Shape;2681;ge58da86641_2_1189"/>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2" name="Google Shape;2682;ge58da86641_2_1189"/>
            <p:cNvSpPr/>
            <p:nvPr/>
          </p:nvSpPr>
          <p:spPr>
            <a:xfrm>
              <a:off x="5711050" y="984101"/>
              <a:ext cx="2329408" cy="3175305"/>
            </a:xfrm>
            <a:custGeom>
              <a:rect b="b" l="l" r="r" t="t"/>
              <a:pathLst>
                <a:path extrusionOk="0" h="72384" w="53101">
                  <a:moveTo>
                    <a:pt x="26551" y="66082"/>
                  </a:moveTo>
                  <a:cubicBezTo>
                    <a:pt x="27601" y="66082"/>
                    <a:pt x="28483" y="66964"/>
                    <a:pt x="28483" y="68015"/>
                  </a:cubicBezTo>
                  <a:cubicBezTo>
                    <a:pt x="28483" y="69107"/>
                    <a:pt x="27601" y="69947"/>
                    <a:pt x="26551" y="69947"/>
                  </a:cubicBezTo>
                  <a:cubicBezTo>
                    <a:pt x="25459" y="69947"/>
                    <a:pt x="24618" y="69107"/>
                    <a:pt x="24618" y="68015"/>
                  </a:cubicBezTo>
                  <a:cubicBezTo>
                    <a:pt x="24618" y="66964"/>
                    <a:pt x="25459" y="66082"/>
                    <a:pt x="26551" y="66082"/>
                  </a:cubicBezTo>
                  <a:close/>
                  <a:moveTo>
                    <a:pt x="3992" y="1"/>
                  </a:moveTo>
                  <a:cubicBezTo>
                    <a:pt x="1765" y="1"/>
                    <a:pt x="1" y="1765"/>
                    <a:pt x="1" y="3992"/>
                  </a:cubicBezTo>
                  <a:lnTo>
                    <a:pt x="1" y="68393"/>
                  </a:lnTo>
                  <a:cubicBezTo>
                    <a:pt x="1" y="70619"/>
                    <a:pt x="1765" y="72384"/>
                    <a:pt x="3992" y="72384"/>
                  </a:cubicBezTo>
                  <a:lnTo>
                    <a:pt x="49110" y="72384"/>
                  </a:lnTo>
                  <a:cubicBezTo>
                    <a:pt x="51295" y="72384"/>
                    <a:pt x="53101" y="70619"/>
                    <a:pt x="53101" y="68393"/>
                  </a:cubicBezTo>
                  <a:lnTo>
                    <a:pt x="53101" y="3992"/>
                  </a:lnTo>
                  <a:cubicBezTo>
                    <a:pt x="53101" y="1765"/>
                    <a:pt x="51295" y="1"/>
                    <a:pt x="4911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83" name="Google Shape;2683;ge58da86641_2_1189"/>
          <p:cNvSpPr txBox="1"/>
          <p:nvPr>
            <p:ph type="title"/>
          </p:nvPr>
        </p:nvSpPr>
        <p:spPr>
          <a:xfrm>
            <a:off x="1400025" y="1879375"/>
            <a:ext cx="1979700" cy="6366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a:t>EJEMPLO </a:t>
            </a:r>
            <a:endParaRPr/>
          </a:p>
        </p:txBody>
      </p:sp>
      <p:cxnSp>
        <p:nvCxnSpPr>
          <p:cNvPr id="2684" name="Google Shape;2684;ge58da86641_2_1189"/>
          <p:cNvCxnSpPr/>
          <p:nvPr/>
        </p:nvCxnSpPr>
        <p:spPr>
          <a:xfrm rot="10800000">
            <a:off x="4069225"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2685" name="Google Shape;2685;ge58da86641_2_1189"/>
          <p:cNvGrpSpPr/>
          <p:nvPr/>
        </p:nvGrpSpPr>
        <p:grpSpPr>
          <a:xfrm>
            <a:off x="1151672" y="1595622"/>
            <a:ext cx="758004" cy="784797"/>
            <a:chOff x="5314372" y="482847"/>
            <a:chExt cx="758004" cy="784797"/>
          </a:xfrm>
        </p:grpSpPr>
        <p:grpSp>
          <p:nvGrpSpPr>
            <p:cNvPr id="2686" name="Google Shape;2686;ge58da86641_2_1189"/>
            <p:cNvGrpSpPr/>
            <p:nvPr/>
          </p:nvGrpSpPr>
          <p:grpSpPr>
            <a:xfrm>
              <a:off x="5758675" y="482847"/>
              <a:ext cx="313701" cy="306841"/>
              <a:chOff x="488084" y="3164562"/>
              <a:chExt cx="535235" cy="523530"/>
            </a:xfrm>
          </p:grpSpPr>
          <p:grpSp>
            <p:nvGrpSpPr>
              <p:cNvPr id="2687" name="Google Shape;2687;ge58da86641_2_1189"/>
              <p:cNvGrpSpPr/>
              <p:nvPr/>
            </p:nvGrpSpPr>
            <p:grpSpPr>
              <a:xfrm>
                <a:off x="488084" y="3164562"/>
                <a:ext cx="535235" cy="523530"/>
                <a:chOff x="488084" y="3164562"/>
                <a:chExt cx="535235" cy="523530"/>
              </a:xfrm>
            </p:grpSpPr>
            <p:sp>
              <p:nvSpPr>
                <p:cNvPr id="2688" name="Google Shape;2688;ge58da86641_2_118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9" name="Google Shape;2689;ge58da86641_2_118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0" name="Google Shape;2690;ge58da86641_2_118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1" name="Google Shape;2691;ge58da86641_2_118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2" name="Google Shape;2692;ge58da86641_2_118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3" name="Google Shape;2693;ge58da86641_2_118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4" name="Google Shape;2694;ge58da86641_2_118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5" name="Google Shape;2695;ge58da86641_2_118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6" name="Google Shape;2696;ge58da86641_2_118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7" name="Google Shape;2697;ge58da86641_2_118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8" name="Google Shape;2698;ge58da86641_2_118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699" name="Google Shape;2699;ge58da86641_2_118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00" name="Google Shape;2700;ge58da86641_2_1189"/>
            <p:cNvGrpSpPr/>
            <p:nvPr/>
          </p:nvGrpSpPr>
          <p:grpSpPr>
            <a:xfrm rot="1030961">
              <a:off x="5407090" y="673135"/>
              <a:ext cx="219950" cy="215140"/>
              <a:chOff x="488084" y="3164562"/>
              <a:chExt cx="535235" cy="523530"/>
            </a:xfrm>
          </p:grpSpPr>
          <p:grpSp>
            <p:nvGrpSpPr>
              <p:cNvPr id="2701" name="Google Shape;2701;ge58da86641_2_1189"/>
              <p:cNvGrpSpPr/>
              <p:nvPr/>
            </p:nvGrpSpPr>
            <p:grpSpPr>
              <a:xfrm>
                <a:off x="488084" y="3164562"/>
                <a:ext cx="535235" cy="523530"/>
                <a:chOff x="488084" y="3164562"/>
                <a:chExt cx="535235" cy="523530"/>
              </a:xfrm>
            </p:grpSpPr>
            <p:sp>
              <p:nvSpPr>
                <p:cNvPr id="2702" name="Google Shape;2702;ge58da86641_2_118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3" name="Google Shape;2703;ge58da86641_2_118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4" name="Google Shape;2704;ge58da86641_2_118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5" name="Google Shape;2705;ge58da86641_2_118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6" name="Google Shape;2706;ge58da86641_2_118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7" name="Google Shape;2707;ge58da86641_2_118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8" name="Google Shape;2708;ge58da86641_2_118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9" name="Google Shape;2709;ge58da86641_2_118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0" name="Google Shape;2710;ge58da86641_2_118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1" name="Google Shape;2711;ge58da86641_2_118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2" name="Google Shape;2712;ge58da86641_2_118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713" name="Google Shape;2713;ge58da86641_2_118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14" name="Google Shape;2714;ge58da86641_2_1189"/>
            <p:cNvGrpSpPr/>
            <p:nvPr/>
          </p:nvGrpSpPr>
          <p:grpSpPr>
            <a:xfrm rot="1189650">
              <a:off x="5338000" y="1073633"/>
              <a:ext cx="173420" cy="169628"/>
              <a:chOff x="488084" y="3164562"/>
              <a:chExt cx="535235" cy="523530"/>
            </a:xfrm>
          </p:grpSpPr>
          <p:grpSp>
            <p:nvGrpSpPr>
              <p:cNvPr id="2715" name="Google Shape;2715;ge58da86641_2_1189"/>
              <p:cNvGrpSpPr/>
              <p:nvPr/>
            </p:nvGrpSpPr>
            <p:grpSpPr>
              <a:xfrm>
                <a:off x="488084" y="3164562"/>
                <a:ext cx="535235" cy="523530"/>
                <a:chOff x="488084" y="3164562"/>
                <a:chExt cx="535235" cy="523530"/>
              </a:xfrm>
            </p:grpSpPr>
            <p:sp>
              <p:nvSpPr>
                <p:cNvPr id="2716" name="Google Shape;2716;ge58da86641_2_118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7" name="Google Shape;2717;ge58da86641_2_118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8" name="Google Shape;2718;ge58da86641_2_118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9" name="Google Shape;2719;ge58da86641_2_118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0" name="Google Shape;2720;ge58da86641_2_118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1" name="Google Shape;2721;ge58da86641_2_118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2" name="Google Shape;2722;ge58da86641_2_118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3" name="Google Shape;2723;ge58da86641_2_118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4" name="Google Shape;2724;ge58da86641_2_118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5" name="Google Shape;2725;ge58da86641_2_118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6" name="Google Shape;2726;ge58da86641_2_118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727" name="Google Shape;2727;ge58da86641_2_118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728" name="Google Shape;2728;ge58da86641_2_1189"/>
          <p:cNvSpPr/>
          <p:nvPr/>
        </p:nvSpPr>
        <p:spPr>
          <a:xfrm>
            <a:off x="4698400" y="333825"/>
            <a:ext cx="3523800" cy="41172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9" name="Google Shape;2729;ge58da86641_2_1189"/>
          <p:cNvSpPr txBox="1"/>
          <p:nvPr/>
        </p:nvSpPr>
        <p:spPr>
          <a:xfrm>
            <a:off x="4698425" y="395650"/>
            <a:ext cx="3523800" cy="40635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“Es costumbre asentada en los textos especializados escribir con mayúscula inicial los nombres de las diferentes divisiones geocronológicas, esto es, de los eones, las eras, los periodos, y las épocas en que se divide el tiempo desde un punto de vista geológico y paleontológico: el Precámbrico, el Mioceno, el Paleozoico, el Jurásico. Esta mayúscula no debe afectar, en ningún caso, a los adjetivos que los acompañan: el Pleistoceno medio, el Cretácico inferior, el Jurásico superior. Si el periodo se designa mediante un sustantivo genérico (era, periodo) seguido de un adjetivo, se recomienda escribir ambos elementos con minúscula inicial: la era cenozoica, la era cuaternaria, el periodo carbonífero”.</a:t>
            </a:r>
            <a:endParaRPr b="0"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000000"/>
              </a:buClr>
              <a:buSzPts val="1200"/>
              <a:buFont typeface="Arial"/>
              <a:buNone/>
            </a:pPr>
            <a:r>
              <a:rPr b="0" i="0" lang="en" sz="1200" u="none" cap="none" strike="noStrike">
                <a:solidFill>
                  <a:srgbClr val="000000"/>
                </a:solidFill>
                <a:latin typeface="Arial"/>
                <a:ea typeface="Arial"/>
                <a:cs typeface="Arial"/>
                <a:sym typeface="Arial"/>
              </a:rPr>
              <a:t>RAE, </a:t>
            </a:r>
            <a:r>
              <a:rPr b="1" i="0" lang="en" sz="1200" u="none" cap="none" strike="noStrike">
                <a:solidFill>
                  <a:srgbClr val="000000"/>
                </a:solidFill>
                <a:latin typeface="Arial"/>
                <a:ea typeface="Arial"/>
                <a:cs typeface="Arial"/>
                <a:sym typeface="Arial"/>
              </a:rPr>
              <a:t>Ortografía de la lengua española (fragmento)</a:t>
            </a:r>
            <a:endParaRPr b="1"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200"/>
              <a:buFont typeface="Arial"/>
              <a:buNone/>
            </a:pPr>
            <a:r>
              <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3" name="Shape 2733"/>
        <p:cNvGrpSpPr/>
        <p:nvPr/>
      </p:nvGrpSpPr>
      <p:grpSpPr>
        <a:xfrm>
          <a:off x="0" y="0"/>
          <a:ext cx="0" cy="0"/>
          <a:chOff x="0" y="0"/>
          <a:chExt cx="0" cy="0"/>
        </a:xfrm>
      </p:grpSpPr>
      <p:grpSp>
        <p:nvGrpSpPr>
          <p:cNvPr id="2734" name="Google Shape;2734;p5"/>
          <p:cNvGrpSpPr/>
          <p:nvPr/>
        </p:nvGrpSpPr>
        <p:grpSpPr>
          <a:xfrm>
            <a:off x="921408" y="912235"/>
            <a:ext cx="2585453" cy="3319034"/>
            <a:chOff x="665766" y="912235"/>
            <a:chExt cx="2585453" cy="3319034"/>
          </a:xfrm>
        </p:grpSpPr>
        <p:grpSp>
          <p:nvGrpSpPr>
            <p:cNvPr id="2735" name="Google Shape;2735;p5"/>
            <p:cNvGrpSpPr/>
            <p:nvPr/>
          </p:nvGrpSpPr>
          <p:grpSpPr>
            <a:xfrm>
              <a:off x="1238222" y="912235"/>
              <a:ext cx="2012997" cy="3319034"/>
              <a:chOff x="3372039" y="2510461"/>
              <a:chExt cx="678051" cy="1117971"/>
            </a:xfrm>
          </p:grpSpPr>
          <p:sp>
            <p:nvSpPr>
              <p:cNvPr id="2736" name="Google Shape;2736;p5"/>
              <p:cNvSpPr/>
              <p:nvPr/>
            </p:nvSpPr>
            <p:spPr>
              <a:xfrm>
                <a:off x="3910336" y="3530327"/>
                <a:ext cx="54086" cy="51572"/>
              </a:xfrm>
              <a:custGeom>
                <a:rect b="b" l="l" r="r" t="t"/>
                <a:pathLst>
                  <a:path extrusionOk="0" h="2154" w="2259">
                    <a:moveTo>
                      <a:pt x="1129" y="0"/>
                    </a:moveTo>
                    <a:lnTo>
                      <a:pt x="779" y="707"/>
                    </a:lnTo>
                    <a:lnTo>
                      <a:pt x="0" y="822"/>
                    </a:lnTo>
                    <a:lnTo>
                      <a:pt x="563" y="1375"/>
                    </a:lnTo>
                    <a:lnTo>
                      <a:pt x="433" y="2153"/>
                    </a:lnTo>
                    <a:lnTo>
                      <a:pt x="1129" y="1783"/>
                    </a:lnTo>
                    <a:lnTo>
                      <a:pt x="1826" y="2153"/>
                    </a:lnTo>
                    <a:lnTo>
                      <a:pt x="1697" y="1375"/>
                    </a:lnTo>
                    <a:lnTo>
                      <a:pt x="2259" y="822"/>
                    </a:lnTo>
                    <a:lnTo>
                      <a:pt x="1480" y="707"/>
                    </a:lnTo>
                    <a:lnTo>
                      <a:pt x="1129" y="0"/>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7" name="Google Shape;2737;p5"/>
              <p:cNvSpPr/>
              <p:nvPr/>
            </p:nvSpPr>
            <p:spPr>
              <a:xfrm>
                <a:off x="3372039" y="3277842"/>
                <a:ext cx="525849" cy="350590"/>
              </a:xfrm>
              <a:custGeom>
                <a:rect b="b" l="l" r="r" t="t"/>
                <a:pathLst>
                  <a:path extrusionOk="0" h="14643" w="21963">
                    <a:moveTo>
                      <a:pt x="9296" y="1"/>
                    </a:moveTo>
                    <a:cubicBezTo>
                      <a:pt x="9234" y="1"/>
                      <a:pt x="9173" y="2"/>
                      <a:pt x="9112" y="3"/>
                    </a:cubicBezTo>
                    <a:cubicBezTo>
                      <a:pt x="8382" y="22"/>
                      <a:pt x="7670" y="469"/>
                      <a:pt x="7271" y="1157"/>
                    </a:cubicBezTo>
                    <a:cubicBezTo>
                      <a:pt x="6867" y="1849"/>
                      <a:pt x="6791" y="2761"/>
                      <a:pt x="7069" y="3521"/>
                    </a:cubicBezTo>
                    <a:cubicBezTo>
                      <a:pt x="6763" y="3394"/>
                      <a:pt x="6435" y="3331"/>
                      <a:pt x="6108" y="3331"/>
                    </a:cubicBezTo>
                    <a:cubicBezTo>
                      <a:pt x="5470" y="3331"/>
                      <a:pt x="4833" y="3570"/>
                      <a:pt x="4354" y="4040"/>
                    </a:cubicBezTo>
                    <a:cubicBezTo>
                      <a:pt x="3624" y="4756"/>
                      <a:pt x="3278" y="5928"/>
                      <a:pt x="3484" y="6991"/>
                    </a:cubicBezTo>
                    <a:cubicBezTo>
                      <a:pt x="3342" y="6926"/>
                      <a:pt x="3184" y="6896"/>
                      <a:pt x="3020" y="6896"/>
                    </a:cubicBezTo>
                    <a:cubicBezTo>
                      <a:pt x="2454" y="6896"/>
                      <a:pt x="1816" y="7248"/>
                      <a:pt x="1514" y="7736"/>
                    </a:cubicBezTo>
                    <a:cubicBezTo>
                      <a:pt x="1120" y="8361"/>
                      <a:pt x="1168" y="9288"/>
                      <a:pt x="1619" y="9865"/>
                    </a:cubicBezTo>
                    <a:cubicBezTo>
                      <a:pt x="851" y="10153"/>
                      <a:pt x="197" y="10979"/>
                      <a:pt x="97" y="11883"/>
                    </a:cubicBezTo>
                    <a:cubicBezTo>
                      <a:pt x="0" y="12791"/>
                      <a:pt x="390" y="13742"/>
                      <a:pt x="1072" y="14237"/>
                    </a:cubicBezTo>
                    <a:cubicBezTo>
                      <a:pt x="1279" y="14236"/>
                      <a:pt x="1486" y="14236"/>
                      <a:pt x="1693" y="14236"/>
                    </a:cubicBezTo>
                    <a:cubicBezTo>
                      <a:pt x="8103" y="14236"/>
                      <a:pt x="14441" y="14642"/>
                      <a:pt x="20851" y="14642"/>
                    </a:cubicBezTo>
                    <a:cubicBezTo>
                      <a:pt x="21058" y="14642"/>
                      <a:pt x="21265" y="14642"/>
                      <a:pt x="21472" y="14641"/>
                    </a:cubicBezTo>
                    <a:cubicBezTo>
                      <a:pt x="21962" y="13464"/>
                      <a:pt x="21751" y="11628"/>
                      <a:pt x="20944" y="10701"/>
                    </a:cubicBezTo>
                    <a:cubicBezTo>
                      <a:pt x="20411" y="10085"/>
                      <a:pt x="19644" y="9751"/>
                      <a:pt x="18881" y="9751"/>
                    </a:cubicBezTo>
                    <a:cubicBezTo>
                      <a:pt x="18496" y="9751"/>
                      <a:pt x="18111" y="9836"/>
                      <a:pt x="17757" y="10013"/>
                    </a:cubicBezTo>
                    <a:cubicBezTo>
                      <a:pt x="18050" y="9341"/>
                      <a:pt x="18032" y="8408"/>
                      <a:pt x="17753" y="7731"/>
                    </a:cubicBezTo>
                    <a:cubicBezTo>
                      <a:pt x="17474" y="7048"/>
                      <a:pt x="16916" y="6525"/>
                      <a:pt x="16273" y="6342"/>
                    </a:cubicBezTo>
                    <a:cubicBezTo>
                      <a:pt x="16868" y="5285"/>
                      <a:pt x="16652" y="3718"/>
                      <a:pt x="15792" y="2930"/>
                    </a:cubicBezTo>
                    <a:cubicBezTo>
                      <a:pt x="13970" y="1258"/>
                      <a:pt x="11642" y="1"/>
                      <a:pt x="9296" y="1"/>
                    </a:cubicBezTo>
                    <a:close/>
                  </a:path>
                </a:pathLst>
              </a:custGeom>
              <a:solidFill>
                <a:schemeClr val="accent5"/>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8" name="Google Shape;2738;p5"/>
              <p:cNvSpPr/>
              <p:nvPr/>
            </p:nvSpPr>
            <p:spPr>
              <a:xfrm>
                <a:off x="3372039" y="3277866"/>
                <a:ext cx="521348" cy="350566"/>
              </a:xfrm>
              <a:custGeom>
                <a:rect b="b" l="l" r="r" t="t"/>
                <a:pathLst>
                  <a:path extrusionOk="0" h="14642" w="21775">
                    <a:moveTo>
                      <a:pt x="9260" y="1"/>
                    </a:moveTo>
                    <a:cubicBezTo>
                      <a:pt x="9210" y="1"/>
                      <a:pt x="9161" y="1"/>
                      <a:pt x="9112" y="2"/>
                    </a:cubicBezTo>
                    <a:cubicBezTo>
                      <a:pt x="8382" y="21"/>
                      <a:pt x="7670" y="468"/>
                      <a:pt x="7271" y="1156"/>
                    </a:cubicBezTo>
                    <a:cubicBezTo>
                      <a:pt x="6867" y="1848"/>
                      <a:pt x="6791" y="2760"/>
                      <a:pt x="7069" y="3520"/>
                    </a:cubicBezTo>
                    <a:cubicBezTo>
                      <a:pt x="6763" y="3393"/>
                      <a:pt x="6435" y="3330"/>
                      <a:pt x="6108" y="3330"/>
                    </a:cubicBezTo>
                    <a:cubicBezTo>
                      <a:pt x="5470" y="3330"/>
                      <a:pt x="4832" y="3569"/>
                      <a:pt x="4349" y="4039"/>
                    </a:cubicBezTo>
                    <a:cubicBezTo>
                      <a:pt x="3624" y="4755"/>
                      <a:pt x="3278" y="5927"/>
                      <a:pt x="3484" y="6990"/>
                    </a:cubicBezTo>
                    <a:cubicBezTo>
                      <a:pt x="3342" y="6925"/>
                      <a:pt x="3184" y="6895"/>
                      <a:pt x="3020" y="6895"/>
                    </a:cubicBezTo>
                    <a:cubicBezTo>
                      <a:pt x="2454" y="6895"/>
                      <a:pt x="1816" y="7247"/>
                      <a:pt x="1514" y="7735"/>
                    </a:cubicBezTo>
                    <a:cubicBezTo>
                      <a:pt x="1120" y="8360"/>
                      <a:pt x="1168" y="9287"/>
                      <a:pt x="1619" y="9864"/>
                    </a:cubicBezTo>
                    <a:cubicBezTo>
                      <a:pt x="851" y="10152"/>
                      <a:pt x="197" y="10978"/>
                      <a:pt x="97" y="11882"/>
                    </a:cubicBezTo>
                    <a:cubicBezTo>
                      <a:pt x="0" y="12790"/>
                      <a:pt x="390" y="13741"/>
                      <a:pt x="1072" y="14236"/>
                    </a:cubicBezTo>
                    <a:cubicBezTo>
                      <a:pt x="1279" y="14235"/>
                      <a:pt x="1486" y="14235"/>
                      <a:pt x="1693" y="14235"/>
                    </a:cubicBezTo>
                    <a:cubicBezTo>
                      <a:pt x="8103" y="14235"/>
                      <a:pt x="14441" y="14641"/>
                      <a:pt x="20851" y="14641"/>
                    </a:cubicBezTo>
                    <a:cubicBezTo>
                      <a:pt x="21058" y="14641"/>
                      <a:pt x="21265" y="14641"/>
                      <a:pt x="21472" y="14640"/>
                    </a:cubicBezTo>
                    <a:cubicBezTo>
                      <a:pt x="21703" y="14083"/>
                      <a:pt x="21774" y="13377"/>
                      <a:pt x="21703" y="12685"/>
                    </a:cubicBezTo>
                    <a:lnTo>
                      <a:pt x="21703" y="12685"/>
                    </a:lnTo>
                    <a:cubicBezTo>
                      <a:pt x="21463" y="12695"/>
                      <a:pt x="21224" y="12700"/>
                      <a:pt x="20985" y="12700"/>
                    </a:cubicBezTo>
                    <a:cubicBezTo>
                      <a:pt x="16172" y="12700"/>
                      <a:pt x="11590" y="10657"/>
                      <a:pt x="9515" y="5923"/>
                    </a:cubicBezTo>
                    <a:cubicBezTo>
                      <a:pt x="8583" y="4053"/>
                      <a:pt x="8646" y="1790"/>
                      <a:pt x="9703" y="16"/>
                    </a:cubicBezTo>
                    <a:cubicBezTo>
                      <a:pt x="9555" y="6"/>
                      <a:pt x="9407" y="1"/>
                      <a:pt x="926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9" name="Google Shape;2739;p5"/>
              <p:cNvSpPr/>
              <p:nvPr/>
            </p:nvSpPr>
            <p:spPr>
              <a:xfrm>
                <a:off x="3489070" y="3343612"/>
                <a:ext cx="35435" cy="33735"/>
              </a:xfrm>
              <a:custGeom>
                <a:rect b="b" l="l" r="r" t="t"/>
                <a:pathLst>
                  <a:path extrusionOk="0" h="1409" w="1480">
                    <a:moveTo>
                      <a:pt x="739" y="0"/>
                    </a:moveTo>
                    <a:lnTo>
                      <a:pt x="509" y="462"/>
                    </a:lnTo>
                    <a:lnTo>
                      <a:pt x="0" y="539"/>
                    </a:lnTo>
                    <a:lnTo>
                      <a:pt x="370" y="899"/>
                    </a:lnTo>
                    <a:lnTo>
                      <a:pt x="284" y="1409"/>
                    </a:lnTo>
                    <a:lnTo>
                      <a:pt x="739" y="1168"/>
                    </a:lnTo>
                    <a:lnTo>
                      <a:pt x="1196" y="1409"/>
                    </a:lnTo>
                    <a:lnTo>
                      <a:pt x="1110" y="899"/>
                    </a:lnTo>
                    <a:lnTo>
                      <a:pt x="1480" y="539"/>
                    </a:lnTo>
                    <a:lnTo>
                      <a:pt x="970" y="462"/>
                    </a:lnTo>
                    <a:lnTo>
                      <a:pt x="739" y="0"/>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0" name="Google Shape;2740;p5"/>
              <p:cNvSpPr/>
              <p:nvPr/>
            </p:nvSpPr>
            <p:spPr>
              <a:xfrm>
                <a:off x="3562574" y="3244778"/>
                <a:ext cx="213447" cy="126249"/>
              </a:xfrm>
              <a:custGeom>
                <a:rect b="b" l="l" r="r" t="t"/>
                <a:pathLst>
                  <a:path extrusionOk="0" h="5273" w="8915">
                    <a:moveTo>
                      <a:pt x="765" y="0"/>
                    </a:moveTo>
                    <a:cubicBezTo>
                      <a:pt x="260" y="630"/>
                      <a:pt x="0" y="966"/>
                      <a:pt x="140" y="1764"/>
                    </a:cubicBezTo>
                    <a:cubicBezTo>
                      <a:pt x="2495" y="3148"/>
                      <a:pt x="5445" y="4628"/>
                      <a:pt x="8103" y="5272"/>
                    </a:cubicBezTo>
                    <a:cubicBezTo>
                      <a:pt x="8814" y="4907"/>
                      <a:pt x="8915" y="4008"/>
                      <a:pt x="8704" y="3244"/>
                    </a:cubicBezTo>
                    <a:cubicBezTo>
                      <a:pt x="5858" y="2677"/>
                      <a:pt x="3360" y="1293"/>
                      <a:pt x="76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1" name="Google Shape;2741;p5"/>
              <p:cNvSpPr/>
              <p:nvPr/>
            </p:nvSpPr>
            <p:spPr>
              <a:xfrm>
                <a:off x="3810761" y="2854730"/>
                <a:ext cx="239329" cy="596599"/>
              </a:xfrm>
              <a:custGeom>
                <a:rect b="b" l="l" r="r" t="t"/>
                <a:pathLst>
                  <a:path extrusionOk="0" h="24918" w="9996">
                    <a:moveTo>
                      <a:pt x="7666" y="0"/>
                    </a:moveTo>
                    <a:lnTo>
                      <a:pt x="7666" y="0"/>
                    </a:lnTo>
                    <a:cubicBezTo>
                      <a:pt x="6060" y="7089"/>
                      <a:pt x="3701" y="13951"/>
                      <a:pt x="1" y="20208"/>
                    </a:cubicBezTo>
                    <a:cubicBezTo>
                      <a:pt x="457" y="21668"/>
                      <a:pt x="961" y="23452"/>
                      <a:pt x="1418" y="24917"/>
                    </a:cubicBezTo>
                    <a:cubicBezTo>
                      <a:pt x="7545" y="18406"/>
                      <a:pt x="9996" y="8635"/>
                      <a:pt x="766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2" name="Google Shape;2742;p5"/>
              <p:cNvSpPr/>
              <p:nvPr/>
            </p:nvSpPr>
            <p:spPr>
              <a:xfrm>
                <a:off x="3876244" y="3114530"/>
                <a:ext cx="130606" cy="98523"/>
              </a:xfrm>
              <a:custGeom>
                <a:rect b="b" l="l" r="r" t="t"/>
                <a:pathLst>
                  <a:path extrusionOk="0" h="4115" w="5455">
                    <a:moveTo>
                      <a:pt x="5455" y="0"/>
                    </a:moveTo>
                    <a:lnTo>
                      <a:pt x="5455" y="0"/>
                    </a:lnTo>
                    <a:cubicBezTo>
                      <a:pt x="3993" y="668"/>
                      <a:pt x="2499" y="1191"/>
                      <a:pt x="1052" y="1668"/>
                    </a:cubicBezTo>
                    <a:cubicBezTo>
                      <a:pt x="715" y="2489"/>
                      <a:pt x="369" y="3307"/>
                      <a:pt x="0" y="4114"/>
                    </a:cubicBezTo>
                    <a:cubicBezTo>
                      <a:pt x="1633" y="3340"/>
                      <a:pt x="3335" y="2888"/>
                      <a:pt x="5007" y="2283"/>
                    </a:cubicBezTo>
                    <a:cubicBezTo>
                      <a:pt x="5195" y="1533"/>
                      <a:pt x="5335" y="769"/>
                      <a:pt x="545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3" name="Google Shape;2743;p5"/>
              <p:cNvSpPr/>
              <p:nvPr/>
            </p:nvSpPr>
            <p:spPr>
              <a:xfrm>
                <a:off x="3542318" y="2510461"/>
                <a:ext cx="500757" cy="829608"/>
              </a:xfrm>
              <a:custGeom>
                <a:rect b="b" l="l" r="r" t="t"/>
                <a:pathLst>
                  <a:path extrusionOk="0" h="34650" w="20915">
                    <a:moveTo>
                      <a:pt x="19012" y="0"/>
                    </a:moveTo>
                    <a:lnTo>
                      <a:pt x="19012" y="0"/>
                    </a:lnTo>
                    <a:cubicBezTo>
                      <a:pt x="8343" y="6002"/>
                      <a:pt x="995" y="17436"/>
                      <a:pt x="1" y="29632"/>
                    </a:cubicBezTo>
                    <a:cubicBezTo>
                      <a:pt x="3273" y="32131"/>
                      <a:pt x="7127" y="33861"/>
                      <a:pt x="11169" y="34650"/>
                    </a:cubicBezTo>
                    <a:cubicBezTo>
                      <a:pt x="17729" y="24279"/>
                      <a:pt x="20915" y="12126"/>
                      <a:pt x="1901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4" name="Google Shape;2744;p5"/>
              <p:cNvSpPr/>
              <p:nvPr/>
            </p:nvSpPr>
            <p:spPr>
              <a:xfrm>
                <a:off x="3756556" y="2510461"/>
                <a:ext cx="257885" cy="302394"/>
              </a:xfrm>
              <a:custGeom>
                <a:rect b="b" l="l" r="r" t="t"/>
                <a:pathLst>
                  <a:path extrusionOk="0" h="12630" w="10771">
                    <a:moveTo>
                      <a:pt x="10064" y="0"/>
                    </a:moveTo>
                    <a:cubicBezTo>
                      <a:pt x="6233" y="2158"/>
                      <a:pt x="2837" y="5013"/>
                      <a:pt x="1" y="8353"/>
                    </a:cubicBezTo>
                    <a:cubicBezTo>
                      <a:pt x="2879" y="10741"/>
                      <a:pt x="6484" y="11981"/>
                      <a:pt x="10266" y="12630"/>
                    </a:cubicBezTo>
                    <a:cubicBezTo>
                      <a:pt x="10771" y="8468"/>
                      <a:pt x="10727" y="4234"/>
                      <a:pt x="1006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5" name="Google Shape;2745;p5"/>
              <p:cNvSpPr/>
              <p:nvPr/>
            </p:nvSpPr>
            <p:spPr>
              <a:xfrm>
                <a:off x="3436923" y="2741147"/>
                <a:ext cx="294684" cy="541723"/>
              </a:xfrm>
              <a:custGeom>
                <a:rect b="b" l="l" r="r" t="t"/>
                <a:pathLst>
                  <a:path extrusionOk="0" h="22626" w="12308">
                    <a:moveTo>
                      <a:pt x="12308" y="0"/>
                    </a:moveTo>
                    <a:lnTo>
                      <a:pt x="12308" y="0"/>
                    </a:lnTo>
                    <a:cubicBezTo>
                      <a:pt x="4768" y="4816"/>
                      <a:pt x="0" y="13683"/>
                      <a:pt x="145" y="22626"/>
                    </a:cubicBezTo>
                    <a:cubicBezTo>
                      <a:pt x="1471" y="21852"/>
                      <a:pt x="3043" y="20876"/>
                      <a:pt x="4365" y="20098"/>
                    </a:cubicBezTo>
                    <a:cubicBezTo>
                      <a:pt x="5845" y="12986"/>
                      <a:pt x="8723" y="6320"/>
                      <a:pt x="1230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6" name="Google Shape;2746;p5"/>
              <p:cNvSpPr/>
              <p:nvPr/>
            </p:nvSpPr>
            <p:spPr>
              <a:xfrm>
                <a:off x="3464218" y="3002910"/>
                <a:ext cx="142458" cy="101971"/>
              </a:xfrm>
              <a:custGeom>
                <a:rect b="b" l="l" r="r" t="t"/>
                <a:pathLst>
                  <a:path extrusionOk="0" h="4259" w="5950">
                    <a:moveTo>
                      <a:pt x="5949" y="0"/>
                    </a:moveTo>
                    <a:lnTo>
                      <a:pt x="5949" y="0"/>
                    </a:lnTo>
                    <a:cubicBezTo>
                      <a:pt x="4383" y="288"/>
                      <a:pt x="2821" y="490"/>
                      <a:pt x="1254" y="789"/>
                    </a:cubicBezTo>
                    <a:cubicBezTo>
                      <a:pt x="759" y="1918"/>
                      <a:pt x="336" y="3076"/>
                      <a:pt x="0" y="4258"/>
                    </a:cubicBezTo>
                    <a:cubicBezTo>
                      <a:pt x="1686" y="3633"/>
                      <a:pt x="3369" y="2990"/>
                      <a:pt x="5051" y="2475"/>
                    </a:cubicBezTo>
                    <a:cubicBezTo>
                      <a:pt x="5334" y="1644"/>
                      <a:pt x="5636" y="822"/>
                      <a:pt x="594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7" name="Google Shape;2747;p5"/>
              <p:cNvSpPr/>
              <p:nvPr/>
            </p:nvSpPr>
            <p:spPr>
              <a:xfrm>
                <a:off x="3739413" y="2830309"/>
                <a:ext cx="192186" cy="192186"/>
              </a:xfrm>
              <a:custGeom>
                <a:rect b="b" l="l" r="r" t="t"/>
                <a:pathLst>
                  <a:path extrusionOk="0" h="8027" w="8027">
                    <a:moveTo>
                      <a:pt x="4014" y="1"/>
                    </a:moveTo>
                    <a:cubicBezTo>
                      <a:pt x="1794" y="1"/>
                      <a:pt x="0" y="1799"/>
                      <a:pt x="0" y="4014"/>
                    </a:cubicBezTo>
                    <a:cubicBezTo>
                      <a:pt x="0" y="6229"/>
                      <a:pt x="1794" y="8027"/>
                      <a:pt x="4014" y="8027"/>
                    </a:cubicBezTo>
                    <a:cubicBezTo>
                      <a:pt x="6229" y="8027"/>
                      <a:pt x="8027" y="6229"/>
                      <a:pt x="8027" y="4014"/>
                    </a:cubicBezTo>
                    <a:cubicBezTo>
                      <a:pt x="8027" y="1799"/>
                      <a:pt x="6229" y="1"/>
                      <a:pt x="401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8" name="Google Shape;2748;p5"/>
              <p:cNvSpPr/>
              <p:nvPr/>
            </p:nvSpPr>
            <p:spPr>
              <a:xfrm>
                <a:off x="3739413" y="2818577"/>
                <a:ext cx="192186" cy="192186"/>
              </a:xfrm>
              <a:custGeom>
                <a:rect b="b" l="l" r="r" t="t"/>
                <a:pathLst>
                  <a:path extrusionOk="0" h="8027" w="8027">
                    <a:moveTo>
                      <a:pt x="4014" y="0"/>
                    </a:moveTo>
                    <a:cubicBezTo>
                      <a:pt x="1794" y="0"/>
                      <a:pt x="0" y="1799"/>
                      <a:pt x="0" y="4014"/>
                    </a:cubicBezTo>
                    <a:cubicBezTo>
                      <a:pt x="0" y="6234"/>
                      <a:pt x="1794" y="8027"/>
                      <a:pt x="4014" y="8027"/>
                    </a:cubicBezTo>
                    <a:cubicBezTo>
                      <a:pt x="6229" y="8027"/>
                      <a:pt x="8027" y="6234"/>
                      <a:pt x="8027" y="4014"/>
                    </a:cubicBezTo>
                    <a:cubicBezTo>
                      <a:pt x="8027" y="1799"/>
                      <a:pt x="6229" y="0"/>
                      <a:pt x="401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9" name="Google Shape;2749;p5"/>
              <p:cNvSpPr/>
              <p:nvPr/>
            </p:nvSpPr>
            <p:spPr>
              <a:xfrm>
                <a:off x="3757944" y="2837204"/>
                <a:ext cx="155028" cy="155028"/>
              </a:xfrm>
              <a:custGeom>
                <a:rect b="b" l="l" r="r" t="t"/>
                <a:pathLst>
                  <a:path extrusionOk="0" h="6475" w="6475">
                    <a:moveTo>
                      <a:pt x="3240" y="1"/>
                    </a:moveTo>
                    <a:cubicBezTo>
                      <a:pt x="1452" y="1"/>
                      <a:pt x="0" y="1448"/>
                      <a:pt x="0" y="3236"/>
                    </a:cubicBezTo>
                    <a:cubicBezTo>
                      <a:pt x="0" y="5024"/>
                      <a:pt x="1452" y="6475"/>
                      <a:pt x="3240" y="6475"/>
                    </a:cubicBezTo>
                    <a:cubicBezTo>
                      <a:pt x="5022" y="6475"/>
                      <a:pt x="6474" y="5024"/>
                      <a:pt x="6474" y="3236"/>
                    </a:cubicBezTo>
                    <a:cubicBezTo>
                      <a:pt x="6474" y="1448"/>
                      <a:pt x="5022" y="1"/>
                      <a:pt x="324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0" name="Google Shape;2750;p5"/>
              <p:cNvSpPr/>
              <p:nvPr/>
            </p:nvSpPr>
            <p:spPr>
              <a:xfrm>
                <a:off x="3764145" y="2843429"/>
                <a:ext cx="142602" cy="142602"/>
              </a:xfrm>
              <a:custGeom>
                <a:rect b="b" l="l" r="r" t="t"/>
                <a:pathLst>
                  <a:path extrusionOk="0" h="5956" w="5956">
                    <a:moveTo>
                      <a:pt x="2981" y="0"/>
                    </a:moveTo>
                    <a:cubicBezTo>
                      <a:pt x="1338" y="0"/>
                      <a:pt x="1" y="1337"/>
                      <a:pt x="1" y="2976"/>
                    </a:cubicBezTo>
                    <a:cubicBezTo>
                      <a:pt x="1" y="4620"/>
                      <a:pt x="1338" y="5955"/>
                      <a:pt x="2981" y="5955"/>
                    </a:cubicBezTo>
                    <a:cubicBezTo>
                      <a:pt x="4619" y="5955"/>
                      <a:pt x="5956" y="4620"/>
                      <a:pt x="5956" y="2976"/>
                    </a:cubicBezTo>
                    <a:cubicBezTo>
                      <a:pt x="5956" y="1337"/>
                      <a:pt x="4619" y="0"/>
                      <a:pt x="298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1" name="Google Shape;2751;p5"/>
              <p:cNvSpPr/>
              <p:nvPr/>
            </p:nvSpPr>
            <p:spPr>
              <a:xfrm>
                <a:off x="3764145" y="2843429"/>
                <a:ext cx="142602" cy="142602"/>
              </a:xfrm>
              <a:custGeom>
                <a:rect b="b" l="l" r="r" t="t"/>
                <a:pathLst>
                  <a:path extrusionOk="0" h="5956" w="5956">
                    <a:moveTo>
                      <a:pt x="2981" y="0"/>
                    </a:moveTo>
                    <a:cubicBezTo>
                      <a:pt x="1338" y="0"/>
                      <a:pt x="1" y="1337"/>
                      <a:pt x="1" y="2976"/>
                    </a:cubicBezTo>
                    <a:cubicBezTo>
                      <a:pt x="1" y="4620"/>
                      <a:pt x="1338" y="5955"/>
                      <a:pt x="2981" y="5955"/>
                    </a:cubicBezTo>
                    <a:cubicBezTo>
                      <a:pt x="4619" y="5955"/>
                      <a:pt x="5956" y="4620"/>
                      <a:pt x="5956" y="2976"/>
                    </a:cubicBezTo>
                    <a:cubicBezTo>
                      <a:pt x="5956" y="1337"/>
                      <a:pt x="4619" y="0"/>
                      <a:pt x="298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2" name="Google Shape;2752;p5"/>
              <p:cNvSpPr/>
              <p:nvPr/>
            </p:nvSpPr>
            <p:spPr>
              <a:xfrm>
                <a:off x="3765414" y="2854036"/>
                <a:ext cx="139274" cy="117390"/>
              </a:xfrm>
              <a:custGeom>
                <a:rect b="b" l="l" r="r" t="t"/>
                <a:pathLst>
                  <a:path extrusionOk="0" h="4903" w="5817">
                    <a:moveTo>
                      <a:pt x="4475" y="0"/>
                    </a:moveTo>
                    <a:cubicBezTo>
                      <a:pt x="3211" y="1331"/>
                      <a:pt x="1746" y="2354"/>
                      <a:pt x="1" y="3071"/>
                    </a:cubicBezTo>
                    <a:cubicBezTo>
                      <a:pt x="136" y="3820"/>
                      <a:pt x="558" y="4465"/>
                      <a:pt x="1140" y="4902"/>
                    </a:cubicBezTo>
                    <a:cubicBezTo>
                      <a:pt x="2015" y="2975"/>
                      <a:pt x="3951" y="2168"/>
                      <a:pt x="5816" y="1855"/>
                    </a:cubicBezTo>
                    <a:cubicBezTo>
                      <a:pt x="5633" y="1072"/>
                      <a:pt x="5143" y="409"/>
                      <a:pt x="447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3" name="Google Shape;2753;p5"/>
              <p:cNvSpPr/>
              <p:nvPr/>
            </p:nvSpPr>
            <p:spPr>
              <a:xfrm>
                <a:off x="3773818" y="2849319"/>
                <a:ext cx="98739" cy="108867"/>
              </a:xfrm>
              <a:custGeom>
                <a:rect b="b" l="l" r="r" t="t"/>
                <a:pathLst>
                  <a:path extrusionOk="0" h="4547" w="4124">
                    <a:moveTo>
                      <a:pt x="3754" y="0"/>
                    </a:moveTo>
                    <a:cubicBezTo>
                      <a:pt x="2985" y="764"/>
                      <a:pt x="2211" y="1528"/>
                      <a:pt x="1495" y="2336"/>
                    </a:cubicBezTo>
                    <a:cubicBezTo>
                      <a:pt x="2462" y="1739"/>
                      <a:pt x="3331" y="1029"/>
                      <a:pt x="4124" y="197"/>
                    </a:cubicBezTo>
                    <a:cubicBezTo>
                      <a:pt x="4008" y="125"/>
                      <a:pt x="3884" y="58"/>
                      <a:pt x="3754" y="0"/>
                    </a:cubicBezTo>
                    <a:close/>
                    <a:moveTo>
                      <a:pt x="1" y="4219"/>
                    </a:moveTo>
                    <a:lnTo>
                      <a:pt x="1" y="4219"/>
                    </a:lnTo>
                    <a:cubicBezTo>
                      <a:pt x="69" y="4334"/>
                      <a:pt x="140" y="4441"/>
                      <a:pt x="222" y="4547"/>
                    </a:cubicBezTo>
                    <a:lnTo>
                      <a:pt x="222" y="4541"/>
                    </a:lnTo>
                    <a:cubicBezTo>
                      <a:pt x="145" y="4441"/>
                      <a:pt x="69" y="4330"/>
                      <a:pt x="1" y="4219"/>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4" name="Google Shape;2754;p5"/>
              <p:cNvSpPr/>
              <p:nvPr/>
            </p:nvSpPr>
            <p:spPr>
              <a:xfrm>
                <a:off x="3773818" y="2854036"/>
                <a:ext cx="104629" cy="104006"/>
              </a:xfrm>
              <a:custGeom>
                <a:rect b="b" l="l" r="r" t="t"/>
                <a:pathLst>
                  <a:path extrusionOk="0" h="4344" w="4370">
                    <a:moveTo>
                      <a:pt x="4124" y="0"/>
                    </a:moveTo>
                    <a:cubicBezTo>
                      <a:pt x="3331" y="832"/>
                      <a:pt x="2462" y="1542"/>
                      <a:pt x="1495" y="2139"/>
                    </a:cubicBezTo>
                    <a:cubicBezTo>
                      <a:pt x="962" y="2735"/>
                      <a:pt x="457" y="3359"/>
                      <a:pt x="1" y="4022"/>
                    </a:cubicBezTo>
                    <a:cubicBezTo>
                      <a:pt x="69" y="4133"/>
                      <a:pt x="145" y="4244"/>
                      <a:pt x="222" y="4344"/>
                    </a:cubicBezTo>
                    <a:cubicBezTo>
                      <a:pt x="1533" y="2884"/>
                      <a:pt x="2928" y="1500"/>
                      <a:pt x="4369" y="169"/>
                    </a:cubicBezTo>
                    <a:cubicBezTo>
                      <a:pt x="4288" y="111"/>
                      <a:pt x="4210" y="53"/>
                      <a:pt x="412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5" name="Google Shape;2755;p5"/>
              <p:cNvSpPr/>
              <p:nvPr/>
            </p:nvSpPr>
            <p:spPr>
              <a:xfrm>
                <a:off x="3788567" y="2904531"/>
                <a:ext cx="89066" cy="71947"/>
              </a:xfrm>
              <a:custGeom>
                <a:rect b="b" l="l" r="r" t="t"/>
                <a:pathLst>
                  <a:path extrusionOk="0" h="3005" w="3720">
                    <a:moveTo>
                      <a:pt x="3720" y="1"/>
                    </a:moveTo>
                    <a:cubicBezTo>
                      <a:pt x="3124" y="174"/>
                      <a:pt x="2547" y="414"/>
                      <a:pt x="2023" y="731"/>
                    </a:cubicBezTo>
                    <a:cubicBezTo>
                      <a:pt x="1547" y="1135"/>
                      <a:pt x="1086" y="1553"/>
                      <a:pt x="644" y="1990"/>
                    </a:cubicBezTo>
                    <a:cubicBezTo>
                      <a:pt x="466" y="2230"/>
                      <a:pt x="307" y="2500"/>
                      <a:pt x="173" y="2793"/>
                    </a:cubicBezTo>
                    <a:cubicBezTo>
                      <a:pt x="116" y="2749"/>
                      <a:pt x="58" y="2702"/>
                      <a:pt x="5" y="2654"/>
                    </a:cubicBezTo>
                    <a:cubicBezTo>
                      <a:pt x="5" y="2658"/>
                      <a:pt x="0" y="2658"/>
                      <a:pt x="0" y="2658"/>
                    </a:cubicBezTo>
                    <a:cubicBezTo>
                      <a:pt x="149" y="2789"/>
                      <a:pt x="318" y="2904"/>
                      <a:pt x="491" y="3004"/>
                    </a:cubicBezTo>
                    <a:cubicBezTo>
                      <a:pt x="1442" y="1866"/>
                      <a:pt x="2561" y="904"/>
                      <a:pt x="372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6" name="Google Shape;2756;p5"/>
              <p:cNvSpPr/>
              <p:nvPr/>
            </p:nvSpPr>
            <p:spPr>
              <a:xfrm>
                <a:off x="3788686" y="2876135"/>
                <a:ext cx="112171" cy="95291"/>
              </a:xfrm>
              <a:custGeom>
                <a:rect b="b" l="l" r="r" t="t"/>
                <a:pathLst>
                  <a:path extrusionOk="0" h="3980" w="4685">
                    <a:moveTo>
                      <a:pt x="4450" y="0"/>
                    </a:moveTo>
                    <a:cubicBezTo>
                      <a:pt x="3628" y="630"/>
                      <a:pt x="2806" y="1254"/>
                      <a:pt x="2018" y="1917"/>
                    </a:cubicBezTo>
                    <a:cubicBezTo>
                      <a:pt x="2542" y="1600"/>
                      <a:pt x="3119" y="1360"/>
                      <a:pt x="3715" y="1187"/>
                    </a:cubicBezTo>
                    <a:cubicBezTo>
                      <a:pt x="4037" y="937"/>
                      <a:pt x="4359" y="697"/>
                      <a:pt x="4685" y="451"/>
                    </a:cubicBezTo>
                    <a:cubicBezTo>
                      <a:pt x="4618" y="293"/>
                      <a:pt x="4541" y="144"/>
                      <a:pt x="4450" y="0"/>
                    </a:cubicBezTo>
                    <a:close/>
                    <a:moveTo>
                      <a:pt x="639" y="3176"/>
                    </a:moveTo>
                    <a:cubicBezTo>
                      <a:pt x="418" y="3392"/>
                      <a:pt x="206" y="3614"/>
                      <a:pt x="0" y="3840"/>
                    </a:cubicBezTo>
                    <a:cubicBezTo>
                      <a:pt x="53" y="3888"/>
                      <a:pt x="111" y="3935"/>
                      <a:pt x="168" y="3979"/>
                    </a:cubicBezTo>
                    <a:cubicBezTo>
                      <a:pt x="302" y="3686"/>
                      <a:pt x="461" y="3416"/>
                      <a:pt x="639" y="3176"/>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7" name="Google Shape;2757;p5"/>
              <p:cNvSpPr/>
              <p:nvPr/>
            </p:nvSpPr>
            <p:spPr>
              <a:xfrm>
                <a:off x="3575933" y="3101865"/>
                <a:ext cx="103001" cy="155147"/>
              </a:xfrm>
              <a:custGeom>
                <a:rect b="b" l="l" r="r" t="t"/>
                <a:pathLst>
                  <a:path extrusionOk="0" h="6480" w="4302">
                    <a:moveTo>
                      <a:pt x="1763" y="0"/>
                    </a:moveTo>
                    <a:cubicBezTo>
                      <a:pt x="1505" y="0"/>
                      <a:pt x="1302" y="270"/>
                      <a:pt x="1177" y="515"/>
                    </a:cubicBezTo>
                    <a:cubicBezTo>
                      <a:pt x="721" y="1485"/>
                      <a:pt x="1" y="3066"/>
                      <a:pt x="312" y="4177"/>
                    </a:cubicBezTo>
                    <a:cubicBezTo>
                      <a:pt x="615" y="5249"/>
                      <a:pt x="2210" y="5768"/>
                      <a:pt x="3086" y="6272"/>
                    </a:cubicBezTo>
                    <a:cubicBezTo>
                      <a:pt x="3271" y="6381"/>
                      <a:pt x="3510" y="6479"/>
                      <a:pt x="3718" y="6479"/>
                    </a:cubicBezTo>
                    <a:cubicBezTo>
                      <a:pt x="3860" y="6479"/>
                      <a:pt x="3988" y="6434"/>
                      <a:pt x="4075" y="6315"/>
                    </a:cubicBezTo>
                    <a:cubicBezTo>
                      <a:pt x="4301" y="6017"/>
                      <a:pt x="3998" y="5619"/>
                      <a:pt x="3743" y="5344"/>
                    </a:cubicBezTo>
                    <a:cubicBezTo>
                      <a:pt x="2653" y="4186"/>
                      <a:pt x="2077" y="2557"/>
                      <a:pt x="2201" y="971"/>
                    </a:cubicBezTo>
                    <a:cubicBezTo>
                      <a:pt x="2215" y="784"/>
                      <a:pt x="2239" y="587"/>
                      <a:pt x="2192" y="404"/>
                    </a:cubicBezTo>
                    <a:cubicBezTo>
                      <a:pt x="2148" y="216"/>
                      <a:pt x="2013" y="39"/>
                      <a:pt x="1826" y="5"/>
                    </a:cubicBezTo>
                    <a:cubicBezTo>
                      <a:pt x="1805" y="2"/>
                      <a:pt x="1784" y="0"/>
                      <a:pt x="176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8" name="Google Shape;2758;p5"/>
              <p:cNvSpPr/>
              <p:nvPr/>
            </p:nvSpPr>
            <p:spPr>
              <a:xfrm>
                <a:off x="3815215" y="2576949"/>
                <a:ext cx="143655" cy="149665"/>
              </a:xfrm>
              <a:custGeom>
                <a:rect b="b" l="l" r="r" t="t"/>
                <a:pathLst>
                  <a:path extrusionOk="0" h="6251" w="6000">
                    <a:moveTo>
                      <a:pt x="5999" y="1"/>
                    </a:moveTo>
                    <a:cubicBezTo>
                      <a:pt x="5768" y="366"/>
                      <a:pt x="4173" y="842"/>
                      <a:pt x="3736" y="1125"/>
                    </a:cubicBezTo>
                    <a:cubicBezTo>
                      <a:pt x="2982" y="1611"/>
                      <a:pt x="2290" y="2192"/>
                      <a:pt x="1674" y="2846"/>
                    </a:cubicBezTo>
                    <a:cubicBezTo>
                      <a:pt x="1194" y="3365"/>
                      <a:pt x="281" y="4235"/>
                      <a:pt x="141" y="4951"/>
                    </a:cubicBezTo>
                    <a:cubicBezTo>
                      <a:pt x="1" y="5653"/>
                      <a:pt x="617" y="6251"/>
                      <a:pt x="1314" y="6251"/>
                    </a:cubicBezTo>
                    <a:cubicBezTo>
                      <a:pt x="1452" y="6251"/>
                      <a:pt x="1593" y="6227"/>
                      <a:pt x="1732" y="6177"/>
                    </a:cubicBezTo>
                    <a:cubicBezTo>
                      <a:pt x="2226" y="5989"/>
                      <a:pt x="2544" y="5514"/>
                      <a:pt x="2823" y="5066"/>
                    </a:cubicBezTo>
                    <a:cubicBezTo>
                      <a:pt x="3880" y="3374"/>
                      <a:pt x="4943" y="1688"/>
                      <a:pt x="5999"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9" name="Google Shape;2759;p5"/>
              <p:cNvSpPr/>
              <p:nvPr/>
            </p:nvSpPr>
            <p:spPr>
              <a:xfrm>
                <a:off x="3382502" y="3467658"/>
                <a:ext cx="54110" cy="51428"/>
              </a:xfrm>
              <a:custGeom>
                <a:rect b="b" l="l" r="r" t="t"/>
                <a:pathLst>
                  <a:path extrusionOk="0" h="2148" w="2260">
                    <a:moveTo>
                      <a:pt x="1131" y="0"/>
                    </a:moveTo>
                    <a:lnTo>
                      <a:pt x="779" y="706"/>
                    </a:lnTo>
                    <a:lnTo>
                      <a:pt x="0" y="821"/>
                    </a:lnTo>
                    <a:lnTo>
                      <a:pt x="563" y="1369"/>
                    </a:lnTo>
                    <a:lnTo>
                      <a:pt x="433" y="2148"/>
                    </a:lnTo>
                    <a:lnTo>
                      <a:pt x="433" y="2148"/>
                    </a:lnTo>
                    <a:lnTo>
                      <a:pt x="1131" y="1782"/>
                    </a:lnTo>
                    <a:lnTo>
                      <a:pt x="1827" y="2148"/>
                    </a:lnTo>
                    <a:lnTo>
                      <a:pt x="1697" y="1369"/>
                    </a:lnTo>
                    <a:lnTo>
                      <a:pt x="2260" y="821"/>
                    </a:lnTo>
                    <a:lnTo>
                      <a:pt x="1481" y="706"/>
                    </a:lnTo>
                    <a:lnTo>
                      <a:pt x="1131" y="0"/>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0" name="Google Shape;2760;p5"/>
              <p:cNvSpPr/>
              <p:nvPr/>
            </p:nvSpPr>
            <p:spPr>
              <a:xfrm>
                <a:off x="3834345" y="3505032"/>
                <a:ext cx="34429" cy="35363"/>
              </a:xfrm>
              <a:custGeom>
                <a:rect b="b" l="l" r="r" t="t"/>
                <a:pathLst>
                  <a:path extrusionOk="0" h="1477" w="1438">
                    <a:moveTo>
                      <a:pt x="851" y="1"/>
                    </a:moveTo>
                    <a:lnTo>
                      <a:pt x="515" y="394"/>
                    </a:lnTo>
                    <a:lnTo>
                      <a:pt x="1" y="347"/>
                    </a:lnTo>
                    <a:lnTo>
                      <a:pt x="1" y="347"/>
                    </a:lnTo>
                    <a:lnTo>
                      <a:pt x="274" y="784"/>
                    </a:lnTo>
                    <a:lnTo>
                      <a:pt x="68" y="1259"/>
                    </a:lnTo>
                    <a:lnTo>
                      <a:pt x="568" y="1135"/>
                    </a:lnTo>
                    <a:lnTo>
                      <a:pt x="952" y="1476"/>
                    </a:lnTo>
                    <a:lnTo>
                      <a:pt x="990" y="962"/>
                    </a:lnTo>
                    <a:lnTo>
                      <a:pt x="1438" y="702"/>
                    </a:lnTo>
                    <a:lnTo>
                      <a:pt x="961" y="505"/>
                    </a:lnTo>
                    <a:lnTo>
                      <a:pt x="851" y="1"/>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61" name="Google Shape;2761;p5"/>
            <p:cNvGrpSpPr/>
            <p:nvPr/>
          </p:nvGrpSpPr>
          <p:grpSpPr>
            <a:xfrm rot="-759759">
              <a:off x="701435" y="2803379"/>
              <a:ext cx="375282" cy="367075"/>
              <a:chOff x="488084" y="3164562"/>
              <a:chExt cx="535235" cy="523530"/>
            </a:xfrm>
          </p:grpSpPr>
          <p:grpSp>
            <p:nvGrpSpPr>
              <p:cNvPr id="2762" name="Google Shape;2762;p5"/>
              <p:cNvGrpSpPr/>
              <p:nvPr/>
            </p:nvGrpSpPr>
            <p:grpSpPr>
              <a:xfrm>
                <a:off x="488084" y="3164562"/>
                <a:ext cx="535235" cy="523530"/>
                <a:chOff x="488084" y="3164562"/>
                <a:chExt cx="535235" cy="523530"/>
              </a:xfrm>
            </p:grpSpPr>
            <p:sp>
              <p:nvSpPr>
                <p:cNvPr id="2763" name="Google Shape;2763;p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4" name="Google Shape;2764;p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5" name="Google Shape;2765;p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6" name="Google Shape;2766;p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7" name="Google Shape;2767;p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8" name="Google Shape;2768;p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9" name="Google Shape;2769;p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0" name="Google Shape;2770;p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1" name="Google Shape;2771;p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2" name="Google Shape;2772;p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3" name="Google Shape;2773;p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774" name="Google Shape;2774;p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75" name="Google Shape;2775;p5"/>
            <p:cNvGrpSpPr/>
            <p:nvPr/>
          </p:nvGrpSpPr>
          <p:grpSpPr>
            <a:xfrm rot="1189477">
              <a:off x="976640" y="2133606"/>
              <a:ext cx="295913" cy="289441"/>
              <a:chOff x="488084" y="3164562"/>
              <a:chExt cx="535235" cy="523530"/>
            </a:xfrm>
          </p:grpSpPr>
          <p:grpSp>
            <p:nvGrpSpPr>
              <p:cNvPr id="2776" name="Google Shape;2776;p5"/>
              <p:cNvGrpSpPr/>
              <p:nvPr/>
            </p:nvGrpSpPr>
            <p:grpSpPr>
              <a:xfrm>
                <a:off x="488084" y="3164562"/>
                <a:ext cx="535235" cy="523530"/>
                <a:chOff x="488084" y="3164562"/>
                <a:chExt cx="535235" cy="523530"/>
              </a:xfrm>
            </p:grpSpPr>
            <p:sp>
              <p:nvSpPr>
                <p:cNvPr id="2777" name="Google Shape;2777;p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8" name="Google Shape;2778;p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9" name="Google Shape;2779;p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0" name="Google Shape;2780;p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1" name="Google Shape;2781;p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2" name="Google Shape;2782;p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3" name="Google Shape;2783;p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4" name="Google Shape;2784;p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5" name="Google Shape;2785;p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6" name="Google Shape;2786;p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7" name="Google Shape;2787;p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788" name="Google Shape;2788;p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89" name="Google Shape;2789;p5"/>
            <p:cNvGrpSpPr/>
            <p:nvPr/>
          </p:nvGrpSpPr>
          <p:grpSpPr>
            <a:xfrm>
              <a:off x="1238222" y="912235"/>
              <a:ext cx="2012997" cy="3319033"/>
              <a:chOff x="3372039" y="2510461"/>
              <a:chExt cx="678051" cy="1117971"/>
            </a:xfrm>
          </p:grpSpPr>
          <p:sp>
            <p:nvSpPr>
              <p:cNvPr id="2790" name="Google Shape;2790;p5"/>
              <p:cNvSpPr/>
              <p:nvPr/>
            </p:nvSpPr>
            <p:spPr>
              <a:xfrm>
                <a:off x="3910336" y="3530327"/>
                <a:ext cx="54086" cy="51572"/>
              </a:xfrm>
              <a:custGeom>
                <a:rect b="b" l="l" r="r" t="t"/>
                <a:pathLst>
                  <a:path extrusionOk="0" h="2154" w="2259">
                    <a:moveTo>
                      <a:pt x="1129" y="0"/>
                    </a:moveTo>
                    <a:lnTo>
                      <a:pt x="779" y="707"/>
                    </a:lnTo>
                    <a:lnTo>
                      <a:pt x="0" y="822"/>
                    </a:lnTo>
                    <a:lnTo>
                      <a:pt x="563" y="1375"/>
                    </a:lnTo>
                    <a:lnTo>
                      <a:pt x="433" y="2153"/>
                    </a:lnTo>
                    <a:lnTo>
                      <a:pt x="1129" y="1783"/>
                    </a:lnTo>
                    <a:lnTo>
                      <a:pt x="1826" y="2153"/>
                    </a:lnTo>
                    <a:lnTo>
                      <a:pt x="1697" y="1375"/>
                    </a:lnTo>
                    <a:lnTo>
                      <a:pt x="2259" y="822"/>
                    </a:lnTo>
                    <a:lnTo>
                      <a:pt x="1480" y="707"/>
                    </a:lnTo>
                    <a:lnTo>
                      <a:pt x="1129" y="0"/>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1" name="Google Shape;2791;p5"/>
              <p:cNvSpPr/>
              <p:nvPr/>
            </p:nvSpPr>
            <p:spPr>
              <a:xfrm>
                <a:off x="3372039" y="3277866"/>
                <a:ext cx="521348" cy="350566"/>
              </a:xfrm>
              <a:custGeom>
                <a:rect b="b" l="l" r="r" t="t"/>
                <a:pathLst>
                  <a:path extrusionOk="0" h="14642" w="21775">
                    <a:moveTo>
                      <a:pt x="9260" y="1"/>
                    </a:moveTo>
                    <a:cubicBezTo>
                      <a:pt x="9210" y="1"/>
                      <a:pt x="9161" y="1"/>
                      <a:pt x="9112" y="2"/>
                    </a:cubicBezTo>
                    <a:cubicBezTo>
                      <a:pt x="8382" y="21"/>
                      <a:pt x="7670" y="468"/>
                      <a:pt x="7271" y="1156"/>
                    </a:cubicBezTo>
                    <a:cubicBezTo>
                      <a:pt x="6867" y="1848"/>
                      <a:pt x="6791" y="2760"/>
                      <a:pt x="7069" y="3520"/>
                    </a:cubicBezTo>
                    <a:cubicBezTo>
                      <a:pt x="6763" y="3393"/>
                      <a:pt x="6435" y="3330"/>
                      <a:pt x="6108" y="3330"/>
                    </a:cubicBezTo>
                    <a:cubicBezTo>
                      <a:pt x="5470" y="3330"/>
                      <a:pt x="4832" y="3569"/>
                      <a:pt x="4349" y="4039"/>
                    </a:cubicBezTo>
                    <a:cubicBezTo>
                      <a:pt x="3624" y="4755"/>
                      <a:pt x="3278" y="5927"/>
                      <a:pt x="3484" y="6990"/>
                    </a:cubicBezTo>
                    <a:cubicBezTo>
                      <a:pt x="3342" y="6925"/>
                      <a:pt x="3184" y="6895"/>
                      <a:pt x="3020" y="6895"/>
                    </a:cubicBezTo>
                    <a:cubicBezTo>
                      <a:pt x="2454" y="6895"/>
                      <a:pt x="1816" y="7247"/>
                      <a:pt x="1514" y="7735"/>
                    </a:cubicBezTo>
                    <a:cubicBezTo>
                      <a:pt x="1120" y="8360"/>
                      <a:pt x="1168" y="9287"/>
                      <a:pt x="1619" y="9864"/>
                    </a:cubicBezTo>
                    <a:cubicBezTo>
                      <a:pt x="851" y="10152"/>
                      <a:pt x="197" y="10978"/>
                      <a:pt x="97" y="11882"/>
                    </a:cubicBezTo>
                    <a:cubicBezTo>
                      <a:pt x="0" y="12790"/>
                      <a:pt x="390" y="13741"/>
                      <a:pt x="1072" y="14236"/>
                    </a:cubicBezTo>
                    <a:cubicBezTo>
                      <a:pt x="1279" y="14235"/>
                      <a:pt x="1486" y="14235"/>
                      <a:pt x="1693" y="14235"/>
                    </a:cubicBezTo>
                    <a:cubicBezTo>
                      <a:pt x="8103" y="14235"/>
                      <a:pt x="14441" y="14641"/>
                      <a:pt x="20851" y="14641"/>
                    </a:cubicBezTo>
                    <a:cubicBezTo>
                      <a:pt x="21058" y="14641"/>
                      <a:pt x="21265" y="14641"/>
                      <a:pt x="21472" y="14640"/>
                    </a:cubicBezTo>
                    <a:cubicBezTo>
                      <a:pt x="21703" y="14083"/>
                      <a:pt x="21774" y="13377"/>
                      <a:pt x="21703" y="12685"/>
                    </a:cubicBezTo>
                    <a:lnTo>
                      <a:pt x="21703" y="12685"/>
                    </a:lnTo>
                    <a:cubicBezTo>
                      <a:pt x="21463" y="12695"/>
                      <a:pt x="21224" y="12700"/>
                      <a:pt x="20985" y="12700"/>
                    </a:cubicBezTo>
                    <a:cubicBezTo>
                      <a:pt x="16172" y="12700"/>
                      <a:pt x="11590" y="10657"/>
                      <a:pt x="9515" y="5923"/>
                    </a:cubicBezTo>
                    <a:cubicBezTo>
                      <a:pt x="8583" y="4053"/>
                      <a:pt x="8646" y="1790"/>
                      <a:pt x="9703" y="16"/>
                    </a:cubicBezTo>
                    <a:cubicBezTo>
                      <a:pt x="9555" y="6"/>
                      <a:pt x="9407" y="1"/>
                      <a:pt x="9260"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2" name="Google Shape;2792;p5"/>
              <p:cNvSpPr/>
              <p:nvPr/>
            </p:nvSpPr>
            <p:spPr>
              <a:xfrm>
                <a:off x="3489070" y="3343612"/>
                <a:ext cx="35435" cy="33735"/>
              </a:xfrm>
              <a:custGeom>
                <a:rect b="b" l="l" r="r" t="t"/>
                <a:pathLst>
                  <a:path extrusionOk="0" h="1409" w="1480">
                    <a:moveTo>
                      <a:pt x="739" y="0"/>
                    </a:moveTo>
                    <a:lnTo>
                      <a:pt x="509" y="462"/>
                    </a:lnTo>
                    <a:lnTo>
                      <a:pt x="0" y="539"/>
                    </a:lnTo>
                    <a:lnTo>
                      <a:pt x="370" y="899"/>
                    </a:lnTo>
                    <a:lnTo>
                      <a:pt x="284" y="1409"/>
                    </a:lnTo>
                    <a:lnTo>
                      <a:pt x="739" y="1168"/>
                    </a:lnTo>
                    <a:lnTo>
                      <a:pt x="1196" y="1409"/>
                    </a:lnTo>
                    <a:lnTo>
                      <a:pt x="1110" y="899"/>
                    </a:lnTo>
                    <a:lnTo>
                      <a:pt x="1480" y="539"/>
                    </a:lnTo>
                    <a:lnTo>
                      <a:pt x="970" y="462"/>
                    </a:lnTo>
                    <a:lnTo>
                      <a:pt x="739" y="0"/>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3" name="Google Shape;2793;p5"/>
              <p:cNvSpPr/>
              <p:nvPr/>
            </p:nvSpPr>
            <p:spPr>
              <a:xfrm>
                <a:off x="3562574" y="3244778"/>
                <a:ext cx="213447" cy="126249"/>
              </a:xfrm>
              <a:custGeom>
                <a:rect b="b" l="l" r="r" t="t"/>
                <a:pathLst>
                  <a:path extrusionOk="0" h="5273" w="8915">
                    <a:moveTo>
                      <a:pt x="765" y="0"/>
                    </a:moveTo>
                    <a:cubicBezTo>
                      <a:pt x="260" y="630"/>
                      <a:pt x="0" y="966"/>
                      <a:pt x="140" y="1764"/>
                    </a:cubicBezTo>
                    <a:cubicBezTo>
                      <a:pt x="2495" y="3148"/>
                      <a:pt x="5445" y="4628"/>
                      <a:pt x="8103" y="5272"/>
                    </a:cubicBezTo>
                    <a:cubicBezTo>
                      <a:pt x="8814" y="4907"/>
                      <a:pt x="8915" y="4008"/>
                      <a:pt x="8704" y="3244"/>
                    </a:cubicBezTo>
                    <a:cubicBezTo>
                      <a:pt x="5858" y="2677"/>
                      <a:pt x="3360" y="1293"/>
                      <a:pt x="765"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4" name="Google Shape;2794;p5"/>
              <p:cNvSpPr/>
              <p:nvPr/>
            </p:nvSpPr>
            <p:spPr>
              <a:xfrm>
                <a:off x="3810761" y="2854730"/>
                <a:ext cx="239329" cy="596599"/>
              </a:xfrm>
              <a:custGeom>
                <a:rect b="b" l="l" r="r" t="t"/>
                <a:pathLst>
                  <a:path extrusionOk="0" h="24918" w="9996">
                    <a:moveTo>
                      <a:pt x="7666" y="0"/>
                    </a:moveTo>
                    <a:lnTo>
                      <a:pt x="7666" y="0"/>
                    </a:lnTo>
                    <a:cubicBezTo>
                      <a:pt x="6060" y="7089"/>
                      <a:pt x="3701" y="13951"/>
                      <a:pt x="1" y="20208"/>
                    </a:cubicBezTo>
                    <a:cubicBezTo>
                      <a:pt x="457" y="21668"/>
                      <a:pt x="961" y="23452"/>
                      <a:pt x="1418" y="24917"/>
                    </a:cubicBezTo>
                    <a:cubicBezTo>
                      <a:pt x="7545" y="18406"/>
                      <a:pt x="9996" y="8635"/>
                      <a:pt x="7666"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5" name="Google Shape;2795;p5"/>
              <p:cNvSpPr/>
              <p:nvPr/>
            </p:nvSpPr>
            <p:spPr>
              <a:xfrm>
                <a:off x="3876244" y="3114530"/>
                <a:ext cx="130606" cy="98523"/>
              </a:xfrm>
              <a:custGeom>
                <a:rect b="b" l="l" r="r" t="t"/>
                <a:pathLst>
                  <a:path extrusionOk="0" h="4115" w="5455">
                    <a:moveTo>
                      <a:pt x="5455" y="0"/>
                    </a:moveTo>
                    <a:lnTo>
                      <a:pt x="5455" y="0"/>
                    </a:lnTo>
                    <a:cubicBezTo>
                      <a:pt x="3993" y="668"/>
                      <a:pt x="2499" y="1191"/>
                      <a:pt x="1052" y="1668"/>
                    </a:cubicBezTo>
                    <a:cubicBezTo>
                      <a:pt x="715" y="2489"/>
                      <a:pt x="369" y="3307"/>
                      <a:pt x="0" y="4114"/>
                    </a:cubicBezTo>
                    <a:cubicBezTo>
                      <a:pt x="1633" y="3340"/>
                      <a:pt x="3335" y="2888"/>
                      <a:pt x="5007" y="2283"/>
                    </a:cubicBezTo>
                    <a:cubicBezTo>
                      <a:pt x="5195" y="1533"/>
                      <a:pt x="5335" y="769"/>
                      <a:pt x="5455"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6" name="Google Shape;2796;p5"/>
              <p:cNvSpPr/>
              <p:nvPr/>
            </p:nvSpPr>
            <p:spPr>
              <a:xfrm>
                <a:off x="3542318" y="2510461"/>
                <a:ext cx="500757" cy="829608"/>
              </a:xfrm>
              <a:custGeom>
                <a:rect b="b" l="l" r="r" t="t"/>
                <a:pathLst>
                  <a:path extrusionOk="0" h="34650" w="20915">
                    <a:moveTo>
                      <a:pt x="19012" y="0"/>
                    </a:moveTo>
                    <a:lnTo>
                      <a:pt x="19012" y="0"/>
                    </a:lnTo>
                    <a:cubicBezTo>
                      <a:pt x="8343" y="6002"/>
                      <a:pt x="995" y="17436"/>
                      <a:pt x="1" y="29632"/>
                    </a:cubicBezTo>
                    <a:cubicBezTo>
                      <a:pt x="3273" y="32131"/>
                      <a:pt x="7127" y="33861"/>
                      <a:pt x="11169" y="34650"/>
                    </a:cubicBezTo>
                    <a:cubicBezTo>
                      <a:pt x="17729" y="24279"/>
                      <a:pt x="20915" y="12126"/>
                      <a:pt x="19012"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7" name="Google Shape;2797;p5"/>
              <p:cNvSpPr/>
              <p:nvPr/>
            </p:nvSpPr>
            <p:spPr>
              <a:xfrm>
                <a:off x="3756556" y="2510461"/>
                <a:ext cx="257885" cy="302394"/>
              </a:xfrm>
              <a:custGeom>
                <a:rect b="b" l="l" r="r" t="t"/>
                <a:pathLst>
                  <a:path extrusionOk="0" h="12630" w="10771">
                    <a:moveTo>
                      <a:pt x="10064" y="0"/>
                    </a:moveTo>
                    <a:cubicBezTo>
                      <a:pt x="6233" y="2158"/>
                      <a:pt x="2837" y="5013"/>
                      <a:pt x="1" y="8353"/>
                    </a:cubicBezTo>
                    <a:cubicBezTo>
                      <a:pt x="2879" y="10741"/>
                      <a:pt x="6484" y="11981"/>
                      <a:pt x="10266" y="12630"/>
                    </a:cubicBezTo>
                    <a:cubicBezTo>
                      <a:pt x="10771" y="8468"/>
                      <a:pt x="10727" y="4234"/>
                      <a:pt x="10064"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8" name="Google Shape;2798;p5"/>
              <p:cNvSpPr/>
              <p:nvPr/>
            </p:nvSpPr>
            <p:spPr>
              <a:xfrm>
                <a:off x="3436923" y="2741147"/>
                <a:ext cx="294684" cy="541723"/>
              </a:xfrm>
              <a:custGeom>
                <a:rect b="b" l="l" r="r" t="t"/>
                <a:pathLst>
                  <a:path extrusionOk="0" h="22626" w="12308">
                    <a:moveTo>
                      <a:pt x="12308" y="0"/>
                    </a:moveTo>
                    <a:lnTo>
                      <a:pt x="12308" y="0"/>
                    </a:lnTo>
                    <a:cubicBezTo>
                      <a:pt x="4768" y="4816"/>
                      <a:pt x="0" y="13683"/>
                      <a:pt x="145" y="22626"/>
                    </a:cubicBezTo>
                    <a:cubicBezTo>
                      <a:pt x="1471" y="21852"/>
                      <a:pt x="3043" y="20876"/>
                      <a:pt x="4365" y="20098"/>
                    </a:cubicBezTo>
                    <a:cubicBezTo>
                      <a:pt x="5845" y="12986"/>
                      <a:pt x="8723" y="6320"/>
                      <a:pt x="12308"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9" name="Google Shape;2799;p5"/>
              <p:cNvSpPr/>
              <p:nvPr/>
            </p:nvSpPr>
            <p:spPr>
              <a:xfrm>
                <a:off x="3464218" y="3002910"/>
                <a:ext cx="142458" cy="101971"/>
              </a:xfrm>
              <a:custGeom>
                <a:rect b="b" l="l" r="r" t="t"/>
                <a:pathLst>
                  <a:path extrusionOk="0" h="4259" w="5950">
                    <a:moveTo>
                      <a:pt x="5949" y="0"/>
                    </a:moveTo>
                    <a:lnTo>
                      <a:pt x="5949" y="0"/>
                    </a:lnTo>
                    <a:cubicBezTo>
                      <a:pt x="4383" y="288"/>
                      <a:pt x="2821" y="490"/>
                      <a:pt x="1254" y="789"/>
                    </a:cubicBezTo>
                    <a:cubicBezTo>
                      <a:pt x="759" y="1918"/>
                      <a:pt x="336" y="3076"/>
                      <a:pt x="0" y="4258"/>
                    </a:cubicBezTo>
                    <a:cubicBezTo>
                      <a:pt x="1686" y="3633"/>
                      <a:pt x="3369" y="2990"/>
                      <a:pt x="5051" y="2475"/>
                    </a:cubicBezTo>
                    <a:cubicBezTo>
                      <a:pt x="5334" y="1644"/>
                      <a:pt x="5636" y="822"/>
                      <a:pt x="5949"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0" name="Google Shape;2800;p5"/>
              <p:cNvSpPr/>
              <p:nvPr/>
            </p:nvSpPr>
            <p:spPr>
              <a:xfrm>
                <a:off x="3739413" y="2830309"/>
                <a:ext cx="192186" cy="192186"/>
              </a:xfrm>
              <a:custGeom>
                <a:rect b="b" l="l" r="r" t="t"/>
                <a:pathLst>
                  <a:path extrusionOk="0" h="8027" w="8027">
                    <a:moveTo>
                      <a:pt x="4014" y="1"/>
                    </a:moveTo>
                    <a:cubicBezTo>
                      <a:pt x="1794" y="1"/>
                      <a:pt x="0" y="1799"/>
                      <a:pt x="0" y="4014"/>
                    </a:cubicBezTo>
                    <a:cubicBezTo>
                      <a:pt x="0" y="6229"/>
                      <a:pt x="1794" y="8027"/>
                      <a:pt x="4014" y="8027"/>
                    </a:cubicBezTo>
                    <a:cubicBezTo>
                      <a:pt x="6229" y="8027"/>
                      <a:pt x="8027" y="6229"/>
                      <a:pt x="8027" y="4014"/>
                    </a:cubicBezTo>
                    <a:cubicBezTo>
                      <a:pt x="8027" y="1799"/>
                      <a:pt x="6229" y="1"/>
                      <a:pt x="4014"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1" name="Google Shape;2801;p5"/>
              <p:cNvSpPr/>
              <p:nvPr/>
            </p:nvSpPr>
            <p:spPr>
              <a:xfrm>
                <a:off x="3739413" y="2818577"/>
                <a:ext cx="192186" cy="192186"/>
              </a:xfrm>
              <a:custGeom>
                <a:rect b="b" l="l" r="r" t="t"/>
                <a:pathLst>
                  <a:path extrusionOk="0" h="8027" w="8027">
                    <a:moveTo>
                      <a:pt x="4014" y="0"/>
                    </a:moveTo>
                    <a:cubicBezTo>
                      <a:pt x="1794" y="0"/>
                      <a:pt x="0" y="1799"/>
                      <a:pt x="0" y="4014"/>
                    </a:cubicBezTo>
                    <a:cubicBezTo>
                      <a:pt x="0" y="6234"/>
                      <a:pt x="1794" y="8027"/>
                      <a:pt x="4014" y="8027"/>
                    </a:cubicBezTo>
                    <a:cubicBezTo>
                      <a:pt x="6229" y="8027"/>
                      <a:pt x="8027" y="6234"/>
                      <a:pt x="8027" y="4014"/>
                    </a:cubicBezTo>
                    <a:cubicBezTo>
                      <a:pt x="8027" y="1799"/>
                      <a:pt x="6229" y="0"/>
                      <a:pt x="4014"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2" name="Google Shape;2802;p5"/>
              <p:cNvSpPr/>
              <p:nvPr/>
            </p:nvSpPr>
            <p:spPr>
              <a:xfrm>
                <a:off x="3757944" y="2837204"/>
                <a:ext cx="155028" cy="155028"/>
              </a:xfrm>
              <a:custGeom>
                <a:rect b="b" l="l" r="r" t="t"/>
                <a:pathLst>
                  <a:path extrusionOk="0" h="6475" w="6475">
                    <a:moveTo>
                      <a:pt x="3240" y="1"/>
                    </a:moveTo>
                    <a:cubicBezTo>
                      <a:pt x="1452" y="1"/>
                      <a:pt x="0" y="1448"/>
                      <a:pt x="0" y="3236"/>
                    </a:cubicBezTo>
                    <a:cubicBezTo>
                      <a:pt x="0" y="5024"/>
                      <a:pt x="1452" y="6475"/>
                      <a:pt x="3240" y="6475"/>
                    </a:cubicBezTo>
                    <a:cubicBezTo>
                      <a:pt x="5022" y="6475"/>
                      <a:pt x="6474" y="5024"/>
                      <a:pt x="6474" y="3236"/>
                    </a:cubicBezTo>
                    <a:cubicBezTo>
                      <a:pt x="6474" y="1448"/>
                      <a:pt x="5022" y="1"/>
                      <a:pt x="3240" y="1"/>
                    </a:cubicBezTo>
                    <a:close/>
                  </a:path>
                </a:pathLst>
              </a:custGeom>
              <a:solidFill>
                <a:srgbClr val="DA930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3" name="Google Shape;2803;p5"/>
              <p:cNvSpPr/>
              <p:nvPr/>
            </p:nvSpPr>
            <p:spPr>
              <a:xfrm>
                <a:off x="3764145" y="2843429"/>
                <a:ext cx="142602" cy="142602"/>
              </a:xfrm>
              <a:custGeom>
                <a:rect b="b" l="l" r="r" t="t"/>
                <a:pathLst>
                  <a:path extrusionOk="0" h="5956" w="5956">
                    <a:moveTo>
                      <a:pt x="2981" y="0"/>
                    </a:moveTo>
                    <a:cubicBezTo>
                      <a:pt x="1338" y="0"/>
                      <a:pt x="1" y="1337"/>
                      <a:pt x="1" y="2976"/>
                    </a:cubicBezTo>
                    <a:cubicBezTo>
                      <a:pt x="1" y="4620"/>
                      <a:pt x="1338" y="5955"/>
                      <a:pt x="2981" y="5955"/>
                    </a:cubicBezTo>
                    <a:cubicBezTo>
                      <a:pt x="4619" y="5955"/>
                      <a:pt x="5956" y="4620"/>
                      <a:pt x="5956" y="2976"/>
                    </a:cubicBezTo>
                    <a:cubicBezTo>
                      <a:pt x="5956" y="1337"/>
                      <a:pt x="4619" y="0"/>
                      <a:pt x="2981"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4" name="Google Shape;2804;p5"/>
              <p:cNvSpPr/>
              <p:nvPr/>
            </p:nvSpPr>
            <p:spPr>
              <a:xfrm>
                <a:off x="3764145" y="2843429"/>
                <a:ext cx="142602" cy="142602"/>
              </a:xfrm>
              <a:custGeom>
                <a:rect b="b" l="l" r="r" t="t"/>
                <a:pathLst>
                  <a:path extrusionOk="0" h="5956" w="5956">
                    <a:moveTo>
                      <a:pt x="2981" y="0"/>
                    </a:moveTo>
                    <a:cubicBezTo>
                      <a:pt x="1338" y="0"/>
                      <a:pt x="1" y="1337"/>
                      <a:pt x="1" y="2976"/>
                    </a:cubicBezTo>
                    <a:cubicBezTo>
                      <a:pt x="1" y="4620"/>
                      <a:pt x="1338" y="5955"/>
                      <a:pt x="2981" y="5955"/>
                    </a:cubicBezTo>
                    <a:cubicBezTo>
                      <a:pt x="4619" y="5955"/>
                      <a:pt x="5956" y="4620"/>
                      <a:pt x="5956" y="2976"/>
                    </a:cubicBezTo>
                    <a:cubicBezTo>
                      <a:pt x="5956" y="1337"/>
                      <a:pt x="4619" y="0"/>
                      <a:pt x="2981"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5" name="Google Shape;2805;p5"/>
              <p:cNvSpPr/>
              <p:nvPr/>
            </p:nvSpPr>
            <p:spPr>
              <a:xfrm>
                <a:off x="3765414" y="2854036"/>
                <a:ext cx="139274" cy="117390"/>
              </a:xfrm>
              <a:custGeom>
                <a:rect b="b" l="l" r="r" t="t"/>
                <a:pathLst>
                  <a:path extrusionOk="0" h="4903" w="5817">
                    <a:moveTo>
                      <a:pt x="4475" y="0"/>
                    </a:moveTo>
                    <a:cubicBezTo>
                      <a:pt x="3211" y="1331"/>
                      <a:pt x="1746" y="2354"/>
                      <a:pt x="1" y="3071"/>
                    </a:cubicBezTo>
                    <a:cubicBezTo>
                      <a:pt x="136" y="3820"/>
                      <a:pt x="558" y="4465"/>
                      <a:pt x="1140" y="4902"/>
                    </a:cubicBezTo>
                    <a:cubicBezTo>
                      <a:pt x="2015" y="2975"/>
                      <a:pt x="3951" y="2168"/>
                      <a:pt x="5816" y="1855"/>
                    </a:cubicBezTo>
                    <a:cubicBezTo>
                      <a:pt x="5633" y="1072"/>
                      <a:pt x="5143" y="409"/>
                      <a:pt x="4475" y="0"/>
                    </a:cubicBezTo>
                    <a:close/>
                  </a:path>
                </a:pathLst>
              </a:custGeom>
              <a:solidFill>
                <a:srgbClr val="F5F5F5">
                  <a:alpha val="1215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6" name="Google Shape;2806;p5"/>
              <p:cNvSpPr/>
              <p:nvPr/>
            </p:nvSpPr>
            <p:spPr>
              <a:xfrm>
                <a:off x="3773818" y="2849319"/>
                <a:ext cx="98739" cy="108867"/>
              </a:xfrm>
              <a:custGeom>
                <a:rect b="b" l="l" r="r" t="t"/>
                <a:pathLst>
                  <a:path extrusionOk="0" h="4547" w="4124">
                    <a:moveTo>
                      <a:pt x="3754" y="0"/>
                    </a:moveTo>
                    <a:cubicBezTo>
                      <a:pt x="2985" y="764"/>
                      <a:pt x="2211" y="1528"/>
                      <a:pt x="1495" y="2336"/>
                    </a:cubicBezTo>
                    <a:cubicBezTo>
                      <a:pt x="2462" y="1739"/>
                      <a:pt x="3331" y="1029"/>
                      <a:pt x="4124" y="197"/>
                    </a:cubicBezTo>
                    <a:cubicBezTo>
                      <a:pt x="4008" y="125"/>
                      <a:pt x="3884" y="58"/>
                      <a:pt x="3754" y="0"/>
                    </a:cubicBezTo>
                    <a:close/>
                    <a:moveTo>
                      <a:pt x="1" y="4219"/>
                    </a:moveTo>
                    <a:lnTo>
                      <a:pt x="1" y="4219"/>
                    </a:lnTo>
                    <a:cubicBezTo>
                      <a:pt x="69" y="4334"/>
                      <a:pt x="140" y="4441"/>
                      <a:pt x="222" y="4547"/>
                    </a:cubicBezTo>
                    <a:lnTo>
                      <a:pt x="222" y="4541"/>
                    </a:lnTo>
                    <a:cubicBezTo>
                      <a:pt x="145" y="4441"/>
                      <a:pt x="69" y="4330"/>
                      <a:pt x="1" y="4219"/>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7" name="Google Shape;2807;p5"/>
              <p:cNvSpPr/>
              <p:nvPr/>
            </p:nvSpPr>
            <p:spPr>
              <a:xfrm>
                <a:off x="3773818" y="2854036"/>
                <a:ext cx="104629" cy="104006"/>
              </a:xfrm>
              <a:custGeom>
                <a:rect b="b" l="l" r="r" t="t"/>
                <a:pathLst>
                  <a:path extrusionOk="0" h="4344" w="4370">
                    <a:moveTo>
                      <a:pt x="4124" y="0"/>
                    </a:moveTo>
                    <a:cubicBezTo>
                      <a:pt x="3331" y="832"/>
                      <a:pt x="2462" y="1542"/>
                      <a:pt x="1495" y="2139"/>
                    </a:cubicBezTo>
                    <a:cubicBezTo>
                      <a:pt x="962" y="2735"/>
                      <a:pt x="457" y="3359"/>
                      <a:pt x="1" y="4022"/>
                    </a:cubicBezTo>
                    <a:cubicBezTo>
                      <a:pt x="69" y="4133"/>
                      <a:pt x="145" y="4244"/>
                      <a:pt x="222" y="4344"/>
                    </a:cubicBezTo>
                    <a:cubicBezTo>
                      <a:pt x="1533" y="2884"/>
                      <a:pt x="2928" y="1500"/>
                      <a:pt x="4369" y="169"/>
                    </a:cubicBezTo>
                    <a:cubicBezTo>
                      <a:pt x="4288" y="111"/>
                      <a:pt x="4210" y="53"/>
                      <a:pt x="412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8" name="Google Shape;2808;p5"/>
              <p:cNvSpPr/>
              <p:nvPr/>
            </p:nvSpPr>
            <p:spPr>
              <a:xfrm>
                <a:off x="3788567" y="2904531"/>
                <a:ext cx="89066" cy="71947"/>
              </a:xfrm>
              <a:custGeom>
                <a:rect b="b" l="l" r="r" t="t"/>
                <a:pathLst>
                  <a:path extrusionOk="0" h="3005" w="3720">
                    <a:moveTo>
                      <a:pt x="3720" y="1"/>
                    </a:moveTo>
                    <a:cubicBezTo>
                      <a:pt x="3124" y="174"/>
                      <a:pt x="2547" y="414"/>
                      <a:pt x="2023" y="731"/>
                    </a:cubicBezTo>
                    <a:cubicBezTo>
                      <a:pt x="1547" y="1135"/>
                      <a:pt x="1086" y="1553"/>
                      <a:pt x="644" y="1990"/>
                    </a:cubicBezTo>
                    <a:cubicBezTo>
                      <a:pt x="466" y="2230"/>
                      <a:pt x="307" y="2500"/>
                      <a:pt x="173" y="2793"/>
                    </a:cubicBezTo>
                    <a:cubicBezTo>
                      <a:pt x="116" y="2749"/>
                      <a:pt x="58" y="2702"/>
                      <a:pt x="5" y="2654"/>
                    </a:cubicBezTo>
                    <a:cubicBezTo>
                      <a:pt x="5" y="2658"/>
                      <a:pt x="0" y="2658"/>
                      <a:pt x="0" y="2658"/>
                    </a:cubicBezTo>
                    <a:cubicBezTo>
                      <a:pt x="149" y="2789"/>
                      <a:pt x="318" y="2904"/>
                      <a:pt x="491" y="3004"/>
                    </a:cubicBezTo>
                    <a:cubicBezTo>
                      <a:pt x="1442" y="1866"/>
                      <a:pt x="2561" y="904"/>
                      <a:pt x="3720" y="1"/>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9" name="Google Shape;2809;p5"/>
              <p:cNvSpPr/>
              <p:nvPr/>
            </p:nvSpPr>
            <p:spPr>
              <a:xfrm>
                <a:off x="3788686" y="2876135"/>
                <a:ext cx="112171" cy="95291"/>
              </a:xfrm>
              <a:custGeom>
                <a:rect b="b" l="l" r="r" t="t"/>
                <a:pathLst>
                  <a:path extrusionOk="0" h="3980" w="4685">
                    <a:moveTo>
                      <a:pt x="4450" y="0"/>
                    </a:moveTo>
                    <a:cubicBezTo>
                      <a:pt x="3628" y="630"/>
                      <a:pt x="2806" y="1254"/>
                      <a:pt x="2018" y="1917"/>
                    </a:cubicBezTo>
                    <a:cubicBezTo>
                      <a:pt x="2542" y="1600"/>
                      <a:pt x="3119" y="1360"/>
                      <a:pt x="3715" y="1187"/>
                    </a:cubicBezTo>
                    <a:cubicBezTo>
                      <a:pt x="4037" y="937"/>
                      <a:pt x="4359" y="697"/>
                      <a:pt x="4685" y="451"/>
                    </a:cubicBezTo>
                    <a:cubicBezTo>
                      <a:pt x="4618" y="293"/>
                      <a:pt x="4541" y="144"/>
                      <a:pt x="4450" y="0"/>
                    </a:cubicBezTo>
                    <a:close/>
                    <a:moveTo>
                      <a:pt x="639" y="3176"/>
                    </a:moveTo>
                    <a:cubicBezTo>
                      <a:pt x="418" y="3392"/>
                      <a:pt x="206" y="3614"/>
                      <a:pt x="0" y="3840"/>
                    </a:cubicBezTo>
                    <a:cubicBezTo>
                      <a:pt x="53" y="3888"/>
                      <a:pt x="111" y="3935"/>
                      <a:pt x="168" y="3979"/>
                    </a:cubicBezTo>
                    <a:cubicBezTo>
                      <a:pt x="302" y="3686"/>
                      <a:pt x="461" y="3416"/>
                      <a:pt x="639" y="3176"/>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0" name="Google Shape;2810;p5"/>
              <p:cNvSpPr/>
              <p:nvPr/>
            </p:nvSpPr>
            <p:spPr>
              <a:xfrm>
                <a:off x="3575933" y="3101865"/>
                <a:ext cx="103001" cy="155147"/>
              </a:xfrm>
              <a:custGeom>
                <a:rect b="b" l="l" r="r" t="t"/>
                <a:pathLst>
                  <a:path extrusionOk="0" h="6480" w="4302">
                    <a:moveTo>
                      <a:pt x="1763" y="0"/>
                    </a:moveTo>
                    <a:cubicBezTo>
                      <a:pt x="1505" y="0"/>
                      <a:pt x="1302" y="270"/>
                      <a:pt x="1177" y="515"/>
                    </a:cubicBezTo>
                    <a:cubicBezTo>
                      <a:pt x="721" y="1485"/>
                      <a:pt x="1" y="3066"/>
                      <a:pt x="312" y="4177"/>
                    </a:cubicBezTo>
                    <a:cubicBezTo>
                      <a:pt x="615" y="5249"/>
                      <a:pt x="2210" y="5768"/>
                      <a:pt x="3086" y="6272"/>
                    </a:cubicBezTo>
                    <a:cubicBezTo>
                      <a:pt x="3271" y="6381"/>
                      <a:pt x="3510" y="6479"/>
                      <a:pt x="3718" y="6479"/>
                    </a:cubicBezTo>
                    <a:cubicBezTo>
                      <a:pt x="3860" y="6479"/>
                      <a:pt x="3988" y="6434"/>
                      <a:pt x="4075" y="6315"/>
                    </a:cubicBezTo>
                    <a:cubicBezTo>
                      <a:pt x="4301" y="6017"/>
                      <a:pt x="3998" y="5619"/>
                      <a:pt x="3743" y="5344"/>
                    </a:cubicBezTo>
                    <a:cubicBezTo>
                      <a:pt x="2653" y="4186"/>
                      <a:pt x="2077" y="2557"/>
                      <a:pt x="2201" y="971"/>
                    </a:cubicBezTo>
                    <a:cubicBezTo>
                      <a:pt x="2215" y="784"/>
                      <a:pt x="2239" y="587"/>
                      <a:pt x="2192" y="404"/>
                    </a:cubicBezTo>
                    <a:cubicBezTo>
                      <a:pt x="2148" y="216"/>
                      <a:pt x="2013" y="39"/>
                      <a:pt x="1826" y="5"/>
                    </a:cubicBezTo>
                    <a:cubicBezTo>
                      <a:pt x="1805" y="2"/>
                      <a:pt x="1784" y="0"/>
                      <a:pt x="176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1" name="Google Shape;2811;p5"/>
              <p:cNvSpPr/>
              <p:nvPr/>
            </p:nvSpPr>
            <p:spPr>
              <a:xfrm>
                <a:off x="3815215" y="2576949"/>
                <a:ext cx="143655" cy="149665"/>
              </a:xfrm>
              <a:custGeom>
                <a:rect b="b" l="l" r="r" t="t"/>
                <a:pathLst>
                  <a:path extrusionOk="0" h="6251" w="6000">
                    <a:moveTo>
                      <a:pt x="5999" y="1"/>
                    </a:moveTo>
                    <a:cubicBezTo>
                      <a:pt x="5768" y="366"/>
                      <a:pt x="4173" y="842"/>
                      <a:pt x="3736" y="1125"/>
                    </a:cubicBezTo>
                    <a:cubicBezTo>
                      <a:pt x="2982" y="1611"/>
                      <a:pt x="2290" y="2192"/>
                      <a:pt x="1674" y="2846"/>
                    </a:cubicBezTo>
                    <a:cubicBezTo>
                      <a:pt x="1194" y="3365"/>
                      <a:pt x="281" y="4235"/>
                      <a:pt x="141" y="4951"/>
                    </a:cubicBezTo>
                    <a:cubicBezTo>
                      <a:pt x="1" y="5653"/>
                      <a:pt x="617" y="6251"/>
                      <a:pt x="1314" y="6251"/>
                    </a:cubicBezTo>
                    <a:cubicBezTo>
                      <a:pt x="1452" y="6251"/>
                      <a:pt x="1593" y="6227"/>
                      <a:pt x="1732" y="6177"/>
                    </a:cubicBezTo>
                    <a:cubicBezTo>
                      <a:pt x="2226" y="5989"/>
                      <a:pt x="2544" y="5514"/>
                      <a:pt x="2823" y="5066"/>
                    </a:cubicBezTo>
                    <a:cubicBezTo>
                      <a:pt x="3880" y="3374"/>
                      <a:pt x="4943" y="1688"/>
                      <a:pt x="5999"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2" name="Google Shape;2812;p5"/>
              <p:cNvSpPr/>
              <p:nvPr/>
            </p:nvSpPr>
            <p:spPr>
              <a:xfrm>
                <a:off x="3382502" y="3467658"/>
                <a:ext cx="54110" cy="51428"/>
              </a:xfrm>
              <a:custGeom>
                <a:rect b="b" l="l" r="r" t="t"/>
                <a:pathLst>
                  <a:path extrusionOk="0" h="2148" w="2260">
                    <a:moveTo>
                      <a:pt x="1131" y="0"/>
                    </a:moveTo>
                    <a:lnTo>
                      <a:pt x="779" y="706"/>
                    </a:lnTo>
                    <a:lnTo>
                      <a:pt x="0" y="821"/>
                    </a:lnTo>
                    <a:lnTo>
                      <a:pt x="563" y="1369"/>
                    </a:lnTo>
                    <a:lnTo>
                      <a:pt x="433" y="2148"/>
                    </a:lnTo>
                    <a:lnTo>
                      <a:pt x="433" y="2148"/>
                    </a:lnTo>
                    <a:lnTo>
                      <a:pt x="1131" y="1782"/>
                    </a:lnTo>
                    <a:lnTo>
                      <a:pt x="1827" y="2148"/>
                    </a:lnTo>
                    <a:lnTo>
                      <a:pt x="1697" y="1369"/>
                    </a:lnTo>
                    <a:lnTo>
                      <a:pt x="2260" y="821"/>
                    </a:lnTo>
                    <a:lnTo>
                      <a:pt x="1481" y="706"/>
                    </a:lnTo>
                    <a:lnTo>
                      <a:pt x="1131" y="0"/>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3" name="Google Shape;2813;p5"/>
              <p:cNvSpPr/>
              <p:nvPr/>
            </p:nvSpPr>
            <p:spPr>
              <a:xfrm>
                <a:off x="3834345" y="3505032"/>
                <a:ext cx="34429" cy="35363"/>
              </a:xfrm>
              <a:custGeom>
                <a:rect b="b" l="l" r="r" t="t"/>
                <a:pathLst>
                  <a:path extrusionOk="0" h="1477" w="1438">
                    <a:moveTo>
                      <a:pt x="851" y="1"/>
                    </a:moveTo>
                    <a:lnTo>
                      <a:pt x="515" y="394"/>
                    </a:lnTo>
                    <a:lnTo>
                      <a:pt x="1" y="347"/>
                    </a:lnTo>
                    <a:lnTo>
                      <a:pt x="1" y="347"/>
                    </a:lnTo>
                    <a:lnTo>
                      <a:pt x="274" y="784"/>
                    </a:lnTo>
                    <a:lnTo>
                      <a:pt x="68" y="1259"/>
                    </a:lnTo>
                    <a:lnTo>
                      <a:pt x="568" y="1135"/>
                    </a:lnTo>
                    <a:lnTo>
                      <a:pt x="952" y="1476"/>
                    </a:lnTo>
                    <a:lnTo>
                      <a:pt x="990" y="962"/>
                    </a:lnTo>
                    <a:lnTo>
                      <a:pt x="1438" y="702"/>
                    </a:lnTo>
                    <a:lnTo>
                      <a:pt x="961" y="505"/>
                    </a:lnTo>
                    <a:lnTo>
                      <a:pt x="851"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14" name="Google Shape;2814;p5"/>
            <p:cNvGrpSpPr/>
            <p:nvPr/>
          </p:nvGrpSpPr>
          <p:grpSpPr>
            <a:xfrm>
              <a:off x="936321" y="3550637"/>
              <a:ext cx="535235" cy="523530"/>
              <a:chOff x="488084" y="3164562"/>
              <a:chExt cx="535235" cy="523530"/>
            </a:xfrm>
          </p:grpSpPr>
          <p:grpSp>
            <p:nvGrpSpPr>
              <p:cNvPr id="2815" name="Google Shape;2815;p5"/>
              <p:cNvGrpSpPr/>
              <p:nvPr/>
            </p:nvGrpSpPr>
            <p:grpSpPr>
              <a:xfrm>
                <a:off x="488084" y="3164562"/>
                <a:ext cx="535235" cy="523530"/>
                <a:chOff x="488084" y="3164562"/>
                <a:chExt cx="535235" cy="523530"/>
              </a:xfrm>
            </p:grpSpPr>
            <p:sp>
              <p:nvSpPr>
                <p:cNvPr id="2816" name="Google Shape;2816;p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7" name="Google Shape;2817;p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8" name="Google Shape;2818;p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9" name="Google Shape;2819;p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0" name="Google Shape;2820;p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1" name="Google Shape;2821;p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2" name="Google Shape;2822;p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3" name="Google Shape;2823;p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4" name="Google Shape;2824;p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5" name="Google Shape;2825;p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6" name="Google Shape;2826;p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827" name="Google Shape;2827;p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828" name="Google Shape;2828;p5"/>
          <p:cNvSpPr txBox="1"/>
          <p:nvPr>
            <p:ph idx="2" type="title"/>
          </p:nvPr>
        </p:nvSpPr>
        <p:spPr>
          <a:xfrm>
            <a:off x="3845275" y="1904075"/>
            <a:ext cx="4525200" cy="888900"/>
          </a:xfrm>
          <a:prstGeom prst="rect">
            <a:avLst/>
          </a:prstGeom>
          <a:noFill/>
          <a:ln>
            <a:noFill/>
          </a:ln>
        </p:spPr>
        <p:txBody>
          <a:bodyPr anchorCtr="0" anchor="b" bIns="90000" lIns="90000" spcFirstLastPara="1" rIns="90000" wrap="square" tIns="90000">
            <a:noAutofit/>
          </a:bodyPr>
          <a:lstStyle/>
          <a:p>
            <a:pPr indent="0" lvl="0" marL="0" rtl="0" algn="r">
              <a:lnSpc>
                <a:spcPct val="100000"/>
              </a:lnSpc>
              <a:spcBef>
                <a:spcPts val="0"/>
              </a:spcBef>
              <a:spcAft>
                <a:spcPts val="0"/>
              </a:spcAft>
              <a:buSzPts val="9600"/>
              <a:buNone/>
            </a:pPr>
            <a:r>
              <a:rPr lang="en" sz="5000"/>
              <a:t>¡EJERCICIOS! </a:t>
            </a:r>
            <a:endParaRPr sz="500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32" name="Shape 2832"/>
        <p:cNvGrpSpPr/>
        <p:nvPr/>
      </p:nvGrpSpPr>
      <p:grpSpPr>
        <a:xfrm>
          <a:off x="0" y="0"/>
          <a:ext cx="0" cy="0"/>
          <a:chOff x="0" y="0"/>
          <a:chExt cx="0" cy="0"/>
        </a:xfrm>
      </p:grpSpPr>
      <p:sp>
        <p:nvSpPr>
          <p:cNvPr id="2833" name="Google Shape;2833;ge58da86641_2_1325"/>
          <p:cNvSpPr txBox="1"/>
          <p:nvPr>
            <p:ph idx="6" type="title"/>
          </p:nvPr>
        </p:nvSpPr>
        <p:spPr>
          <a:xfrm>
            <a:off x="459775" y="0"/>
            <a:ext cx="8464500" cy="853200"/>
          </a:xfrm>
          <a:prstGeom prst="rect">
            <a:avLst/>
          </a:prstGeom>
          <a:noFill/>
          <a:ln>
            <a:noFill/>
          </a:ln>
        </p:spPr>
        <p:txBody>
          <a:bodyPr anchorCtr="0" anchor="t" bIns="90000" lIns="90000" spcFirstLastPara="1" rIns="90000" wrap="square" tIns="90000">
            <a:noAutofit/>
          </a:bodyPr>
          <a:lstStyle/>
          <a:p>
            <a:pPr indent="-374650" lvl="0" marL="457200" rtl="0" algn="just">
              <a:lnSpc>
                <a:spcPct val="100000"/>
              </a:lnSpc>
              <a:spcBef>
                <a:spcPts val="0"/>
              </a:spcBef>
              <a:spcAft>
                <a:spcPts val="0"/>
              </a:spcAft>
              <a:buSzPts val="2300"/>
              <a:buAutoNum type="alphaLcParenR"/>
            </a:pPr>
            <a:r>
              <a:rPr lang="en" sz="2300"/>
              <a:t>Complete las oraciones de acuerdo a las cinco formas básicas del discurso expositivo.</a:t>
            </a:r>
            <a:endParaRPr/>
          </a:p>
        </p:txBody>
      </p:sp>
      <p:sp>
        <p:nvSpPr>
          <p:cNvPr id="2834" name="Google Shape;2834;ge58da86641_2_1325"/>
          <p:cNvSpPr txBox="1"/>
          <p:nvPr>
            <p:ph idx="4294967295" type="body"/>
          </p:nvPr>
        </p:nvSpPr>
        <p:spPr>
          <a:xfrm>
            <a:off x="640975" y="853200"/>
            <a:ext cx="79893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1600"/>
              </a:spcAft>
              <a:buSzPts val="1400"/>
              <a:buNone/>
            </a:pPr>
            <a:r>
              <a:rPr lang="en"/>
              <a:t>La ...................................................... es una proposición que expone de forma clara y precisa las características principales y las diferencias particulares de un objeto.</a:t>
            </a:r>
            <a:endParaRPr/>
          </a:p>
        </p:txBody>
      </p:sp>
      <p:sp>
        <p:nvSpPr>
          <p:cNvPr id="2835" name="Google Shape;2835;ge58da86641_2_1325"/>
          <p:cNvSpPr/>
          <p:nvPr/>
        </p:nvSpPr>
        <p:spPr>
          <a:xfrm>
            <a:off x="459775" y="965500"/>
            <a:ext cx="181200" cy="181200"/>
          </a:xfrm>
          <a:prstGeom prst="ellipse">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Arial"/>
              <a:ea typeface="Arial"/>
              <a:cs typeface="Arial"/>
              <a:sym typeface="Arial"/>
            </a:endParaRPr>
          </a:p>
        </p:txBody>
      </p:sp>
      <p:sp>
        <p:nvSpPr>
          <p:cNvPr id="2836" name="Google Shape;2836;ge58da86641_2_1325"/>
          <p:cNvSpPr txBox="1"/>
          <p:nvPr>
            <p:ph idx="4294967295" type="body"/>
          </p:nvPr>
        </p:nvSpPr>
        <p:spPr>
          <a:xfrm>
            <a:off x="640975" y="1355700"/>
            <a:ext cx="7796100" cy="5565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La ...................................................... se utiliza cuando se entregan diversos datos para configurar una imagen de los objetos con sus diferentes cualidades.</a:t>
            </a:r>
            <a:endParaRPr/>
          </a:p>
          <a:p>
            <a:pPr indent="0" lvl="0" marL="0" rtl="0" algn="just">
              <a:lnSpc>
                <a:spcPct val="100000"/>
              </a:lnSpc>
              <a:spcBef>
                <a:spcPts val="1600"/>
              </a:spcBef>
              <a:spcAft>
                <a:spcPts val="1600"/>
              </a:spcAft>
              <a:buSzPts val="1400"/>
              <a:buNone/>
            </a:pPr>
            <a:r>
              <a:t/>
            </a:r>
            <a:endParaRPr/>
          </a:p>
        </p:txBody>
      </p:sp>
      <p:sp>
        <p:nvSpPr>
          <p:cNvPr id="2837" name="Google Shape;2837;ge58da86641_2_1325"/>
          <p:cNvSpPr/>
          <p:nvPr/>
        </p:nvSpPr>
        <p:spPr>
          <a:xfrm>
            <a:off x="459775" y="1480679"/>
            <a:ext cx="181200" cy="181200"/>
          </a:xfrm>
          <a:prstGeom prst="ellipse">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6"/>
              </a:solidFill>
              <a:latin typeface="Arial"/>
              <a:ea typeface="Arial"/>
              <a:cs typeface="Arial"/>
              <a:sym typeface="Arial"/>
            </a:endParaRPr>
          </a:p>
        </p:txBody>
      </p:sp>
      <p:sp>
        <p:nvSpPr>
          <p:cNvPr id="2838" name="Google Shape;2838;ge58da86641_2_1325"/>
          <p:cNvSpPr txBox="1"/>
          <p:nvPr>
            <p:ph idx="4294967295" type="body"/>
          </p:nvPr>
        </p:nvSpPr>
        <p:spPr>
          <a:xfrm>
            <a:off x="640975" y="2817200"/>
            <a:ext cx="83355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Si hablamos del ...................................................... pretende exponer opiniones, comentarios, puntos de vista del emisor sobre los objetos o materias del discurso.</a:t>
            </a:r>
            <a:endParaRPr/>
          </a:p>
          <a:p>
            <a:pPr indent="0" lvl="0" marL="0" rtl="0" algn="l">
              <a:lnSpc>
                <a:spcPct val="100000"/>
              </a:lnSpc>
              <a:spcBef>
                <a:spcPts val="1600"/>
              </a:spcBef>
              <a:spcAft>
                <a:spcPts val="1600"/>
              </a:spcAft>
              <a:buSzPts val="1400"/>
              <a:buNone/>
            </a:pPr>
            <a:r>
              <a:t/>
            </a:r>
            <a:endParaRPr/>
          </a:p>
        </p:txBody>
      </p:sp>
      <p:sp>
        <p:nvSpPr>
          <p:cNvPr id="2839" name="Google Shape;2839;ge58da86641_2_1325"/>
          <p:cNvSpPr/>
          <p:nvPr/>
        </p:nvSpPr>
        <p:spPr>
          <a:xfrm>
            <a:off x="459775" y="1995854"/>
            <a:ext cx="181200" cy="181200"/>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2"/>
              </a:solidFill>
              <a:latin typeface="Arial"/>
              <a:ea typeface="Arial"/>
              <a:cs typeface="Arial"/>
              <a:sym typeface="Arial"/>
            </a:endParaRPr>
          </a:p>
        </p:txBody>
      </p:sp>
      <p:sp>
        <p:nvSpPr>
          <p:cNvPr id="2840" name="Google Shape;2840;ge58da86641_2_1325"/>
          <p:cNvSpPr/>
          <p:nvPr/>
        </p:nvSpPr>
        <p:spPr>
          <a:xfrm>
            <a:off x="459775" y="2511025"/>
            <a:ext cx="181200" cy="181200"/>
          </a:xfrm>
          <a:prstGeom prst="ellipse">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Arial"/>
              <a:ea typeface="Arial"/>
              <a:cs typeface="Arial"/>
              <a:sym typeface="Arial"/>
            </a:endParaRPr>
          </a:p>
        </p:txBody>
      </p:sp>
      <p:sp>
        <p:nvSpPr>
          <p:cNvPr id="2841" name="Google Shape;2841;ge58da86641_2_1325"/>
          <p:cNvSpPr txBox="1"/>
          <p:nvPr>
            <p:ph idx="4294967295" type="body"/>
          </p:nvPr>
        </p:nvSpPr>
        <p:spPr>
          <a:xfrm>
            <a:off x="640975" y="2371275"/>
            <a:ext cx="7989300" cy="5565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1600"/>
              </a:spcAft>
              <a:buSzPts val="1400"/>
              <a:buNone/>
            </a:pPr>
            <a:r>
              <a:rPr lang="en"/>
              <a:t>La ...................................................... se centra en el relato de acontecimientos, hechos o situaciones que suceden en una secuencia.</a:t>
            </a:r>
            <a:endParaRPr/>
          </a:p>
        </p:txBody>
      </p:sp>
      <p:sp>
        <p:nvSpPr>
          <p:cNvPr id="2842" name="Google Shape;2842;ge58da86641_2_1325"/>
          <p:cNvSpPr/>
          <p:nvPr/>
        </p:nvSpPr>
        <p:spPr>
          <a:xfrm>
            <a:off x="459775" y="2973091"/>
            <a:ext cx="181200" cy="181200"/>
          </a:xfrm>
          <a:prstGeom prst="ellipse">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6"/>
              </a:solidFill>
              <a:latin typeface="Arial"/>
              <a:ea typeface="Arial"/>
              <a:cs typeface="Arial"/>
              <a:sym typeface="Arial"/>
            </a:endParaRPr>
          </a:p>
        </p:txBody>
      </p:sp>
      <p:sp>
        <p:nvSpPr>
          <p:cNvPr id="2843" name="Google Shape;2843;ge58da86641_2_1325"/>
          <p:cNvSpPr txBox="1"/>
          <p:nvPr>
            <p:ph idx="4294967295" type="body"/>
          </p:nvPr>
        </p:nvSpPr>
        <p:spPr>
          <a:xfrm>
            <a:off x="640975" y="1913150"/>
            <a:ext cx="79893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1600"/>
              </a:spcAft>
              <a:buSzPts val="1400"/>
              <a:buNone/>
            </a:pPr>
            <a:r>
              <a:rPr lang="en"/>
              <a:t>La ...................................................... es un tipo especial de descripción que entrega información sobre rasgos de personas, personajes, o entes personalizados.</a:t>
            </a:r>
            <a:endParaRPr/>
          </a:p>
        </p:txBody>
      </p:sp>
      <p:grpSp>
        <p:nvGrpSpPr>
          <p:cNvPr id="2844" name="Google Shape;2844;ge58da86641_2_1325"/>
          <p:cNvGrpSpPr/>
          <p:nvPr/>
        </p:nvGrpSpPr>
        <p:grpSpPr>
          <a:xfrm rot="-399317">
            <a:off x="250388" y="4152645"/>
            <a:ext cx="1035748" cy="819518"/>
            <a:chOff x="5794550" y="648464"/>
            <a:chExt cx="1035708" cy="819486"/>
          </a:xfrm>
        </p:grpSpPr>
        <p:grpSp>
          <p:nvGrpSpPr>
            <p:cNvPr id="2845" name="Google Shape;2845;ge58da86641_2_1325"/>
            <p:cNvGrpSpPr/>
            <p:nvPr/>
          </p:nvGrpSpPr>
          <p:grpSpPr>
            <a:xfrm>
              <a:off x="6296309" y="648464"/>
              <a:ext cx="533950" cy="714175"/>
              <a:chOff x="6415659" y="624989"/>
              <a:chExt cx="533950" cy="714175"/>
            </a:xfrm>
          </p:grpSpPr>
          <p:sp>
            <p:nvSpPr>
              <p:cNvPr id="2846" name="Google Shape;2846;ge58da86641_2_1325"/>
              <p:cNvSpPr/>
              <p:nvPr/>
            </p:nvSpPr>
            <p:spPr>
              <a:xfrm rot="-184672">
                <a:off x="6599313" y="767468"/>
                <a:ext cx="8410" cy="4130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7" name="Google Shape;2847;ge58da86641_2_1325"/>
              <p:cNvSpPr/>
              <p:nvPr/>
            </p:nvSpPr>
            <p:spPr>
              <a:xfrm rot="-184672">
                <a:off x="6473619" y="770850"/>
                <a:ext cx="134634" cy="58021"/>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8" name="Google Shape;2848;ge58da86641_2_1325"/>
              <p:cNvSpPr/>
              <p:nvPr/>
            </p:nvSpPr>
            <p:spPr>
              <a:xfrm rot="1189571">
                <a:off x="6743961" y="863200"/>
                <a:ext cx="4236" cy="3192"/>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9" name="Google Shape;2849;ge58da86641_2_1325"/>
              <p:cNvSpPr/>
              <p:nvPr/>
            </p:nvSpPr>
            <p:spPr>
              <a:xfrm rot="1189421">
                <a:off x="6778203" y="788103"/>
                <a:ext cx="29403" cy="29403"/>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0" name="Google Shape;2850;ge58da86641_2_1325"/>
              <p:cNvSpPr/>
              <p:nvPr/>
            </p:nvSpPr>
            <p:spPr>
              <a:xfrm rot="3158201">
                <a:off x="6668522" y="1276407"/>
                <a:ext cx="8410" cy="41293"/>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1" name="Google Shape;2851;ge58da86641_2_1325"/>
              <p:cNvSpPr/>
              <p:nvPr/>
            </p:nvSpPr>
            <p:spPr>
              <a:xfrm rot="3158201">
                <a:off x="6560477" y="1222964"/>
                <a:ext cx="134627" cy="58008"/>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2" name="Google Shape;2852;ge58da86641_2_1325"/>
              <p:cNvSpPr/>
              <p:nvPr/>
            </p:nvSpPr>
            <p:spPr>
              <a:xfrm rot="3157849">
                <a:off x="6663459" y="1164119"/>
                <a:ext cx="3242" cy="2443"/>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3" name="Google Shape;2853;ge58da86641_2_1325"/>
              <p:cNvSpPr/>
              <p:nvPr/>
            </p:nvSpPr>
            <p:spPr>
              <a:xfrm rot="3158201">
                <a:off x="6709660" y="1133636"/>
                <a:ext cx="22504" cy="22504"/>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854" name="Google Shape;2854;ge58da86641_2_1325"/>
              <p:cNvGrpSpPr/>
              <p:nvPr/>
            </p:nvGrpSpPr>
            <p:grpSpPr>
              <a:xfrm>
                <a:off x="6415659" y="624989"/>
                <a:ext cx="533950" cy="714175"/>
                <a:chOff x="6415659" y="624989"/>
                <a:chExt cx="533950" cy="714175"/>
              </a:xfrm>
            </p:grpSpPr>
            <p:grpSp>
              <p:nvGrpSpPr>
                <p:cNvPr id="2855" name="Google Shape;2855;ge58da86641_2_1325"/>
                <p:cNvGrpSpPr/>
                <p:nvPr/>
              </p:nvGrpSpPr>
              <p:grpSpPr>
                <a:xfrm>
                  <a:off x="6415659" y="624989"/>
                  <a:ext cx="214314" cy="210061"/>
                  <a:chOff x="4755984" y="539989"/>
                  <a:chExt cx="214314" cy="210061"/>
                </a:xfrm>
              </p:grpSpPr>
              <p:sp>
                <p:nvSpPr>
                  <p:cNvPr id="2856" name="Google Shape;2856;ge58da86641_2_1325"/>
                  <p:cNvSpPr/>
                  <p:nvPr/>
                </p:nvSpPr>
                <p:spPr>
                  <a:xfrm rot="-184672">
                    <a:off x="4761192" y="545318"/>
                    <a:ext cx="203869" cy="199401"/>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7" name="Google Shape;2857;ge58da86641_2_1325"/>
                  <p:cNvSpPr/>
                  <p:nvPr/>
                </p:nvSpPr>
                <p:spPr>
                  <a:xfrm rot="-184641">
                    <a:off x="4761189" y="545319"/>
                    <a:ext cx="203903" cy="199401"/>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58" name="Google Shape;2858;ge58da86641_2_1325"/>
                <p:cNvGrpSpPr/>
                <p:nvPr/>
              </p:nvGrpSpPr>
              <p:grpSpPr>
                <a:xfrm>
                  <a:off x="6610710" y="725378"/>
                  <a:ext cx="338899" cy="335354"/>
                  <a:chOff x="4951035" y="640378"/>
                  <a:chExt cx="338899" cy="335354"/>
                </a:xfrm>
              </p:grpSpPr>
              <p:sp>
                <p:nvSpPr>
                  <p:cNvPr id="2859" name="Google Shape;2859;ge58da86641_2_1325"/>
                  <p:cNvSpPr/>
                  <p:nvPr/>
                </p:nvSpPr>
                <p:spPr>
                  <a:xfrm rot="1189421">
                    <a:off x="4987315" y="677823"/>
                    <a:ext cx="266345" cy="260464"/>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0" name="Google Shape;2860;ge58da86641_2_1325"/>
                  <p:cNvSpPr/>
                  <p:nvPr/>
                </p:nvSpPr>
                <p:spPr>
                  <a:xfrm rot="1189421">
                    <a:off x="5182568" y="892033"/>
                    <a:ext cx="10987" cy="53950"/>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1" name="Google Shape;2861;ge58da86641_2_1325"/>
                  <p:cNvSpPr/>
                  <p:nvPr/>
                </p:nvSpPr>
                <p:spPr>
                  <a:xfrm rot="1189421">
                    <a:off x="5018846" y="863428"/>
                    <a:ext cx="175893" cy="75789"/>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2" name="Google Shape;2862;ge58da86641_2_1325"/>
                  <p:cNvSpPr/>
                  <p:nvPr/>
                </p:nvSpPr>
                <p:spPr>
                  <a:xfrm rot="1189421">
                    <a:off x="4987308" y="677823"/>
                    <a:ext cx="266345" cy="260464"/>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63" name="Google Shape;2863;ge58da86641_2_1325"/>
                <p:cNvGrpSpPr/>
                <p:nvPr/>
              </p:nvGrpSpPr>
              <p:grpSpPr>
                <a:xfrm>
                  <a:off x="6534202" y="1056150"/>
                  <a:ext cx="282168" cy="283013"/>
                  <a:chOff x="4874527" y="971150"/>
                  <a:chExt cx="282168" cy="283013"/>
                </a:xfrm>
              </p:grpSpPr>
              <p:sp>
                <p:nvSpPr>
                  <p:cNvPr id="2864" name="Google Shape;2864;ge58da86641_2_1325"/>
                  <p:cNvSpPr/>
                  <p:nvPr/>
                </p:nvSpPr>
                <p:spPr>
                  <a:xfrm rot="3158201">
                    <a:off x="4913684" y="1012980"/>
                    <a:ext cx="203858" cy="199357"/>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5" name="Google Shape;2865;ge58da86641_2_1325"/>
                  <p:cNvSpPr/>
                  <p:nvPr/>
                </p:nvSpPr>
                <p:spPr>
                  <a:xfrm rot="3158201">
                    <a:off x="4913680" y="1012977"/>
                    <a:ext cx="203858" cy="199357"/>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grpSp>
          <p:nvGrpSpPr>
            <p:cNvPr id="2866" name="Google Shape;2866;ge58da86641_2_1325"/>
            <p:cNvGrpSpPr/>
            <p:nvPr/>
          </p:nvGrpSpPr>
          <p:grpSpPr>
            <a:xfrm>
              <a:off x="5794550" y="835850"/>
              <a:ext cx="501750" cy="632100"/>
              <a:chOff x="5842175" y="796600"/>
              <a:chExt cx="501750" cy="632100"/>
            </a:xfrm>
          </p:grpSpPr>
          <p:sp>
            <p:nvSpPr>
              <p:cNvPr id="2867" name="Google Shape;2867;ge58da86641_2_1325"/>
              <p:cNvSpPr/>
              <p:nvPr/>
            </p:nvSpPr>
            <p:spPr>
              <a:xfrm>
                <a:off x="5842175" y="796600"/>
                <a:ext cx="501750" cy="632100"/>
              </a:xfrm>
              <a:custGeom>
                <a:rect b="b" l="l" r="r" t="t"/>
                <a:pathLst>
                  <a:path extrusionOk="0" h="25284" w="20070">
                    <a:moveTo>
                      <a:pt x="10035" y="0"/>
                    </a:moveTo>
                    <a:cubicBezTo>
                      <a:pt x="5091" y="0"/>
                      <a:pt x="823" y="3687"/>
                      <a:pt x="112" y="8560"/>
                    </a:cubicBezTo>
                    <a:cubicBezTo>
                      <a:pt x="92" y="8670"/>
                      <a:pt x="78" y="8780"/>
                      <a:pt x="63" y="8891"/>
                    </a:cubicBezTo>
                    <a:lnTo>
                      <a:pt x="63" y="8924"/>
                    </a:lnTo>
                    <a:cubicBezTo>
                      <a:pt x="20" y="9294"/>
                      <a:pt x="1" y="9664"/>
                      <a:pt x="1" y="10035"/>
                    </a:cubicBezTo>
                    <a:lnTo>
                      <a:pt x="1" y="12351"/>
                    </a:lnTo>
                    <a:cubicBezTo>
                      <a:pt x="1" y="13855"/>
                      <a:pt x="280" y="15325"/>
                      <a:pt x="832" y="16724"/>
                    </a:cubicBezTo>
                    <a:lnTo>
                      <a:pt x="943" y="17003"/>
                    </a:lnTo>
                    <a:cubicBezTo>
                      <a:pt x="977" y="17084"/>
                      <a:pt x="1010" y="17166"/>
                      <a:pt x="1043" y="17248"/>
                    </a:cubicBezTo>
                    <a:lnTo>
                      <a:pt x="1097" y="17372"/>
                    </a:lnTo>
                    <a:cubicBezTo>
                      <a:pt x="1270" y="17776"/>
                      <a:pt x="1471" y="18175"/>
                      <a:pt x="1688" y="18555"/>
                    </a:cubicBezTo>
                    <a:cubicBezTo>
                      <a:pt x="2385" y="19776"/>
                      <a:pt x="3288" y="20857"/>
                      <a:pt x="4365" y="21761"/>
                    </a:cubicBezTo>
                    <a:lnTo>
                      <a:pt x="7455" y="24356"/>
                    </a:lnTo>
                    <a:cubicBezTo>
                      <a:pt x="8165" y="24951"/>
                      <a:pt x="9065" y="25283"/>
                      <a:pt x="9997" y="25283"/>
                    </a:cubicBezTo>
                    <a:cubicBezTo>
                      <a:pt x="10949" y="25283"/>
                      <a:pt x="11871" y="24937"/>
                      <a:pt x="12592" y="24308"/>
                    </a:cubicBezTo>
                    <a:lnTo>
                      <a:pt x="15985" y="21347"/>
                    </a:lnTo>
                    <a:cubicBezTo>
                      <a:pt x="16700" y="20723"/>
                      <a:pt x="17345" y="20011"/>
                      <a:pt x="17893" y="19228"/>
                    </a:cubicBezTo>
                    <a:cubicBezTo>
                      <a:pt x="18027" y="19040"/>
                      <a:pt x="18152" y="18853"/>
                      <a:pt x="18263" y="18670"/>
                    </a:cubicBezTo>
                    <a:lnTo>
                      <a:pt x="18268" y="18665"/>
                    </a:lnTo>
                    <a:lnTo>
                      <a:pt x="18306" y="18608"/>
                    </a:lnTo>
                    <a:cubicBezTo>
                      <a:pt x="18392" y="18459"/>
                      <a:pt x="18483" y="18301"/>
                      <a:pt x="18585" y="18122"/>
                    </a:cubicBezTo>
                    <a:cubicBezTo>
                      <a:pt x="18618" y="18060"/>
                      <a:pt x="18652" y="17998"/>
                      <a:pt x="18681" y="17940"/>
                    </a:cubicBezTo>
                    <a:lnTo>
                      <a:pt x="18690" y="17920"/>
                    </a:lnTo>
                    <a:cubicBezTo>
                      <a:pt x="18776" y="17767"/>
                      <a:pt x="18858" y="17598"/>
                      <a:pt x="18949" y="17401"/>
                    </a:cubicBezTo>
                    <a:cubicBezTo>
                      <a:pt x="19060" y="17171"/>
                      <a:pt x="19157" y="16940"/>
                      <a:pt x="19244" y="16715"/>
                    </a:cubicBezTo>
                    <a:cubicBezTo>
                      <a:pt x="19791" y="15321"/>
                      <a:pt x="20069" y="13855"/>
                      <a:pt x="20069" y="12361"/>
                    </a:cubicBezTo>
                    <a:lnTo>
                      <a:pt x="20069" y="10035"/>
                    </a:lnTo>
                    <a:cubicBezTo>
                      <a:pt x="20069" y="9655"/>
                      <a:pt x="20045" y="9265"/>
                      <a:pt x="20007" y="8891"/>
                    </a:cubicBezTo>
                    <a:cubicBezTo>
                      <a:pt x="19752" y="6652"/>
                      <a:pt x="18729" y="4541"/>
                      <a:pt x="17128" y="2942"/>
                    </a:cubicBezTo>
                    <a:cubicBezTo>
                      <a:pt x="15236" y="1043"/>
                      <a:pt x="12712" y="0"/>
                      <a:pt x="10035" y="0"/>
                    </a:cubicBezTo>
                    <a:close/>
                  </a:path>
                </a:pathLst>
              </a:custGeom>
              <a:solidFill>
                <a:srgbClr val="EEEEEE"/>
              </a:solid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8" name="Google Shape;2868;ge58da86641_2_1325"/>
              <p:cNvSpPr/>
              <p:nvPr/>
            </p:nvSpPr>
            <p:spPr>
              <a:xfrm>
                <a:off x="5858150" y="812600"/>
                <a:ext cx="469800" cy="600100"/>
              </a:xfrm>
              <a:custGeom>
                <a:rect b="b" l="l" r="r" t="t"/>
                <a:pathLst>
                  <a:path extrusionOk="0" h="24004" w="18792">
                    <a:moveTo>
                      <a:pt x="9396" y="0"/>
                    </a:moveTo>
                    <a:cubicBezTo>
                      <a:pt x="4672" y="0"/>
                      <a:pt x="765" y="3485"/>
                      <a:pt x="102" y="8021"/>
                    </a:cubicBezTo>
                    <a:cubicBezTo>
                      <a:pt x="87" y="8122"/>
                      <a:pt x="73" y="8223"/>
                      <a:pt x="64" y="8324"/>
                    </a:cubicBezTo>
                    <a:cubicBezTo>
                      <a:pt x="20" y="8675"/>
                      <a:pt x="1" y="9030"/>
                      <a:pt x="1" y="9396"/>
                    </a:cubicBezTo>
                    <a:lnTo>
                      <a:pt x="1" y="11712"/>
                    </a:lnTo>
                    <a:cubicBezTo>
                      <a:pt x="1" y="13129"/>
                      <a:pt x="271" y="14533"/>
                      <a:pt x="790" y="15850"/>
                    </a:cubicBezTo>
                    <a:lnTo>
                      <a:pt x="900" y="16128"/>
                    </a:lnTo>
                    <a:cubicBezTo>
                      <a:pt x="943" y="16249"/>
                      <a:pt x="992" y="16364"/>
                      <a:pt x="1045" y="16480"/>
                    </a:cubicBezTo>
                    <a:cubicBezTo>
                      <a:pt x="1212" y="16864"/>
                      <a:pt x="1400" y="17239"/>
                      <a:pt x="1606" y="17598"/>
                    </a:cubicBezTo>
                    <a:cubicBezTo>
                      <a:pt x="2260" y="18747"/>
                      <a:pt x="3121" y="19776"/>
                      <a:pt x="4139" y="20632"/>
                    </a:cubicBezTo>
                    <a:lnTo>
                      <a:pt x="7224" y="23227"/>
                    </a:lnTo>
                    <a:cubicBezTo>
                      <a:pt x="7840" y="23745"/>
                      <a:pt x="8598" y="24004"/>
                      <a:pt x="9355" y="24004"/>
                    </a:cubicBezTo>
                    <a:cubicBezTo>
                      <a:pt x="10133" y="24004"/>
                      <a:pt x="10911" y="23731"/>
                      <a:pt x="11534" y="23188"/>
                    </a:cubicBezTo>
                    <a:lnTo>
                      <a:pt x="14928" y="20222"/>
                    </a:lnTo>
                    <a:cubicBezTo>
                      <a:pt x="15610" y="19632"/>
                      <a:pt x="16216" y="18954"/>
                      <a:pt x="16735" y="18219"/>
                    </a:cubicBezTo>
                    <a:cubicBezTo>
                      <a:pt x="16869" y="18026"/>
                      <a:pt x="16994" y="17835"/>
                      <a:pt x="17119" y="17638"/>
                    </a:cubicBezTo>
                    <a:cubicBezTo>
                      <a:pt x="17249" y="17421"/>
                      <a:pt x="17369" y="17205"/>
                      <a:pt x="17485" y="16984"/>
                    </a:cubicBezTo>
                    <a:cubicBezTo>
                      <a:pt x="17576" y="16826"/>
                      <a:pt x="17658" y="16657"/>
                      <a:pt x="17734" y="16489"/>
                    </a:cubicBezTo>
                    <a:cubicBezTo>
                      <a:pt x="17835" y="16278"/>
                      <a:pt x="17926" y="16061"/>
                      <a:pt x="18013" y="15845"/>
                    </a:cubicBezTo>
                    <a:cubicBezTo>
                      <a:pt x="18527" y="14528"/>
                      <a:pt x="18791" y="13129"/>
                      <a:pt x="18791" y="11722"/>
                    </a:cubicBezTo>
                    <a:lnTo>
                      <a:pt x="18791" y="9396"/>
                    </a:lnTo>
                    <a:cubicBezTo>
                      <a:pt x="18791" y="9030"/>
                      <a:pt x="18772" y="8675"/>
                      <a:pt x="18729" y="8324"/>
                    </a:cubicBezTo>
                    <a:cubicBezTo>
                      <a:pt x="18483" y="6157"/>
                      <a:pt x="17498" y="4215"/>
                      <a:pt x="16038" y="2755"/>
                    </a:cubicBezTo>
                    <a:cubicBezTo>
                      <a:pt x="14342" y="1053"/>
                      <a:pt x="11991" y="0"/>
                      <a:pt x="9396"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9" name="Google Shape;2869;ge58da86641_2_1325"/>
              <p:cNvSpPr/>
              <p:nvPr/>
            </p:nvSpPr>
            <p:spPr>
              <a:xfrm>
                <a:off x="5858150" y="1013075"/>
                <a:ext cx="437125" cy="399600"/>
              </a:xfrm>
              <a:custGeom>
                <a:rect b="b" l="l" r="r" t="t"/>
                <a:pathLst>
                  <a:path extrusionOk="0" h="15984" w="17485">
                    <a:moveTo>
                      <a:pt x="102" y="1"/>
                    </a:moveTo>
                    <a:cubicBezTo>
                      <a:pt x="87" y="102"/>
                      <a:pt x="73" y="203"/>
                      <a:pt x="64" y="304"/>
                    </a:cubicBezTo>
                    <a:cubicBezTo>
                      <a:pt x="20" y="655"/>
                      <a:pt x="1" y="1010"/>
                      <a:pt x="1" y="1376"/>
                    </a:cubicBezTo>
                    <a:lnTo>
                      <a:pt x="1" y="3692"/>
                    </a:lnTo>
                    <a:cubicBezTo>
                      <a:pt x="1" y="5109"/>
                      <a:pt x="271" y="6513"/>
                      <a:pt x="790" y="7830"/>
                    </a:cubicBezTo>
                    <a:lnTo>
                      <a:pt x="900" y="8108"/>
                    </a:lnTo>
                    <a:cubicBezTo>
                      <a:pt x="943" y="8229"/>
                      <a:pt x="992" y="8344"/>
                      <a:pt x="1045" y="8460"/>
                    </a:cubicBezTo>
                    <a:cubicBezTo>
                      <a:pt x="1212" y="8844"/>
                      <a:pt x="1400" y="9219"/>
                      <a:pt x="1606" y="9578"/>
                    </a:cubicBezTo>
                    <a:cubicBezTo>
                      <a:pt x="2260" y="10727"/>
                      <a:pt x="3121" y="11756"/>
                      <a:pt x="4139" y="12612"/>
                    </a:cubicBezTo>
                    <a:lnTo>
                      <a:pt x="7224" y="15207"/>
                    </a:lnTo>
                    <a:cubicBezTo>
                      <a:pt x="7840" y="15725"/>
                      <a:pt x="8598" y="15984"/>
                      <a:pt x="9355" y="15984"/>
                    </a:cubicBezTo>
                    <a:cubicBezTo>
                      <a:pt x="10133" y="15984"/>
                      <a:pt x="10911" y="15711"/>
                      <a:pt x="11534" y="15168"/>
                    </a:cubicBezTo>
                    <a:lnTo>
                      <a:pt x="14928" y="12202"/>
                    </a:lnTo>
                    <a:cubicBezTo>
                      <a:pt x="15610" y="11612"/>
                      <a:pt x="16216" y="10934"/>
                      <a:pt x="16735" y="10199"/>
                    </a:cubicBezTo>
                    <a:cubicBezTo>
                      <a:pt x="16869" y="10006"/>
                      <a:pt x="16994" y="9815"/>
                      <a:pt x="17119" y="9618"/>
                    </a:cubicBezTo>
                    <a:cubicBezTo>
                      <a:pt x="17249" y="9401"/>
                      <a:pt x="17369" y="9185"/>
                      <a:pt x="17485" y="8964"/>
                    </a:cubicBezTo>
                    <a:lnTo>
                      <a:pt x="17485" y="8964"/>
                    </a:lnTo>
                    <a:cubicBezTo>
                      <a:pt x="16230" y="10507"/>
                      <a:pt x="14836" y="11958"/>
                      <a:pt x="13058" y="12876"/>
                    </a:cubicBezTo>
                    <a:cubicBezTo>
                      <a:pt x="12014" y="13416"/>
                      <a:pt x="10951" y="13684"/>
                      <a:pt x="9905" y="13684"/>
                    </a:cubicBezTo>
                    <a:cubicBezTo>
                      <a:pt x="8494" y="13684"/>
                      <a:pt x="7115" y="13197"/>
                      <a:pt x="5860" y="12237"/>
                    </a:cubicBezTo>
                    <a:cubicBezTo>
                      <a:pt x="2116" y="9377"/>
                      <a:pt x="333" y="4600"/>
                      <a:pt x="102"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0" name="Google Shape;2870;ge58da86641_2_1325"/>
              <p:cNvSpPr/>
              <p:nvPr/>
            </p:nvSpPr>
            <p:spPr>
              <a:xfrm>
                <a:off x="5858150" y="1071375"/>
                <a:ext cx="152625" cy="192650"/>
              </a:xfrm>
              <a:custGeom>
                <a:rect b="b" l="l" r="r" t="t"/>
                <a:pathLst>
                  <a:path extrusionOk="0" h="7706" w="6105">
                    <a:moveTo>
                      <a:pt x="2066" y="0"/>
                    </a:moveTo>
                    <a:cubicBezTo>
                      <a:pt x="1913" y="0"/>
                      <a:pt x="1761" y="16"/>
                      <a:pt x="1611" y="48"/>
                    </a:cubicBezTo>
                    <a:cubicBezTo>
                      <a:pt x="1532" y="39"/>
                      <a:pt x="1453" y="34"/>
                      <a:pt x="1374" y="34"/>
                    </a:cubicBezTo>
                    <a:cubicBezTo>
                      <a:pt x="1091" y="34"/>
                      <a:pt x="806" y="95"/>
                      <a:pt x="539" y="211"/>
                    </a:cubicBezTo>
                    <a:cubicBezTo>
                      <a:pt x="338" y="303"/>
                      <a:pt x="160" y="423"/>
                      <a:pt x="1" y="572"/>
                    </a:cubicBezTo>
                    <a:lnTo>
                      <a:pt x="1" y="1360"/>
                    </a:lnTo>
                    <a:cubicBezTo>
                      <a:pt x="1" y="2777"/>
                      <a:pt x="271" y="4181"/>
                      <a:pt x="790" y="5498"/>
                    </a:cubicBezTo>
                    <a:lnTo>
                      <a:pt x="900" y="5776"/>
                    </a:lnTo>
                    <a:cubicBezTo>
                      <a:pt x="943" y="5897"/>
                      <a:pt x="992" y="6012"/>
                      <a:pt x="1045" y="6128"/>
                    </a:cubicBezTo>
                    <a:cubicBezTo>
                      <a:pt x="1212" y="6512"/>
                      <a:pt x="1400" y="6887"/>
                      <a:pt x="1606" y="7246"/>
                    </a:cubicBezTo>
                    <a:cubicBezTo>
                      <a:pt x="2124" y="7529"/>
                      <a:pt x="2700" y="7705"/>
                      <a:pt x="3256" y="7705"/>
                    </a:cubicBezTo>
                    <a:cubicBezTo>
                      <a:pt x="3940" y="7705"/>
                      <a:pt x="4594" y="7439"/>
                      <a:pt x="5071" y="6776"/>
                    </a:cubicBezTo>
                    <a:cubicBezTo>
                      <a:pt x="6104" y="5354"/>
                      <a:pt x="5475" y="2927"/>
                      <a:pt x="4629" y="1537"/>
                    </a:cubicBezTo>
                    <a:cubicBezTo>
                      <a:pt x="4100" y="666"/>
                      <a:pt x="3070" y="0"/>
                      <a:pt x="2066"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1" name="Google Shape;2871;ge58da86641_2_1325"/>
              <p:cNvSpPr/>
              <p:nvPr/>
            </p:nvSpPr>
            <p:spPr>
              <a:xfrm>
                <a:off x="6175325" y="1071375"/>
                <a:ext cx="152625" cy="192625"/>
              </a:xfrm>
              <a:custGeom>
                <a:rect b="b" l="l" r="r" t="t"/>
                <a:pathLst>
                  <a:path extrusionOk="0" h="7705" w="6105">
                    <a:moveTo>
                      <a:pt x="4043" y="0"/>
                    </a:moveTo>
                    <a:cubicBezTo>
                      <a:pt x="3036" y="0"/>
                      <a:pt x="2007" y="666"/>
                      <a:pt x="1477" y="1537"/>
                    </a:cubicBezTo>
                    <a:cubicBezTo>
                      <a:pt x="635" y="2927"/>
                      <a:pt x="1" y="5354"/>
                      <a:pt x="1034" y="6776"/>
                    </a:cubicBezTo>
                    <a:cubicBezTo>
                      <a:pt x="1514" y="7438"/>
                      <a:pt x="2170" y="7704"/>
                      <a:pt x="2856" y="7704"/>
                    </a:cubicBezTo>
                    <a:cubicBezTo>
                      <a:pt x="3385" y="7704"/>
                      <a:pt x="3933" y="7545"/>
                      <a:pt x="4432" y="7286"/>
                    </a:cubicBezTo>
                    <a:cubicBezTo>
                      <a:pt x="4658" y="6915"/>
                      <a:pt x="4865" y="6536"/>
                      <a:pt x="5047" y="6137"/>
                    </a:cubicBezTo>
                    <a:cubicBezTo>
                      <a:pt x="5148" y="5926"/>
                      <a:pt x="5239" y="5709"/>
                      <a:pt x="5326" y="5493"/>
                    </a:cubicBezTo>
                    <a:cubicBezTo>
                      <a:pt x="5840" y="4176"/>
                      <a:pt x="6104" y="2777"/>
                      <a:pt x="6104" y="1370"/>
                    </a:cubicBezTo>
                    <a:lnTo>
                      <a:pt x="6104" y="567"/>
                    </a:lnTo>
                    <a:cubicBezTo>
                      <a:pt x="5946" y="423"/>
                      <a:pt x="5768" y="303"/>
                      <a:pt x="5566" y="211"/>
                    </a:cubicBezTo>
                    <a:cubicBezTo>
                      <a:pt x="5303" y="95"/>
                      <a:pt x="5017" y="34"/>
                      <a:pt x="4734" y="34"/>
                    </a:cubicBezTo>
                    <a:cubicBezTo>
                      <a:pt x="4655" y="34"/>
                      <a:pt x="4577" y="39"/>
                      <a:pt x="4499" y="48"/>
                    </a:cubicBezTo>
                    <a:cubicBezTo>
                      <a:pt x="4349" y="16"/>
                      <a:pt x="4196" y="0"/>
                      <a:pt x="4043"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2" name="Google Shape;2872;ge58da86641_2_1325"/>
              <p:cNvSpPr/>
              <p:nvPr/>
            </p:nvSpPr>
            <p:spPr>
              <a:xfrm>
                <a:off x="5884100" y="1093875"/>
                <a:ext cx="55075" cy="55875"/>
              </a:xfrm>
              <a:custGeom>
                <a:rect b="b" l="l" r="r" t="t"/>
                <a:pathLst>
                  <a:path extrusionOk="0" h="2235" w="2203">
                    <a:moveTo>
                      <a:pt x="1134" y="0"/>
                    </a:moveTo>
                    <a:cubicBezTo>
                      <a:pt x="1052" y="0"/>
                      <a:pt x="970" y="9"/>
                      <a:pt x="890" y="27"/>
                    </a:cubicBezTo>
                    <a:cubicBezTo>
                      <a:pt x="688" y="71"/>
                      <a:pt x="491" y="196"/>
                      <a:pt x="357" y="364"/>
                    </a:cubicBezTo>
                    <a:cubicBezTo>
                      <a:pt x="227" y="484"/>
                      <a:pt x="127" y="633"/>
                      <a:pt x="73" y="816"/>
                    </a:cubicBezTo>
                    <a:cubicBezTo>
                      <a:pt x="1" y="1085"/>
                      <a:pt x="54" y="1393"/>
                      <a:pt x="198" y="1633"/>
                    </a:cubicBezTo>
                    <a:cubicBezTo>
                      <a:pt x="415" y="2000"/>
                      <a:pt x="798" y="2234"/>
                      <a:pt x="1214" y="2234"/>
                    </a:cubicBezTo>
                    <a:cubicBezTo>
                      <a:pt x="1304" y="2234"/>
                      <a:pt x="1395" y="2223"/>
                      <a:pt x="1486" y="2200"/>
                    </a:cubicBezTo>
                    <a:cubicBezTo>
                      <a:pt x="1948" y="2079"/>
                      <a:pt x="2150" y="1551"/>
                      <a:pt x="2178" y="1123"/>
                    </a:cubicBezTo>
                    <a:cubicBezTo>
                      <a:pt x="2203" y="810"/>
                      <a:pt x="2083" y="499"/>
                      <a:pt x="1861" y="282"/>
                    </a:cubicBezTo>
                    <a:cubicBezTo>
                      <a:pt x="1666" y="95"/>
                      <a:pt x="1401" y="0"/>
                      <a:pt x="113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3" name="Google Shape;2873;ge58da86641_2_1325"/>
              <p:cNvSpPr/>
              <p:nvPr/>
            </p:nvSpPr>
            <p:spPr>
              <a:xfrm>
                <a:off x="6237700" y="1093875"/>
                <a:ext cx="55050" cy="55875"/>
              </a:xfrm>
              <a:custGeom>
                <a:rect b="b" l="l" r="r" t="t"/>
                <a:pathLst>
                  <a:path extrusionOk="0" h="2235" w="2202">
                    <a:moveTo>
                      <a:pt x="1134" y="0"/>
                    </a:moveTo>
                    <a:cubicBezTo>
                      <a:pt x="1052" y="0"/>
                      <a:pt x="970" y="9"/>
                      <a:pt x="890" y="27"/>
                    </a:cubicBezTo>
                    <a:cubicBezTo>
                      <a:pt x="688" y="71"/>
                      <a:pt x="491" y="196"/>
                      <a:pt x="356" y="364"/>
                    </a:cubicBezTo>
                    <a:cubicBezTo>
                      <a:pt x="227" y="484"/>
                      <a:pt x="125" y="633"/>
                      <a:pt x="72" y="816"/>
                    </a:cubicBezTo>
                    <a:cubicBezTo>
                      <a:pt x="1" y="1085"/>
                      <a:pt x="54" y="1393"/>
                      <a:pt x="198" y="1633"/>
                    </a:cubicBezTo>
                    <a:cubicBezTo>
                      <a:pt x="415" y="2000"/>
                      <a:pt x="798" y="2234"/>
                      <a:pt x="1213" y="2234"/>
                    </a:cubicBezTo>
                    <a:cubicBezTo>
                      <a:pt x="1302" y="2234"/>
                      <a:pt x="1394" y="2223"/>
                      <a:pt x="1485" y="2200"/>
                    </a:cubicBezTo>
                    <a:cubicBezTo>
                      <a:pt x="1946" y="2079"/>
                      <a:pt x="2148" y="1551"/>
                      <a:pt x="2177" y="1123"/>
                    </a:cubicBezTo>
                    <a:cubicBezTo>
                      <a:pt x="2201" y="810"/>
                      <a:pt x="2086" y="499"/>
                      <a:pt x="1860" y="282"/>
                    </a:cubicBezTo>
                    <a:cubicBezTo>
                      <a:pt x="1666" y="95"/>
                      <a:pt x="1401" y="0"/>
                      <a:pt x="113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4" name="Google Shape;2874;ge58da86641_2_1325"/>
              <p:cNvSpPr/>
              <p:nvPr/>
            </p:nvSpPr>
            <p:spPr>
              <a:xfrm>
                <a:off x="6069300" y="1262500"/>
                <a:ext cx="59350" cy="34000"/>
              </a:xfrm>
              <a:custGeom>
                <a:rect b="b" l="l" r="r" t="t"/>
                <a:pathLst>
                  <a:path extrusionOk="0" h="1360" w="2374">
                    <a:moveTo>
                      <a:pt x="2143" y="0"/>
                    </a:moveTo>
                    <a:cubicBezTo>
                      <a:pt x="2008" y="0"/>
                      <a:pt x="1926" y="107"/>
                      <a:pt x="1912" y="227"/>
                    </a:cubicBezTo>
                    <a:cubicBezTo>
                      <a:pt x="1897" y="386"/>
                      <a:pt x="1815" y="573"/>
                      <a:pt x="1691" y="703"/>
                    </a:cubicBezTo>
                    <a:cubicBezTo>
                      <a:pt x="1571" y="827"/>
                      <a:pt x="1407" y="923"/>
                      <a:pt x="1234" y="947"/>
                    </a:cubicBezTo>
                    <a:cubicBezTo>
                      <a:pt x="1204" y="951"/>
                      <a:pt x="1175" y="953"/>
                      <a:pt x="1146" y="953"/>
                    </a:cubicBezTo>
                    <a:cubicBezTo>
                      <a:pt x="793" y="953"/>
                      <a:pt x="483" y="690"/>
                      <a:pt x="360" y="366"/>
                    </a:cubicBezTo>
                    <a:cubicBezTo>
                      <a:pt x="328" y="281"/>
                      <a:pt x="261" y="243"/>
                      <a:pt x="195" y="243"/>
                    </a:cubicBezTo>
                    <a:cubicBezTo>
                      <a:pt x="97" y="243"/>
                      <a:pt x="0" y="325"/>
                      <a:pt x="23" y="457"/>
                    </a:cubicBezTo>
                    <a:cubicBezTo>
                      <a:pt x="119" y="975"/>
                      <a:pt x="655" y="1360"/>
                      <a:pt x="1169" y="1360"/>
                    </a:cubicBezTo>
                    <a:cubicBezTo>
                      <a:pt x="1198" y="1360"/>
                      <a:pt x="1228" y="1358"/>
                      <a:pt x="1258" y="1356"/>
                    </a:cubicBezTo>
                    <a:cubicBezTo>
                      <a:pt x="1839" y="1303"/>
                      <a:pt x="2345" y="818"/>
                      <a:pt x="2368" y="227"/>
                    </a:cubicBezTo>
                    <a:cubicBezTo>
                      <a:pt x="2373" y="107"/>
                      <a:pt x="2263" y="0"/>
                      <a:pt x="214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8" name="Shape 2878"/>
        <p:cNvGrpSpPr/>
        <p:nvPr/>
      </p:nvGrpSpPr>
      <p:grpSpPr>
        <a:xfrm>
          <a:off x="0" y="0"/>
          <a:ext cx="0" cy="0"/>
          <a:chOff x="0" y="0"/>
          <a:chExt cx="0" cy="0"/>
        </a:xfrm>
      </p:grpSpPr>
      <p:sp>
        <p:nvSpPr>
          <p:cNvPr id="2879" name="Google Shape;2879;ge58da86641_2_1618"/>
          <p:cNvSpPr txBox="1"/>
          <p:nvPr>
            <p:ph idx="6" type="title"/>
          </p:nvPr>
        </p:nvSpPr>
        <p:spPr>
          <a:xfrm>
            <a:off x="459775" y="0"/>
            <a:ext cx="8464500" cy="853200"/>
          </a:xfrm>
          <a:prstGeom prst="rect">
            <a:avLst/>
          </a:prstGeom>
          <a:noFill/>
          <a:ln>
            <a:noFill/>
          </a:ln>
        </p:spPr>
        <p:txBody>
          <a:bodyPr anchorCtr="0" anchor="t" bIns="90000" lIns="90000" spcFirstLastPara="1" rIns="90000" wrap="square" tIns="90000">
            <a:noAutofit/>
          </a:bodyPr>
          <a:lstStyle/>
          <a:p>
            <a:pPr indent="-374650" lvl="0" marL="457200" rtl="0" algn="just">
              <a:lnSpc>
                <a:spcPct val="100000"/>
              </a:lnSpc>
              <a:spcBef>
                <a:spcPts val="0"/>
              </a:spcBef>
              <a:spcAft>
                <a:spcPts val="0"/>
              </a:spcAft>
              <a:buSzPts val="2300"/>
              <a:buAutoNum type="alphaLcParenR"/>
            </a:pPr>
            <a:r>
              <a:rPr lang="en" sz="2300"/>
              <a:t>Complete las oraciones de acuerdo a las cinco formas básicas del discurso expositivo.</a:t>
            </a:r>
            <a:endParaRPr/>
          </a:p>
        </p:txBody>
      </p:sp>
      <p:sp>
        <p:nvSpPr>
          <p:cNvPr id="2880" name="Google Shape;2880;ge58da86641_2_1618"/>
          <p:cNvSpPr txBox="1"/>
          <p:nvPr>
            <p:ph idx="4294967295" type="body"/>
          </p:nvPr>
        </p:nvSpPr>
        <p:spPr>
          <a:xfrm>
            <a:off x="640975" y="853200"/>
            <a:ext cx="79893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1600"/>
              </a:spcAft>
              <a:buSzPts val="1400"/>
              <a:buNone/>
            </a:pPr>
            <a:r>
              <a:rPr lang="en"/>
              <a:t>La ...................................................... es una proposición que expone de forma clara y precisa las características principales y las diferencias particulares de un objeto.</a:t>
            </a:r>
            <a:endParaRPr/>
          </a:p>
        </p:txBody>
      </p:sp>
      <p:sp>
        <p:nvSpPr>
          <p:cNvPr id="2881" name="Google Shape;2881;ge58da86641_2_1618"/>
          <p:cNvSpPr/>
          <p:nvPr/>
        </p:nvSpPr>
        <p:spPr>
          <a:xfrm>
            <a:off x="459775" y="965500"/>
            <a:ext cx="181200" cy="181200"/>
          </a:xfrm>
          <a:prstGeom prst="ellipse">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Arial"/>
              <a:ea typeface="Arial"/>
              <a:cs typeface="Arial"/>
              <a:sym typeface="Arial"/>
            </a:endParaRPr>
          </a:p>
        </p:txBody>
      </p:sp>
      <p:sp>
        <p:nvSpPr>
          <p:cNvPr id="2882" name="Google Shape;2882;ge58da86641_2_1618"/>
          <p:cNvSpPr txBox="1"/>
          <p:nvPr>
            <p:ph idx="4294967295" type="body"/>
          </p:nvPr>
        </p:nvSpPr>
        <p:spPr>
          <a:xfrm>
            <a:off x="640975" y="1355700"/>
            <a:ext cx="7796100" cy="5565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La ...................................................... se utiliza cuando se entregan diversos datos para configurar una imagen de los objetos con sus diferentes cualidades.</a:t>
            </a:r>
            <a:endParaRPr/>
          </a:p>
          <a:p>
            <a:pPr indent="0" lvl="0" marL="0" rtl="0" algn="just">
              <a:lnSpc>
                <a:spcPct val="100000"/>
              </a:lnSpc>
              <a:spcBef>
                <a:spcPts val="1600"/>
              </a:spcBef>
              <a:spcAft>
                <a:spcPts val="1600"/>
              </a:spcAft>
              <a:buSzPts val="1400"/>
              <a:buNone/>
            </a:pPr>
            <a:r>
              <a:t/>
            </a:r>
            <a:endParaRPr/>
          </a:p>
        </p:txBody>
      </p:sp>
      <p:sp>
        <p:nvSpPr>
          <p:cNvPr id="2883" name="Google Shape;2883;ge58da86641_2_1618"/>
          <p:cNvSpPr/>
          <p:nvPr/>
        </p:nvSpPr>
        <p:spPr>
          <a:xfrm>
            <a:off x="459775" y="1480679"/>
            <a:ext cx="181200" cy="181200"/>
          </a:xfrm>
          <a:prstGeom prst="ellipse">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6"/>
              </a:solidFill>
              <a:latin typeface="Arial"/>
              <a:ea typeface="Arial"/>
              <a:cs typeface="Arial"/>
              <a:sym typeface="Arial"/>
            </a:endParaRPr>
          </a:p>
        </p:txBody>
      </p:sp>
      <p:sp>
        <p:nvSpPr>
          <p:cNvPr id="2884" name="Google Shape;2884;ge58da86641_2_1618"/>
          <p:cNvSpPr txBox="1"/>
          <p:nvPr>
            <p:ph idx="4294967295" type="body"/>
          </p:nvPr>
        </p:nvSpPr>
        <p:spPr>
          <a:xfrm>
            <a:off x="640975" y="2817200"/>
            <a:ext cx="83355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Si hablamos del ...................................................... pretende exponer opiniones, comentarios, puntos de vista del emisor sobre los objetos o materias del discurso.</a:t>
            </a:r>
            <a:endParaRPr/>
          </a:p>
          <a:p>
            <a:pPr indent="0" lvl="0" marL="0" rtl="0" algn="l">
              <a:lnSpc>
                <a:spcPct val="100000"/>
              </a:lnSpc>
              <a:spcBef>
                <a:spcPts val="1600"/>
              </a:spcBef>
              <a:spcAft>
                <a:spcPts val="1600"/>
              </a:spcAft>
              <a:buSzPts val="1400"/>
              <a:buNone/>
            </a:pPr>
            <a:r>
              <a:t/>
            </a:r>
            <a:endParaRPr/>
          </a:p>
        </p:txBody>
      </p:sp>
      <p:sp>
        <p:nvSpPr>
          <p:cNvPr id="2885" name="Google Shape;2885;ge58da86641_2_1618"/>
          <p:cNvSpPr/>
          <p:nvPr/>
        </p:nvSpPr>
        <p:spPr>
          <a:xfrm>
            <a:off x="459775" y="1995854"/>
            <a:ext cx="181200" cy="181200"/>
          </a:xfrm>
          <a:prstGeom prst="ellipse">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2"/>
              </a:solidFill>
              <a:latin typeface="Arial"/>
              <a:ea typeface="Arial"/>
              <a:cs typeface="Arial"/>
              <a:sym typeface="Arial"/>
            </a:endParaRPr>
          </a:p>
        </p:txBody>
      </p:sp>
      <p:sp>
        <p:nvSpPr>
          <p:cNvPr id="2886" name="Google Shape;2886;ge58da86641_2_1618"/>
          <p:cNvSpPr/>
          <p:nvPr/>
        </p:nvSpPr>
        <p:spPr>
          <a:xfrm>
            <a:off x="459775" y="2511025"/>
            <a:ext cx="181200" cy="181200"/>
          </a:xfrm>
          <a:prstGeom prst="ellipse">
            <a:avLst/>
          </a:pr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1"/>
              </a:solidFill>
              <a:latin typeface="Arial"/>
              <a:ea typeface="Arial"/>
              <a:cs typeface="Arial"/>
              <a:sym typeface="Arial"/>
            </a:endParaRPr>
          </a:p>
        </p:txBody>
      </p:sp>
      <p:sp>
        <p:nvSpPr>
          <p:cNvPr id="2887" name="Google Shape;2887;ge58da86641_2_1618"/>
          <p:cNvSpPr txBox="1"/>
          <p:nvPr>
            <p:ph idx="4294967295" type="body"/>
          </p:nvPr>
        </p:nvSpPr>
        <p:spPr>
          <a:xfrm>
            <a:off x="640975" y="2371275"/>
            <a:ext cx="7989300" cy="5565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1600"/>
              </a:spcAft>
              <a:buSzPts val="1400"/>
              <a:buNone/>
            </a:pPr>
            <a:r>
              <a:rPr lang="en"/>
              <a:t>La ...................................................... se centra en el relato de acontecimientos, hechos o situaciones que suceden en una secuencia.</a:t>
            </a:r>
            <a:endParaRPr/>
          </a:p>
        </p:txBody>
      </p:sp>
      <p:sp>
        <p:nvSpPr>
          <p:cNvPr id="2888" name="Google Shape;2888;ge58da86641_2_1618"/>
          <p:cNvSpPr/>
          <p:nvPr/>
        </p:nvSpPr>
        <p:spPr>
          <a:xfrm>
            <a:off x="459775" y="2973091"/>
            <a:ext cx="181200" cy="181200"/>
          </a:xfrm>
          <a:prstGeom prst="ellipse">
            <a:avLst/>
          </a:pr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accent6"/>
              </a:solidFill>
              <a:latin typeface="Arial"/>
              <a:ea typeface="Arial"/>
              <a:cs typeface="Arial"/>
              <a:sym typeface="Arial"/>
            </a:endParaRPr>
          </a:p>
        </p:txBody>
      </p:sp>
      <p:sp>
        <p:nvSpPr>
          <p:cNvPr id="2889" name="Google Shape;2889;ge58da86641_2_1618"/>
          <p:cNvSpPr txBox="1"/>
          <p:nvPr>
            <p:ph idx="4294967295" type="body"/>
          </p:nvPr>
        </p:nvSpPr>
        <p:spPr>
          <a:xfrm>
            <a:off x="640975" y="1913150"/>
            <a:ext cx="7989300" cy="5025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1600"/>
              </a:spcAft>
              <a:buSzPts val="1400"/>
              <a:buNone/>
            </a:pPr>
            <a:r>
              <a:rPr lang="en"/>
              <a:t>La ...................................................... es un tipo especial de descripción que entrega información sobre rasgos de personas, personajes, o entes personalizados.</a:t>
            </a:r>
            <a:endParaRPr/>
          </a:p>
        </p:txBody>
      </p:sp>
      <p:sp>
        <p:nvSpPr>
          <p:cNvPr id="2890" name="Google Shape;2890;ge58da86641_2_1618"/>
          <p:cNvSpPr txBox="1"/>
          <p:nvPr/>
        </p:nvSpPr>
        <p:spPr>
          <a:xfrm>
            <a:off x="1558275" y="792675"/>
            <a:ext cx="1211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DEFINICIÓN</a:t>
            </a:r>
            <a:endParaRPr b="1" i="0" sz="1400" u="none" cap="none" strike="noStrike">
              <a:solidFill>
                <a:schemeClr val="lt2"/>
              </a:solidFill>
              <a:latin typeface="Arial"/>
              <a:ea typeface="Arial"/>
              <a:cs typeface="Arial"/>
              <a:sym typeface="Arial"/>
            </a:endParaRPr>
          </a:p>
        </p:txBody>
      </p:sp>
      <p:grpSp>
        <p:nvGrpSpPr>
          <p:cNvPr id="2891" name="Google Shape;2891;ge58da86641_2_1618"/>
          <p:cNvGrpSpPr/>
          <p:nvPr/>
        </p:nvGrpSpPr>
        <p:grpSpPr>
          <a:xfrm rot="-383450">
            <a:off x="74882" y="4212368"/>
            <a:ext cx="1125243" cy="774756"/>
            <a:chOff x="5794550" y="790747"/>
            <a:chExt cx="948152" cy="677203"/>
          </a:xfrm>
        </p:grpSpPr>
        <p:grpSp>
          <p:nvGrpSpPr>
            <p:cNvPr id="2892" name="Google Shape;2892;ge58da86641_2_1618"/>
            <p:cNvGrpSpPr/>
            <p:nvPr/>
          </p:nvGrpSpPr>
          <p:grpSpPr>
            <a:xfrm>
              <a:off x="6478860" y="790747"/>
              <a:ext cx="263842" cy="545653"/>
              <a:chOff x="6598210" y="767272"/>
              <a:chExt cx="263842" cy="545653"/>
            </a:xfrm>
          </p:grpSpPr>
          <p:sp>
            <p:nvSpPr>
              <p:cNvPr id="2893" name="Google Shape;2893;ge58da86641_2_1618"/>
              <p:cNvSpPr/>
              <p:nvPr/>
            </p:nvSpPr>
            <p:spPr>
              <a:xfrm rot="-184672">
                <a:off x="6599313" y="767468"/>
                <a:ext cx="8410" cy="4130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4" name="Google Shape;2894;ge58da86641_2_1618"/>
              <p:cNvSpPr/>
              <p:nvPr/>
            </p:nvSpPr>
            <p:spPr>
              <a:xfrm rot="1189571">
                <a:off x="6743961" y="863200"/>
                <a:ext cx="4236" cy="3192"/>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5" name="Google Shape;2895;ge58da86641_2_1618"/>
              <p:cNvSpPr/>
              <p:nvPr/>
            </p:nvSpPr>
            <p:spPr>
              <a:xfrm rot="1189421">
                <a:off x="6778203" y="788103"/>
                <a:ext cx="29403" cy="29403"/>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6" name="Google Shape;2896;ge58da86641_2_1618"/>
              <p:cNvSpPr/>
              <p:nvPr/>
            </p:nvSpPr>
            <p:spPr>
              <a:xfrm rot="3158201">
                <a:off x="6668522" y="1276407"/>
                <a:ext cx="8410" cy="41293"/>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7" name="Google Shape;2897;ge58da86641_2_1618"/>
              <p:cNvSpPr/>
              <p:nvPr/>
            </p:nvSpPr>
            <p:spPr>
              <a:xfrm rot="3157849">
                <a:off x="6663459" y="1164119"/>
                <a:ext cx="3242" cy="2443"/>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8" name="Google Shape;2898;ge58da86641_2_1618"/>
              <p:cNvSpPr/>
              <p:nvPr/>
            </p:nvSpPr>
            <p:spPr>
              <a:xfrm rot="3158201">
                <a:off x="6709660" y="1133636"/>
                <a:ext cx="22504" cy="22504"/>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9" name="Google Shape;2899;ge58da86641_2_1618"/>
              <p:cNvSpPr/>
              <p:nvPr/>
            </p:nvSpPr>
            <p:spPr>
              <a:xfrm rot="1189421">
                <a:off x="6842243" y="977033"/>
                <a:ext cx="10987" cy="53950"/>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00" name="Google Shape;2900;ge58da86641_2_1618"/>
            <p:cNvGrpSpPr/>
            <p:nvPr/>
          </p:nvGrpSpPr>
          <p:grpSpPr>
            <a:xfrm>
              <a:off x="5794550" y="835850"/>
              <a:ext cx="501750" cy="632100"/>
              <a:chOff x="5842175" y="796600"/>
              <a:chExt cx="501750" cy="632100"/>
            </a:xfrm>
          </p:grpSpPr>
          <p:sp>
            <p:nvSpPr>
              <p:cNvPr id="2901" name="Google Shape;2901;ge58da86641_2_1618"/>
              <p:cNvSpPr/>
              <p:nvPr/>
            </p:nvSpPr>
            <p:spPr>
              <a:xfrm>
                <a:off x="5842175" y="796600"/>
                <a:ext cx="501750" cy="632100"/>
              </a:xfrm>
              <a:custGeom>
                <a:rect b="b" l="l" r="r" t="t"/>
                <a:pathLst>
                  <a:path extrusionOk="0" h="25284" w="20070">
                    <a:moveTo>
                      <a:pt x="10035" y="0"/>
                    </a:moveTo>
                    <a:cubicBezTo>
                      <a:pt x="5091" y="0"/>
                      <a:pt x="823" y="3687"/>
                      <a:pt x="112" y="8560"/>
                    </a:cubicBezTo>
                    <a:cubicBezTo>
                      <a:pt x="92" y="8670"/>
                      <a:pt x="78" y="8780"/>
                      <a:pt x="63" y="8891"/>
                    </a:cubicBezTo>
                    <a:lnTo>
                      <a:pt x="63" y="8924"/>
                    </a:lnTo>
                    <a:cubicBezTo>
                      <a:pt x="20" y="9294"/>
                      <a:pt x="1" y="9664"/>
                      <a:pt x="1" y="10035"/>
                    </a:cubicBezTo>
                    <a:lnTo>
                      <a:pt x="1" y="12351"/>
                    </a:lnTo>
                    <a:cubicBezTo>
                      <a:pt x="1" y="13855"/>
                      <a:pt x="280" y="15325"/>
                      <a:pt x="832" y="16724"/>
                    </a:cubicBezTo>
                    <a:lnTo>
                      <a:pt x="943" y="17003"/>
                    </a:lnTo>
                    <a:cubicBezTo>
                      <a:pt x="977" y="17084"/>
                      <a:pt x="1010" y="17166"/>
                      <a:pt x="1043" y="17248"/>
                    </a:cubicBezTo>
                    <a:lnTo>
                      <a:pt x="1097" y="17372"/>
                    </a:lnTo>
                    <a:cubicBezTo>
                      <a:pt x="1270" y="17776"/>
                      <a:pt x="1471" y="18175"/>
                      <a:pt x="1688" y="18555"/>
                    </a:cubicBezTo>
                    <a:cubicBezTo>
                      <a:pt x="2385" y="19776"/>
                      <a:pt x="3288" y="20857"/>
                      <a:pt x="4365" y="21761"/>
                    </a:cubicBezTo>
                    <a:lnTo>
                      <a:pt x="7455" y="24356"/>
                    </a:lnTo>
                    <a:cubicBezTo>
                      <a:pt x="8165" y="24951"/>
                      <a:pt x="9065" y="25283"/>
                      <a:pt x="9997" y="25283"/>
                    </a:cubicBezTo>
                    <a:cubicBezTo>
                      <a:pt x="10949" y="25283"/>
                      <a:pt x="11871" y="24937"/>
                      <a:pt x="12592" y="24308"/>
                    </a:cubicBezTo>
                    <a:lnTo>
                      <a:pt x="15985" y="21347"/>
                    </a:lnTo>
                    <a:cubicBezTo>
                      <a:pt x="16700" y="20723"/>
                      <a:pt x="17345" y="20011"/>
                      <a:pt x="17893" y="19228"/>
                    </a:cubicBezTo>
                    <a:cubicBezTo>
                      <a:pt x="18027" y="19040"/>
                      <a:pt x="18152" y="18853"/>
                      <a:pt x="18263" y="18670"/>
                    </a:cubicBezTo>
                    <a:lnTo>
                      <a:pt x="18268" y="18665"/>
                    </a:lnTo>
                    <a:lnTo>
                      <a:pt x="18306" y="18608"/>
                    </a:lnTo>
                    <a:cubicBezTo>
                      <a:pt x="18392" y="18459"/>
                      <a:pt x="18483" y="18301"/>
                      <a:pt x="18585" y="18122"/>
                    </a:cubicBezTo>
                    <a:cubicBezTo>
                      <a:pt x="18618" y="18060"/>
                      <a:pt x="18652" y="17998"/>
                      <a:pt x="18681" y="17940"/>
                    </a:cubicBezTo>
                    <a:lnTo>
                      <a:pt x="18690" y="17920"/>
                    </a:lnTo>
                    <a:cubicBezTo>
                      <a:pt x="18776" y="17767"/>
                      <a:pt x="18858" y="17598"/>
                      <a:pt x="18949" y="17401"/>
                    </a:cubicBezTo>
                    <a:cubicBezTo>
                      <a:pt x="19060" y="17171"/>
                      <a:pt x="19157" y="16940"/>
                      <a:pt x="19244" y="16715"/>
                    </a:cubicBezTo>
                    <a:cubicBezTo>
                      <a:pt x="19791" y="15321"/>
                      <a:pt x="20069" y="13855"/>
                      <a:pt x="20069" y="12361"/>
                    </a:cubicBezTo>
                    <a:lnTo>
                      <a:pt x="20069" y="10035"/>
                    </a:lnTo>
                    <a:cubicBezTo>
                      <a:pt x="20069" y="9655"/>
                      <a:pt x="20045" y="9265"/>
                      <a:pt x="20007" y="8891"/>
                    </a:cubicBezTo>
                    <a:cubicBezTo>
                      <a:pt x="19752" y="6652"/>
                      <a:pt x="18729" y="4541"/>
                      <a:pt x="17128" y="2942"/>
                    </a:cubicBezTo>
                    <a:cubicBezTo>
                      <a:pt x="15236" y="1043"/>
                      <a:pt x="12712" y="0"/>
                      <a:pt x="10035" y="0"/>
                    </a:cubicBezTo>
                    <a:close/>
                  </a:path>
                </a:pathLst>
              </a:custGeom>
              <a:solidFill>
                <a:srgbClr val="EEEEEE"/>
              </a:solid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2" name="Google Shape;2902;ge58da86641_2_1618"/>
              <p:cNvSpPr/>
              <p:nvPr/>
            </p:nvSpPr>
            <p:spPr>
              <a:xfrm>
                <a:off x="5858150" y="812600"/>
                <a:ext cx="469800" cy="600100"/>
              </a:xfrm>
              <a:custGeom>
                <a:rect b="b" l="l" r="r" t="t"/>
                <a:pathLst>
                  <a:path extrusionOk="0" h="24004" w="18792">
                    <a:moveTo>
                      <a:pt x="9396" y="0"/>
                    </a:moveTo>
                    <a:cubicBezTo>
                      <a:pt x="4672" y="0"/>
                      <a:pt x="765" y="3485"/>
                      <a:pt x="102" y="8021"/>
                    </a:cubicBezTo>
                    <a:cubicBezTo>
                      <a:pt x="87" y="8122"/>
                      <a:pt x="73" y="8223"/>
                      <a:pt x="64" y="8324"/>
                    </a:cubicBezTo>
                    <a:cubicBezTo>
                      <a:pt x="20" y="8675"/>
                      <a:pt x="1" y="9030"/>
                      <a:pt x="1" y="9396"/>
                    </a:cubicBezTo>
                    <a:lnTo>
                      <a:pt x="1" y="11712"/>
                    </a:lnTo>
                    <a:cubicBezTo>
                      <a:pt x="1" y="13129"/>
                      <a:pt x="271" y="14533"/>
                      <a:pt x="790" y="15850"/>
                    </a:cubicBezTo>
                    <a:lnTo>
                      <a:pt x="900" y="16128"/>
                    </a:lnTo>
                    <a:cubicBezTo>
                      <a:pt x="943" y="16249"/>
                      <a:pt x="992" y="16364"/>
                      <a:pt x="1045" y="16480"/>
                    </a:cubicBezTo>
                    <a:cubicBezTo>
                      <a:pt x="1212" y="16864"/>
                      <a:pt x="1400" y="17239"/>
                      <a:pt x="1606" y="17598"/>
                    </a:cubicBezTo>
                    <a:cubicBezTo>
                      <a:pt x="2260" y="18747"/>
                      <a:pt x="3121" y="19776"/>
                      <a:pt x="4139" y="20632"/>
                    </a:cubicBezTo>
                    <a:lnTo>
                      <a:pt x="7224" y="23227"/>
                    </a:lnTo>
                    <a:cubicBezTo>
                      <a:pt x="7840" y="23745"/>
                      <a:pt x="8598" y="24004"/>
                      <a:pt x="9355" y="24004"/>
                    </a:cubicBezTo>
                    <a:cubicBezTo>
                      <a:pt x="10133" y="24004"/>
                      <a:pt x="10911" y="23731"/>
                      <a:pt x="11534" y="23188"/>
                    </a:cubicBezTo>
                    <a:lnTo>
                      <a:pt x="14928" y="20222"/>
                    </a:lnTo>
                    <a:cubicBezTo>
                      <a:pt x="15610" y="19632"/>
                      <a:pt x="16216" y="18954"/>
                      <a:pt x="16735" y="18219"/>
                    </a:cubicBezTo>
                    <a:cubicBezTo>
                      <a:pt x="16869" y="18026"/>
                      <a:pt x="16994" y="17835"/>
                      <a:pt x="17119" y="17638"/>
                    </a:cubicBezTo>
                    <a:cubicBezTo>
                      <a:pt x="17249" y="17421"/>
                      <a:pt x="17369" y="17205"/>
                      <a:pt x="17485" y="16984"/>
                    </a:cubicBezTo>
                    <a:cubicBezTo>
                      <a:pt x="17576" y="16826"/>
                      <a:pt x="17658" y="16657"/>
                      <a:pt x="17734" y="16489"/>
                    </a:cubicBezTo>
                    <a:cubicBezTo>
                      <a:pt x="17835" y="16278"/>
                      <a:pt x="17926" y="16061"/>
                      <a:pt x="18013" y="15845"/>
                    </a:cubicBezTo>
                    <a:cubicBezTo>
                      <a:pt x="18527" y="14528"/>
                      <a:pt x="18791" y="13129"/>
                      <a:pt x="18791" y="11722"/>
                    </a:cubicBezTo>
                    <a:lnTo>
                      <a:pt x="18791" y="9396"/>
                    </a:lnTo>
                    <a:cubicBezTo>
                      <a:pt x="18791" y="9030"/>
                      <a:pt x="18772" y="8675"/>
                      <a:pt x="18729" y="8324"/>
                    </a:cubicBezTo>
                    <a:cubicBezTo>
                      <a:pt x="18483" y="6157"/>
                      <a:pt x="17498" y="4215"/>
                      <a:pt x="16038" y="2755"/>
                    </a:cubicBezTo>
                    <a:cubicBezTo>
                      <a:pt x="14342" y="1053"/>
                      <a:pt x="11991" y="0"/>
                      <a:pt x="9396"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3" name="Google Shape;2903;ge58da86641_2_1618"/>
              <p:cNvSpPr/>
              <p:nvPr/>
            </p:nvSpPr>
            <p:spPr>
              <a:xfrm>
                <a:off x="5858150" y="1013075"/>
                <a:ext cx="437125" cy="399600"/>
              </a:xfrm>
              <a:custGeom>
                <a:rect b="b" l="l" r="r" t="t"/>
                <a:pathLst>
                  <a:path extrusionOk="0" h="15984" w="17485">
                    <a:moveTo>
                      <a:pt x="102" y="1"/>
                    </a:moveTo>
                    <a:cubicBezTo>
                      <a:pt x="87" y="102"/>
                      <a:pt x="73" y="203"/>
                      <a:pt x="64" y="304"/>
                    </a:cubicBezTo>
                    <a:cubicBezTo>
                      <a:pt x="20" y="655"/>
                      <a:pt x="1" y="1010"/>
                      <a:pt x="1" y="1376"/>
                    </a:cubicBezTo>
                    <a:lnTo>
                      <a:pt x="1" y="3692"/>
                    </a:lnTo>
                    <a:cubicBezTo>
                      <a:pt x="1" y="5109"/>
                      <a:pt x="271" y="6513"/>
                      <a:pt x="790" y="7830"/>
                    </a:cubicBezTo>
                    <a:lnTo>
                      <a:pt x="900" y="8108"/>
                    </a:lnTo>
                    <a:cubicBezTo>
                      <a:pt x="943" y="8229"/>
                      <a:pt x="992" y="8344"/>
                      <a:pt x="1045" y="8460"/>
                    </a:cubicBezTo>
                    <a:cubicBezTo>
                      <a:pt x="1212" y="8844"/>
                      <a:pt x="1400" y="9219"/>
                      <a:pt x="1606" y="9578"/>
                    </a:cubicBezTo>
                    <a:cubicBezTo>
                      <a:pt x="2260" y="10727"/>
                      <a:pt x="3121" y="11756"/>
                      <a:pt x="4139" y="12612"/>
                    </a:cubicBezTo>
                    <a:lnTo>
                      <a:pt x="7224" y="15207"/>
                    </a:lnTo>
                    <a:cubicBezTo>
                      <a:pt x="7840" y="15725"/>
                      <a:pt x="8598" y="15984"/>
                      <a:pt x="9355" y="15984"/>
                    </a:cubicBezTo>
                    <a:cubicBezTo>
                      <a:pt x="10133" y="15984"/>
                      <a:pt x="10911" y="15711"/>
                      <a:pt x="11534" y="15168"/>
                    </a:cubicBezTo>
                    <a:lnTo>
                      <a:pt x="14928" y="12202"/>
                    </a:lnTo>
                    <a:cubicBezTo>
                      <a:pt x="15610" y="11612"/>
                      <a:pt x="16216" y="10934"/>
                      <a:pt x="16735" y="10199"/>
                    </a:cubicBezTo>
                    <a:cubicBezTo>
                      <a:pt x="16869" y="10006"/>
                      <a:pt x="16994" y="9815"/>
                      <a:pt x="17119" y="9618"/>
                    </a:cubicBezTo>
                    <a:cubicBezTo>
                      <a:pt x="17249" y="9401"/>
                      <a:pt x="17369" y="9185"/>
                      <a:pt x="17485" y="8964"/>
                    </a:cubicBezTo>
                    <a:lnTo>
                      <a:pt x="17485" y="8964"/>
                    </a:lnTo>
                    <a:cubicBezTo>
                      <a:pt x="16230" y="10507"/>
                      <a:pt x="14836" y="11958"/>
                      <a:pt x="13058" y="12876"/>
                    </a:cubicBezTo>
                    <a:cubicBezTo>
                      <a:pt x="12014" y="13416"/>
                      <a:pt x="10951" y="13684"/>
                      <a:pt x="9905" y="13684"/>
                    </a:cubicBezTo>
                    <a:cubicBezTo>
                      <a:pt x="8494" y="13684"/>
                      <a:pt x="7115" y="13197"/>
                      <a:pt x="5860" y="12237"/>
                    </a:cubicBezTo>
                    <a:cubicBezTo>
                      <a:pt x="2116" y="9377"/>
                      <a:pt x="333" y="4600"/>
                      <a:pt x="102"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4" name="Google Shape;2904;ge58da86641_2_1618"/>
              <p:cNvSpPr/>
              <p:nvPr/>
            </p:nvSpPr>
            <p:spPr>
              <a:xfrm>
                <a:off x="5858150" y="1071375"/>
                <a:ext cx="152625" cy="192650"/>
              </a:xfrm>
              <a:custGeom>
                <a:rect b="b" l="l" r="r" t="t"/>
                <a:pathLst>
                  <a:path extrusionOk="0" h="7706" w="6105">
                    <a:moveTo>
                      <a:pt x="2066" y="0"/>
                    </a:moveTo>
                    <a:cubicBezTo>
                      <a:pt x="1913" y="0"/>
                      <a:pt x="1761" y="16"/>
                      <a:pt x="1611" y="48"/>
                    </a:cubicBezTo>
                    <a:cubicBezTo>
                      <a:pt x="1532" y="39"/>
                      <a:pt x="1453" y="34"/>
                      <a:pt x="1374" y="34"/>
                    </a:cubicBezTo>
                    <a:cubicBezTo>
                      <a:pt x="1091" y="34"/>
                      <a:pt x="806" y="95"/>
                      <a:pt x="539" y="211"/>
                    </a:cubicBezTo>
                    <a:cubicBezTo>
                      <a:pt x="338" y="303"/>
                      <a:pt x="160" y="423"/>
                      <a:pt x="1" y="572"/>
                    </a:cubicBezTo>
                    <a:lnTo>
                      <a:pt x="1" y="1360"/>
                    </a:lnTo>
                    <a:cubicBezTo>
                      <a:pt x="1" y="2777"/>
                      <a:pt x="271" y="4181"/>
                      <a:pt x="790" y="5498"/>
                    </a:cubicBezTo>
                    <a:lnTo>
                      <a:pt x="900" y="5776"/>
                    </a:lnTo>
                    <a:cubicBezTo>
                      <a:pt x="943" y="5897"/>
                      <a:pt x="992" y="6012"/>
                      <a:pt x="1045" y="6128"/>
                    </a:cubicBezTo>
                    <a:cubicBezTo>
                      <a:pt x="1212" y="6512"/>
                      <a:pt x="1400" y="6887"/>
                      <a:pt x="1606" y="7246"/>
                    </a:cubicBezTo>
                    <a:cubicBezTo>
                      <a:pt x="2124" y="7529"/>
                      <a:pt x="2700" y="7705"/>
                      <a:pt x="3256" y="7705"/>
                    </a:cubicBezTo>
                    <a:cubicBezTo>
                      <a:pt x="3940" y="7705"/>
                      <a:pt x="4594" y="7439"/>
                      <a:pt x="5071" y="6776"/>
                    </a:cubicBezTo>
                    <a:cubicBezTo>
                      <a:pt x="6104" y="5354"/>
                      <a:pt x="5475" y="2927"/>
                      <a:pt x="4629" y="1537"/>
                    </a:cubicBezTo>
                    <a:cubicBezTo>
                      <a:pt x="4100" y="666"/>
                      <a:pt x="3070" y="0"/>
                      <a:pt x="2066"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5" name="Google Shape;2905;ge58da86641_2_1618"/>
              <p:cNvSpPr/>
              <p:nvPr/>
            </p:nvSpPr>
            <p:spPr>
              <a:xfrm>
                <a:off x="6175325" y="1071375"/>
                <a:ext cx="152625" cy="192625"/>
              </a:xfrm>
              <a:custGeom>
                <a:rect b="b" l="l" r="r" t="t"/>
                <a:pathLst>
                  <a:path extrusionOk="0" h="7705" w="6105">
                    <a:moveTo>
                      <a:pt x="4043" y="0"/>
                    </a:moveTo>
                    <a:cubicBezTo>
                      <a:pt x="3036" y="0"/>
                      <a:pt x="2007" y="666"/>
                      <a:pt x="1477" y="1537"/>
                    </a:cubicBezTo>
                    <a:cubicBezTo>
                      <a:pt x="635" y="2927"/>
                      <a:pt x="1" y="5354"/>
                      <a:pt x="1034" y="6776"/>
                    </a:cubicBezTo>
                    <a:cubicBezTo>
                      <a:pt x="1514" y="7438"/>
                      <a:pt x="2170" y="7704"/>
                      <a:pt x="2856" y="7704"/>
                    </a:cubicBezTo>
                    <a:cubicBezTo>
                      <a:pt x="3385" y="7704"/>
                      <a:pt x="3933" y="7545"/>
                      <a:pt x="4432" y="7286"/>
                    </a:cubicBezTo>
                    <a:cubicBezTo>
                      <a:pt x="4658" y="6915"/>
                      <a:pt x="4865" y="6536"/>
                      <a:pt x="5047" y="6137"/>
                    </a:cubicBezTo>
                    <a:cubicBezTo>
                      <a:pt x="5148" y="5926"/>
                      <a:pt x="5239" y="5709"/>
                      <a:pt x="5326" y="5493"/>
                    </a:cubicBezTo>
                    <a:cubicBezTo>
                      <a:pt x="5840" y="4176"/>
                      <a:pt x="6104" y="2777"/>
                      <a:pt x="6104" y="1370"/>
                    </a:cubicBezTo>
                    <a:lnTo>
                      <a:pt x="6104" y="567"/>
                    </a:lnTo>
                    <a:cubicBezTo>
                      <a:pt x="5946" y="423"/>
                      <a:pt x="5768" y="303"/>
                      <a:pt x="5566" y="211"/>
                    </a:cubicBezTo>
                    <a:cubicBezTo>
                      <a:pt x="5303" y="95"/>
                      <a:pt x="5017" y="34"/>
                      <a:pt x="4734" y="34"/>
                    </a:cubicBezTo>
                    <a:cubicBezTo>
                      <a:pt x="4655" y="34"/>
                      <a:pt x="4577" y="39"/>
                      <a:pt x="4499" y="48"/>
                    </a:cubicBezTo>
                    <a:cubicBezTo>
                      <a:pt x="4349" y="16"/>
                      <a:pt x="4196" y="0"/>
                      <a:pt x="4043"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6" name="Google Shape;2906;ge58da86641_2_1618"/>
              <p:cNvSpPr/>
              <p:nvPr/>
            </p:nvSpPr>
            <p:spPr>
              <a:xfrm>
                <a:off x="5884100" y="1093875"/>
                <a:ext cx="55075" cy="55875"/>
              </a:xfrm>
              <a:custGeom>
                <a:rect b="b" l="l" r="r" t="t"/>
                <a:pathLst>
                  <a:path extrusionOk="0" h="2235" w="2203">
                    <a:moveTo>
                      <a:pt x="1134" y="0"/>
                    </a:moveTo>
                    <a:cubicBezTo>
                      <a:pt x="1052" y="0"/>
                      <a:pt x="970" y="9"/>
                      <a:pt x="890" y="27"/>
                    </a:cubicBezTo>
                    <a:cubicBezTo>
                      <a:pt x="688" y="71"/>
                      <a:pt x="491" y="196"/>
                      <a:pt x="357" y="364"/>
                    </a:cubicBezTo>
                    <a:cubicBezTo>
                      <a:pt x="227" y="484"/>
                      <a:pt x="127" y="633"/>
                      <a:pt x="73" y="816"/>
                    </a:cubicBezTo>
                    <a:cubicBezTo>
                      <a:pt x="1" y="1085"/>
                      <a:pt x="54" y="1393"/>
                      <a:pt x="198" y="1633"/>
                    </a:cubicBezTo>
                    <a:cubicBezTo>
                      <a:pt x="415" y="2000"/>
                      <a:pt x="798" y="2234"/>
                      <a:pt x="1214" y="2234"/>
                    </a:cubicBezTo>
                    <a:cubicBezTo>
                      <a:pt x="1304" y="2234"/>
                      <a:pt x="1395" y="2223"/>
                      <a:pt x="1486" y="2200"/>
                    </a:cubicBezTo>
                    <a:cubicBezTo>
                      <a:pt x="1948" y="2079"/>
                      <a:pt x="2150" y="1551"/>
                      <a:pt x="2178" y="1123"/>
                    </a:cubicBezTo>
                    <a:cubicBezTo>
                      <a:pt x="2203" y="810"/>
                      <a:pt x="2083" y="499"/>
                      <a:pt x="1861" y="282"/>
                    </a:cubicBezTo>
                    <a:cubicBezTo>
                      <a:pt x="1666" y="95"/>
                      <a:pt x="1401" y="0"/>
                      <a:pt x="113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7" name="Google Shape;2907;ge58da86641_2_1618"/>
              <p:cNvSpPr/>
              <p:nvPr/>
            </p:nvSpPr>
            <p:spPr>
              <a:xfrm>
                <a:off x="6237700" y="1093875"/>
                <a:ext cx="55050" cy="55875"/>
              </a:xfrm>
              <a:custGeom>
                <a:rect b="b" l="l" r="r" t="t"/>
                <a:pathLst>
                  <a:path extrusionOk="0" h="2235" w="2202">
                    <a:moveTo>
                      <a:pt x="1134" y="0"/>
                    </a:moveTo>
                    <a:cubicBezTo>
                      <a:pt x="1052" y="0"/>
                      <a:pt x="970" y="9"/>
                      <a:pt x="890" y="27"/>
                    </a:cubicBezTo>
                    <a:cubicBezTo>
                      <a:pt x="688" y="71"/>
                      <a:pt x="491" y="196"/>
                      <a:pt x="356" y="364"/>
                    </a:cubicBezTo>
                    <a:cubicBezTo>
                      <a:pt x="227" y="484"/>
                      <a:pt x="125" y="633"/>
                      <a:pt x="72" y="816"/>
                    </a:cubicBezTo>
                    <a:cubicBezTo>
                      <a:pt x="1" y="1085"/>
                      <a:pt x="54" y="1393"/>
                      <a:pt x="198" y="1633"/>
                    </a:cubicBezTo>
                    <a:cubicBezTo>
                      <a:pt x="415" y="2000"/>
                      <a:pt x="798" y="2234"/>
                      <a:pt x="1213" y="2234"/>
                    </a:cubicBezTo>
                    <a:cubicBezTo>
                      <a:pt x="1302" y="2234"/>
                      <a:pt x="1394" y="2223"/>
                      <a:pt x="1485" y="2200"/>
                    </a:cubicBezTo>
                    <a:cubicBezTo>
                      <a:pt x="1946" y="2079"/>
                      <a:pt x="2148" y="1551"/>
                      <a:pt x="2177" y="1123"/>
                    </a:cubicBezTo>
                    <a:cubicBezTo>
                      <a:pt x="2201" y="810"/>
                      <a:pt x="2086" y="499"/>
                      <a:pt x="1860" y="282"/>
                    </a:cubicBezTo>
                    <a:cubicBezTo>
                      <a:pt x="1666" y="95"/>
                      <a:pt x="1401" y="0"/>
                      <a:pt x="1134"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8" name="Google Shape;2908;ge58da86641_2_1618"/>
              <p:cNvSpPr/>
              <p:nvPr/>
            </p:nvSpPr>
            <p:spPr>
              <a:xfrm>
                <a:off x="6069300" y="1262500"/>
                <a:ext cx="59350" cy="34000"/>
              </a:xfrm>
              <a:custGeom>
                <a:rect b="b" l="l" r="r" t="t"/>
                <a:pathLst>
                  <a:path extrusionOk="0" h="1360" w="2374">
                    <a:moveTo>
                      <a:pt x="2143" y="0"/>
                    </a:moveTo>
                    <a:cubicBezTo>
                      <a:pt x="2008" y="0"/>
                      <a:pt x="1926" y="107"/>
                      <a:pt x="1912" y="227"/>
                    </a:cubicBezTo>
                    <a:cubicBezTo>
                      <a:pt x="1897" y="386"/>
                      <a:pt x="1815" y="573"/>
                      <a:pt x="1691" y="703"/>
                    </a:cubicBezTo>
                    <a:cubicBezTo>
                      <a:pt x="1571" y="827"/>
                      <a:pt x="1407" y="923"/>
                      <a:pt x="1234" y="947"/>
                    </a:cubicBezTo>
                    <a:cubicBezTo>
                      <a:pt x="1204" y="951"/>
                      <a:pt x="1175" y="953"/>
                      <a:pt x="1146" y="953"/>
                    </a:cubicBezTo>
                    <a:cubicBezTo>
                      <a:pt x="793" y="953"/>
                      <a:pt x="483" y="690"/>
                      <a:pt x="360" y="366"/>
                    </a:cubicBezTo>
                    <a:cubicBezTo>
                      <a:pt x="328" y="281"/>
                      <a:pt x="261" y="243"/>
                      <a:pt x="195" y="243"/>
                    </a:cubicBezTo>
                    <a:cubicBezTo>
                      <a:pt x="97" y="243"/>
                      <a:pt x="0" y="325"/>
                      <a:pt x="23" y="457"/>
                    </a:cubicBezTo>
                    <a:cubicBezTo>
                      <a:pt x="119" y="975"/>
                      <a:pt x="655" y="1360"/>
                      <a:pt x="1169" y="1360"/>
                    </a:cubicBezTo>
                    <a:cubicBezTo>
                      <a:pt x="1198" y="1360"/>
                      <a:pt x="1228" y="1358"/>
                      <a:pt x="1258" y="1356"/>
                    </a:cubicBezTo>
                    <a:cubicBezTo>
                      <a:pt x="1839" y="1303"/>
                      <a:pt x="2345" y="818"/>
                      <a:pt x="2368" y="227"/>
                    </a:cubicBezTo>
                    <a:cubicBezTo>
                      <a:pt x="2373" y="107"/>
                      <a:pt x="2263" y="0"/>
                      <a:pt x="214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909" name="Google Shape;2909;ge58da86641_2_1618"/>
          <p:cNvSpPr/>
          <p:nvPr/>
        </p:nvSpPr>
        <p:spPr>
          <a:xfrm rot="-637">
            <a:off x="556375" y="3541520"/>
            <a:ext cx="1617900" cy="852900"/>
          </a:xfrm>
          <a:prstGeom prst="wedgeEllipseCallout">
            <a:avLst>
              <a:gd fmla="val -37567" name="adj1"/>
              <a:gd fmla="val 64942" name="adj2"/>
            </a:avLst>
          </a:prstGeom>
          <a:solidFill>
            <a:srgbClr val="4C3086"/>
          </a:solidFill>
          <a:ln cap="flat" cmpd="sng" w="76200">
            <a:solidFill>
              <a:srgbClr val="4C308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10" name="Google Shape;2910;ge58da86641_2_1618"/>
          <p:cNvSpPr txBox="1"/>
          <p:nvPr/>
        </p:nvSpPr>
        <p:spPr>
          <a:xfrm>
            <a:off x="508675" y="3721250"/>
            <a:ext cx="1713300" cy="446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700"/>
              <a:buFont typeface="Arial"/>
              <a:buNone/>
            </a:pPr>
            <a:r>
              <a:rPr b="0" i="0" lang="en" sz="1700" u="none" cap="none" strike="noStrike">
                <a:solidFill>
                  <a:schemeClr val="lt1"/>
                </a:solidFill>
                <a:latin typeface="Arial"/>
                <a:ea typeface="Arial"/>
                <a:cs typeface="Arial"/>
                <a:sym typeface="Arial"/>
              </a:rPr>
              <a:t>¿Cómo te fue?</a:t>
            </a:r>
            <a:endParaRPr b="0" i="0" sz="1700" u="none" cap="none" strike="noStrike">
              <a:solidFill>
                <a:schemeClr val="lt1"/>
              </a:solidFill>
              <a:latin typeface="Arial"/>
              <a:ea typeface="Arial"/>
              <a:cs typeface="Arial"/>
              <a:sym typeface="Arial"/>
            </a:endParaRPr>
          </a:p>
        </p:txBody>
      </p:sp>
      <p:sp>
        <p:nvSpPr>
          <p:cNvPr id="2911" name="Google Shape;2911;ge58da86641_2_1618"/>
          <p:cNvSpPr txBox="1"/>
          <p:nvPr/>
        </p:nvSpPr>
        <p:spPr>
          <a:xfrm>
            <a:off x="1965925" y="2778413"/>
            <a:ext cx="28314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DISCURSO DEL COMENTARIO</a:t>
            </a:r>
            <a:endParaRPr b="1" i="0" sz="1400" u="none" cap="none" strike="noStrike">
              <a:solidFill>
                <a:schemeClr val="lt2"/>
              </a:solidFill>
              <a:latin typeface="Arial"/>
              <a:ea typeface="Arial"/>
              <a:cs typeface="Arial"/>
              <a:sym typeface="Arial"/>
            </a:endParaRPr>
          </a:p>
        </p:txBody>
      </p:sp>
      <p:sp>
        <p:nvSpPr>
          <p:cNvPr id="2912" name="Google Shape;2912;ge58da86641_2_1618"/>
          <p:cNvSpPr txBox="1"/>
          <p:nvPr/>
        </p:nvSpPr>
        <p:spPr>
          <a:xfrm>
            <a:off x="1148625" y="1866963"/>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CARACTERIZACIÓN</a:t>
            </a:r>
            <a:endParaRPr b="1" i="0" sz="1400" u="none" cap="none" strike="noStrike">
              <a:solidFill>
                <a:schemeClr val="lt2"/>
              </a:solidFill>
              <a:latin typeface="Arial"/>
              <a:ea typeface="Arial"/>
              <a:cs typeface="Arial"/>
              <a:sym typeface="Arial"/>
            </a:endParaRPr>
          </a:p>
        </p:txBody>
      </p:sp>
      <p:sp>
        <p:nvSpPr>
          <p:cNvPr id="2913" name="Google Shape;2913;ge58da86641_2_1618"/>
          <p:cNvSpPr txBox="1"/>
          <p:nvPr/>
        </p:nvSpPr>
        <p:spPr>
          <a:xfrm>
            <a:off x="1243350" y="1329825"/>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DESCRIPCIÓN</a:t>
            </a:r>
            <a:endParaRPr b="1" i="0" sz="1400" u="none" cap="none" strike="noStrike">
              <a:solidFill>
                <a:schemeClr val="lt2"/>
              </a:solidFill>
              <a:latin typeface="Arial"/>
              <a:ea typeface="Arial"/>
              <a:cs typeface="Arial"/>
              <a:sym typeface="Arial"/>
            </a:endParaRPr>
          </a:p>
        </p:txBody>
      </p:sp>
      <p:sp>
        <p:nvSpPr>
          <p:cNvPr id="2914" name="Google Shape;2914;ge58da86641_2_1618"/>
          <p:cNvSpPr txBox="1"/>
          <p:nvPr/>
        </p:nvSpPr>
        <p:spPr>
          <a:xfrm>
            <a:off x="1310025" y="2342088"/>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NARRACIÓN</a:t>
            </a:r>
            <a:endParaRPr b="1" i="0" sz="1400" u="none" cap="none" strike="noStrike">
              <a:solidFill>
                <a:schemeClr val="lt2"/>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8" name="Shape 2918"/>
        <p:cNvGrpSpPr/>
        <p:nvPr/>
      </p:nvGrpSpPr>
      <p:grpSpPr>
        <a:xfrm>
          <a:off x="0" y="0"/>
          <a:ext cx="0" cy="0"/>
          <a:chOff x="0" y="0"/>
          <a:chExt cx="0" cy="0"/>
        </a:xfrm>
      </p:grpSpPr>
      <p:sp>
        <p:nvSpPr>
          <p:cNvPr id="2919" name="Google Shape;2919;p9"/>
          <p:cNvSpPr txBox="1"/>
          <p:nvPr>
            <p:ph idx="6" type="title"/>
          </p:nvPr>
        </p:nvSpPr>
        <p:spPr>
          <a:xfrm>
            <a:off x="459775" y="0"/>
            <a:ext cx="8464500" cy="12621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2300">
                <a:solidFill>
                  <a:schemeClr val="lt2"/>
                </a:solidFill>
              </a:rPr>
              <a:t>b)</a:t>
            </a:r>
            <a:r>
              <a:rPr lang="en" sz="2300"/>
              <a:t> Reconozca las cinco formas básicas del discurso expositivo en el siguiente texto.</a:t>
            </a:r>
            <a:endParaRPr/>
          </a:p>
        </p:txBody>
      </p:sp>
      <p:sp>
        <p:nvSpPr>
          <p:cNvPr id="2920" name="Google Shape;2920;p9"/>
          <p:cNvSpPr txBox="1"/>
          <p:nvPr>
            <p:ph idx="1" type="subTitle"/>
          </p:nvPr>
        </p:nvSpPr>
        <p:spPr>
          <a:xfrm>
            <a:off x="510100" y="898050"/>
            <a:ext cx="7328700" cy="1039800"/>
          </a:xfrm>
          <a:prstGeom prst="rect">
            <a:avLst/>
          </a:prstGeom>
          <a:noFill/>
          <a:ln cap="flat" cmpd="sng" w="19050">
            <a:solidFill>
              <a:schemeClr val="accent4"/>
            </a:solidFill>
            <a:prstDash val="solid"/>
            <a:round/>
            <a:headEnd len="sm" w="sm" type="none"/>
            <a:tailEnd len="sm" w="sm" type="none"/>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Nicanor Parra, nacido en San Fabián, cerca de Chillán en 1914, es un poeta, matemático y físico chileno cuya obra ha tenido una profunda influencia en la literatura hispanoamericana. Considerado el creador de la antipoesía, ha sido galardonado con el Premio Nacional de  Literatura 1969 y con el Cervantes 2011, entre otros.</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p:txBody>
      </p:sp>
      <p:sp>
        <p:nvSpPr>
          <p:cNvPr id="2921" name="Google Shape;2921;p9"/>
          <p:cNvSpPr txBox="1"/>
          <p:nvPr/>
        </p:nvSpPr>
        <p:spPr>
          <a:xfrm>
            <a:off x="510100" y="2148625"/>
            <a:ext cx="7328700" cy="1477500"/>
          </a:xfrm>
          <a:prstGeom prst="rect">
            <a:avLst/>
          </a:prstGeom>
          <a:solidFill>
            <a:srgbClr val="9E9E9E">
              <a:alpha val="0"/>
            </a:srgbClr>
          </a:solid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En 1932 llega a Santiago para seguir sus estudios. Posteriormente ingresa al Instituto Pedagógico donde estudió Matemáticas y Física, época en la que comienza a escribir literatura. Su primer libro Cancionero sin nombre lo publica en 1935. Después de sus estudios en Estados Unidos publica en 1954 su segundo libro Poemas y antipoemas, con el cual produce un corte radical en la poesía chilena e hispanoamericana y marca la irrupción de un nuevo modelo literario: la antipoesía.</a:t>
            </a:r>
            <a:endParaRPr b="0" i="0" sz="1400" u="none" cap="none" strike="noStrike">
              <a:solidFill>
                <a:schemeClr val="dk2"/>
              </a:solidFill>
              <a:latin typeface="Arial"/>
              <a:ea typeface="Arial"/>
              <a:cs typeface="Arial"/>
              <a:sym typeface="Arial"/>
            </a:endParaRPr>
          </a:p>
        </p:txBody>
      </p:sp>
      <p:sp>
        <p:nvSpPr>
          <p:cNvPr id="2922" name="Google Shape;2922;p9"/>
          <p:cNvSpPr txBox="1"/>
          <p:nvPr/>
        </p:nvSpPr>
        <p:spPr>
          <a:xfrm>
            <a:off x="489775" y="3836900"/>
            <a:ext cx="7529700" cy="1262100"/>
          </a:xfrm>
          <a:prstGeom prst="rect">
            <a:avLst/>
          </a:prstGeom>
          <a:no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El modelo antipoético se caracteriza por ser una reescritura de la poesía a través de la inversión y la satirización de los modelos tradicionales. Desde un punto de vista métrico, el antipoema intenta emular el habla cotidiana. Son poemas que incluyen el humor, el prosaísmo, y el lenguaje, además de ser coloquial, se presenta como un espacio para que la</a:t>
            </a:r>
            <a:endParaRPr b="0" i="0" sz="1400" u="none" cap="none" strike="noStrike">
              <a:solidFill>
                <a:schemeClr val="dk2"/>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poesía se critique a sí misma.</a:t>
            </a:r>
            <a:endParaRPr b="0" i="0" sz="1400" u="none" cap="none" strike="noStrike">
              <a:solidFill>
                <a:schemeClr val="dk2"/>
              </a:solidFill>
              <a:latin typeface="Arial"/>
              <a:ea typeface="Arial"/>
              <a:cs typeface="Arial"/>
              <a:sym typeface="Arial"/>
            </a:endParaRPr>
          </a:p>
        </p:txBody>
      </p:sp>
      <p:grpSp>
        <p:nvGrpSpPr>
          <p:cNvPr id="2923" name="Google Shape;2923;p9"/>
          <p:cNvGrpSpPr/>
          <p:nvPr/>
        </p:nvGrpSpPr>
        <p:grpSpPr>
          <a:xfrm rot="-1212710">
            <a:off x="53027" y="1173949"/>
            <a:ext cx="383736" cy="375344"/>
            <a:chOff x="488084" y="3164562"/>
            <a:chExt cx="535235" cy="523530"/>
          </a:xfrm>
        </p:grpSpPr>
        <p:grpSp>
          <p:nvGrpSpPr>
            <p:cNvPr id="2924" name="Google Shape;2924;p9"/>
            <p:cNvGrpSpPr/>
            <p:nvPr/>
          </p:nvGrpSpPr>
          <p:grpSpPr>
            <a:xfrm>
              <a:off x="488084" y="3164562"/>
              <a:ext cx="535235" cy="523530"/>
              <a:chOff x="488084" y="3164562"/>
              <a:chExt cx="535235" cy="523530"/>
            </a:xfrm>
          </p:grpSpPr>
          <p:sp>
            <p:nvSpPr>
              <p:cNvPr id="2925" name="Google Shape;2925;p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6" name="Google Shape;2926;p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7" name="Google Shape;2927;p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8" name="Google Shape;2928;p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29" name="Google Shape;2929;p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0" name="Google Shape;2930;p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1" name="Google Shape;2931;p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2" name="Google Shape;2932;p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3" name="Google Shape;2933;p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4" name="Google Shape;2934;p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5" name="Google Shape;2935;p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36" name="Google Shape;2936;p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37" name="Google Shape;2937;p9"/>
          <p:cNvGrpSpPr/>
          <p:nvPr/>
        </p:nvGrpSpPr>
        <p:grpSpPr>
          <a:xfrm rot="-1212710">
            <a:off x="53027" y="4095924"/>
            <a:ext cx="383736" cy="375344"/>
            <a:chOff x="488084" y="3164562"/>
            <a:chExt cx="535235" cy="523530"/>
          </a:xfrm>
        </p:grpSpPr>
        <p:grpSp>
          <p:nvGrpSpPr>
            <p:cNvPr id="2938" name="Google Shape;2938;p9"/>
            <p:cNvGrpSpPr/>
            <p:nvPr/>
          </p:nvGrpSpPr>
          <p:grpSpPr>
            <a:xfrm>
              <a:off x="488084" y="3164562"/>
              <a:ext cx="535235" cy="523530"/>
              <a:chOff x="488084" y="3164562"/>
              <a:chExt cx="535235" cy="523530"/>
            </a:xfrm>
          </p:grpSpPr>
          <p:sp>
            <p:nvSpPr>
              <p:cNvPr id="2939" name="Google Shape;2939;p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0" name="Google Shape;2940;p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1" name="Google Shape;2941;p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2" name="Google Shape;2942;p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3" name="Google Shape;2943;p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4" name="Google Shape;2944;p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5" name="Google Shape;2945;p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6" name="Google Shape;2946;p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7" name="Google Shape;2947;p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8" name="Google Shape;2948;p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9" name="Google Shape;2949;p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50" name="Google Shape;2950;p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51" name="Google Shape;2951;p9"/>
          <p:cNvGrpSpPr/>
          <p:nvPr/>
        </p:nvGrpSpPr>
        <p:grpSpPr>
          <a:xfrm rot="-1212710">
            <a:off x="53027" y="2590449"/>
            <a:ext cx="383736" cy="375344"/>
            <a:chOff x="488084" y="3164562"/>
            <a:chExt cx="535235" cy="523530"/>
          </a:xfrm>
        </p:grpSpPr>
        <p:grpSp>
          <p:nvGrpSpPr>
            <p:cNvPr id="2952" name="Google Shape;2952;p9"/>
            <p:cNvGrpSpPr/>
            <p:nvPr/>
          </p:nvGrpSpPr>
          <p:grpSpPr>
            <a:xfrm>
              <a:off x="488084" y="3164562"/>
              <a:ext cx="535235" cy="523530"/>
              <a:chOff x="488084" y="3164562"/>
              <a:chExt cx="535235" cy="523530"/>
            </a:xfrm>
          </p:grpSpPr>
          <p:sp>
            <p:nvSpPr>
              <p:cNvPr id="2953" name="Google Shape;2953;p9"/>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4" name="Google Shape;2954;p9"/>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5" name="Google Shape;2955;p9"/>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6" name="Google Shape;2956;p9"/>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7" name="Google Shape;2957;p9"/>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8" name="Google Shape;2958;p9"/>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9" name="Google Shape;2959;p9"/>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0" name="Google Shape;2960;p9"/>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1" name="Google Shape;2961;p9"/>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2" name="Google Shape;2962;p9"/>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3" name="Google Shape;2963;p9"/>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64" name="Google Shape;2964;p9"/>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8" name="Shape 2968"/>
        <p:cNvGrpSpPr/>
        <p:nvPr/>
      </p:nvGrpSpPr>
      <p:grpSpPr>
        <a:xfrm>
          <a:off x="0" y="0"/>
          <a:ext cx="0" cy="0"/>
          <a:chOff x="0" y="0"/>
          <a:chExt cx="0" cy="0"/>
        </a:xfrm>
      </p:grpSpPr>
      <p:sp>
        <p:nvSpPr>
          <p:cNvPr id="2969" name="Google Shape;2969;ge58da86641_2_1430"/>
          <p:cNvSpPr txBox="1"/>
          <p:nvPr>
            <p:ph idx="6" type="title"/>
          </p:nvPr>
        </p:nvSpPr>
        <p:spPr>
          <a:xfrm>
            <a:off x="459775" y="0"/>
            <a:ext cx="8464500" cy="12621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2300"/>
              <a:t>Reconozca las cinco formas básicas del discurso expositivo en el siguiente texto.</a:t>
            </a:r>
            <a:endParaRPr/>
          </a:p>
        </p:txBody>
      </p:sp>
      <p:sp>
        <p:nvSpPr>
          <p:cNvPr id="2970" name="Google Shape;2970;ge58da86641_2_1430"/>
          <p:cNvSpPr txBox="1"/>
          <p:nvPr>
            <p:ph idx="1" type="subTitle"/>
          </p:nvPr>
        </p:nvSpPr>
        <p:spPr>
          <a:xfrm>
            <a:off x="510100" y="898050"/>
            <a:ext cx="7328700" cy="1039800"/>
          </a:xfrm>
          <a:prstGeom prst="rect">
            <a:avLst/>
          </a:prstGeom>
          <a:noFill/>
          <a:ln cap="flat" cmpd="sng" w="19050">
            <a:solidFill>
              <a:schemeClr val="accent4"/>
            </a:solidFill>
            <a:prstDash val="solid"/>
            <a:round/>
            <a:headEnd len="sm" w="sm" type="none"/>
            <a:tailEnd len="sm" w="sm" type="none"/>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De personalidad inquisitiva y curiosa, la figura de Parra es ya un ícono dentro de las letras</a:t>
            </a:r>
            <a:endParaRPr/>
          </a:p>
          <a:p>
            <a:pPr indent="0" lvl="0" marL="0" rtl="0" algn="just">
              <a:lnSpc>
                <a:spcPct val="100000"/>
              </a:lnSpc>
              <a:spcBef>
                <a:spcPts val="0"/>
              </a:spcBef>
              <a:spcAft>
                <a:spcPts val="0"/>
              </a:spcAft>
              <a:buSzPts val="1400"/>
              <a:buNone/>
            </a:pPr>
            <a:r>
              <a:rPr lang="en"/>
              <a:t>mundiales. A sus 101 años, su escasa cabellera blanca alborotada lo transforma en una</a:t>
            </a:r>
            <a:endParaRPr/>
          </a:p>
          <a:p>
            <a:pPr indent="0" lvl="0" marL="0" rtl="0" algn="just">
              <a:lnSpc>
                <a:spcPct val="100000"/>
              </a:lnSpc>
              <a:spcBef>
                <a:spcPts val="0"/>
              </a:spcBef>
              <a:spcAft>
                <a:spcPts val="0"/>
              </a:spcAft>
              <a:buSzPts val="1400"/>
              <a:buNone/>
            </a:pPr>
            <a:r>
              <a:rPr lang="en"/>
              <a:t>suerte de Einstein de la poesía, personaje con el cual, más allá de la estampa, mantiene</a:t>
            </a:r>
            <a:endParaRPr/>
          </a:p>
          <a:p>
            <a:pPr indent="0" lvl="0" marL="0" rtl="0" algn="just">
              <a:lnSpc>
                <a:spcPct val="100000"/>
              </a:lnSpc>
              <a:spcBef>
                <a:spcPts val="0"/>
              </a:spcBef>
              <a:spcAft>
                <a:spcPts val="0"/>
              </a:spcAft>
              <a:buSzPts val="1400"/>
              <a:buNone/>
            </a:pPr>
            <a:r>
              <a:rPr lang="en"/>
              <a:t>también el interés por las ciencias exactas.</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p:txBody>
      </p:sp>
      <p:sp>
        <p:nvSpPr>
          <p:cNvPr id="2971" name="Google Shape;2971;ge58da86641_2_1430"/>
          <p:cNvSpPr txBox="1"/>
          <p:nvPr/>
        </p:nvSpPr>
        <p:spPr>
          <a:xfrm>
            <a:off x="510100" y="2148625"/>
            <a:ext cx="7328700" cy="1262100"/>
          </a:xfrm>
          <a:prstGeom prst="rect">
            <a:avLst/>
          </a:prstGeom>
          <a:solidFill>
            <a:srgbClr val="9E9E9E">
              <a:alpha val="0"/>
            </a:srgbClr>
          </a:solid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Finalmente, la importancia de Parra y su influencia en el desarrollo de la poesía chilena, y</a:t>
            </a:r>
            <a:endParaRPr b="0" i="0" sz="1400" u="none" cap="none" strike="noStrike">
              <a:solidFill>
                <a:schemeClr val="dk2"/>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también en otros géneros literarios, es determinante. No sería posible reconstruir ese desarrollo en los últimos sesenta años, sin tener a la vista las premisas y la estimulación poderosa del sistema antipoético. Fuera de Chile, la recepción y la influencia de la antipoesía han sido igualmente vastas.</a:t>
            </a:r>
            <a:endParaRPr b="0" i="0" sz="1400" u="none" cap="none" strike="noStrike">
              <a:solidFill>
                <a:schemeClr val="dk2"/>
              </a:solidFill>
              <a:latin typeface="Arial"/>
              <a:ea typeface="Arial"/>
              <a:cs typeface="Arial"/>
              <a:sym typeface="Arial"/>
            </a:endParaRPr>
          </a:p>
        </p:txBody>
      </p:sp>
      <p:grpSp>
        <p:nvGrpSpPr>
          <p:cNvPr id="2972" name="Google Shape;2972;ge58da86641_2_1430"/>
          <p:cNvGrpSpPr/>
          <p:nvPr/>
        </p:nvGrpSpPr>
        <p:grpSpPr>
          <a:xfrm rot="-1212710">
            <a:off x="53027" y="1173949"/>
            <a:ext cx="383736" cy="375344"/>
            <a:chOff x="488084" y="3164562"/>
            <a:chExt cx="535235" cy="523530"/>
          </a:xfrm>
        </p:grpSpPr>
        <p:grpSp>
          <p:nvGrpSpPr>
            <p:cNvPr id="2973" name="Google Shape;2973;ge58da86641_2_1430"/>
            <p:cNvGrpSpPr/>
            <p:nvPr/>
          </p:nvGrpSpPr>
          <p:grpSpPr>
            <a:xfrm>
              <a:off x="488084" y="3164562"/>
              <a:ext cx="535235" cy="523530"/>
              <a:chOff x="488084" y="3164562"/>
              <a:chExt cx="535235" cy="523530"/>
            </a:xfrm>
          </p:grpSpPr>
          <p:sp>
            <p:nvSpPr>
              <p:cNvPr id="2974" name="Google Shape;2974;ge58da86641_2_1430"/>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5" name="Google Shape;2975;ge58da86641_2_1430"/>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6" name="Google Shape;2976;ge58da86641_2_1430"/>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7" name="Google Shape;2977;ge58da86641_2_1430"/>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8" name="Google Shape;2978;ge58da86641_2_1430"/>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9" name="Google Shape;2979;ge58da86641_2_1430"/>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0" name="Google Shape;2980;ge58da86641_2_1430"/>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1" name="Google Shape;2981;ge58da86641_2_1430"/>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2" name="Google Shape;2982;ge58da86641_2_1430"/>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3" name="Google Shape;2983;ge58da86641_2_1430"/>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4" name="Google Shape;2984;ge58da86641_2_1430"/>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85" name="Google Shape;2985;ge58da86641_2_1430"/>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86" name="Google Shape;2986;ge58da86641_2_1430"/>
          <p:cNvGrpSpPr/>
          <p:nvPr/>
        </p:nvGrpSpPr>
        <p:grpSpPr>
          <a:xfrm rot="-1212710">
            <a:off x="53027" y="2590449"/>
            <a:ext cx="383736" cy="375344"/>
            <a:chOff x="488084" y="3164562"/>
            <a:chExt cx="535235" cy="523530"/>
          </a:xfrm>
        </p:grpSpPr>
        <p:grpSp>
          <p:nvGrpSpPr>
            <p:cNvPr id="2987" name="Google Shape;2987;ge58da86641_2_1430"/>
            <p:cNvGrpSpPr/>
            <p:nvPr/>
          </p:nvGrpSpPr>
          <p:grpSpPr>
            <a:xfrm>
              <a:off x="488084" y="3164562"/>
              <a:ext cx="535235" cy="523530"/>
              <a:chOff x="488084" y="3164562"/>
              <a:chExt cx="535235" cy="523530"/>
            </a:xfrm>
          </p:grpSpPr>
          <p:sp>
            <p:nvSpPr>
              <p:cNvPr id="2988" name="Google Shape;2988;ge58da86641_2_1430"/>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9" name="Google Shape;2989;ge58da86641_2_1430"/>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0" name="Google Shape;2990;ge58da86641_2_1430"/>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1" name="Google Shape;2991;ge58da86641_2_1430"/>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2" name="Google Shape;2992;ge58da86641_2_1430"/>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3" name="Google Shape;2993;ge58da86641_2_1430"/>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4" name="Google Shape;2994;ge58da86641_2_1430"/>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5" name="Google Shape;2995;ge58da86641_2_1430"/>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6" name="Google Shape;2996;ge58da86641_2_1430"/>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7" name="Google Shape;2997;ge58da86641_2_1430"/>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8" name="Google Shape;2998;ge58da86641_2_1430"/>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99" name="Google Shape;2999;ge58da86641_2_1430"/>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00" name="Google Shape;3000;ge58da86641_2_1430"/>
          <p:cNvGrpSpPr/>
          <p:nvPr/>
        </p:nvGrpSpPr>
        <p:grpSpPr>
          <a:xfrm>
            <a:off x="6590083" y="3621497"/>
            <a:ext cx="2384326" cy="1409589"/>
            <a:chOff x="2744168" y="644944"/>
            <a:chExt cx="3208621" cy="1968975"/>
          </a:xfrm>
        </p:grpSpPr>
        <p:grpSp>
          <p:nvGrpSpPr>
            <p:cNvPr id="3001" name="Google Shape;3001;ge58da86641_2_1430"/>
            <p:cNvGrpSpPr/>
            <p:nvPr/>
          </p:nvGrpSpPr>
          <p:grpSpPr>
            <a:xfrm>
              <a:off x="3994373" y="1098841"/>
              <a:ext cx="1958416" cy="1515078"/>
              <a:chOff x="3994373" y="1098841"/>
              <a:chExt cx="1958416" cy="1515078"/>
            </a:xfrm>
          </p:grpSpPr>
          <p:grpSp>
            <p:nvGrpSpPr>
              <p:cNvPr id="3002" name="Google Shape;3002;ge58da86641_2_1430"/>
              <p:cNvGrpSpPr/>
              <p:nvPr/>
            </p:nvGrpSpPr>
            <p:grpSpPr>
              <a:xfrm flipH="1">
                <a:off x="3994373" y="1098841"/>
                <a:ext cx="1958416" cy="1515078"/>
                <a:chOff x="1233561" y="3827488"/>
                <a:chExt cx="790672" cy="611683"/>
              </a:xfrm>
            </p:grpSpPr>
            <p:sp>
              <p:nvSpPr>
                <p:cNvPr id="3003" name="Google Shape;3003;ge58da86641_2_1430"/>
                <p:cNvSpPr/>
                <p:nvPr/>
              </p:nvSpPr>
              <p:spPr>
                <a:xfrm>
                  <a:off x="1233561" y="3827488"/>
                  <a:ext cx="611563" cy="611683"/>
                </a:xfrm>
                <a:custGeom>
                  <a:rect b="b" l="l" r="r" t="t"/>
                  <a:pathLst>
                    <a:path extrusionOk="0" h="25548" w="25543">
                      <a:moveTo>
                        <a:pt x="12769" y="1"/>
                      </a:moveTo>
                      <a:cubicBezTo>
                        <a:pt x="5720" y="1"/>
                        <a:pt x="1" y="5719"/>
                        <a:pt x="1" y="12774"/>
                      </a:cubicBezTo>
                      <a:cubicBezTo>
                        <a:pt x="1" y="19828"/>
                        <a:pt x="5720" y="25548"/>
                        <a:pt x="12769" y="25548"/>
                      </a:cubicBezTo>
                      <a:cubicBezTo>
                        <a:pt x="19825" y="25548"/>
                        <a:pt x="25543" y="19828"/>
                        <a:pt x="25543" y="12774"/>
                      </a:cubicBezTo>
                      <a:cubicBezTo>
                        <a:pt x="25543" y="5719"/>
                        <a:pt x="19825" y="1"/>
                        <a:pt x="12769"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4" name="Google Shape;3004;ge58da86641_2_1430"/>
                <p:cNvSpPr/>
                <p:nvPr/>
              </p:nvSpPr>
              <p:spPr>
                <a:xfrm>
                  <a:off x="1294080" y="4315518"/>
                  <a:ext cx="490869" cy="123591"/>
                </a:xfrm>
                <a:custGeom>
                  <a:rect b="b" l="l" r="r" t="t"/>
                  <a:pathLst>
                    <a:path extrusionOk="0" h="5162" w="20502">
                      <a:moveTo>
                        <a:pt x="1" y="19"/>
                      </a:moveTo>
                      <a:cubicBezTo>
                        <a:pt x="1901" y="2571"/>
                        <a:pt x="4733" y="4385"/>
                        <a:pt x="7992" y="4964"/>
                      </a:cubicBezTo>
                      <a:lnTo>
                        <a:pt x="7992" y="4964"/>
                      </a:lnTo>
                      <a:cubicBezTo>
                        <a:pt x="4736" y="4384"/>
                        <a:pt x="1905" y="2567"/>
                        <a:pt x="1" y="19"/>
                      </a:cubicBezTo>
                      <a:close/>
                      <a:moveTo>
                        <a:pt x="20502" y="0"/>
                      </a:moveTo>
                      <a:lnTo>
                        <a:pt x="20502" y="0"/>
                      </a:lnTo>
                      <a:cubicBezTo>
                        <a:pt x="18171" y="3132"/>
                        <a:pt x="14448" y="5161"/>
                        <a:pt x="10244" y="5162"/>
                      </a:cubicBezTo>
                      <a:lnTo>
                        <a:pt x="10244" y="5162"/>
                      </a:lnTo>
                      <a:cubicBezTo>
                        <a:pt x="9476" y="5162"/>
                        <a:pt x="8723" y="5094"/>
                        <a:pt x="7992" y="4964"/>
                      </a:cubicBezTo>
                      <a:lnTo>
                        <a:pt x="7992" y="4964"/>
                      </a:lnTo>
                      <a:cubicBezTo>
                        <a:pt x="8723" y="5094"/>
                        <a:pt x="9474" y="5162"/>
                        <a:pt x="10241" y="5162"/>
                      </a:cubicBezTo>
                      <a:cubicBezTo>
                        <a:pt x="10242" y="5162"/>
                        <a:pt x="10243" y="5162"/>
                        <a:pt x="10244" y="5162"/>
                      </a:cubicBezTo>
                      <a:lnTo>
                        <a:pt x="10244" y="5162"/>
                      </a:lnTo>
                      <a:cubicBezTo>
                        <a:pt x="10244" y="5162"/>
                        <a:pt x="10245" y="5162"/>
                        <a:pt x="10246" y="5162"/>
                      </a:cubicBezTo>
                      <a:cubicBezTo>
                        <a:pt x="14447" y="5162"/>
                        <a:pt x="18175" y="3133"/>
                        <a:pt x="20502"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5" name="Google Shape;3005;ge58da86641_2_1430"/>
                <p:cNvSpPr/>
                <p:nvPr/>
              </p:nvSpPr>
              <p:spPr>
                <a:xfrm>
                  <a:off x="1287640" y="4306876"/>
                  <a:ext cx="503415" cy="132234"/>
                </a:xfrm>
                <a:custGeom>
                  <a:rect b="b" l="l" r="r" t="t"/>
                  <a:pathLst>
                    <a:path extrusionOk="0" h="5523" w="21026">
                      <a:moveTo>
                        <a:pt x="1" y="0"/>
                      </a:moveTo>
                      <a:lnTo>
                        <a:pt x="1" y="0"/>
                      </a:lnTo>
                      <a:cubicBezTo>
                        <a:pt x="87" y="131"/>
                        <a:pt x="179" y="255"/>
                        <a:pt x="270" y="380"/>
                      </a:cubicBezTo>
                      <a:cubicBezTo>
                        <a:pt x="2601" y="3500"/>
                        <a:pt x="6320" y="5523"/>
                        <a:pt x="10510" y="5523"/>
                      </a:cubicBezTo>
                      <a:cubicBezTo>
                        <a:pt x="14716" y="5523"/>
                        <a:pt x="18440" y="3494"/>
                        <a:pt x="20771" y="361"/>
                      </a:cubicBezTo>
                      <a:cubicBezTo>
                        <a:pt x="20857" y="246"/>
                        <a:pt x="20944" y="126"/>
                        <a:pt x="21026" y="0"/>
                      </a:cubicBezTo>
                      <a:lnTo>
                        <a:pt x="21026" y="0"/>
                      </a:lnTo>
                      <a:cubicBezTo>
                        <a:pt x="20309" y="501"/>
                        <a:pt x="19555" y="943"/>
                        <a:pt x="18766" y="1337"/>
                      </a:cubicBezTo>
                      <a:cubicBezTo>
                        <a:pt x="18666" y="1442"/>
                        <a:pt x="18555" y="1544"/>
                        <a:pt x="18440" y="1635"/>
                      </a:cubicBezTo>
                      <a:cubicBezTo>
                        <a:pt x="18132" y="1875"/>
                        <a:pt x="17839" y="2072"/>
                        <a:pt x="17469" y="2207"/>
                      </a:cubicBezTo>
                      <a:cubicBezTo>
                        <a:pt x="17291" y="2274"/>
                        <a:pt x="17089" y="2307"/>
                        <a:pt x="16887" y="2307"/>
                      </a:cubicBezTo>
                      <a:cubicBezTo>
                        <a:pt x="16772" y="2307"/>
                        <a:pt x="16652" y="2293"/>
                        <a:pt x="16541" y="2269"/>
                      </a:cubicBezTo>
                      <a:cubicBezTo>
                        <a:pt x="16210" y="2384"/>
                        <a:pt x="15874" y="2491"/>
                        <a:pt x="15532" y="2582"/>
                      </a:cubicBezTo>
                      <a:cubicBezTo>
                        <a:pt x="15528" y="2668"/>
                        <a:pt x="15508" y="2759"/>
                        <a:pt x="15485" y="2846"/>
                      </a:cubicBezTo>
                      <a:cubicBezTo>
                        <a:pt x="15341" y="3379"/>
                        <a:pt x="14884" y="3759"/>
                        <a:pt x="14350" y="3879"/>
                      </a:cubicBezTo>
                      <a:cubicBezTo>
                        <a:pt x="14134" y="3926"/>
                        <a:pt x="13908" y="3951"/>
                        <a:pt x="13687" y="3961"/>
                      </a:cubicBezTo>
                      <a:cubicBezTo>
                        <a:pt x="13658" y="3961"/>
                        <a:pt x="13624" y="3966"/>
                        <a:pt x="13596" y="3966"/>
                      </a:cubicBezTo>
                      <a:cubicBezTo>
                        <a:pt x="13558" y="3966"/>
                        <a:pt x="13524" y="3961"/>
                        <a:pt x="13490" y="3961"/>
                      </a:cubicBezTo>
                      <a:cubicBezTo>
                        <a:pt x="13365" y="3951"/>
                        <a:pt x="13236" y="3937"/>
                        <a:pt x="13115" y="3903"/>
                      </a:cubicBezTo>
                      <a:cubicBezTo>
                        <a:pt x="12999" y="3864"/>
                        <a:pt x="12884" y="3821"/>
                        <a:pt x="12788" y="3753"/>
                      </a:cubicBezTo>
                      <a:cubicBezTo>
                        <a:pt x="12586" y="3605"/>
                        <a:pt x="12451" y="3447"/>
                        <a:pt x="12371" y="3211"/>
                      </a:cubicBezTo>
                      <a:cubicBezTo>
                        <a:pt x="12365" y="3201"/>
                        <a:pt x="12360" y="3192"/>
                        <a:pt x="12356" y="3183"/>
                      </a:cubicBezTo>
                      <a:cubicBezTo>
                        <a:pt x="11750" y="3240"/>
                        <a:pt x="11136" y="3269"/>
                        <a:pt x="10515" y="3269"/>
                      </a:cubicBezTo>
                      <a:cubicBezTo>
                        <a:pt x="6609" y="3269"/>
                        <a:pt x="2985" y="2063"/>
                        <a:pt x="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6" name="Google Shape;3006;ge58da86641_2_1430"/>
                <p:cNvSpPr/>
                <p:nvPr/>
              </p:nvSpPr>
              <p:spPr>
                <a:xfrm>
                  <a:off x="1347345" y="4084718"/>
                  <a:ext cx="187589" cy="67805"/>
                </a:xfrm>
                <a:custGeom>
                  <a:rect b="b" l="l" r="r" t="t"/>
                  <a:pathLst>
                    <a:path extrusionOk="0" h="2832" w="7835">
                      <a:moveTo>
                        <a:pt x="3297" y="0"/>
                      </a:moveTo>
                      <a:cubicBezTo>
                        <a:pt x="337" y="0"/>
                        <a:pt x="1" y="2832"/>
                        <a:pt x="1" y="2832"/>
                      </a:cubicBezTo>
                      <a:lnTo>
                        <a:pt x="7834" y="2832"/>
                      </a:lnTo>
                      <a:cubicBezTo>
                        <a:pt x="7834" y="2832"/>
                        <a:pt x="6258" y="0"/>
                        <a:pt x="3297"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7" name="Google Shape;3007;ge58da86641_2_1430"/>
                <p:cNvSpPr/>
                <p:nvPr/>
              </p:nvSpPr>
              <p:spPr>
                <a:xfrm>
                  <a:off x="1339757" y="4038347"/>
                  <a:ext cx="29377" cy="40176"/>
                </a:xfrm>
                <a:custGeom>
                  <a:rect b="b" l="l" r="r" t="t"/>
                  <a:pathLst>
                    <a:path extrusionOk="0" h="1678" w="1227">
                      <a:moveTo>
                        <a:pt x="615" y="1"/>
                      </a:moveTo>
                      <a:cubicBezTo>
                        <a:pt x="356" y="1"/>
                        <a:pt x="106" y="352"/>
                        <a:pt x="53" y="813"/>
                      </a:cubicBezTo>
                      <a:cubicBezTo>
                        <a:pt x="0" y="1274"/>
                        <a:pt x="251" y="1678"/>
                        <a:pt x="615" y="1678"/>
                      </a:cubicBezTo>
                      <a:cubicBezTo>
                        <a:pt x="976" y="1678"/>
                        <a:pt x="1226" y="1274"/>
                        <a:pt x="1173" y="813"/>
                      </a:cubicBezTo>
                      <a:cubicBezTo>
                        <a:pt x="1120" y="352"/>
                        <a:pt x="870" y="1"/>
                        <a:pt x="615"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8" name="Google Shape;3008;ge58da86641_2_1430"/>
                <p:cNvSpPr/>
                <p:nvPr/>
              </p:nvSpPr>
              <p:spPr>
                <a:xfrm>
                  <a:off x="1359770" y="4049862"/>
                  <a:ext cx="8188" cy="6369"/>
                </a:xfrm>
                <a:custGeom>
                  <a:rect b="b" l="l" r="r" t="t"/>
                  <a:pathLst>
                    <a:path extrusionOk="0" h="266" w="342">
                      <a:moveTo>
                        <a:pt x="174" y="1"/>
                      </a:moveTo>
                      <a:cubicBezTo>
                        <a:pt x="1" y="1"/>
                        <a:pt x="1" y="265"/>
                        <a:pt x="174" y="265"/>
                      </a:cubicBezTo>
                      <a:cubicBezTo>
                        <a:pt x="342" y="265"/>
                        <a:pt x="342" y="1"/>
                        <a:pt x="174"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09" name="Google Shape;3009;ge58da86641_2_1430"/>
                <p:cNvSpPr/>
                <p:nvPr/>
              </p:nvSpPr>
              <p:spPr>
                <a:xfrm>
                  <a:off x="1510829" y="4043781"/>
                  <a:ext cx="29234" cy="40152"/>
                </a:xfrm>
                <a:custGeom>
                  <a:rect b="b" l="l" r="r" t="t"/>
                  <a:pathLst>
                    <a:path extrusionOk="0" h="1677" w="1221">
                      <a:moveTo>
                        <a:pt x="611" y="0"/>
                      </a:moveTo>
                      <a:cubicBezTo>
                        <a:pt x="351" y="0"/>
                        <a:pt x="101" y="351"/>
                        <a:pt x="49" y="812"/>
                      </a:cubicBezTo>
                      <a:cubicBezTo>
                        <a:pt x="1" y="1273"/>
                        <a:pt x="251" y="1677"/>
                        <a:pt x="611" y="1677"/>
                      </a:cubicBezTo>
                      <a:cubicBezTo>
                        <a:pt x="972" y="1677"/>
                        <a:pt x="1221" y="1273"/>
                        <a:pt x="1174" y="812"/>
                      </a:cubicBezTo>
                      <a:cubicBezTo>
                        <a:pt x="1120" y="351"/>
                        <a:pt x="870" y="0"/>
                        <a:pt x="61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0" name="Google Shape;3010;ge58da86641_2_1430"/>
                <p:cNvSpPr/>
                <p:nvPr/>
              </p:nvSpPr>
              <p:spPr>
                <a:xfrm>
                  <a:off x="1530746" y="4055176"/>
                  <a:ext cx="8308" cy="6464"/>
                </a:xfrm>
                <a:custGeom>
                  <a:rect b="b" l="l" r="r" t="t"/>
                  <a:pathLst>
                    <a:path extrusionOk="0" h="270" w="347">
                      <a:moveTo>
                        <a:pt x="173" y="0"/>
                      </a:moveTo>
                      <a:cubicBezTo>
                        <a:pt x="0" y="0"/>
                        <a:pt x="0" y="269"/>
                        <a:pt x="173" y="269"/>
                      </a:cubicBezTo>
                      <a:cubicBezTo>
                        <a:pt x="346" y="269"/>
                        <a:pt x="346" y="0"/>
                        <a:pt x="17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1" name="Google Shape;3011;ge58da86641_2_1430"/>
                <p:cNvSpPr/>
                <p:nvPr/>
              </p:nvSpPr>
              <p:spPr>
                <a:xfrm>
                  <a:off x="1365061" y="4084598"/>
                  <a:ext cx="134653" cy="27318"/>
                </a:xfrm>
                <a:custGeom>
                  <a:rect b="b" l="l" r="r" t="t"/>
                  <a:pathLst>
                    <a:path extrusionOk="0" h="1141" w="5624">
                      <a:moveTo>
                        <a:pt x="2563" y="1"/>
                      </a:moveTo>
                      <a:cubicBezTo>
                        <a:pt x="1274" y="1"/>
                        <a:pt x="481" y="535"/>
                        <a:pt x="1" y="1140"/>
                      </a:cubicBezTo>
                      <a:lnTo>
                        <a:pt x="5624" y="1140"/>
                      </a:lnTo>
                      <a:cubicBezTo>
                        <a:pt x="4879" y="535"/>
                        <a:pt x="3850" y="1"/>
                        <a:pt x="2563"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2" name="Google Shape;3012;ge58da86641_2_1430"/>
                <p:cNvSpPr/>
                <p:nvPr/>
              </p:nvSpPr>
              <p:spPr>
                <a:xfrm>
                  <a:off x="1658871" y="4275491"/>
                  <a:ext cx="92107" cy="85738"/>
                </a:xfrm>
                <a:custGeom>
                  <a:rect b="b" l="l" r="r" t="t"/>
                  <a:pathLst>
                    <a:path extrusionOk="0" h="3581" w="3847">
                      <a:moveTo>
                        <a:pt x="2433" y="0"/>
                      </a:moveTo>
                      <a:cubicBezTo>
                        <a:pt x="2289" y="0"/>
                        <a:pt x="2150" y="18"/>
                        <a:pt x="2025" y="62"/>
                      </a:cubicBezTo>
                      <a:cubicBezTo>
                        <a:pt x="1708" y="163"/>
                        <a:pt x="1458" y="379"/>
                        <a:pt x="1232" y="619"/>
                      </a:cubicBezTo>
                      <a:cubicBezTo>
                        <a:pt x="1030" y="836"/>
                        <a:pt x="832" y="1052"/>
                        <a:pt x="631" y="1269"/>
                      </a:cubicBezTo>
                      <a:cubicBezTo>
                        <a:pt x="506" y="1403"/>
                        <a:pt x="386" y="1537"/>
                        <a:pt x="289" y="1686"/>
                      </a:cubicBezTo>
                      <a:cubicBezTo>
                        <a:pt x="151" y="1893"/>
                        <a:pt x="83" y="2123"/>
                        <a:pt x="59" y="2369"/>
                      </a:cubicBezTo>
                      <a:cubicBezTo>
                        <a:pt x="1" y="2921"/>
                        <a:pt x="415" y="3383"/>
                        <a:pt x="910" y="3547"/>
                      </a:cubicBezTo>
                      <a:cubicBezTo>
                        <a:pt x="952" y="3560"/>
                        <a:pt x="992" y="3571"/>
                        <a:pt x="1034" y="3580"/>
                      </a:cubicBezTo>
                      <a:cubicBezTo>
                        <a:pt x="1799" y="3316"/>
                        <a:pt x="2544" y="3003"/>
                        <a:pt x="3259" y="2648"/>
                      </a:cubicBezTo>
                      <a:cubicBezTo>
                        <a:pt x="3365" y="2537"/>
                        <a:pt x="3461" y="2417"/>
                        <a:pt x="3543" y="2287"/>
                      </a:cubicBezTo>
                      <a:cubicBezTo>
                        <a:pt x="3769" y="1917"/>
                        <a:pt x="3846" y="1451"/>
                        <a:pt x="3726" y="1038"/>
                      </a:cubicBezTo>
                      <a:cubicBezTo>
                        <a:pt x="3644" y="764"/>
                        <a:pt x="3500" y="537"/>
                        <a:pt x="3279" y="364"/>
                      </a:cubicBezTo>
                      <a:cubicBezTo>
                        <a:pt x="3265" y="355"/>
                        <a:pt x="3245" y="346"/>
                        <a:pt x="3226" y="331"/>
                      </a:cubicBezTo>
                      <a:cubicBezTo>
                        <a:pt x="3183" y="278"/>
                        <a:pt x="3130" y="231"/>
                        <a:pt x="3068" y="182"/>
                      </a:cubicBezTo>
                      <a:cubicBezTo>
                        <a:pt x="2899" y="53"/>
                        <a:pt x="2664" y="0"/>
                        <a:pt x="24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3" name="Google Shape;3013;ge58da86641_2_1430"/>
                <p:cNvSpPr/>
                <p:nvPr/>
              </p:nvSpPr>
              <p:spPr>
                <a:xfrm>
                  <a:off x="1683624" y="4338883"/>
                  <a:ext cx="53296" cy="23248"/>
                </a:xfrm>
                <a:custGeom>
                  <a:rect b="b" l="l" r="r" t="t"/>
                  <a:pathLst>
                    <a:path extrusionOk="0" h="971" w="2226">
                      <a:moveTo>
                        <a:pt x="2225" y="0"/>
                      </a:moveTo>
                      <a:lnTo>
                        <a:pt x="2225" y="0"/>
                      </a:lnTo>
                      <a:cubicBezTo>
                        <a:pt x="1510" y="355"/>
                        <a:pt x="765" y="668"/>
                        <a:pt x="0" y="932"/>
                      </a:cubicBezTo>
                      <a:cubicBezTo>
                        <a:pt x="111" y="956"/>
                        <a:pt x="231" y="970"/>
                        <a:pt x="346" y="970"/>
                      </a:cubicBezTo>
                      <a:cubicBezTo>
                        <a:pt x="548" y="970"/>
                        <a:pt x="750" y="937"/>
                        <a:pt x="928" y="870"/>
                      </a:cubicBezTo>
                      <a:cubicBezTo>
                        <a:pt x="1298" y="735"/>
                        <a:pt x="1591" y="538"/>
                        <a:pt x="1899" y="298"/>
                      </a:cubicBezTo>
                      <a:cubicBezTo>
                        <a:pt x="2014" y="207"/>
                        <a:pt x="2125" y="105"/>
                        <a:pt x="222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4" name="Google Shape;3014;ge58da86641_2_1430"/>
                <p:cNvSpPr/>
                <p:nvPr/>
              </p:nvSpPr>
              <p:spPr>
                <a:xfrm>
                  <a:off x="1581354" y="4338620"/>
                  <a:ext cx="78603" cy="44461"/>
                </a:xfrm>
                <a:custGeom>
                  <a:rect b="b" l="l" r="r" t="t"/>
                  <a:pathLst>
                    <a:path extrusionOk="0" h="1857" w="3283">
                      <a:moveTo>
                        <a:pt x="2331" y="1"/>
                      </a:moveTo>
                      <a:cubicBezTo>
                        <a:pt x="2172" y="1"/>
                        <a:pt x="2005" y="40"/>
                        <a:pt x="1821" y="126"/>
                      </a:cubicBezTo>
                      <a:cubicBezTo>
                        <a:pt x="1624" y="222"/>
                        <a:pt x="1577" y="415"/>
                        <a:pt x="1351" y="472"/>
                      </a:cubicBezTo>
                      <a:cubicBezTo>
                        <a:pt x="823" y="621"/>
                        <a:pt x="597" y="433"/>
                        <a:pt x="222" y="1010"/>
                      </a:cubicBezTo>
                      <a:cubicBezTo>
                        <a:pt x="67" y="1251"/>
                        <a:pt x="0" y="1577"/>
                        <a:pt x="87" y="1857"/>
                      </a:cubicBezTo>
                      <a:cubicBezTo>
                        <a:pt x="1178" y="1746"/>
                        <a:pt x="2240" y="1544"/>
                        <a:pt x="3263" y="1256"/>
                      </a:cubicBezTo>
                      <a:cubicBezTo>
                        <a:pt x="3283" y="1063"/>
                        <a:pt x="3263" y="876"/>
                        <a:pt x="3210" y="708"/>
                      </a:cubicBezTo>
                      <a:cubicBezTo>
                        <a:pt x="3081" y="299"/>
                        <a:pt x="2759" y="1"/>
                        <a:pt x="233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5" name="Google Shape;3015;ge58da86641_2_1430"/>
                <p:cNvSpPr/>
                <p:nvPr/>
              </p:nvSpPr>
              <p:spPr>
                <a:xfrm>
                  <a:off x="1583413" y="4368664"/>
                  <a:ext cx="76089" cy="33160"/>
                </a:xfrm>
                <a:custGeom>
                  <a:rect b="b" l="l" r="r" t="t"/>
                  <a:pathLst>
                    <a:path extrusionOk="0" h="1385" w="3178">
                      <a:moveTo>
                        <a:pt x="3177" y="1"/>
                      </a:moveTo>
                      <a:lnTo>
                        <a:pt x="3177" y="1"/>
                      </a:lnTo>
                      <a:cubicBezTo>
                        <a:pt x="2154" y="289"/>
                        <a:pt x="1092" y="491"/>
                        <a:pt x="1" y="602"/>
                      </a:cubicBezTo>
                      <a:cubicBezTo>
                        <a:pt x="5" y="611"/>
                        <a:pt x="10" y="620"/>
                        <a:pt x="16" y="630"/>
                      </a:cubicBezTo>
                      <a:cubicBezTo>
                        <a:pt x="96" y="866"/>
                        <a:pt x="231" y="1024"/>
                        <a:pt x="433" y="1172"/>
                      </a:cubicBezTo>
                      <a:cubicBezTo>
                        <a:pt x="529" y="1240"/>
                        <a:pt x="644" y="1283"/>
                        <a:pt x="760" y="1322"/>
                      </a:cubicBezTo>
                      <a:cubicBezTo>
                        <a:pt x="881" y="1356"/>
                        <a:pt x="1010" y="1370"/>
                        <a:pt x="1135" y="1380"/>
                      </a:cubicBezTo>
                      <a:cubicBezTo>
                        <a:pt x="1169" y="1380"/>
                        <a:pt x="1203" y="1385"/>
                        <a:pt x="1241" y="1385"/>
                      </a:cubicBezTo>
                      <a:cubicBezTo>
                        <a:pt x="1269" y="1385"/>
                        <a:pt x="1303" y="1380"/>
                        <a:pt x="1332" y="1380"/>
                      </a:cubicBezTo>
                      <a:cubicBezTo>
                        <a:pt x="1553" y="1370"/>
                        <a:pt x="1779" y="1345"/>
                        <a:pt x="1995" y="1298"/>
                      </a:cubicBezTo>
                      <a:cubicBezTo>
                        <a:pt x="2529" y="1178"/>
                        <a:pt x="2986" y="798"/>
                        <a:pt x="3130" y="265"/>
                      </a:cubicBezTo>
                      <a:cubicBezTo>
                        <a:pt x="3153" y="178"/>
                        <a:pt x="3173" y="87"/>
                        <a:pt x="317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6" name="Google Shape;3016;ge58da86641_2_1430"/>
                <p:cNvSpPr/>
                <p:nvPr/>
              </p:nvSpPr>
              <p:spPr>
                <a:xfrm>
                  <a:off x="1288789" y="4216696"/>
                  <a:ext cx="77693" cy="79752"/>
                </a:xfrm>
                <a:custGeom>
                  <a:rect b="b" l="l" r="r" t="t"/>
                  <a:pathLst>
                    <a:path extrusionOk="0" h="3331" w="3245">
                      <a:moveTo>
                        <a:pt x="1202" y="1"/>
                      </a:moveTo>
                      <a:cubicBezTo>
                        <a:pt x="149" y="24"/>
                        <a:pt x="0" y="1143"/>
                        <a:pt x="184" y="1995"/>
                      </a:cubicBezTo>
                      <a:cubicBezTo>
                        <a:pt x="241" y="2288"/>
                        <a:pt x="385" y="2552"/>
                        <a:pt x="572" y="2782"/>
                      </a:cubicBezTo>
                      <a:cubicBezTo>
                        <a:pt x="755" y="3008"/>
                        <a:pt x="1000" y="3157"/>
                        <a:pt x="1269" y="3253"/>
                      </a:cubicBezTo>
                      <a:cubicBezTo>
                        <a:pt x="1418" y="3306"/>
                        <a:pt x="1572" y="3330"/>
                        <a:pt x="1726" y="3330"/>
                      </a:cubicBezTo>
                      <a:cubicBezTo>
                        <a:pt x="1846" y="3330"/>
                        <a:pt x="1971" y="3316"/>
                        <a:pt x="2087" y="3297"/>
                      </a:cubicBezTo>
                      <a:cubicBezTo>
                        <a:pt x="2355" y="3248"/>
                        <a:pt x="2615" y="3104"/>
                        <a:pt x="2812" y="2913"/>
                      </a:cubicBezTo>
                      <a:cubicBezTo>
                        <a:pt x="3072" y="2653"/>
                        <a:pt x="3196" y="2312"/>
                        <a:pt x="3220" y="1951"/>
                      </a:cubicBezTo>
                      <a:cubicBezTo>
                        <a:pt x="3245" y="1638"/>
                        <a:pt x="3143" y="1303"/>
                        <a:pt x="2990" y="1033"/>
                      </a:cubicBezTo>
                      <a:cubicBezTo>
                        <a:pt x="2826" y="744"/>
                        <a:pt x="2557" y="505"/>
                        <a:pt x="2274" y="336"/>
                      </a:cubicBezTo>
                      <a:cubicBezTo>
                        <a:pt x="2116" y="245"/>
                        <a:pt x="1937" y="174"/>
                        <a:pt x="1764" y="105"/>
                      </a:cubicBezTo>
                      <a:cubicBezTo>
                        <a:pt x="1596" y="43"/>
                        <a:pt x="1413" y="1"/>
                        <a:pt x="1226"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7" name="Google Shape;3017;ge58da86641_2_1430"/>
                <p:cNvSpPr/>
                <p:nvPr/>
              </p:nvSpPr>
              <p:spPr>
                <a:xfrm>
                  <a:off x="1587674" y="3849464"/>
                  <a:ext cx="100128" cy="83320"/>
                </a:xfrm>
                <a:custGeom>
                  <a:rect b="b" l="l" r="r" t="t"/>
                  <a:pathLst>
                    <a:path extrusionOk="0" h="3480" w="4182">
                      <a:moveTo>
                        <a:pt x="1342" y="1"/>
                      </a:moveTo>
                      <a:cubicBezTo>
                        <a:pt x="732" y="1"/>
                        <a:pt x="213" y="298"/>
                        <a:pt x="53" y="1024"/>
                      </a:cubicBezTo>
                      <a:cubicBezTo>
                        <a:pt x="0" y="1255"/>
                        <a:pt x="20" y="1471"/>
                        <a:pt x="111" y="1682"/>
                      </a:cubicBezTo>
                      <a:cubicBezTo>
                        <a:pt x="202" y="1898"/>
                        <a:pt x="346" y="2048"/>
                        <a:pt x="534" y="2186"/>
                      </a:cubicBezTo>
                      <a:cubicBezTo>
                        <a:pt x="741" y="2341"/>
                        <a:pt x="985" y="2403"/>
                        <a:pt x="1226" y="2485"/>
                      </a:cubicBezTo>
                      <a:cubicBezTo>
                        <a:pt x="1245" y="2494"/>
                        <a:pt x="1260" y="2504"/>
                        <a:pt x="1279" y="2514"/>
                      </a:cubicBezTo>
                      <a:cubicBezTo>
                        <a:pt x="1303" y="2538"/>
                        <a:pt x="1322" y="2561"/>
                        <a:pt x="1346" y="2590"/>
                      </a:cubicBezTo>
                      <a:cubicBezTo>
                        <a:pt x="1442" y="2720"/>
                        <a:pt x="1533" y="2850"/>
                        <a:pt x="1635" y="2975"/>
                      </a:cubicBezTo>
                      <a:cubicBezTo>
                        <a:pt x="1783" y="3148"/>
                        <a:pt x="1976" y="3278"/>
                        <a:pt x="2187" y="3369"/>
                      </a:cubicBezTo>
                      <a:cubicBezTo>
                        <a:pt x="2356" y="3437"/>
                        <a:pt x="2533" y="3479"/>
                        <a:pt x="2715" y="3479"/>
                      </a:cubicBezTo>
                      <a:cubicBezTo>
                        <a:pt x="2812" y="3479"/>
                        <a:pt x="2908" y="3470"/>
                        <a:pt x="3004" y="3441"/>
                      </a:cubicBezTo>
                      <a:cubicBezTo>
                        <a:pt x="3292" y="3364"/>
                        <a:pt x="3571" y="3158"/>
                        <a:pt x="3706" y="2889"/>
                      </a:cubicBezTo>
                      <a:cubicBezTo>
                        <a:pt x="4181" y="1942"/>
                        <a:pt x="3600" y="1000"/>
                        <a:pt x="2764" y="462"/>
                      </a:cubicBezTo>
                      <a:cubicBezTo>
                        <a:pt x="2322" y="174"/>
                        <a:pt x="1803" y="1"/>
                        <a:pt x="1342"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8" name="Google Shape;3018;ge58da86641_2_1430"/>
                <p:cNvSpPr/>
                <p:nvPr/>
              </p:nvSpPr>
              <p:spPr>
                <a:xfrm>
                  <a:off x="1491390" y="3848890"/>
                  <a:ext cx="75156" cy="54445"/>
                </a:xfrm>
                <a:custGeom>
                  <a:rect b="b" l="l" r="r" t="t"/>
                  <a:pathLst>
                    <a:path extrusionOk="0" h="2274" w="3139">
                      <a:moveTo>
                        <a:pt x="1447" y="1"/>
                      </a:moveTo>
                      <a:cubicBezTo>
                        <a:pt x="913" y="1"/>
                        <a:pt x="394" y="198"/>
                        <a:pt x="154" y="625"/>
                      </a:cubicBezTo>
                      <a:cubicBezTo>
                        <a:pt x="1" y="899"/>
                        <a:pt x="1" y="1254"/>
                        <a:pt x="169" y="1524"/>
                      </a:cubicBezTo>
                      <a:cubicBezTo>
                        <a:pt x="307" y="1759"/>
                        <a:pt x="515" y="1908"/>
                        <a:pt x="764" y="1999"/>
                      </a:cubicBezTo>
                      <a:cubicBezTo>
                        <a:pt x="884" y="2043"/>
                        <a:pt x="1014" y="2062"/>
                        <a:pt x="1144" y="2062"/>
                      </a:cubicBezTo>
                      <a:cubicBezTo>
                        <a:pt x="1192" y="2062"/>
                        <a:pt x="1240" y="2057"/>
                        <a:pt x="1288" y="2052"/>
                      </a:cubicBezTo>
                      <a:cubicBezTo>
                        <a:pt x="1370" y="2048"/>
                        <a:pt x="1447" y="2043"/>
                        <a:pt x="1524" y="2043"/>
                      </a:cubicBezTo>
                      <a:lnTo>
                        <a:pt x="1591" y="2043"/>
                      </a:lnTo>
                      <a:cubicBezTo>
                        <a:pt x="1615" y="2048"/>
                        <a:pt x="1634" y="2057"/>
                        <a:pt x="1658" y="2062"/>
                      </a:cubicBezTo>
                      <a:cubicBezTo>
                        <a:pt x="1788" y="2130"/>
                        <a:pt x="1904" y="2210"/>
                        <a:pt x="2048" y="2250"/>
                      </a:cubicBezTo>
                      <a:cubicBezTo>
                        <a:pt x="2115" y="2263"/>
                        <a:pt x="2182" y="2274"/>
                        <a:pt x="2245" y="2274"/>
                      </a:cubicBezTo>
                      <a:cubicBezTo>
                        <a:pt x="2556" y="2274"/>
                        <a:pt x="2860" y="2105"/>
                        <a:pt x="2999" y="1817"/>
                      </a:cubicBezTo>
                      <a:cubicBezTo>
                        <a:pt x="3124" y="1558"/>
                        <a:pt x="3139" y="1294"/>
                        <a:pt x="3071" y="1010"/>
                      </a:cubicBezTo>
                      <a:cubicBezTo>
                        <a:pt x="2917" y="360"/>
                        <a:pt x="2168" y="1"/>
                        <a:pt x="144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9" name="Google Shape;3019;ge58da86641_2_1430"/>
                <p:cNvSpPr/>
                <p:nvPr/>
              </p:nvSpPr>
              <p:spPr>
                <a:xfrm>
                  <a:off x="1665933" y="3886499"/>
                  <a:ext cx="358300" cy="258220"/>
                </a:xfrm>
                <a:custGeom>
                  <a:rect b="b" l="l" r="r" t="t"/>
                  <a:pathLst>
                    <a:path extrusionOk="0" h="10785" w="14965">
                      <a:moveTo>
                        <a:pt x="9077" y="0"/>
                      </a:moveTo>
                      <a:lnTo>
                        <a:pt x="9077" y="0"/>
                      </a:lnTo>
                      <a:cubicBezTo>
                        <a:pt x="6131" y="1337"/>
                        <a:pt x="0" y="2673"/>
                        <a:pt x="0" y="6787"/>
                      </a:cubicBezTo>
                      <a:cubicBezTo>
                        <a:pt x="0" y="8997"/>
                        <a:pt x="1792" y="10784"/>
                        <a:pt x="3998" y="10784"/>
                      </a:cubicBezTo>
                      <a:cubicBezTo>
                        <a:pt x="5809" y="10784"/>
                        <a:pt x="7535" y="9886"/>
                        <a:pt x="9178" y="9021"/>
                      </a:cubicBezTo>
                      <a:cubicBezTo>
                        <a:pt x="10942" y="8084"/>
                        <a:pt x="12191" y="6989"/>
                        <a:pt x="13772" y="5778"/>
                      </a:cubicBezTo>
                      <a:cubicBezTo>
                        <a:pt x="12825" y="5700"/>
                        <a:pt x="11880" y="5628"/>
                        <a:pt x="10937" y="5552"/>
                      </a:cubicBezTo>
                      <a:cubicBezTo>
                        <a:pt x="11692" y="4619"/>
                        <a:pt x="14027" y="726"/>
                        <a:pt x="14965" y="544"/>
                      </a:cubicBezTo>
                      <a:lnTo>
                        <a:pt x="14965" y="544"/>
                      </a:lnTo>
                      <a:cubicBezTo>
                        <a:pt x="12898" y="938"/>
                        <a:pt x="10827" y="1337"/>
                        <a:pt x="8760" y="1735"/>
                      </a:cubicBezTo>
                      <a:cubicBezTo>
                        <a:pt x="8866" y="1158"/>
                        <a:pt x="8972" y="577"/>
                        <a:pt x="9077"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0" name="Google Shape;3020;ge58da86641_2_1430"/>
                <p:cNvSpPr/>
                <p:nvPr/>
              </p:nvSpPr>
              <p:spPr>
                <a:xfrm>
                  <a:off x="1705960" y="3993269"/>
                  <a:ext cx="111381" cy="111404"/>
                </a:xfrm>
                <a:custGeom>
                  <a:rect b="b" l="l" r="r" t="t"/>
                  <a:pathLst>
                    <a:path extrusionOk="0" h="4653" w="4652">
                      <a:moveTo>
                        <a:pt x="2326" y="1"/>
                      </a:moveTo>
                      <a:cubicBezTo>
                        <a:pt x="1043" y="1"/>
                        <a:pt x="0" y="1043"/>
                        <a:pt x="0" y="2327"/>
                      </a:cubicBezTo>
                      <a:cubicBezTo>
                        <a:pt x="0" y="3614"/>
                        <a:pt x="1043" y="4652"/>
                        <a:pt x="2326" y="4652"/>
                      </a:cubicBezTo>
                      <a:cubicBezTo>
                        <a:pt x="3614" y="4652"/>
                        <a:pt x="4652" y="3614"/>
                        <a:pt x="4652" y="2327"/>
                      </a:cubicBezTo>
                      <a:cubicBezTo>
                        <a:pt x="4652" y="1043"/>
                        <a:pt x="3614" y="1"/>
                        <a:pt x="2326"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1" name="Google Shape;3021;ge58da86641_2_1430"/>
                <p:cNvSpPr/>
                <p:nvPr/>
              </p:nvSpPr>
              <p:spPr>
                <a:xfrm>
                  <a:off x="1711585" y="4076099"/>
                  <a:ext cx="100128" cy="31317"/>
                </a:xfrm>
                <a:custGeom>
                  <a:rect b="b" l="l" r="r" t="t"/>
                  <a:pathLst>
                    <a:path extrusionOk="0" h="1308" w="4182">
                      <a:moveTo>
                        <a:pt x="1" y="1"/>
                      </a:moveTo>
                      <a:lnTo>
                        <a:pt x="1" y="1"/>
                      </a:lnTo>
                      <a:cubicBezTo>
                        <a:pt x="380" y="775"/>
                        <a:pt x="1172" y="1307"/>
                        <a:pt x="2091" y="1307"/>
                      </a:cubicBezTo>
                      <a:cubicBezTo>
                        <a:pt x="3013" y="1307"/>
                        <a:pt x="3807" y="775"/>
                        <a:pt x="4182" y="1"/>
                      </a:cubicBezTo>
                      <a:lnTo>
                        <a:pt x="4182" y="1"/>
                      </a:lnTo>
                      <a:cubicBezTo>
                        <a:pt x="4148" y="29"/>
                        <a:pt x="4109" y="58"/>
                        <a:pt x="4075" y="87"/>
                      </a:cubicBezTo>
                      <a:cubicBezTo>
                        <a:pt x="3667" y="750"/>
                        <a:pt x="2931" y="1192"/>
                        <a:pt x="2091" y="1192"/>
                      </a:cubicBezTo>
                      <a:cubicBezTo>
                        <a:pt x="1254" y="1192"/>
                        <a:pt x="520" y="750"/>
                        <a:pt x="111" y="87"/>
                      </a:cubicBezTo>
                      <a:cubicBezTo>
                        <a:pt x="72" y="58"/>
                        <a:pt x="39" y="29"/>
                        <a:pt x="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2" name="Google Shape;3022;ge58da86641_2_1430"/>
                <p:cNvSpPr/>
                <p:nvPr/>
              </p:nvSpPr>
              <p:spPr>
                <a:xfrm>
                  <a:off x="1714243" y="4078182"/>
                  <a:ext cx="94932" cy="26480"/>
                </a:xfrm>
                <a:custGeom>
                  <a:rect b="b" l="l" r="r" t="t"/>
                  <a:pathLst>
                    <a:path extrusionOk="0" h="1106" w="3965">
                      <a:moveTo>
                        <a:pt x="0" y="0"/>
                      </a:moveTo>
                      <a:cubicBezTo>
                        <a:pt x="409" y="663"/>
                        <a:pt x="1143" y="1105"/>
                        <a:pt x="1980" y="1105"/>
                      </a:cubicBezTo>
                      <a:cubicBezTo>
                        <a:pt x="2820" y="1105"/>
                        <a:pt x="3556" y="663"/>
                        <a:pt x="3964" y="0"/>
                      </a:cubicBezTo>
                      <a:lnTo>
                        <a:pt x="3964" y="0"/>
                      </a:lnTo>
                      <a:cubicBezTo>
                        <a:pt x="3412" y="413"/>
                        <a:pt x="2725" y="663"/>
                        <a:pt x="1980" y="663"/>
                      </a:cubicBezTo>
                      <a:cubicBezTo>
                        <a:pt x="1240" y="663"/>
                        <a:pt x="553" y="413"/>
                        <a:pt x="0"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23" name="Google Shape;3023;ge58da86641_2_1430"/>
              <p:cNvGrpSpPr/>
              <p:nvPr/>
            </p:nvGrpSpPr>
            <p:grpSpPr>
              <a:xfrm flipH="1">
                <a:off x="3994373" y="1098841"/>
                <a:ext cx="1958416" cy="1515078"/>
                <a:chOff x="1233561" y="3827488"/>
                <a:chExt cx="790672" cy="611683"/>
              </a:xfrm>
            </p:grpSpPr>
            <p:sp>
              <p:nvSpPr>
                <p:cNvPr id="3024" name="Google Shape;3024;ge58da86641_2_1430"/>
                <p:cNvSpPr/>
                <p:nvPr/>
              </p:nvSpPr>
              <p:spPr>
                <a:xfrm>
                  <a:off x="1233561" y="3827488"/>
                  <a:ext cx="611563" cy="611683"/>
                </a:xfrm>
                <a:custGeom>
                  <a:rect b="b" l="l" r="r" t="t"/>
                  <a:pathLst>
                    <a:path extrusionOk="0" h="25548" w="25543">
                      <a:moveTo>
                        <a:pt x="12769" y="1"/>
                      </a:moveTo>
                      <a:cubicBezTo>
                        <a:pt x="5720" y="1"/>
                        <a:pt x="1" y="5719"/>
                        <a:pt x="1" y="12774"/>
                      </a:cubicBezTo>
                      <a:cubicBezTo>
                        <a:pt x="1" y="19828"/>
                        <a:pt x="5720" y="25548"/>
                        <a:pt x="12769" y="25548"/>
                      </a:cubicBezTo>
                      <a:cubicBezTo>
                        <a:pt x="19825" y="25548"/>
                        <a:pt x="25543" y="19828"/>
                        <a:pt x="25543" y="12774"/>
                      </a:cubicBezTo>
                      <a:cubicBezTo>
                        <a:pt x="25543" y="5719"/>
                        <a:pt x="19825" y="1"/>
                        <a:pt x="12769"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5" name="Google Shape;3025;ge58da86641_2_1430"/>
                <p:cNvSpPr/>
                <p:nvPr/>
              </p:nvSpPr>
              <p:spPr>
                <a:xfrm>
                  <a:off x="1294080" y="4315518"/>
                  <a:ext cx="490869" cy="123591"/>
                </a:xfrm>
                <a:custGeom>
                  <a:rect b="b" l="l" r="r" t="t"/>
                  <a:pathLst>
                    <a:path extrusionOk="0" h="5162" w="20502">
                      <a:moveTo>
                        <a:pt x="1" y="19"/>
                      </a:moveTo>
                      <a:cubicBezTo>
                        <a:pt x="1901" y="2571"/>
                        <a:pt x="4733" y="4385"/>
                        <a:pt x="7992" y="4964"/>
                      </a:cubicBezTo>
                      <a:lnTo>
                        <a:pt x="7992" y="4964"/>
                      </a:lnTo>
                      <a:cubicBezTo>
                        <a:pt x="4736" y="4384"/>
                        <a:pt x="1905" y="2567"/>
                        <a:pt x="1" y="19"/>
                      </a:cubicBezTo>
                      <a:close/>
                      <a:moveTo>
                        <a:pt x="20502" y="0"/>
                      </a:moveTo>
                      <a:lnTo>
                        <a:pt x="20502" y="0"/>
                      </a:lnTo>
                      <a:cubicBezTo>
                        <a:pt x="18171" y="3132"/>
                        <a:pt x="14448" y="5161"/>
                        <a:pt x="10244" y="5162"/>
                      </a:cubicBezTo>
                      <a:lnTo>
                        <a:pt x="10244" y="5162"/>
                      </a:lnTo>
                      <a:cubicBezTo>
                        <a:pt x="9476" y="5162"/>
                        <a:pt x="8723" y="5094"/>
                        <a:pt x="7992" y="4964"/>
                      </a:cubicBezTo>
                      <a:lnTo>
                        <a:pt x="7992" y="4964"/>
                      </a:lnTo>
                      <a:cubicBezTo>
                        <a:pt x="8723" y="5094"/>
                        <a:pt x="9474" y="5162"/>
                        <a:pt x="10241" y="5162"/>
                      </a:cubicBezTo>
                      <a:cubicBezTo>
                        <a:pt x="10242" y="5162"/>
                        <a:pt x="10243" y="5162"/>
                        <a:pt x="10244" y="5162"/>
                      </a:cubicBezTo>
                      <a:lnTo>
                        <a:pt x="10244" y="5162"/>
                      </a:lnTo>
                      <a:cubicBezTo>
                        <a:pt x="10244" y="5162"/>
                        <a:pt x="10245" y="5162"/>
                        <a:pt x="10246" y="5162"/>
                      </a:cubicBezTo>
                      <a:cubicBezTo>
                        <a:pt x="14447" y="5162"/>
                        <a:pt x="18175" y="3133"/>
                        <a:pt x="20502" y="0"/>
                      </a:cubicBezTo>
                      <a:close/>
                    </a:path>
                  </a:pathLst>
                </a:custGeom>
                <a:solidFill>
                  <a:srgbClr val="4C308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6" name="Google Shape;3026;ge58da86641_2_1430"/>
                <p:cNvSpPr/>
                <p:nvPr/>
              </p:nvSpPr>
              <p:spPr>
                <a:xfrm>
                  <a:off x="1287640" y="4306876"/>
                  <a:ext cx="503415" cy="132234"/>
                </a:xfrm>
                <a:custGeom>
                  <a:rect b="b" l="l" r="r" t="t"/>
                  <a:pathLst>
                    <a:path extrusionOk="0" h="5523" w="21026">
                      <a:moveTo>
                        <a:pt x="1" y="0"/>
                      </a:moveTo>
                      <a:lnTo>
                        <a:pt x="1" y="0"/>
                      </a:lnTo>
                      <a:cubicBezTo>
                        <a:pt x="87" y="131"/>
                        <a:pt x="179" y="255"/>
                        <a:pt x="270" y="380"/>
                      </a:cubicBezTo>
                      <a:cubicBezTo>
                        <a:pt x="2601" y="3500"/>
                        <a:pt x="6320" y="5523"/>
                        <a:pt x="10510" y="5523"/>
                      </a:cubicBezTo>
                      <a:cubicBezTo>
                        <a:pt x="14716" y="5523"/>
                        <a:pt x="18440" y="3494"/>
                        <a:pt x="20771" y="361"/>
                      </a:cubicBezTo>
                      <a:cubicBezTo>
                        <a:pt x="20857" y="246"/>
                        <a:pt x="20944" y="126"/>
                        <a:pt x="21026" y="0"/>
                      </a:cubicBezTo>
                      <a:lnTo>
                        <a:pt x="21026" y="0"/>
                      </a:lnTo>
                      <a:cubicBezTo>
                        <a:pt x="20309" y="501"/>
                        <a:pt x="19555" y="943"/>
                        <a:pt x="18766" y="1337"/>
                      </a:cubicBezTo>
                      <a:cubicBezTo>
                        <a:pt x="18666" y="1442"/>
                        <a:pt x="18555" y="1544"/>
                        <a:pt x="18440" y="1635"/>
                      </a:cubicBezTo>
                      <a:cubicBezTo>
                        <a:pt x="18132" y="1875"/>
                        <a:pt x="17839" y="2072"/>
                        <a:pt x="17469" y="2207"/>
                      </a:cubicBezTo>
                      <a:cubicBezTo>
                        <a:pt x="17291" y="2274"/>
                        <a:pt x="17089" y="2307"/>
                        <a:pt x="16887" y="2307"/>
                      </a:cubicBezTo>
                      <a:cubicBezTo>
                        <a:pt x="16772" y="2307"/>
                        <a:pt x="16652" y="2293"/>
                        <a:pt x="16541" y="2269"/>
                      </a:cubicBezTo>
                      <a:cubicBezTo>
                        <a:pt x="16210" y="2384"/>
                        <a:pt x="15874" y="2491"/>
                        <a:pt x="15532" y="2582"/>
                      </a:cubicBezTo>
                      <a:cubicBezTo>
                        <a:pt x="15528" y="2668"/>
                        <a:pt x="15508" y="2759"/>
                        <a:pt x="15485" y="2846"/>
                      </a:cubicBezTo>
                      <a:cubicBezTo>
                        <a:pt x="15341" y="3379"/>
                        <a:pt x="14884" y="3759"/>
                        <a:pt x="14350" y="3879"/>
                      </a:cubicBezTo>
                      <a:cubicBezTo>
                        <a:pt x="14134" y="3926"/>
                        <a:pt x="13908" y="3951"/>
                        <a:pt x="13687" y="3961"/>
                      </a:cubicBezTo>
                      <a:cubicBezTo>
                        <a:pt x="13658" y="3961"/>
                        <a:pt x="13624" y="3966"/>
                        <a:pt x="13596" y="3966"/>
                      </a:cubicBezTo>
                      <a:cubicBezTo>
                        <a:pt x="13558" y="3966"/>
                        <a:pt x="13524" y="3961"/>
                        <a:pt x="13490" y="3961"/>
                      </a:cubicBezTo>
                      <a:cubicBezTo>
                        <a:pt x="13365" y="3951"/>
                        <a:pt x="13236" y="3937"/>
                        <a:pt x="13115" y="3903"/>
                      </a:cubicBezTo>
                      <a:cubicBezTo>
                        <a:pt x="12999" y="3864"/>
                        <a:pt x="12884" y="3821"/>
                        <a:pt x="12788" y="3753"/>
                      </a:cubicBezTo>
                      <a:cubicBezTo>
                        <a:pt x="12586" y="3605"/>
                        <a:pt x="12451" y="3447"/>
                        <a:pt x="12371" y="3211"/>
                      </a:cubicBezTo>
                      <a:cubicBezTo>
                        <a:pt x="12365" y="3201"/>
                        <a:pt x="12360" y="3192"/>
                        <a:pt x="12356" y="3183"/>
                      </a:cubicBezTo>
                      <a:cubicBezTo>
                        <a:pt x="11750" y="3240"/>
                        <a:pt x="11136" y="3269"/>
                        <a:pt x="10515" y="3269"/>
                      </a:cubicBezTo>
                      <a:cubicBezTo>
                        <a:pt x="6609" y="3269"/>
                        <a:pt x="2985" y="2063"/>
                        <a:pt x="1" y="0"/>
                      </a:cubicBezTo>
                      <a:close/>
                    </a:path>
                  </a:pathLst>
                </a:custGeom>
                <a:solidFill>
                  <a:srgbClr val="1F2E56">
                    <a:alpha val="3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7" name="Google Shape;3027;ge58da86641_2_1430"/>
                <p:cNvSpPr/>
                <p:nvPr/>
              </p:nvSpPr>
              <p:spPr>
                <a:xfrm>
                  <a:off x="1347345" y="4084718"/>
                  <a:ext cx="187589" cy="67805"/>
                </a:xfrm>
                <a:custGeom>
                  <a:rect b="b" l="l" r="r" t="t"/>
                  <a:pathLst>
                    <a:path extrusionOk="0" h="2832" w="7835">
                      <a:moveTo>
                        <a:pt x="3297" y="0"/>
                      </a:moveTo>
                      <a:cubicBezTo>
                        <a:pt x="337" y="0"/>
                        <a:pt x="1" y="2832"/>
                        <a:pt x="1" y="2832"/>
                      </a:cubicBezTo>
                      <a:lnTo>
                        <a:pt x="7834" y="2832"/>
                      </a:lnTo>
                      <a:cubicBezTo>
                        <a:pt x="7834" y="2832"/>
                        <a:pt x="6258" y="0"/>
                        <a:pt x="3297"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8" name="Google Shape;3028;ge58da86641_2_1430"/>
                <p:cNvSpPr/>
                <p:nvPr/>
              </p:nvSpPr>
              <p:spPr>
                <a:xfrm>
                  <a:off x="1339757" y="4038347"/>
                  <a:ext cx="29377" cy="40176"/>
                </a:xfrm>
                <a:custGeom>
                  <a:rect b="b" l="l" r="r" t="t"/>
                  <a:pathLst>
                    <a:path extrusionOk="0" h="1678" w="1227">
                      <a:moveTo>
                        <a:pt x="615" y="1"/>
                      </a:moveTo>
                      <a:cubicBezTo>
                        <a:pt x="356" y="1"/>
                        <a:pt x="106" y="352"/>
                        <a:pt x="53" y="813"/>
                      </a:cubicBezTo>
                      <a:cubicBezTo>
                        <a:pt x="0" y="1274"/>
                        <a:pt x="251" y="1678"/>
                        <a:pt x="615" y="1678"/>
                      </a:cubicBezTo>
                      <a:cubicBezTo>
                        <a:pt x="976" y="1678"/>
                        <a:pt x="1226" y="1274"/>
                        <a:pt x="1173" y="813"/>
                      </a:cubicBezTo>
                      <a:cubicBezTo>
                        <a:pt x="1120" y="352"/>
                        <a:pt x="870" y="1"/>
                        <a:pt x="615"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9" name="Google Shape;3029;ge58da86641_2_1430"/>
                <p:cNvSpPr/>
                <p:nvPr/>
              </p:nvSpPr>
              <p:spPr>
                <a:xfrm>
                  <a:off x="1359770" y="4049862"/>
                  <a:ext cx="8188" cy="6369"/>
                </a:xfrm>
                <a:custGeom>
                  <a:rect b="b" l="l" r="r" t="t"/>
                  <a:pathLst>
                    <a:path extrusionOk="0" h="266" w="342">
                      <a:moveTo>
                        <a:pt x="174" y="1"/>
                      </a:moveTo>
                      <a:cubicBezTo>
                        <a:pt x="1" y="1"/>
                        <a:pt x="1" y="265"/>
                        <a:pt x="174" y="265"/>
                      </a:cubicBezTo>
                      <a:cubicBezTo>
                        <a:pt x="342" y="265"/>
                        <a:pt x="342" y="1"/>
                        <a:pt x="174"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0" name="Google Shape;3030;ge58da86641_2_1430"/>
                <p:cNvSpPr/>
                <p:nvPr/>
              </p:nvSpPr>
              <p:spPr>
                <a:xfrm>
                  <a:off x="1510829" y="4043781"/>
                  <a:ext cx="29234" cy="40152"/>
                </a:xfrm>
                <a:custGeom>
                  <a:rect b="b" l="l" r="r" t="t"/>
                  <a:pathLst>
                    <a:path extrusionOk="0" h="1677" w="1221">
                      <a:moveTo>
                        <a:pt x="611" y="0"/>
                      </a:moveTo>
                      <a:cubicBezTo>
                        <a:pt x="351" y="0"/>
                        <a:pt x="101" y="351"/>
                        <a:pt x="49" y="812"/>
                      </a:cubicBezTo>
                      <a:cubicBezTo>
                        <a:pt x="1" y="1273"/>
                        <a:pt x="251" y="1677"/>
                        <a:pt x="611" y="1677"/>
                      </a:cubicBezTo>
                      <a:cubicBezTo>
                        <a:pt x="972" y="1677"/>
                        <a:pt x="1221" y="1273"/>
                        <a:pt x="1174" y="812"/>
                      </a:cubicBezTo>
                      <a:cubicBezTo>
                        <a:pt x="1120" y="351"/>
                        <a:pt x="870" y="0"/>
                        <a:pt x="611"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1" name="Google Shape;3031;ge58da86641_2_1430"/>
                <p:cNvSpPr/>
                <p:nvPr/>
              </p:nvSpPr>
              <p:spPr>
                <a:xfrm>
                  <a:off x="1530746" y="4055176"/>
                  <a:ext cx="8308" cy="6464"/>
                </a:xfrm>
                <a:custGeom>
                  <a:rect b="b" l="l" r="r" t="t"/>
                  <a:pathLst>
                    <a:path extrusionOk="0" h="270" w="347">
                      <a:moveTo>
                        <a:pt x="173" y="0"/>
                      </a:moveTo>
                      <a:cubicBezTo>
                        <a:pt x="0" y="0"/>
                        <a:pt x="0" y="269"/>
                        <a:pt x="173" y="269"/>
                      </a:cubicBezTo>
                      <a:cubicBezTo>
                        <a:pt x="346" y="269"/>
                        <a:pt x="346" y="0"/>
                        <a:pt x="17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2" name="Google Shape;3032;ge58da86641_2_1430"/>
                <p:cNvSpPr/>
                <p:nvPr/>
              </p:nvSpPr>
              <p:spPr>
                <a:xfrm>
                  <a:off x="1365061" y="4084598"/>
                  <a:ext cx="134653" cy="27318"/>
                </a:xfrm>
                <a:custGeom>
                  <a:rect b="b" l="l" r="r" t="t"/>
                  <a:pathLst>
                    <a:path extrusionOk="0" h="1141" w="5624">
                      <a:moveTo>
                        <a:pt x="2563" y="1"/>
                      </a:moveTo>
                      <a:cubicBezTo>
                        <a:pt x="1274" y="1"/>
                        <a:pt x="481" y="535"/>
                        <a:pt x="1" y="1140"/>
                      </a:cubicBezTo>
                      <a:lnTo>
                        <a:pt x="5624" y="1140"/>
                      </a:lnTo>
                      <a:cubicBezTo>
                        <a:pt x="4879" y="535"/>
                        <a:pt x="3850" y="1"/>
                        <a:pt x="256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3" name="Google Shape;3033;ge58da86641_2_1430"/>
                <p:cNvSpPr/>
                <p:nvPr/>
              </p:nvSpPr>
              <p:spPr>
                <a:xfrm>
                  <a:off x="1658871" y="4275491"/>
                  <a:ext cx="92107" cy="85738"/>
                </a:xfrm>
                <a:custGeom>
                  <a:rect b="b" l="l" r="r" t="t"/>
                  <a:pathLst>
                    <a:path extrusionOk="0" h="3581" w="3847">
                      <a:moveTo>
                        <a:pt x="2433" y="0"/>
                      </a:moveTo>
                      <a:cubicBezTo>
                        <a:pt x="2289" y="0"/>
                        <a:pt x="2150" y="18"/>
                        <a:pt x="2025" y="62"/>
                      </a:cubicBezTo>
                      <a:cubicBezTo>
                        <a:pt x="1708" y="163"/>
                        <a:pt x="1458" y="379"/>
                        <a:pt x="1232" y="619"/>
                      </a:cubicBezTo>
                      <a:cubicBezTo>
                        <a:pt x="1030" y="836"/>
                        <a:pt x="832" y="1052"/>
                        <a:pt x="631" y="1269"/>
                      </a:cubicBezTo>
                      <a:cubicBezTo>
                        <a:pt x="506" y="1403"/>
                        <a:pt x="386" y="1537"/>
                        <a:pt x="289" y="1686"/>
                      </a:cubicBezTo>
                      <a:cubicBezTo>
                        <a:pt x="151" y="1893"/>
                        <a:pt x="83" y="2123"/>
                        <a:pt x="59" y="2369"/>
                      </a:cubicBezTo>
                      <a:cubicBezTo>
                        <a:pt x="1" y="2921"/>
                        <a:pt x="415" y="3383"/>
                        <a:pt x="910" y="3547"/>
                      </a:cubicBezTo>
                      <a:cubicBezTo>
                        <a:pt x="952" y="3560"/>
                        <a:pt x="992" y="3571"/>
                        <a:pt x="1034" y="3580"/>
                      </a:cubicBezTo>
                      <a:cubicBezTo>
                        <a:pt x="1799" y="3316"/>
                        <a:pt x="2544" y="3003"/>
                        <a:pt x="3259" y="2648"/>
                      </a:cubicBezTo>
                      <a:cubicBezTo>
                        <a:pt x="3365" y="2537"/>
                        <a:pt x="3461" y="2417"/>
                        <a:pt x="3543" y="2287"/>
                      </a:cubicBezTo>
                      <a:cubicBezTo>
                        <a:pt x="3769" y="1917"/>
                        <a:pt x="3846" y="1451"/>
                        <a:pt x="3726" y="1038"/>
                      </a:cubicBezTo>
                      <a:cubicBezTo>
                        <a:pt x="3644" y="764"/>
                        <a:pt x="3500" y="537"/>
                        <a:pt x="3279" y="364"/>
                      </a:cubicBezTo>
                      <a:cubicBezTo>
                        <a:pt x="3265" y="355"/>
                        <a:pt x="3245" y="346"/>
                        <a:pt x="3226" y="331"/>
                      </a:cubicBezTo>
                      <a:cubicBezTo>
                        <a:pt x="3183" y="278"/>
                        <a:pt x="3130" y="231"/>
                        <a:pt x="3068" y="182"/>
                      </a:cubicBezTo>
                      <a:cubicBezTo>
                        <a:pt x="2899" y="53"/>
                        <a:pt x="2664" y="0"/>
                        <a:pt x="2433"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4" name="Google Shape;3034;ge58da86641_2_1430"/>
                <p:cNvSpPr/>
                <p:nvPr/>
              </p:nvSpPr>
              <p:spPr>
                <a:xfrm>
                  <a:off x="1683624" y="4338883"/>
                  <a:ext cx="53296" cy="23248"/>
                </a:xfrm>
                <a:custGeom>
                  <a:rect b="b" l="l" r="r" t="t"/>
                  <a:pathLst>
                    <a:path extrusionOk="0" h="971" w="2226">
                      <a:moveTo>
                        <a:pt x="2225" y="0"/>
                      </a:moveTo>
                      <a:lnTo>
                        <a:pt x="2225" y="0"/>
                      </a:lnTo>
                      <a:cubicBezTo>
                        <a:pt x="1510" y="355"/>
                        <a:pt x="765" y="668"/>
                        <a:pt x="0" y="932"/>
                      </a:cubicBezTo>
                      <a:cubicBezTo>
                        <a:pt x="111" y="956"/>
                        <a:pt x="231" y="970"/>
                        <a:pt x="346" y="970"/>
                      </a:cubicBezTo>
                      <a:cubicBezTo>
                        <a:pt x="548" y="970"/>
                        <a:pt x="750" y="937"/>
                        <a:pt x="928" y="870"/>
                      </a:cubicBezTo>
                      <a:cubicBezTo>
                        <a:pt x="1298" y="735"/>
                        <a:pt x="1591" y="538"/>
                        <a:pt x="1899" y="298"/>
                      </a:cubicBezTo>
                      <a:cubicBezTo>
                        <a:pt x="2014" y="207"/>
                        <a:pt x="2125" y="105"/>
                        <a:pt x="2225" y="0"/>
                      </a:cubicBezTo>
                      <a:close/>
                    </a:path>
                  </a:pathLst>
                </a:custGeom>
                <a:solidFill>
                  <a:srgbClr val="08022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5" name="Google Shape;3035;ge58da86641_2_1430"/>
                <p:cNvSpPr/>
                <p:nvPr/>
              </p:nvSpPr>
              <p:spPr>
                <a:xfrm>
                  <a:off x="1581354" y="4338620"/>
                  <a:ext cx="78603" cy="44461"/>
                </a:xfrm>
                <a:custGeom>
                  <a:rect b="b" l="l" r="r" t="t"/>
                  <a:pathLst>
                    <a:path extrusionOk="0" h="1857" w="3283">
                      <a:moveTo>
                        <a:pt x="2331" y="1"/>
                      </a:moveTo>
                      <a:cubicBezTo>
                        <a:pt x="2172" y="1"/>
                        <a:pt x="2005" y="40"/>
                        <a:pt x="1821" y="126"/>
                      </a:cubicBezTo>
                      <a:cubicBezTo>
                        <a:pt x="1624" y="222"/>
                        <a:pt x="1577" y="415"/>
                        <a:pt x="1351" y="472"/>
                      </a:cubicBezTo>
                      <a:cubicBezTo>
                        <a:pt x="823" y="621"/>
                        <a:pt x="597" y="433"/>
                        <a:pt x="222" y="1010"/>
                      </a:cubicBezTo>
                      <a:cubicBezTo>
                        <a:pt x="67" y="1251"/>
                        <a:pt x="0" y="1577"/>
                        <a:pt x="87" y="1857"/>
                      </a:cubicBezTo>
                      <a:cubicBezTo>
                        <a:pt x="1178" y="1746"/>
                        <a:pt x="2240" y="1544"/>
                        <a:pt x="3263" y="1256"/>
                      </a:cubicBezTo>
                      <a:cubicBezTo>
                        <a:pt x="3283" y="1063"/>
                        <a:pt x="3263" y="876"/>
                        <a:pt x="3210" y="708"/>
                      </a:cubicBezTo>
                      <a:cubicBezTo>
                        <a:pt x="3081" y="299"/>
                        <a:pt x="2759" y="1"/>
                        <a:pt x="2331"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6" name="Google Shape;3036;ge58da86641_2_1430"/>
                <p:cNvSpPr/>
                <p:nvPr/>
              </p:nvSpPr>
              <p:spPr>
                <a:xfrm>
                  <a:off x="1583413" y="4368664"/>
                  <a:ext cx="76089" cy="33160"/>
                </a:xfrm>
                <a:custGeom>
                  <a:rect b="b" l="l" r="r" t="t"/>
                  <a:pathLst>
                    <a:path extrusionOk="0" h="1385" w="3178">
                      <a:moveTo>
                        <a:pt x="3177" y="1"/>
                      </a:moveTo>
                      <a:lnTo>
                        <a:pt x="3177" y="1"/>
                      </a:lnTo>
                      <a:cubicBezTo>
                        <a:pt x="2154" y="289"/>
                        <a:pt x="1092" y="491"/>
                        <a:pt x="1" y="602"/>
                      </a:cubicBezTo>
                      <a:cubicBezTo>
                        <a:pt x="5" y="611"/>
                        <a:pt x="10" y="620"/>
                        <a:pt x="16" y="630"/>
                      </a:cubicBezTo>
                      <a:cubicBezTo>
                        <a:pt x="96" y="866"/>
                        <a:pt x="231" y="1024"/>
                        <a:pt x="433" y="1172"/>
                      </a:cubicBezTo>
                      <a:cubicBezTo>
                        <a:pt x="529" y="1240"/>
                        <a:pt x="644" y="1283"/>
                        <a:pt x="760" y="1322"/>
                      </a:cubicBezTo>
                      <a:cubicBezTo>
                        <a:pt x="881" y="1356"/>
                        <a:pt x="1010" y="1370"/>
                        <a:pt x="1135" y="1380"/>
                      </a:cubicBezTo>
                      <a:cubicBezTo>
                        <a:pt x="1169" y="1380"/>
                        <a:pt x="1203" y="1385"/>
                        <a:pt x="1241" y="1385"/>
                      </a:cubicBezTo>
                      <a:cubicBezTo>
                        <a:pt x="1269" y="1385"/>
                        <a:pt x="1303" y="1380"/>
                        <a:pt x="1332" y="1380"/>
                      </a:cubicBezTo>
                      <a:cubicBezTo>
                        <a:pt x="1553" y="1370"/>
                        <a:pt x="1779" y="1345"/>
                        <a:pt x="1995" y="1298"/>
                      </a:cubicBezTo>
                      <a:cubicBezTo>
                        <a:pt x="2529" y="1178"/>
                        <a:pt x="2986" y="798"/>
                        <a:pt x="3130" y="265"/>
                      </a:cubicBezTo>
                      <a:cubicBezTo>
                        <a:pt x="3153" y="178"/>
                        <a:pt x="3173" y="87"/>
                        <a:pt x="3177"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7" name="Google Shape;3037;ge58da86641_2_1430"/>
                <p:cNvSpPr/>
                <p:nvPr/>
              </p:nvSpPr>
              <p:spPr>
                <a:xfrm>
                  <a:off x="1288789" y="4216696"/>
                  <a:ext cx="77693" cy="79752"/>
                </a:xfrm>
                <a:custGeom>
                  <a:rect b="b" l="l" r="r" t="t"/>
                  <a:pathLst>
                    <a:path extrusionOk="0" h="3331" w="3245">
                      <a:moveTo>
                        <a:pt x="1202" y="1"/>
                      </a:moveTo>
                      <a:cubicBezTo>
                        <a:pt x="149" y="24"/>
                        <a:pt x="0" y="1143"/>
                        <a:pt x="184" y="1995"/>
                      </a:cubicBezTo>
                      <a:cubicBezTo>
                        <a:pt x="241" y="2288"/>
                        <a:pt x="385" y="2552"/>
                        <a:pt x="572" y="2782"/>
                      </a:cubicBezTo>
                      <a:cubicBezTo>
                        <a:pt x="755" y="3008"/>
                        <a:pt x="1000" y="3157"/>
                        <a:pt x="1269" y="3253"/>
                      </a:cubicBezTo>
                      <a:cubicBezTo>
                        <a:pt x="1418" y="3306"/>
                        <a:pt x="1572" y="3330"/>
                        <a:pt x="1726" y="3330"/>
                      </a:cubicBezTo>
                      <a:cubicBezTo>
                        <a:pt x="1846" y="3330"/>
                        <a:pt x="1971" y="3316"/>
                        <a:pt x="2087" y="3297"/>
                      </a:cubicBezTo>
                      <a:cubicBezTo>
                        <a:pt x="2355" y="3248"/>
                        <a:pt x="2615" y="3104"/>
                        <a:pt x="2812" y="2913"/>
                      </a:cubicBezTo>
                      <a:cubicBezTo>
                        <a:pt x="3072" y="2653"/>
                        <a:pt x="3196" y="2312"/>
                        <a:pt x="3220" y="1951"/>
                      </a:cubicBezTo>
                      <a:cubicBezTo>
                        <a:pt x="3245" y="1638"/>
                        <a:pt x="3143" y="1303"/>
                        <a:pt x="2990" y="1033"/>
                      </a:cubicBezTo>
                      <a:cubicBezTo>
                        <a:pt x="2826" y="744"/>
                        <a:pt x="2557" y="505"/>
                        <a:pt x="2274" y="336"/>
                      </a:cubicBezTo>
                      <a:cubicBezTo>
                        <a:pt x="2116" y="245"/>
                        <a:pt x="1937" y="174"/>
                        <a:pt x="1764" y="105"/>
                      </a:cubicBezTo>
                      <a:cubicBezTo>
                        <a:pt x="1596" y="43"/>
                        <a:pt x="1413" y="1"/>
                        <a:pt x="1226"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8" name="Google Shape;3038;ge58da86641_2_1430"/>
                <p:cNvSpPr/>
                <p:nvPr/>
              </p:nvSpPr>
              <p:spPr>
                <a:xfrm>
                  <a:off x="1587674" y="3849464"/>
                  <a:ext cx="100128" cy="83320"/>
                </a:xfrm>
                <a:custGeom>
                  <a:rect b="b" l="l" r="r" t="t"/>
                  <a:pathLst>
                    <a:path extrusionOk="0" h="3480" w="4182">
                      <a:moveTo>
                        <a:pt x="1342" y="1"/>
                      </a:moveTo>
                      <a:cubicBezTo>
                        <a:pt x="732" y="1"/>
                        <a:pt x="213" y="298"/>
                        <a:pt x="53" y="1024"/>
                      </a:cubicBezTo>
                      <a:cubicBezTo>
                        <a:pt x="0" y="1255"/>
                        <a:pt x="20" y="1471"/>
                        <a:pt x="111" y="1682"/>
                      </a:cubicBezTo>
                      <a:cubicBezTo>
                        <a:pt x="202" y="1898"/>
                        <a:pt x="346" y="2048"/>
                        <a:pt x="534" y="2186"/>
                      </a:cubicBezTo>
                      <a:cubicBezTo>
                        <a:pt x="741" y="2341"/>
                        <a:pt x="985" y="2403"/>
                        <a:pt x="1226" y="2485"/>
                      </a:cubicBezTo>
                      <a:cubicBezTo>
                        <a:pt x="1245" y="2494"/>
                        <a:pt x="1260" y="2504"/>
                        <a:pt x="1279" y="2514"/>
                      </a:cubicBezTo>
                      <a:cubicBezTo>
                        <a:pt x="1303" y="2538"/>
                        <a:pt x="1322" y="2561"/>
                        <a:pt x="1346" y="2590"/>
                      </a:cubicBezTo>
                      <a:cubicBezTo>
                        <a:pt x="1442" y="2720"/>
                        <a:pt x="1533" y="2850"/>
                        <a:pt x="1635" y="2975"/>
                      </a:cubicBezTo>
                      <a:cubicBezTo>
                        <a:pt x="1783" y="3148"/>
                        <a:pt x="1976" y="3278"/>
                        <a:pt x="2187" y="3369"/>
                      </a:cubicBezTo>
                      <a:cubicBezTo>
                        <a:pt x="2356" y="3437"/>
                        <a:pt x="2533" y="3479"/>
                        <a:pt x="2715" y="3479"/>
                      </a:cubicBezTo>
                      <a:cubicBezTo>
                        <a:pt x="2812" y="3479"/>
                        <a:pt x="2908" y="3470"/>
                        <a:pt x="3004" y="3441"/>
                      </a:cubicBezTo>
                      <a:cubicBezTo>
                        <a:pt x="3292" y="3364"/>
                        <a:pt x="3571" y="3158"/>
                        <a:pt x="3706" y="2889"/>
                      </a:cubicBezTo>
                      <a:cubicBezTo>
                        <a:pt x="4181" y="1942"/>
                        <a:pt x="3600" y="1000"/>
                        <a:pt x="2764" y="462"/>
                      </a:cubicBezTo>
                      <a:cubicBezTo>
                        <a:pt x="2322" y="174"/>
                        <a:pt x="1803" y="1"/>
                        <a:pt x="1342"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9" name="Google Shape;3039;ge58da86641_2_1430"/>
                <p:cNvSpPr/>
                <p:nvPr/>
              </p:nvSpPr>
              <p:spPr>
                <a:xfrm>
                  <a:off x="1491390" y="3848890"/>
                  <a:ext cx="75156" cy="54445"/>
                </a:xfrm>
                <a:custGeom>
                  <a:rect b="b" l="l" r="r" t="t"/>
                  <a:pathLst>
                    <a:path extrusionOk="0" h="2274" w="3139">
                      <a:moveTo>
                        <a:pt x="1447" y="1"/>
                      </a:moveTo>
                      <a:cubicBezTo>
                        <a:pt x="913" y="1"/>
                        <a:pt x="394" y="198"/>
                        <a:pt x="154" y="625"/>
                      </a:cubicBezTo>
                      <a:cubicBezTo>
                        <a:pt x="1" y="899"/>
                        <a:pt x="1" y="1254"/>
                        <a:pt x="169" y="1524"/>
                      </a:cubicBezTo>
                      <a:cubicBezTo>
                        <a:pt x="307" y="1759"/>
                        <a:pt x="515" y="1908"/>
                        <a:pt x="764" y="1999"/>
                      </a:cubicBezTo>
                      <a:cubicBezTo>
                        <a:pt x="884" y="2043"/>
                        <a:pt x="1014" y="2062"/>
                        <a:pt x="1144" y="2062"/>
                      </a:cubicBezTo>
                      <a:cubicBezTo>
                        <a:pt x="1192" y="2062"/>
                        <a:pt x="1240" y="2057"/>
                        <a:pt x="1288" y="2052"/>
                      </a:cubicBezTo>
                      <a:cubicBezTo>
                        <a:pt x="1370" y="2048"/>
                        <a:pt x="1447" y="2043"/>
                        <a:pt x="1524" y="2043"/>
                      </a:cubicBezTo>
                      <a:lnTo>
                        <a:pt x="1591" y="2043"/>
                      </a:lnTo>
                      <a:cubicBezTo>
                        <a:pt x="1615" y="2048"/>
                        <a:pt x="1634" y="2057"/>
                        <a:pt x="1658" y="2062"/>
                      </a:cubicBezTo>
                      <a:cubicBezTo>
                        <a:pt x="1788" y="2130"/>
                        <a:pt x="1904" y="2210"/>
                        <a:pt x="2048" y="2250"/>
                      </a:cubicBezTo>
                      <a:cubicBezTo>
                        <a:pt x="2115" y="2263"/>
                        <a:pt x="2182" y="2274"/>
                        <a:pt x="2245" y="2274"/>
                      </a:cubicBezTo>
                      <a:cubicBezTo>
                        <a:pt x="2556" y="2274"/>
                        <a:pt x="2860" y="2105"/>
                        <a:pt x="2999" y="1817"/>
                      </a:cubicBezTo>
                      <a:cubicBezTo>
                        <a:pt x="3124" y="1558"/>
                        <a:pt x="3139" y="1294"/>
                        <a:pt x="3071" y="1010"/>
                      </a:cubicBezTo>
                      <a:cubicBezTo>
                        <a:pt x="2917" y="360"/>
                        <a:pt x="2168" y="1"/>
                        <a:pt x="1447"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0" name="Google Shape;3040;ge58da86641_2_1430"/>
                <p:cNvSpPr/>
                <p:nvPr/>
              </p:nvSpPr>
              <p:spPr>
                <a:xfrm>
                  <a:off x="1665933" y="3886499"/>
                  <a:ext cx="358300" cy="258220"/>
                </a:xfrm>
                <a:custGeom>
                  <a:rect b="b" l="l" r="r" t="t"/>
                  <a:pathLst>
                    <a:path extrusionOk="0" h="10785" w="14965">
                      <a:moveTo>
                        <a:pt x="9077" y="0"/>
                      </a:moveTo>
                      <a:lnTo>
                        <a:pt x="9077" y="0"/>
                      </a:lnTo>
                      <a:cubicBezTo>
                        <a:pt x="6131" y="1337"/>
                        <a:pt x="0" y="2673"/>
                        <a:pt x="0" y="6787"/>
                      </a:cubicBezTo>
                      <a:cubicBezTo>
                        <a:pt x="0" y="8997"/>
                        <a:pt x="1792" y="10784"/>
                        <a:pt x="3998" y="10784"/>
                      </a:cubicBezTo>
                      <a:cubicBezTo>
                        <a:pt x="5809" y="10784"/>
                        <a:pt x="7535" y="9886"/>
                        <a:pt x="9178" y="9021"/>
                      </a:cubicBezTo>
                      <a:cubicBezTo>
                        <a:pt x="10942" y="8084"/>
                        <a:pt x="12191" y="6989"/>
                        <a:pt x="13772" y="5778"/>
                      </a:cubicBezTo>
                      <a:cubicBezTo>
                        <a:pt x="12825" y="5700"/>
                        <a:pt x="11880" y="5628"/>
                        <a:pt x="10937" y="5552"/>
                      </a:cubicBezTo>
                      <a:cubicBezTo>
                        <a:pt x="11692" y="4619"/>
                        <a:pt x="14027" y="726"/>
                        <a:pt x="14965" y="544"/>
                      </a:cubicBezTo>
                      <a:lnTo>
                        <a:pt x="14965" y="544"/>
                      </a:lnTo>
                      <a:cubicBezTo>
                        <a:pt x="12898" y="938"/>
                        <a:pt x="10827" y="1337"/>
                        <a:pt x="8760" y="1735"/>
                      </a:cubicBezTo>
                      <a:cubicBezTo>
                        <a:pt x="8866" y="1158"/>
                        <a:pt x="8972" y="577"/>
                        <a:pt x="9077"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1" name="Google Shape;3041;ge58da86641_2_1430"/>
                <p:cNvSpPr/>
                <p:nvPr/>
              </p:nvSpPr>
              <p:spPr>
                <a:xfrm>
                  <a:off x="1705960" y="3993269"/>
                  <a:ext cx="111381" cy="111404"/>
                </a:xfrm>
                <a:custGeom>
                  <a:rect b="b" l="l" r="r" t="t"/>
                  <a:pathLst>
                    <a:path extrusionOk="0" h="4653" w="4652">
                      <a:moveTo>
                        <a:pt x="2326" y="1"/>
                      </a:moveTo>
                      <a:cubicBezTo>
                        <a:pt x="1043" y="1"/>
                        <a:pt x="0" y="1043"/>
                        <a:pt x="0" y="2327"/>
                      </a:cubicBezTo>
                      <a:cubicBezTo>
                        <a:pt x="0" y="3614"/>
                        <a:pt x="1043" y="4652"/>
                        <a:pt x="2326" y="4652"/>
                      </a:cubicBezTo>
                      <a:cubicBezTo>
                        <a:pt x="3614" y="4652"/>
                        <a:pt x="4652" y="3614"/>
                        <a:pt x="4652" y="2327"/>
                      </a:cubicBezTo>
                      <a:cubicBezTo>
                        <a:pt x="4652" y="1043"/>
                        <a:pt x="3614" y="1"/>
                        <a:pt x="232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2" name="Google Shape;3042;ge58da86641_2_1430"/>
                <p:cNvSpPr/>
                <p:nvPr/>
              </p:nvSpPr>
              <p:spPr>
                <a:xfrm>
                  <a:off x="1711585" y="4076099"/>
                  <a:ext cx="100128" cy="31317"/>
                </a:xfrm>
                <a:custGeom>
                  <a:rect b="b" l="l" r="r" t="t"/>
                  <a:pathLst>
                    <a:path extrusionOk="0" h="1308" w="4182">
                      <a:moveTo>
                        <a:pt x="1" y="1"/>
                      </a:moveTo>
                      <a:lnTo>
                        <a:pt x="1" y="1"/>
                      </a:lnTo>
                      <a:cubicBezTo>
                        <a:pt x="380" y="775"/>
                        <a:pt x="1172" y="1307"/>
                        <a:pt x="2091" y="1307"/>
                      </a:cubicBezTo>
                      <a:cubicBezTo>
                        <a:pt x="3013" y="1307"/>
                        <a:pt x="3807" y="775"/>
                        <a:pt x="4182" y="1"/>
                      </a:cubicBezTo>
                      <a:lnTo>
                        <a:pt x="4182" y="1"/>
                      </a:lnTo>
                      <a:cubicBezTo>
                        <a:pt x="4148" y="29"/>
                        <a:pt x="4109" y="58"/>
                        <a:pt x="4075" y="87"/>
                      </a:cubicBezTo>
                      <a:cubicBezTo>
                        <a:pt x="3667" y="750"/>
                        <a:pt x="2931" y="1192"/>
                        <a:pt x="2091" y="1192"/>
                      </a:cubicBezTo>
                      <a:cubicBezTo>
                        <a:pt x="1254" y="1192"/>
                        <a:pt x="520" y="750"/>
                        <a:pt x="111" y="87"/>
                      </a:cubicBezTo>
                      <a:cubicBezTo>
                        <a:pt x="72" y="58"/>
                        <a:pt x="39" y="29"/>
                        <a:pt x="1" y="1"/>
                      </a:cubicBezTo>
                      <a:close/>
                    </a:path>
                  </a:pathLst>
                </a:custGeom>
                <a:solidFill>
                  <a:srgbClr val="E653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3" name="Google Shape;3043;ge58da86641_2_1430"/>
                <p:cNvSpPr/>
                <p:nvPr/>
              </p:nvSpPr>
              <p:spPr>
                <a:xfrm>
                  <a:off x="1714243" y="4078182"/>
                  <a:ext cx="94932" cy="26480"/>
                </a:xfrm>
                <a:custGeom>
                  <a:rect b="b" l="l" r="r" t="t"/>
                  <a:pathLst>
                    <a:path extrusionOk="0" h="1106" w="3965">
                      <a:moveTo>
                        <a:pt x="0" y="0"/>
                      </a:moveTo>
                      <a:cubicBezTo>
                        <a:pt x="409" y="663"/>
                        <a:pt x="1143" y="1105"/>
                        <a:pt x="1980" y="1105"/>
                      </a:cubicBezTo>
                      <a:cubicBezTo>
                        <a:pt x="2820" y="1105"/>
                        <a:pt x="3556" y="663"/>
                        <a:pt x="3964" y="0"/>
                      </a:cubicBezTo>
                      <a:lnTo>
                        <a:pt x="3964" y="0"/>
                      </a:lnTo>
                      <a:cubicBezTo>
                        <a:pt x="3412" y="413"/>
                        <a:pt x="2725" y="663"/>
                        <a:pt x="1980" y="663"/>
                      </a:cubicBezTo>
                      <a:cubicBezTo>
                        <a:pt x="1240" y="663"/>
                        <a:pt x="553" y="413"/>
                        <a:pt x="0" y="0"/>
                      </a:cubicBez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044" name="Google Shape;3044;ge58da86641_2_1430"/>
            <p:cNvGrpSpPr/>
            <p:nvPr/>
          </p:nvGrpSpPr>
          <p:grpSpPr>
            <a:xfrm>
              <a:off x="3694587" y="1118190"/>
              <a:ext cx="1288155" cy="791929"/>
              <a:chOff x="6683962" y="1740240"/>
              <a:chExt cx="1288155" cy="791929"/>
            </a:xfrm>
          </p:grpSpPr>
          <p:grpSp>
            <p:nvGrpSpPr>
              <p:cNvPr id="3045" name="Google Shape;3045;ge58da86641_2_1430"/>
              <p:cNvGrpSpPr/>
              <p:nvPr/>
            </p:nvGrpSpPr>
            <p:grpSpPr>
              <a:xfrm flipH="1">
                <a:off x="6683962" y="1740240"/>
                <a:ext cx="1288155" cy="791929"/>
                <a:chOff x="4318474" y="484276"/>
                <a:chExt cx="746886" cy="459169"/>
              </a:xfrm>
            </p:grpSpPr>
            <p:sp>
              <p:nvSpPr>
                <p:cNvPr id="3046" name="Google Shape;3046;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7" name="Google Shape;3047;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8" name="Google Shape;3048;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9" name="Google Shape;3049;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0" name="Google Shape;3050;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1" name="Google Shape;3051;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2" name="Google Shape;3052;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3" name="Google Shape;3053;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4" name="Google Shape;3054;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5" name="Google Shape;3055;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6" name="Google Shape;3056;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7" name="Google Shape;3057;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8" name="Google Shape;3058;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9" name="Google Shape;3059;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60" name="Google Shape;3060;ge58da86641_2_1430"/>
              <p:cNvGrpSpPr/>
              <p:nvPr/>
            </p:nvGrpSpPr>
            <p:grpSpPr>
              <a:xfrm flipH="1">
                <a:off x="6683962" y="1740240"/>
                <a:ext cx="1288155" cy="791929"/>
                <a:chOff x="4318474" y="484276"/>
                <a:chExt cx="746886" cy="459169"/>
              </a:xfrm>
            </p:grpSpPr>
            <p:sp>
              <p:nvSpPr>
                <p:cNvPr id="3061" name="Google Shape;3061;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2" name="Google Shape;3062;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3" name="Google Shape;3063;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4" name="Google Shape;3064;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5" name="Google Shape;3065;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6" name="Google Shape;3066;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7" name="Google Shape;3067;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8" name="Google Shape;3068;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9" name="Google Shape;3069;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0" name="Google Shape;3070;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1" name="Google Shape;3071;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2" name="Google Shape;3072;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3" name="Google Shape;3073;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4" name="Google Shape;3074;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075" name="Google Shape;3075;ge58da86641_2_1430"/>
            <p:cNvGrpSpPr/>
            <p:nvPr/>
          </p:nvGrpSpPr>
          <p:grpSpPr>
            <a:xfrm>
              <a:off x="2793156" y="1586349"/>
              <a:ext cx="1003859" cy="617150"/>
              <a:chOff x="6683962" y="1740240"/>
              <a:chExt cx="1288155" cy="791929"/>
            </a:xfrm>
          </p:grpSpPr>
          <p:grpSp>
            <p:nvGrpSpPr>
              <p:cNvPr id="3076" name="Google Shape;3076;ge58da86641_2_1430"/>
              <p:cNvGrpSpPr/>
              <p:nvPr/>
            </p:nvGrpSpPr>
            <p:grpSpPr>
              <a:xfrm flipH="1">
                <a:off x="6683962" y="1740240"/>
                <a:ext cx="1288155" cy="791929"/>
                <a:chOff x="4318474" y="484276"/>
                <a:chExt cx="746886" cy="459169"/>
              </a:xfrm>
            </p:grpSpPr>
            <p:sp>
              <p:nvSpPr>
                <p:cNvPr id="3077" name="Google Shape;3077;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8" name="Google Shape;3078;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9" name="Google Shape;3079;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0" name="Google Shape;3080;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1" name="Google Shape;3081;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2" name="Google Shape;3082;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3" name="Google Shape;3083;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4" name="Google Shape;3084;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5" name="Google Shape;3085;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6" name="Google Shape;3086;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7" name="Google Shape;3087;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8" name="Google Shape;3088;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9" name="Google Shape;3089;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0" name="Google Shape;3090;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91" name="Google Shape;3091;ge58da86641_2_1430"/>
              <p:cNvGrpSpPr/>
              <p:nvPr/>
            </p:nvGrpSpPr>
            <p:grpSpPr>
              <a:xfrm flipH="1">
                <a:off x="6683962" y="1740240"/>
                <a:ext cx="1288155" cy="791929"/>
                <a:chOff x="4318474" y="484276"/>
                <a:chExt cx="746886" cy="459169"/>
              </a:xfrm>
            </p:grpSpPr>
            <p:sp>
              <p:nvSpPr>
                <p:cNvPr id="3092" name="Google Shape;3092;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3" name="Google Shape;3093;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4" name="Google Shape;3094;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5" name="Google Shape;3095;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6" name="Google Shape;3096;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7" name="Google Shape;3097;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8" name="Google Shape;3098;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9" name="Google Shape;3099;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0" name="Google Shape;3100;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1" name="Google Shape;3101;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2" name="Google Shape;3102;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3" name="Google Shape;3103;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4" name="Google Shape;3104;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5" name="Google Shape;3105;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106" name="Google Shape;3106;ge58da86641_2_1430"/>
            <p:cNvGrpSpPr/>
            <p:nvPr/>
          </p:nvGrpSpPr>
          <p:grpSpPr>
            <a:xfrm>
              <a:off x="2744168" y="644944"/>
              <a:ext cx="670098" cy="411962"/>
              <a:chOff x="6683962" y="1740240"/>
              <a:chExt cx="1288155" cy="791929"/>
            </a:xfrm>
          </p:grpSpPr>
          <p:grpSp>
            <p:nvGrpSpPr>
              <p:cNvPr id="3107" name="Google Shape;3107;ge58da86641_2_1430"/>
              <p:cNvGrpSpPr/>
              <p:nvPr/>
            </p:nvGrpSpPr>
            <p:grpSpPr>
              <a:xfrm flipH="1">
                <a:off x="6683962" y="1740240"/>
                <a:ext cx="1288155" cy="791929"/>
                <a:chOff x="4318474" y="484276"/>
                <a:chExt cx="746886" cy="459169"/>
              </a:xfrm>
            </p:grpSpPr>
            <p:sp>
              <p:nvSpPr>
                <p:cNvPr id="3108" name="Google Shape;3108;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9" name="Google Shape;3109;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0" name="Google Shape;3110;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1" name="Google Shape;3111;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2" name="Google Shape;3112;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3" name="Google Shape;3113;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4" name="Google Shape;3114;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5" name="Google Shape;3115;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6" name="Google Shape;3116;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7" name="Google Shape;3117;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8" name="Google Shape;3118;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9" name="Google Shape;3119;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0" name="Google Shape;3120;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1" name="Google Shape;3121;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22" name="Google Shape;3122;ge58da86641_2_1430"/>
              <p:cNvGrpSpPr/>
              <p:nvPr/>
            </p:nvGrpSpPr>
            <p:grpSpPr>
              <a:xfrm flipH="1">
                <a:off x="6683962" y="1740240"/>
                <a:ext cx="1288155" cy="791929"/>
                <a:chOff x="4318474" y="484276"/>
                <a:chExt cx="746886" cy="459169"/>
              </a:xfrm>
            </p:grpSpPr>
            <p:sp>
              <p:nvSpPr>
                <p:cNvPr id="3123" name="Google Shape;3123;ge58da86641_2_1430"/>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4" name="Google Shape;3124;ge58da86641_2_1430"/>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5" name="Google Shape;3125;ge58da86641_2_1430"/>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6" name="Google Shape;3126;ge58da86641_2_1430"/>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7" name="Google Shape;3127;ge58da86641_2_1430"/>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8" name="Google Shape;3128;ge58da86641_2_1430"/>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9" name="Google Shape;3129;ge58da86641_2_1430"/>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0" name="Google Shape;3130;ge58da86641_2_1430"/>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1" name="Google Shape;3131;ge58da86641_2_1430"/>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2" name="Google Shape;3132;ge58da86641_2_1430"/>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3" name="Google Shape;3133;ge58da86641_2_1430"/>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4" name="Google Shape;3134;ge58da86641_2_1430"/>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5" name="Google Shape;3135;ge58da86641_2_1430"/>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6" name="Google Shape;3136;ge58da86641_2_1430"/>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0" name="Shape 3140"/>
        <p:cNvGrpSpPr/>
        <p:nvPr/>
      </p:nvGrpSpPr>
      <p:grpSpPr>
        <a:xfrm>
          <a:off x="0" y="0"/>
          <a:ext cx="0" cy="0"/>
          <a:chOff x="0" y="0"/>
          <a:chExt cx="0" cy="0"/>
        </a:xfrm>
      </p:grpSpPr>
      <p:sp>
        <p:nvSpPr>
          <p:cNvPr id="3141" name="Google Shape;3141;ge7a81991f0_1_16"/>
          <p:cNvSpPr txBox="1"/>
          <p:nvPr>
            <p:ph idx="6" type="title"/>
          </p:nvPr>
        </p:nvSpPr>
        <p:spPr>
          <a:xfrm>
            <a:off x="459775" y="0"/>
            <a:ext cx="8464500" cy="12621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2300">
                <a:solidFill>
                  <a:schemeClr val="lt2"/>
                </a:solidFill>
              </a:rPr>
              <a:t>b)</a:t>
            </a:r>
            <a:r>
              <a:rPr lang="en" sz="2300"/>
              <a:t> Reconozca las cinco formas básicas del discurso expositivo en el siguiente texto.</a:t>
            </a:r>
            <a:endParaRPr/>
          </a:p>
        </p:txBody>
      </p:sp>
      <p:sp>
        <p:nvSpPr>
          <p:cNvPr id="3142" name="Google Shape;3142;ge7a81991f0_1_16"/>
          <p:cNvSpPr txBox="1"/>
          <p:nvPr>
            <p:ph idx="1" type="subTitle"/>
          </p:nvPr>
        </p:nvSpPr>
        <p:spPr>
          <a:xfrm>
            <a:off x="510100" y="898050"/>
            <a:ext cx="7328700" cy="1039800"/>
          </a:xfrm>
          <a:prstGeom prst="rect">
            <a:avLst/>
          </a:prstGeom>
          <a:noFill/>
          <a:ln cap="flat" cmpd="sng" w="19050">
            <a:solidFill>
              <a:schemeClr val="accent4"/>
            </a:solidFill>
            <a:prstDash val="solid"/>
            <a:round/>
            <a:headEnd len="sm" w="sm" type="none"/>
            <a:tailEnd len="sm" w="sm" type="none"/>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Nicanor Parra, nacido en San Fabián, cerca de Chillán en 1914, </a:t>
            </a:r>
            <a:r>
              <a:rPr lang="en" sz="2000" u="sng"/>
              <a:t>es</a:t>
            </a:r>
            <a:r>
              <a:rPr lang="en"/>
              <a:t> un poeta, matemático y físico chileno cuya obra ha tenido una profunda influencia en la literatura hispanoamericana. Considerado el creador de la antipoesía, ha sido galardonado con el Premio Nacional de  Literatura 1969 y con el Cervantes 2011, entre otros.</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p:txBody>
      </p:sp>
      <p:sp>
        <p:nvSpPr>
          <p:cNvPr id="3143" name="Google Shape;3143;ge7a81991f0_1_16"/>
          <p:cNvSpPr txBox="1"/>
          <p:nvPr/>
        </p:nvSpPr>
        <p:spPr>
          <a:xfrm>
            <a:off x="510100" y="2148625"/>
            <a:ext cx="7328700" cy="1477500"/>
          </a:xfrm>
          <a:prstGeom prst="rect">
            <a:avLst/>
          </a:prstGeom>
          <a:solidFill>
            <a:srgbClr val="9E9E9E">
              <a:alpha val="0"/>
            </a:srgbClr>
          </a:solid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En 1932 llega a Santiago para seguir sus estudios. Posteriormente ingresa al Instituto Pedagógico donde estudió Matemáticas y Física, época en la que comienza a escribir literatura. Su primer libro Cancionero sin nombre lo publica en 1935. Después de sus estudios en Estados Unidos publica en 1954 su segundo libro Poemas y antipoemas, con el cual produce un corte radical en la poesía chilena e hispanoamericana y marca la irrupción de un nuevo modelo literario: la antipoesía.</a:t>
            </a:r>
            <a:endParaRPr b="0" i="0" sz="1400" u="none" cap="none" strike="noStrike">
              <a:solidFill>
                <a:schemeClr val="dk2"/>
              </a:solidFill>
              <a:latin typeface="Arial"/>
              <a:ea typeface="Arial"/>
              <a:cs typeface="Arial"/>
              <a:sym typeface="Arial"/>
            </a:endParaRPr>
          </a:p>
        </p:txBody>
      </p:sp>
      <p:sp>
        <p:nvSpPr>
          <p:cNvPr id="3144" name="Google Shape;3144;ge7a81991f0_1_16"/>
          <p:cNvSpPr txBox="1"/>
          <p:nvPr/>
        </p:nvSpPr>
        <p:spPr>
          <a:xfrm>
            <a:off x="489775" y="3836900"/>
            <a:ext cx="7529700" cy="1262100"/>
          </a:xfrm>
          <a:prstGeom prst="rect">
            <a:avLst/>
          </a:prstGeom>
          <a:no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El modelo antipoético se caracteriza por ser una reescritura de la poesía a través de la inversión y la satirización de los modelos tradicionales. Desde un punto de vista métrico, el antipoema intenta emular el habla cotidiana. Son poemas que incluyen el humor, el prosaísmo, y el lenguaje, además de ser coloquial, se presenta como un espacio para que la</a:t>
            </a:r>
            <a:endParaRPr b="0" i="0" sz="1400" u="none" cap="none" strike="noStrike">
              <a:solidFill>
                <a:schemeClr val="dk2"/>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poesía se critique a sí misma.</a:t>
            </a:r>
            <a:endParaRPr b="0" i="0" sz="1400" u="none" cap="none" strike="noStrike">
              <a:solidFill>
                <a:schemeClr val="dk2"/>
              </a:solidFill>
              <a:latin typeface="Arial"/>
              <a:ea typeface="Arial"/>
              <a:cs typeface="Arial"/>
              <a:sym typeface="Arial"/>
            </a:endParaRPr>
          </a:p>
        </p:txBody>
      </p:sp>
      <p:grpSp>
        <p:nvGrpSpPr>
          <p:cNvPr id="3145" name="Google Shape;3145;ge7a81991f0_1_16"/>
          <p:cNvGrpSpPr/>
          <p:nvPr/>
        </p:nvGrpSpPr>
        <p:grpSpPr>
          <a:xfrm rot="-1212710">
            <a:off x="53027" y="1173949"/>
            <a:ext cx="383736" cy="375344"/>
            <a:chOff x="488084" y="3164562"/>
            <a:chExt cx="535235" cy="523530"/>
          </a:xfrm>
        </p:grpSpPr>
        <p:grpSp>
          <p:nvGrpSpPr>
            <p:cNvPr id="3146" name="Google Shape;3146;ge7a81991f0_1_16"/>
            <p:cNvGrpSpPr/>
            <p:nvPr/>
          </p:nvGrpSpPr>
          <p:grpSpPr>
            <a:xfrm>
              <a:off x="488084" y="3164562"/>
              <a:ext cx="535235" cy="523530"/>
              <a:chOff x="488084" y="3164562"/>
              <a:chExt cx="535235" cy="523530"/>
            </a:xfrm>
          </p:grpSpPr>
          <p:sp>
            <p:nvSpPr>
              <p:cNvPr id="3147" name="Google Shape;3147;ge7a81991f0_1_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8" name="Google Shape;3148;ge7a81991f0_1_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9" name="Google Shape;3149;ge7a81991f0_1_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0" name="Google Shape;3150;ge7a81991f0_1_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1" name="Google Shape;3151;ge7a81991f0_1_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2" name="Google Shape;3152;ge7a81991f0_1_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3" name="Google Shape;3153;ge7a81991f0_1_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4" name="Google Shape;3154;ge7a81991f0_1_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5" name="Google Shape;3155;ge7a81991f0_1_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6" name="Google Shape;3156;ge7a81991f0_1_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7" name="Google Shape;3157;ge7a81991f0_1_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58" name="Google Shape;3158;ge7a81991f0_1_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59" name="Google Shape;3159;ge7a81991f0_1_16"/>
          <p:cNvGrpSpPr/>
          <p:nvPr/>
        </p:nvGrpSpPr>
        <p:grpSpPr>
          <a:xfrm rot="-1212710">
            <a:off x="53027" y="4095924"/>
            <a:ext cx="383736" cy="375344"/>
            <a:chOff x="488084" y="3164562"/>
            <a:chExt cx="535235" cy="523530"/>
          </a:xfrm>
        </p:grpSpPr>
        <p:grpSp>
          <p:nvGrpSpPr>
            <p:cNvPr id="3160" name="Google Shape;3160;ge7a81991f0_1_16"/>
            <p:cNvGrpSpPr/>
            <p:nvPr/>
          </p:nvGrpSpPr>
          <p:grpSpPr>
            <a:xfrm>
              <a:off x="488084" y="3164562"/>
              <a:ext cx="535235" cy="523530"/>
              <a:chOff x="488084" y="3164562"/>
              <a:chExt cx="535235" cy="523530"/>
            </a:xfrm>
          </p:grpSpPr>
          <p:sp>
            <p:nvSpPr>
              <p:cNvPr id="3161" name="Google Shape;3161;ge7a81991f0_1_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2" name="Google Shape;3162;ge7a81991f0_1_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3" name="Google Shape;3163;ge7a81991f0_1_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4" name="Google Shape;3164;ge7a81991f0_1_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5" name="Google Shape;3165;ge7a81991f0_1_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6" name="Google Shape;3166;ge7a81991f0_1_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7" name="Google Shape;3167;ge7a81991f0_1_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8" name="Google Shape;3168;ge7a81991f0_1_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69" name="Google Shape;3169;ge7a81991f0_1_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0" name="Google Shape;3170;ge7a81991f0_1_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1" name="Google Shape;3171;ge7a81991f0_1_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72" name="Google Shape;3172;ge7a81991f0_1_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73" name="Google Shape;3173;ge7a81991f0_1_16"/>
          <p:cNvGrpSpPr/>
          <p:nvPr/>
        </p:nvGrpSpPr>
        <p:grpSpPr>
          <a:xfrm rot="-1212710">
            <a:off x="53027" y="2590449"/>
            <a:ext cx="383736" cy="375344"/>
            <a:chOff x="488084" y="3164562"/>
            <a:chExt cx="535235" cy="523530"/>
          </a:xfrm>
        </p:grpSpPr>
        <p:grpSp>
          <p:nvGrpSpPr>
            <p:cNvPr id="3174" name="Google Shape;3174;ge7a81991f0_1_16"/>
            <p:cNvGrpSpPr/>
            <p:nvPr/>
          </p:nvGrpSpPr>
          <p:grpSpPr>
            <a:xfrm>
              <a:off x="488084" y="3164562"/>
              <a:ext cx="535235" cy="523530"/>
              <a:chOff x="488084" y="3164562"/>
              <a:chExt cx="535235" cy="523530"/>
            </a:xfrm>
          </p:grpSpPr>
          <p:sp>
            <p:nvSpPr>
              <p:cNvPr id="3175" name="Google Shape;3175;ge7a81991f0_1_16"/>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6" name="Google Shape;3176;ge7a81991f0_1_16"/>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7" name="Google Shape;3177;ge7a81991f0_1_16"/>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8" name="Google Shape;3178;ge7a81991f0_1_16"/>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9" name="Google Shape;3179;ge7a81991f0_1_16"/>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0" name="Google Shape;3180;ge7a81991f0_1_16"/>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1" name="Google Shape;3181;ge7a81991f0_1_16"/>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2" name="Google Shape;3182;ge7a81991f0_1_16"/>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3" name="Google Shape;3183;ge7a81991f0_1_16"/>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4" name="Google Shape;3184;ge7a81991f0_1_16"/>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5" name="Google Shape;3185;ge7a81991f0_1_16"/>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86" name="Google Shape;3186;ge7a81991f0_1_16"/>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187" name="Google Shape;3187;ge7a81991f0_1_16"/>
          <p:cNvSpPr txBox="1"/>
          <p:nvPr/>
        </p:nvSpPr>
        <p:spPr>
          <a:xfrm>
            <a:off x="5807800" y="3225913"/>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NARRACIÓN</a:t>
            </a:r>
            <a:endParaRPr b="1" i="0" sz="1400" u="none" cap="none" strike="noStrike">
              <a:solidFill>
                <a:schemeClr val="lt2"/>
              </a:solidFill>
              <a:latin typeface="Arial"/>
              <a:ea typeface="Arial"/>
              <a:cs typeface="Arial"/>
              <a:sym typeface="Arial"/>
            </a:endParaRPr>
          </a:p>
        </p:txBody>
      </p:sp>
      <p:sp>
        <p:nvSpPr>
          <p:cNvPr id="3188" name="Google Shape;3188;ge7a81991f0_1_16"/>
          <p:cNvSpPr txBox="1"/>
          <p:nvPr/>
        </p:nvSpPr>
        <p:spPr>
          <a:xfrm>
            <a:off x="6421200" y="1604025"/>
            <a:ext cx="12117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DEFINICIÓN</a:t>
            </a:r>
            <a:endParaRPr b="1" i="0" sz="1400" u="none" cap="none" strike="noStrike">
              <a:solidFill>
                <a:schemeClr val="lt2"/>
              </a:solidFill>
              <a:latin typeface="Arial"/>
              <a:ea typeface="Arial"/>
              <a:cs typeface="Arial"/>
              <a:sym typeface="Arial"/>
            </a:endParaRPr>
          </a:p>
        </p:txBody>
      </p:sp>
      <p:sp>
        <p:nvSpPr>
          <p:cNvPr id="3189" name="Google Shape;3189;ge7a81991f0_1_16"/>
          <p:cNvSpPr txBox="1"/>
          <p:nvPr/>
        </p:nvSpPr>
        <p:spPr>
          <a:xfrm>
            <a:off x="5521825" y="4743300"/>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DESCRIPCIÓN</a:t>
            </a:r>
            <a:endParaRPr b="1" i="0" sz="1400" u="none" cap="none" strike="noStrike">
              <a:solidFill>
                <a:schemeClr val="lt2"/>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3" name="Shape 3193"/>
        <p:cNvGrpSpPr/>
        <p:nvPr/>
      </p:nvGrpSpPr>
      <p:grpSpPr>
        <a:xfrm>
          <a:off x="0" y="0"/>
          <a:ext cx="0" cy="0"/>
          <a:chOff x="0" y="0"/>
          <a:chExt cx="0" cy="0"/>
        </a:xfrm>
      </p:grpSpPr>
      <p:sp>
        <p:nvSpPr>
          <p:cNvPr id="3194" name="Google Shape;3194;ge7a81991f0_1_68"/>
          <p:cNvSpPr txBox="1"/>
          <p:nvPr>
            <p:ph idx="6" type="title"/>
          </p:nvPr>
        </p:nvSpPr>
        <p:spPr>
          <a:xfrm>
            <a:off x="459775" y="0"/>
            <a:ext cx="8464500" cy="12621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2300"/>
              <a:t>Reconozca las cinco formas básicas del discurso expositivo en el siguiente texto.</a:t>
            </a:r>
            <a:endParaRPr/>
          </a:p>
        </p:txBody>
      </p:sp>
      <p:sp>
        <p:nvSpPr>
          <p:cNvPr id="3195" name="Google Shape;3195;ge7a81991f0_1_68"/>
          <p:cNvSpPr txBox="1"/>
          <p:nvPr>
            <p:ph idx="1" type="subTitle"/>
          </p:nvPr>
        </p:nvSpPr>
        <p:spPr>
          <a:xfrm>
            <a:off x="510100" y="898050"/>
            <a:ext cx="7328700" cy="1039800"/>
          </a:xfrm>
          <a:prstGeom prst="rect">
            <a:avLst/>
          </a:prstGeom>
          <a:noFill/>
          <a:ln cap="flat" cmpd="sng" w="19050">
            <a:solidFill>
              <a:schemeClr val="accent4"/>
            </a:solidFill>
            <a:prstDash val="solid"/>
            <a:round/>
            <a:headEnd len="sm" w="sm" type="none"/>
            <a:tailEnd len="sm" w="sm" type="none"/>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1400"/>
              <a:buNone/>
            </a:pPr>
            <a:r>
              <a:rPr lang="en"/>
              <a:t>De personalidad inquisitiva y curiosa, la figura de Parra es ya un ícono dentro de las letras</a:t>
            </a:r>
            <a:endParaRPr/>
          </a:p>
          <a:p>
            <a:pPr indent="0" lvl="0" marL="0" rtl="0" algn="just">
              <a:lnSpc>
                <a:spcPct val="100000"/>
              </a:lnSpc>
              <a:spcBef>
                <a:spcPts val="0"/>
              </a:spcBef>
              <a:spcAft>
                <a:spcPts val="0"/>
              </a:spcAft>
              <a:buSzPts val="1400"/>
              <a:buNone/>
            </a:pPr>
            <a:r>
              <a:rPr lang="en"/>
              <a:t>mundiales. A sus 101 años, su escasa cabellera blanca alborotada lo transforma en una</a:t>
            </a:r>
            <a:endParaRPr/>
          </a:p>
          <a:p>
            <a:pPr indent="0" lvl="0" marL="0" rtl="0" algn="just">
              <a:lnSpc>
                <a:spcPct val="100000"/>
              </a:lnSpc>
              <a:spcBef>
                <a:spcPts val="0"/>
              </a:spcBef>
              <a:spcAft>
                <a:spcPts val="0"/>
              </a:spcAft>
              <a:buSzPts val="1400"/>
              <a:buNone/>
            </a:pPr>
            <a:r>
              <a:rPr lang="en"/>
              <a:t>suerte de Einstein de la poesía, personaje con el cual, más allá de la estampa, mantiene</a:t>
            </a:r>
            <a:endParaRPr/>
          </a:p>
          <a:p>
            <a:pPr indent="0" lvl="0" marL="0" rtl="0" algn="just">
              <a:lnSpc>
                <a:spcPct val="100000"/>
              </a:lnSpc>
              <a:spcBef>
                <a:spcPts val="0"/>
              </a:spcBef>
              <a:spcAft>
                <a:spcPts val="0"/>
              </a:spcAft>
              <a:buSzPts val="1400"/>
              <a:buNone/>
            </a:pPr>
            <a:r>
              <a:rPr lang="en"/>
              <a:t>también el interés por las ciencias exactas.</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a:p>
            <a:pPr indent="0" lvl="0" marL="0" rtl="0" algn="just">
              <a:lnSpc>
                <a:spcPct val="100000"/>
              </a:lnSpc>
              <a:spcBef>
                <a:spcPts val="0"/>
              </a:spcBef>
              <a:spcAft>
                <a:spcPts val="0"/>
              </a:spcAft>
              <a:buSzPts val="1400"/>
              <a:buNone/>
            </a:pPr>
            <a:r>
              <a:t/>
            </a:r>
            <a:endParaRPr/>
          </a:p>
        </p:txBody>
      </p:sp>
      <p:sp>
        <p:nvSpPr>
          <p:cNvPr id="3196" name="Google Shape;3196;ge7a81991f0_1_68"/>
          <p:cNvSpPr txBox="1"/>
          <p:nvPr/>
        </p:nvSpPr>
        <p:spPr>
          <a:xfrm>
            <a:off x="510100" y="2148625"/>
            <a:ext cx="7328700" cy="1262100"/>
          </a:xfrm>
          <a:prstGeom prst="rect">
            <a:avLst/>
          </a:prstGeom>
          <a:solidFill>
            <a:srgbClr val="9E9E9E">
              <a:alpha val="0"/>
            </a:srgbClr>
          </a:solidFill>
          <a:ln cap="flat" cmpd="sng" w="19050">
            <a:solidFill>
              <a:srgbClr val="674EA7"/>
            </a:solidFill>
            <a:prstDash val="solid"/>
            <a:round/>
            <a:headEnd len="sm" w="sm" type="none"/>
            <a:tailEnd len="sm" w="sm" type="none"/>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Finalmente, la importancia de Parra y su influencia en el desarrollo de la poesía chilena, y</a:t>
            </a:r>
            <a:endParaRPr b="0" i="0" sz="1400" u="none" cap="none" strike="noStrike">
              <a:solidFill>
                <a:schemeClr val="dk2"/>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400"/>
              <a:buFont typeface="Arial"/>
              <a:buNone/>
            </a:pPr>
            <a:r>
              <a:rPr b="0" i="0" lang="en" sz="1400" u="none" cap="none" strike="noStrike">
                <a:solidFill>
                  <a:schemeClr val="dk2"/>
                </a:solidFill>
                <a:latin typeface="Arial"/>
                <a:ea typeface="Arial"/>
                <a:cs typeface="Arial"/>
                <a:sym typeface="Arial"/>
              </a:rPr>
              <a:t>también en otros géneros literarios, es determinante. No sería posible reconstruir ese desarrollo en los últimos sesenta años, sin tener a la vista las premisas y la estimulación poderosa del sistema antipoético. Fuera de Chile, la recepción y la influencia de la antipoesía han sido igualmente vastas.</a:t>
            </a:r>
            <a:endParaRPr b="0" i="0" sz="1400" u="none" cap="none" strike="noStrike">
              <a:solidFill>
                <a:schemeClr val="dk2"/>
              </a:solidFill>
              <a:latin typeface="Arial"/>
              <a:ea typeface="Arial"/>
              <a:cs typeface="Arial"/>
              <a:sym typeface="Arial"/>
            </a:endParaRPr>
          </a:p>
        </p:txBody>
      </p:sp>
      <p:grpSp>
        <p:nvGrpSpPr>
          <p:cNvPr id="3197" name="Google Shape;3197;ge7a81991f0_1_68"/>
          <p:cNvGrpSpPr/>
          <p:nvPr/>
        </p:nvGrpSpPr>
        <p:grpSpPr>
          <a:xfrm rot="-1212710">
            <a:off x="53027" y="1173949"/>
            <a:ext cx="383736" cy="375344"/>
            <a:chOff x="488084" y="3164562"/>
            <a:chExt cx="535235" cy="523530"/>
          </a:xfrm>
        </p:grpSpPr>
        <p:grpSp>
          <p:nvGrpSpPr>
            <p:cNvPr id="3198" name="Google Shape;3198;ge7a81991f0_1_68"/>
            <p:cNvGrpSpPr/>
            <p:nvPr/>
          </p:nvGrpSpPr>
          <p:grpSpPr>
            <a:xfrm>
              <a:off x="488084" y="3164562"/>
              <a:ext cx="535235" cy="523530"/>
              <a:chOff x="488084" y="3164562"/>
              <a:chExt cx="535235" cy="523530"/>
            </a:xfrm>
          </p:grpSpPr>
          <p:sp>
            <p:nvSpPr>
              <p:cNvPr id="3199" name="Google Shape;3199;ge7a81991f0_1_6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0" name="Google Shape;3200;ge7a81991f0_1_6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1" name="Google Shape;3201;ge7a81991f0_1_6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2" name="Google Shape;3202;ge7a81991f0_1_6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3" name="Google Shape;3203;ge7a81991f0_1_6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4" name="Google Shape;3204;ge7a81991f0_1_6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5" name="Google Shape;3205;ge7a81991f0_1_6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6" name="Google Shape;3206;ge7a81991f0_1_6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7" name="Google Shape;3207;ge7a81991f0_1_6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8" name="Google Shape;3208;ge7a81991f0_1_6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9" name="Google Shape;3209;ge7a81991f0_1_6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210" name="Google Shape;3210;ge7a81991f0_1_6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11" name="Google Shape;3211;ge7a81991f0_1_68"/>
          <p:cNvGrpSpPr/>
          <p:nvPr/>
        </p:nvGrpSpPr>
        <p:grpSpPr>
          <a:xfrm rot="-1212710">
            <a:off x="53027" y="2590449"/>
            <a:ext cx="383736" cy="375344"/>
            <a:chOff x="488084" y="3164562"/>
            <a:chExt cx="535235" cy="523530"/>
          </a:xfrm>
        </p:grpSpPr>
        <p:grpSp>
          <p:nvGrpSpPr>
            <p:cNvPr id="3212" name="Google Shape;3212;ge7a81991f0_1_68"/>
            <p:cNvGrpSpPr/>
            <p:nvPr/>
          </p:nvGrpSpPr>
          <p:grpSpPr>
            <a:xfrm>
              <a:off x="488084" y="3164562"/>
              <a:ext cx="535235" cy="523530"/>
              <a:chOff x="488084" y="3164562"/>
              <a:chExt cx="535235" cy="523530"/>
            </a:xfrm>
          </p:grpSpPr>
          <p:sp>
            <p:nvSpPr>
              <p:cNvPr id="3213" name="Google Shape;3213;ge7a81991f0_1_68"/>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4" name="Google Shape;3214;ge7a81991f0_1_68"/>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5" name="Google Shape;3215;ge7a81991f0_1_68"/>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6" name="Google Shape;3216;ge7a81991f0_1_68"/>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7" name="Google Shape;3217;ge7a81991f0_1_68"/>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8" name="Google Shape;3218;ge7a81991f0_1_68"/>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9" name="Google Shape;3219;ge7a81991f0_1_68"/>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0" name="Google Shape;3220;ge7a81991f0_1_68"/>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1" name="Google Shape;3221;ge7a81991f0_1_68"/>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2" name="Google Shape;3222;ge7a81991f0_1_68"/>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3" name="Google Shape;3223;ge7a81991f0_1_68"/>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224" name="Google Shape;3224;ge7a81991f0_1_68"/>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25" name="Google Shape;3225;ge7a81991f0_1_68"/>
          <p:cNvGrpSpPr/>
          <p:nvPr/>
        </p:nvGrpSpPr>
        <p:grpSpPr>
          <a:xfrm>
            <a:off x="6590083" y="3621497"/>
            <a:ext cx="2384326" cy="1409589"/>
            <a:chOff x="2744168" y="644944"/>
            <a:chExt cx="3208621" cy="1968975"/>
          </a:xfrm>
        </p:grpSpPr>
        <p:grpSp>
          <p:nvGrpSpPr>
            <p:cNvPr id="3226" name="Google Shape;3226;ge7a81991f0_1_68"/>
            <p:cNvGrpSpPr/>
            <p:nvPr/>
          </p:nvGrpSpPr>
          <p:grpSpPr>
            <a:xfrm>
              <a:off x="3994373" y="1098841"/>
              <a:ext cx="1958416" cy="1515078"/>
              <a:chOff x="3994373" y="1098841"/>
              <a:chExt cx="1958416" cy="1515078"/>
            </a:xfrm>
          </p:grpSpPr>
          <p:grpSp>
            <p:nvGrpSpPr>
              <p:cNvPr id="3227" name="Google Shape;3227;ge7a81991f0_1_68"/>
              <p:cNvGrpSpPr/>
              <p:nvPr/>
            </p:nvGrpSpPr>
            <p:grpSpPr>
              <a:xfrm flipH="1">
                <a:off x="3994373" y="1098841"/>
                <a:ext cx="1958416" cy="1515078"/>
                <a:chOff x="1233561" y="3827488"/>
                <a:chExt cx="790672" cy="611683"/>
              </a:xfrm>
            </p:grpSpPr>
            <p:sp>
              <p:nvSpPr>
                <p:cNvPr id="3228" name="Google Shape;3228;ge7a81991f0_1_68"/>
                <p:cNvSpPr/>
                <p:nvPr/>
              </p:nvSpPr>
              <p:spPr>
                <a:xfrm>
                  <a:off x="1233561" y="3827488"/>
                  <a:ext cx="611563" cy="611683"/>
                </a:xfrm>
                <a:custGeom>
                  <a:rect b="b" l="l" r="r" t="t"/>
                  <a:pathLst>
                    <a:path extrusionOk="0" h="25548" w="25543">
                      <a:moveTo>
                        <a:pt x="12769" y="1"/>
                      </a:moveTo>
                      <a:cubicBezTo>
                        <a:pt x="5720" y="1"/>
                        <a:pt x="1" y="5719"/>
                        <a:pt x="1" y="12774"/>
                      </a:cubicBezTo>
                      <a:cubicBezTo>
                        <a:pt x="1" y="19828"/>
                        <a:pt x="5720" y="25548"/>
                        <a:pt x="12769" y="25548"/>
                      </a:cubicBezTo>
                      <a:cubicBezTo>
                        <a:pt x="19825" y="25548"/>
                        <a:pt x="25543" y="19828"/>
                        <a:pt x="25543" y="12774"/>
                      </a:cubicBezTo>
                      <a:cubicBezTo>
                        <a:pt x="25543" y="5719"/>
                        <a:pt x="19825" y="1"/>
                        <a:pt x="12769"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9" name="Google Shape;3229;ge7a81991f0_1_68"/>
                <p:cNvSpPr/>
                <p:nvPr/>
              </p:nvSpPr>
              <p:spPr>
                <a:xfrm>
                  <a:off x="1294080" y="4315518"/>
                  <a:ext cx="490869" cy="123591"/>
                </a:xfrm>
                <a:custGeom>
                  <a:rect b="b" l="l" r="r" t="t"/>
                  <a:pathLst>
                    <a:path extrusionOk="0" h="5162" w="20502">
                      <a:moveTo>
                        <a:pt x="1" y="19"/>
                      </a:moveTo>
                      <a:cubicBezTo>
                        <a:pt x="1901" y="2571"/>
                        <a:pt x="4733" y="4385"/>
                        <a:pt x="7992" y="4964"/>
                      </a:cubicBezTo>
                      <a:lnTo>
                        <a:pt x="7992" y="4964"/>
                      </a:lnTo>
                      <a:cubicBezTo>
                        <a:pt x="4736" y="4384"/>
                        <a:pt x="1905" y="2567"/>
                        <a:pt x="1" y="19"/>
                      </a:cubicBezTo>
                      <a:close/>
                      <a:moveTo>
                        <a:pt x="20502" y="0"/>
                      </a:moveTo>
                      <a:lnTo>
                        <a:pt x="20502" y="0"/>
                      </a:lnTo>
                      <a:cubicBezTo>
                        <a:pt x="18171" y="3132"/>
                        <a:pt x="14448" y="5161"/>
                        <a:pt x="10244" y="5162"/>
                      </a:cubicBezTo>
                      <a:lnTo>
                        <a:pt x="10244" y="5162"/>
                      </a:lnTo>
                      <a:cubicBezTo>
                        <a:pt x="9476" y="5162"/>
                        <a:pt x="8723" y="5094"/>
                        <a:pt x="7992" y="4964"/>
                      </a:cubicBezTo>
                      <a:lnTo>
                        <a:pt x="7992" y="4964"/>
                      </a:lnTo>
                      <a:cubicBezTo>
                        <a:pt x="8723" y="5094"/>
                        <a:pt x="9474" y="5162"/>
                        <a:pt x="10241" y="5162"/>
                      </a:cubicBezTo>
                      <a:cubicBezTo>
                        <a:pt x="10242" y="5162"/>
                        <a:pt x="10243" y="5162"/>
                        <a:pt x="10244" y="5162"/>
                      </a:cubicBezTo>
                      <a:lnTo>
                        <a:pt x="10244" y="5162"/>
                      </a:lnTo>
                      <a:cubicBezTo>
                        <a:pt x="10244" y="5162"/>
                        <a:pt x="10245" y="5162"/>
                        <a:pt x="10246" y="5162"/>
                      </a:cubicBezTo>
                      <a:cubicBezTo>
                        <a:pt x="14447" y="5162"/>
                        <a:pt x="18175" y="3133"/>
                        <a:pt x="20502"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0" name="Google Shape;3230;ge7a81991f0_1_68"/>
                <p:cNvSpPr/>
                <p:nvPr/>
              </p:nvSpPr>
              <p:spPr>
                <a:xfrm>
                  <a:off x="1287640" y="4306876"/>
                  <a:ext cx="503415" cy="132234"/>
                </a:xfrm>
                <a:custGeom>
                  <a:rect b="b" l="l" r="r" t="t"/>
                  <a:pathLst>
                    <a:path extrusionOk="0" h="5523" w="21026">
                      <a:moveTo>
                        <a:pt x="1" y="0"/>
                      </a:moveTo>
                      <a:lnTo>
                        <a:pt x="1" y="0"/>
                      </a:lnTo>
                      <a:cubicBezTo>
                        <a:pt x="87" y="131"/>
                        <a:pt x="179" y="255"/>
                        <a:pt x="270" y="380"/>
                      </a:cubicBezTo>
                      <a:cubicBezTo>
                        <a:pt x="2601" y="3500"/>
                        <a:pt x="6320" y="5523"/>
                        <a:pt x="10510" y="5523"/>
                      </a:cubicBezTo>
                      <a:cubicBezTo>
                        <a:pt x="14716" y="5523"/>
                        <a:pt x="18440" y="3494"/>
                        <a:pt x="20771" y="361"/>
                      </a:cubicBezTo>
                      <a:cubicBezTo>
                        <a:pt x="20857" y="246"/>
                        <a:pt x="20944" y="126"/>
                        <a:pt x="21026" y="0"/>
                      </a:cubicBezTo>
                      <a:lnTo>
                        <a:pt x="21026" y="0"/>
                      </a:lnTo>
                      <a:cubicBezTo>
                        <a:pt x="20309" y="501"/>
                        <a:pt x="19555" y="943"/>
                        <a:pt x="18766" y="1337"/>
                      </a:cubicBezTo>
                      <a:cubicBezTo>
                        <a:pt x="18666" y="1442"/>
                        <a:pt x="18555" y="1544"/>
                        <a:pt x="18440" y="1635"/>
                      </a:cubicBezTo>
                      <a:cubicBezTo>
                        <a:pt x="18132" y="1875"/>
                        <a:pt x="17839" y="2072"/>
                        <a:pt x="17469" y="2207"/>
                      </a:cubicBezTo>
                      <a:cubicBezTo>
                        <a:pt x="17291" y="2274"/>
                        <a:pt x="17089" y="2307"/>
                        <a:pt x="16887" y="2307"/>
                      </a:cubicBezTo>
                      <a:cubicBezTo>
                        <a:pt x="16772" y="2307"/>
                        <a:pt x="16652" y="2293"/>
                        <a:pt x="16541" y="2269"/>
                      </a:cubicBezTo>
                      <a:cubicBezTo>
                        <a:pt x="16210" y="2384"/>
                        <a:pt x="15874" y="2491"/>
                        <a:pt x="15532" y="2582"/>
                      </a:cubicBezTo>
                      <a:cubicBezTo>
                        <a:pt x="15528" y="2668"/>
                        <a:pt x="15508" y="2759"/>
                        <a:pt x="15485" y="2846"/>
                      </a:cubicBezTo>
                      <a:cubicBezTo>
                        <a:pt x="15341" y="3379"/>
                        <a:pt x="14884" y="3759"/>
                        <a:pt x="14350" y="3879"/>
                      </a:cubicBezTo>
                      <a:cubicBezTo>
                        <a:pt x="14134" y="3926"/>
                        <a:pt x="13908" y="3951"/>
                        <a:pt x="13687" y="3961"/>
                      </a:cubicBezTo>
                      <a:cubicBezTo>
                        <a:pt x="13658" y="3961"/>
                        <a:pt x="13624" y="3966"/>
                        <a:pt x="13596" y="3966"/>
                      </a:cubicBezTo>
                      <a:cubicBezTo>
                        <a:pt x="13558" y="3966"/>
                        <a:pt x="13524" y="3961"/>
                        <a:pt x="13490" y="3961"/>
                      </a:cubicBezTo>
                      <a:cubicBezTo>
                        <a:pt x="13365" y="3951"/>
                        <a:pt x="13236" y="3937"/>
                        <a:pt x="13115" y="3903"/>
                      </a:cubicBezTo>
                      <a:cubicBezTo>
                        <a:pt x="12999" y="3864"/>
                        <a:pt x="12884" y="3821"/>
                        <a:pt x="12788" y="3753"/>
                      </a:cubicBezTo>
                      <a:cubicBezTo>
                        <a:pt x="12586" y="3605"/>
                        <a:pt x="12451" y="3447"/>
                        <a:pt x="12371" y="3211"/>
                      </a:cubicBezTo>
                      <a:cubicBezTo>
                        <a:pt x="12365" y="3201"/>
                        <a:pt x="12360" y="3192"/>
                        <a:pt x="12356" y="3183"/>
                      </a:cubicBezTo>
                      <a:cubicBezTo>
                        <a:pt x="11750" y="3240"/>
                        <a:pt x="11136" y="3269"/>
                        <a:pt x="10515" y="3269"/>
                      </a:cubicBezTo>
                      <a:cubicBezTo>
                        <a:pt x="6609" y="3269"/>
                        <a:pt x="2985" y="2063"/>
                        <a:pt x="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1" name="Google Shape;3231;ge7a81991f0_1_68"/>
                <p:cNvSpPr/>
                <p:nvPr/>
              </p:nvSpPr>
              <p:spPr>
                <a:xfrm>
                  <a:off x="1347345" y="4084718"/>
                  <a:ext cx="187589" cy="67805"/>
                </a:xfrm>
                <a:custGeom>
                  <a:rect b="b" l="l" r="r" t="t"/>
                  <a:pathLst>
                    <a:path extrusionOk="0" h="2832" w="7835">
                      <a:moveTo>
                        <a:pt x="3297" y="0"/>
                      </a:moveTo>
                      <a:cubicBezTo>
                        <a:pt x="337" y="0"/>
                        <a:pt x="1" y="2832"/>
                        <a:pt x="1" y="2832"/>
                      </a:cubicBezTo>
                      <a:lnTo>
                        <a:pt x="7834" y="2832"/>
                      </a:lnTo>
                      <a:cubicBezTo>
                        <a:pt x="7834" y="2832"/>
                        <a:pt x="6258" y="0"/>
                        <a:pt x="3297"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2" name="Google Shape;3232;ge7a81991f0_1_68"/>
                <p:cNvSpPr/>
                <p:nvPr/>
              </p:nvSpPr>
              <p:spPr>
                <a:xfrm>
                  <a:off x="1339757" y="4038347"/>
                  <a:ext cx="29377" cy="40176"/>
                </a:xfrm>
                <a:custGeom>
                  <a:rect b="b" l="l" r="r" t="t"/>
                  <a:pathLst>
                    <a:path extrusionOk="0" h="1678" w="1227">
                      <a:moveTo>
                        <a:pt x="615" y="1"/>
                      </a:moveTo>
                      <a:cubicBezTo>
                        <a:pt x="356" y="1"/>
                        <a:pt x="106" y="352"/>
                        <a:pt x="53" y="813"/>
                      </a:cubicBezTo>
                      <a:cubicBezTo>
                        <a:pt x="0" y="1274"/>
                        <a:pt x="251" y="1678"/>
                        <a:pt x="615" y="1678"/>
                      </a:cubicBezTo>
                      <a:cubicBezTo>
                        <a:pt x="976" y="1678"/>
                        <a:pt x="1226" y="1274"/>
                        <a:pt x="1173" y="813"/>
                      </a:cubicBezTo>
                      <a:cubicBezTo>
                        <a:pt x="1120" y="352"/>
                        <a:pt x="870" y="1"/>
                        <a:pt x="615"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3" name="Google Shape;3233;ge7a81991f0_1_68"/>
                <p:cNvSpPr/>
                <p:nvPr/>
              </p:nvSpPr>
              <p:spPr>
                <a:xfrm>
                  <a:off x="1359770" y="4049862"/>
                  <a:ext cx="8188" cy="6369"/>
                </a:xfrm>
                <a:custGeom>
                  <a:rect b="b" l="l" r="r" t="t"/>
                  <a:pathLst>
                    <a:path extrusionOk="0" h="266" w="342">
                      <a:moveTo>
                        <a:pt x="174" y="1"/>
                      </a:moveTo>
                      <a:cubicBezTo>
                        <a:pt x="1" y="1"/>
                        <a:pt x="1" y="265"/>
                        <a:pt x="174" y="265"/>
                      </a:cubicBezTo>
                      <a:cubicBezTo>
                        <a:pt x="342" y="265"/>
                        <a:pt x="342" y="1"/>
                        <a:pt x="174"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4" name="Google Shape;3234;ge7a81991f0_1_68"/>
                <p:cNvSpPr/>
                <p:nvPr/>
              </p:nvSpPr>
              <p:spPr>
                <a:xfrm>
                  <a:off x="1510829" y="4043781"/>
                  <a:ext cx="29234" cy="40152"/>
                </a:xfrm>
                <a:custGeom>
                  <a:rect b="b" l="l" r="r" t="t"/>
                  <a:pathLst>
                    <a:path extrusionOk="0" h="1677" w="1221">
                      <a:moveTo>
                        <a:pt x="611" y="0"/>
                      </a:moveTo>
                      <a:cubicBezTo>
                        <a:pt x="351" y="0"/>
                        <a:pt x="101" y="351"/>
                        <a:pt x="49" y="812"/>
                      </a:cubicBezTo>
                      <a:cubicBezTo>
                        <a:pt x="1" y="1273"/>
                        <a:pt x="251" y="1677"/>
                        <a:pt x="611" y="1677"/>
                      </a:cubicBezTo>
                      <a:cubicBezTo>
                        <a:pt x="972" y="1677"/>
                        <a:pt x="1221" y="1273"/>
                        <a:pt x="1174" y="812"/>
                      </a:cubicBezTo>
                      <a:cubicBezTo>
                        <a:pt x="1120" y="351"/>
                        <a:pt x="870" y="0"/>
                        <a:pt x="61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5" name="Google Shape;3235;ge7a81991f0_1_68"/>
                <p:cNvSpPr/>
                <p:nvPr/>
              </p:nvSpPr>
              <p:spPr>
                <a:xfrm>
                  <a:off x="1530746" y="4055176"/>
                  <a:ext cx="8308" cy="6464"/>
                </a:xfrm>
                <a:custGeom>
                  <a:rect b="b" l="l" r="r" t="t"/>
                  <a:pathLst>
                    <a:path extrusionOk="0" h="270" w="347">
                      <a:moveTo>
                        <a:pt x="173" y="0"/>
                      </a:moveTo>
                      <a:cubicBezTo>
                        <a:pt x="0" y="0"/>
                        <a:pt x="0" y="269"/>
                        <a:pt x="173" y="269"/>
                      </a:cubicBezTo>
                      <a:cubicBezTo>
                        <a:pt x="346" y="269"/>
                        <a:pt x="346" y="0"/>
                        <a:pt x="17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6" name="Google Shape;3236;ge7a81991f0_1_68"/>
                <p:cNvSpPr/>
                <p:nvPr/>
              </p:nvSpPr>
              <p:spPr>
                <a:xfrm>
                  <a:off x="1365061" y="4084598"/>
                  <a:ext cx="134653" cy="27318"/>
                </a:xfrm>
                <a:custGeom>
                  <a:rect b="b" l="l" r="r" t="t"/>
                  <a:pathLst>
                    <a:path extrusionOk="0" h="1141" w="5624">
                      <a:moveTo>
                        <a:pt x="2563" y="1"/>
                      </a:moveTo>
                      <a:cubicBezTo>
                        <a:pt x="1274" y="1"/>
                        <a:pt x="481" y="535"/>
                        <a:pt x="1" y="1140"/>
                      </a:cubicBezTo>
                      <a:lnTo>
                        <a:pt x="5624" y="1140"/>
                      </a:lnTo>
                      <a:cubicBezTo>
                        <a:pt x="4879" y="535"/>
                        <a:pt x="3850" y="1"/>
                        <a:pt x="2563"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7" name="Google Shape;3237;ge7a81991f0_1_68"/>
                <p:cNvSpPr/>
                <p:nvPr/>
              </p:nvSpPr>
              <p:spPr>
                <a:xfrm>
                  <a:off x="1658871" y="4275491"/>
                  <a:ext cx="92107" cy="85738"/>
                </a:xfrm>
                <a:custGeom>
                  <a:rect b="b" l="l" r="r" t="t"/>
                  <a:pathLst>
                    <a:path extrusionOk="0" h="3581" w="3847">
                      <a:moveTo>
                        <a:pt x="2433" y="0"/>
                      </a:moveTo>
                      <a:cubicBezTo>
                        <a:pt x="2289" y="0"/>
                        <a:pt x="2150" y="18"/>
                        <a:pt x="2025" y="62"/>
                      </a:cubicBezTo>
                      <a:cubicBezTo>
                        <a:pt x="1708" y="163"/>
                        <a:pt x="1458" y="379"/>
                        <a:pt x="1232" y="619"/>
                      </a:cubicBezTo>
                      <a:cubicBezTo>
                        <a:pt x="1030" y="836"/>
                        <a:pt x="832" y="1052"/>
                        <a:pt x="631" y="1269"/>
                      </a:cubicBezTo>
                      <a:cubicBezTo>
                        <a:pt x="506" y="1403"/>
                        <a:pt x="386" y="1537"/>
                        <a:pt x="289" y="1686"/>
                      </a:cubicBezTo>
                      <a:cubicBezTo>
                        <a:pt x="151" y="1893"/>
                        <a:pt x="83" y="2123"/>
                        <a:pt x="59" y="2369"/>
                      </a:cubicBezTo>
                      <a:cubicBezTo>
                        <a:pt x="1" y="2921"/>
                        <a:pt x="415" y="3383"/>
                        <a:pt x="910" y="3547"/>
                      </a:cubicBezTo>
                      <a:cubicBezTo>
                        <a:pt x="952" y="3560"/>
                        <a:pt x="992" y="3571"/>
                        <a:pt x="1034" y="3580"/>
                      </a:cubicBezTo>
                      <a:cubicBezTo>
                        <a:pt x="1799" y="3316"/>
                        <a:pt x="2544" y="3003"/>
                        <a:pt x="3259" y="2648"/>
                      </a:cubicBezTo>
                      <a:cubicBezTo>
                        <a:pt x="3365" y="2537"/>
                        <a:pt x="3461" y="2417"/>
                        <a:pt x="3543" y="2287"/>
                      </a:cubicBezTo>
                      <a:cubicBezTo>
                        <a:pt x="3769" y="1917"/>
                        <a:pt x="3846" y="1451"/>
                        <a:pt x="3726" y="1038"/>
                      </a:cubicBezTo>
                      <a:cubicBezTo>
                        <a:pt x="3644" y="764"/>
                        <a:pt x="3500" y="537"/>
                        <a:pt x="3279" y="364"/>
                      </a:cubicBezTo>
                      <a:cubicBezTo>
                        <a:pt x="3265" y="355"/>
                        <a:pt x="3245" y="346"/>
                        <a:pt x="3226" y="331"/>
                      </a:cubicBezTo>
                      <a:cubicBezTo>
                        <a:pt x="3183" y="278"/>
                        <a:pt x="3130" y="231"/>
                        <a:pt x="3068" y="182"/>
                      </a:cubicBezTo>
                      <a:cubicBezTo>
                        <a:pt x="2899" y="53"/>
                        <a:pt x="2664" y="0"/>
                        <a:pt x="24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8" name="Google Shape;3238;ge7a81991f0_1_68"/>
                <p:cNvSpPr/>
                <p:nvPr/>
              </p:nvSpPr>
              <p:spPr>
                <a:xfrm>
                  <a:off x="1683624" y="4338883"/>
                  <a:ext cx="53296" cy="23248"/>
                </a:xfrm>
                <a:custGeom>
                  <a:rect b="b" l="l" r="r" t="t"/>
                  <a:pathLst>
                    <a:path extrusionOk="0" h="971" w="2226">
                      <a:moveTo>
                        <a:pt x="2225" y="0"/>
                      </a:moveTo>
                      <a:lnTo>
                        <a:pt x="2225" y="0"/>
                      </a:lnTo>
                      <a:cubicBezTo>
                        <a:pt x="1510" y="355"/>
                        <a:pt x="765" y="668"/>
                        <a:pt x="0" y="932"/>
                      </a:cubicBezTo>
                      <a:cubicBezTo>
                        <a:pt x="111" y="956"/>
                        <a:pt x="231" y="970"/>
                        <a:pt x="346" y="970"/>
                      </a:cubicBezTo>
                      <a:cubicBezTo>
                        <a:pt x="548" y="970"/>
                        <a:pt x="750" y="937"/>
                        <a:pt x="928" y="870"/>
                      </a:cubicBezTo>
                      <a:cubicBezTo>
                        <a:pt x="1298" y="735"/>
                        <a:pt x="1591" y="538"/>
                        <a:pt x="1899" y="298"/>
                      </a:cubicBezTo>
                      <a:cubicBezTo>
                        <a:pt x="2014" y="207"/>
                        <a:pt x="2125" y="105"/>
                        <a:pt x="222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9" name="Google Shape;3239;ge7a81991f0_1_68"/>
                <p:cNvSpPr/>
                <p:nvPr/>
              </p:nvSpPr>
              <p:spPr>
                <a:xfrm>
                  <a:off x="1581354" y="4338620"/>
                  <a:ext cx="78603" cy="44461"/>
                </a:xfrm>
                <a:custGeom>
                  <a:rect b="b" l="l" r="r" t="t"/>
                  <a:pathLst>
                    <a:path extrusionOk="0" h="1857" w="3283">
                      <a:moveTo>
                        <a:pt x="2331" y="1"/>
                      </a:moveTo>
                      <a:cubicBezTo>
                        <a:pt x="2172" y="1"/>
                        <a:pt x="2005" y="40"/>
                        <a:pt x="1821" y="126"/>
                      </a:cubicBezTo>
                      <a:cubicBezTo>
                        <a:pt x="1624" y="222"/>
                        <a:pt x="1577" y="415"/>
                        <a:pt x="1351" y="472"/>
                      </a:cubicBezTo>
                      <a:cubicBezTo>
                        <a:pt x="823" y="621"/>
                        <a:pt x="597" y="433"/>
                        <a:pt x="222" y="1010"/>
                      </a:cubicBezTo>
                      <a:cubicBezTo>
                        <a:pt x="67" y="1251"/>
                        <a:pt x="0" y="1577"/>
                        <a:pt x="87" y="1857"/>
                      </a:cubicBezTo>
                      <a:cubicBezTo>
                        <a:pt x="1178" y="1746"/>
                        <a:pt x="2240" y="1544"/>
                        <a:pt x="3263" y="1256"/>
                      </a:cubicBezTo>
                      <a:cubicBezTo>
                        <a:pt x="3283" y="1063"/>
                        <a:pt x="3263" y="876"/>
                        <a:pt x="3210" y="708"/>
                      </a:cubicBezTo>
                      <a:cubicBezTo>
                        <a:pt x="3081" y="299"/>
                        <a:pt x="2759" y="1"/>
                        <a:pt x="233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0" name="Google Shape;3240;ge7a81991f0_1_68"/>
                <p:cNvSpPr/>
                <p:nvPr/>
              </p:nvSpPr>
              <p:spPr>
                <a:xfrm>
                  <a:off x="1583413" y="4368664"/>
                  <a:ext cx="76089" cy="33160"/>
                </a:xfrm>
                <a:custGeom>
                  <a:rect b="b" l="l" r="r" t="t"/>
                  <a:pathLst>
                    <a:path extrusionOk="0" h="1385" w="3178">
                      <a:moveTo>
                        <a:pt x="3177" y="1"/>
                      </a:moveTo>
                      <a:lnTo>
                        <a:pt x="3177" y="1"/>
                      </a:lnTo>
                      <a:cubicBezTo>
                        <a:pt x="2154" y="289"/>
                        <a:pt x="1092" y="491"/>
                        <a:pt x="1" y="602"/>
                      </a:cubicBezTo>
                      <a:cubicBezTo>
                        <a:pt x="5" y="611"/>
                        <a:pt x="10" y="620"/>
                        <a:pt x="16" y="630"/>
                      </a:cubicBezTo>
                      <a:cubicBezTo>
                        <a:pt x="96" y="866"/>
                        <a:pt x="231" y="1024"/>
                        <a:pt x="433" y="1172"/>
                      </a:cubicBezTo>
                      <a:cubicBezTo>
                        <a:pt x="529" y="1240"/>
                        <a:pt x="644" y="1283"/>
                        <a:pt x="760" y="1322"/>
                      </a:cubicBezTo>
                      <a:cubicBezTo>
                        <a:pt x="881" y="1356"/>
                        <a:pt x="1010" y="1370"/>
                        <a:pt x="1135" y="1380"/>
                      </a:cubicBezTo>
                      <a:cubicBezTo>
                        <a:pt x="1169" y="1380"/>
                        <a:pt x="1203" y="1385"/>
                        <a:pt x="1241" y="1385"/>
                      </a:cubicBezTo>
                      <a:cubicBezTo>
                        <a:pt x="1269" y="1385"/>
                        <a:pt x="1303" y="1380"/>
                        <a:pt x="1332" y="1380"/>
                      </a:cubicBezTo>
                      <a:cubicBezTo>
                        <a:pt x="1553" y="1370"/>
                        <a:pt x="1779" y="1345"/>
                        <a:pt x="1995" y="1298"/>
                      </a:cubicBezTo>
                      <a:cubicBezTo>
                        <a:pt x="2529" y="1178"/>
                        <a:pt x="2986" y="798"/>
                        <a:pt x="3130" y="265"/>
                      </a:cubicBezTo>
                      <a:cubicBezTo>
                        <a:pt x="3153" y="178"/>
                        <a:pt x="3173" y="87"/>
                        <a:pt x="317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1" name="Google Shape;3241;ge7a81991f0_1_68"/>
                <p:cNvSpPr/>
                <p:nvPr/>
              </p:nvSpPr>
              <p:spPr>
                <a:xfrm>
                  <a:off x="1288789" y="4216696"/>
                  <a:ext cx="77693" cy="79752"/>
                </a:xfrm>
                <a:custGeom>
                  <a:rect b="b" l="l" r="r" t="t"/>
                  <a:pathLst>
                    <a:path extrusionOk="0" h="3331" w="3245">
                      <a:moveTo>
                        <a:pt x="1202" y="1"/>
                      </a:moveTo>
                      <a:cubicBezTo>
                        <a:pt x="149" y="24"/>
                        <a:pt x="0" y="1143"/>
                        <a:pt x="184" y="1995"/>
                      </a:cubicBezTo>
                      <a:cubicBezTo>
                        <a:pt x="241" y="2288"/>
                        <a:pt x="385" y="2552"/>
                        <a:pt x="572" y="2782"/>
                      </a:cubicBezTo>
                      <a:cubicBezTo>
                        <a:pt x="755" y="3008"/>
                        <a:pt x="1000" y="3157"/>
                        <a:pt x="1269" y="3253"/>
                      </a:cubicBezTo>
                      <a:cubicBezTo>
                        <a:pt x="1418" y="3306"/>
                        <a:pt x="1572" y="3330"/>
                        <a:pt x="1726" y="3330"/>
                      </a:cubicBezTo>
                      <a:cubicBezTo>
                        <a:pt x="1846" y="3330"/>
                        <a:pt x="1971" y="3316"/>
                        <a:pt x="2087" y="3297"/>
                      </a:cubicBezTo>
                      <a:cubicBezTo>
                        <a:pt x="2355" y="3248"/>
                        <a:pt x="2615" y="3104"/>
                        <a:pt x="2812" y="2913"/>
                      </a:cubicBezTo>
                      <a:cubicBezTo>
                        <a:pt x="3072" y="2653"/>
                        <a:pt x="3196" y="2312"/>
                        <a:pt x="3220" y="1951"/>
                      </a:cubicBezTo>
                      <a:cubicBezTo>
                        <a:pt x="3245" y="1638"/>
                        <a:pt x="3143" y="1303"/>
                        <a:pt x="2990" y="1033"/>
                      </a:cubicBezTo>
                      <a:cubicBezTo>
                        <a:pt x="2826" y="744"/>
                        <a:pt x="2557" y="505"/>
                        <a:pt x="2274" y="336"/>
                      </a:cubicBezTo>
                      <a:cubicBezTo>
                        <a:pt x="2116" y="245"/>
                        <a:pt x="1937" y="174"/>
                        <a:pt x="1764" y="105"/>
                      </a:cubicBezTo>
                      <a:cubicBezTo>
                        <a:pt x="1596" y="43"/>
                        <a:pt x="1413" y="1"/>
                        <a:pt x="1226"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2" name="Google Shape;3242;ge7a81991f0_1_68"/>
                <p:cNvSpPr/>
                <p:nvPr/>
              </p:nvSpPr>
              <p:spPr>
                <a:xfrm>
                  <a:off x="1587674" y="3849464"/>
                  <a:ext cx="100128" cy="83320"/>
                </a:xfrm>
                <a:custGeom>
                  <a:rect b="b" l="l" r="r" t="t"/>
                  <a:pathLst>
                    <a:path extrusionOk="0" h="3480" w="4182">
                      <a:moveTo>
                        <a:pt x="1342" y="1"/>
                      </a:moveTo>
                      <a:cubicBezTo>
                        <a:pt x="732" y="1"/>
                        <a:pt x="213" y="298"/>
                        <a:pt x="53" y="1024"/>
                      </a:cubicBezTo>
                      <a:cubicBezTo>
                        <a:pt x="0" y="1255"/>
                        <a:pt x="20" y="1471"/>
                        <a:pt x="111" y="1682"/>
                      </a:cubicBezTo>
                      <a:cubicBezTo>
                        <a:pt x="202" y="1898"/>
                        <a:pt x="346" y="2048"/>
                        <a:pt x="534" y="2186"/>
                      </a:cubicBezTo>
                      <a:cubicBezTo>
                        <a:pt x="741" y="2341"/>
                        <a:pt x="985" y="2403"/>
                        <a:pt x="1226" y="2485"/>
                      </a:cubicBezTo>
                      <a:cubicBezTo>
                        <a:pt x="1245" y="2494"/>
                        <a:pt x="1260" y="2504"/>
                        <a:pt x="1279" y="2514"/>
                      </a:cubicBezTo>
                      <a:cubicBezTo>
                        <a:pt x="1303" y="2538"/>
                        <a:pt x="1322" y="2561"/>
                        <a:pt x="1346" y="2590"/>
                      </a:cubicBezTo>
                      <a:cubicBezTo>
                        <a:pt x="1442" y="2720"/>
                        <a:pt x="1533" y="2850"/>
                        <a:pt x="1635" y="2975"/>
                      </a:cubicBezTo>
                      <a:cubicBezTo>
                        <a:pt x="1783" y="3148"/>
                        <a:pt x="1976" y="3278"/>
                        <a:pt x="2187" y="3369"/>
                      </a:cubicBezTo>
                      <a:cubicBezTo>
                        <a:pt x="2356" y="3437"/>
                        <a:pt x="2533" y="3479"/>
                        <a:pt x="2715" y="3479"/>
                      </a:cubicBezTo>
                      <a:cubicBezTo>
                        <a:pt x="2812" y="3479"/>
                        <a:pt x="2908" y="3470"/>
                        <a:pt x="3004" y="3441"/>
                      </a:cubicBezTo>
                      <a:cubicBezTo>
                        <a:pt x="3292" y="3364"/>
                        <a:pt x="3571" y="3158"/>
                        <a:pt x="3706" y="2889"/>
                      </a:cubicBezTo>
                      <a:cubicBezTo>
                        <a:pt x="4181" y="1942"/>
                        <a:pt x="3600" y="1000"/>
                        <a:pt x="2764" y="462"/>
                      </a:cubicBezTo>
                      <a:cubicBezTo>
                        <a:pt x="2322" y="174"/>
                        <a:pt x="1803" y="1"/>
                        <a:pt x="1342"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3" name="Google Shape;3243;ge7a81991f0_1_68"/>
                <p:cNvSpPr/>
                <p:nvPr/>
              </p:nvSpPr>
              <p:spPr>
                <a:xfrm>
                  <a:off x="1491390" y="3848890"/>
                  <a:ext cx="75156" cy="54445"/>
                </a:xfrm>
                <a:custGeom>
                  <a:rect b="b" l="l" r="r" t="t"/>
                  <a:pathLst>
                    <a:path extrusionOk="0" h="2274" w="3139">
                      <a:moveTo>
                        <a:pt x="1447" y="1"/>
                      </a:moveTo>
                      <a:cubicBezTo>
                        <a:pt x="913" y="1"/>
                        <a:pt x="394" y="198"/>
                        <a:pt x="154" y="625"/>
                      </a:cubicBezTo>
                      <a:cubicBezTo>
                        <a:pt x="1" y="899"/>
                        <a:pt x="1" y="1254"/>
                        <a:pt x="169" y="1524"/>
                      </a:cubicBezTo>
                      <a:cubicBezTo>
                        <a:pt x="307" y="1759"/>
                        <a:pt x="515" y="1908"/>
                        <a:pt x="764" y="1999"/>
                      </a:cubicBezTo>
                      <a:cubicBezTo>
                        <a:pt x="884" y="2043"/>
                        <a:pt x="1014" y="2062"/>
                        <a:pt x="1144" y="2062"/>
                      </a:cubicBezTo>
                      <a:cubicBezTo>
                        <a:pt x="1192" y="2062"/>
                        <a:pt x="1240" y="2057"/>
                        <a:pt x="1288" y="2052"/>
                      </a:cubicBezTo>
                      <a:cubicBezTo>
                        <a:pt x="1370" y="2048"/>
                        <a:pt x="1447" y="2043"/>
                        <a:pt x="1524" y="2043"/>
                      </a:cubicBezTo>
                      <a:lnTo>
                        <a:pt x="1591" y="2043"/>
                      </a:lnTo>
                      <a:cubicBezTo>
                        <a:pt x="1615" y="2048"/>
                        <a:pt x="1634" y="2057"/>
                        <a:pt x="1658" y="2062"/>
                      </a:cubicBezTo>
                      <a:cubicBezTo>
                        <a:pt x="1788" y="2130"/>
                        <a:pt x="1904" y="2210"/>
                        <a:pt x="2048" y="2250"/>
                      </a:cubicBezTo>
                      <a:cubicBezTo>
                        <a:pt x="2115" y="2263"/>
                        <a:pt x="2182" y="2274"/>
                        <a:pt x="2245" y="2274"/>
                      </a:cubicBezTo>
                      <a:cubicBezTo>
                        <a:pt x="2556" y="2274"/>
                        <a:pt x="2860" y="2105"/>
                        <a:pt x="2999" y="1817"/>
                      </a:cubicBezTo>
                      <a:cubicBezTo>
                        <a:pt x="3124" y="1558"/>
                        <a:pt x="3139" y="1294"/>
                        <a:pt x="3071" y="1010"/>
                      </a:cubicBezTo>
                      <a:cubicBezTo>
                        <a:pt x="2917" y="360"/>
                        <a:pt x="2168" y="1"/>
                        <a:pt x="144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4" name="Google Shape;3244;ge7a81991f0_1_68"/>
                <p:cNvSpPr/>
                <p:nvPr/>
              </p:nvSpPr>
              <p:spPr>
                <a:xfrm>
                  <a:off x="1665933" y="3886499"/>
                  <a:ext cx="358300" cy="258220"/>
                </a:xfrm>
                <a:custGeom>
                  <a:rect b="b" l="l" r="r" t="t"/>
                  <a:pathLst>
                    <a:path extrusionOk="0" h="10785" w="14965">
                      <a:moveTo>
                        <a:pt x="9077" y="0"/>
                      </a:moveTo>
                      <a:lnTo>
                        <a:pt x="9077" y="0"/>
                      </a:lnTo>
                      <a:cubicBezTo>
                        <a:pt x="6131" y="1337"/>
                        <a:pt x="0" y="2673"/>
                        <a:pt x="0" y="6787"/>
                      </a:cubicBezTo>
                      <a:cubicBezTo>
                        <a:pt x="0" y="8997"/>
                        <a:pt x="1792" y="10784"/>
                        <a:pt x="3998" y="10784"/>
                      </a:cubicBezTo>
                      <a:cubicBezTo>
                        <a:pt x="5809" y="10784"/>
                        <a:pt x="7535" y="9886"/>
                        <a:pt x="9178" y="9021"/>
                      </a:cubicBezTo>
                      <a:cubicBezTo>
                        <a:pt x="10942" y="8084"/>
                        <a:pt x="12191" y="6989"/>
                        <a:pt x="13772" y="5778"/>
                      </a:cubicBezTo>
                      <a:cubicBezTo>
                        <a:pt x="12825" y="5700"/>
                        <a:pt x="11880" y="5628"/>
                        <a:pt x="10937" y="5552"/>
                      </a:cubicBezTo>
                      <a:cubicBezTo>
                        <a:pt x="11692" y="4619"/>
                        <a:pt x="14027" y="726"/>
                        <a:pt x="14965" y="544"/>
                      </a:cubicBezTo>
                      <a:lnTo>
                        <a:pt x="14965" y="544"/>
                      </a:lnTo>
                      <a:cubicBezTo>
                        <a:pt x="12898" y="938"/>
                        <a:pt x="10827" y="1337"/>
                        <a:pt x="8760" y="1735"/>
                      </a:cubicBezTo>
                      <a:cubicBezTo>
                        <a:pt x="8866" y="1158"/>
                        <a:pt x="8972" y="577"/>
                        <a:pt x="9077"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5" name="Google Shape;3245;ge7a81991f0_1_68"/>
                <p:cNvSpPr/>
                <p:nvPr/>
              </p:nvSpPr>
              <p:spPr>
                <a:xfrm>
                  <a:off x="1705960" y="3993269"/>
                  <a:ext cx="111381" cy="111404"/>
                </a:xfrm>
                <a:custGeom>
                  <a:rect b="b" l="l" r="r" t="t"/>
                  <a:pathLst>
                    <a:path extrusionOk="0" h="4653" w="4652">
                      <a:moveTo>
                        <a:pt x="2326" y="1"/>
                      </a:moveTo>
                      <a:cubicBezTo>
                        <a:pt x="1043" y="1"/>
                        <a:pt x="0" y="1043"/>
                        <a:pt x="0" y="2327"/>
                      </a:cubicBezTo>
                      <a:cubicBezTo>
                        <a:pt x="0" y="3614"/>
                        <a:pt x="1043" y="4652"/>
                        <a:pt x="2326" y="4652"/>
                      </a:cubicBezTo>
                      <a:cubicBezTo>
                        <a:pt x="3614" y="4652"/>
                        <a:pt x="4652" y="3614"/>
                        <a:pt x="4652" y="2327"/>
                      </a:cubicBezTo>
                      <a:cubicBezTo>
                        <a:pt x="4652" y="1043"/>
                        <a:pt x="3614" y="1"/>
                        <a:pt x="2326"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6" name="Google Shape;3246;ge7a81991f0_1_68"/>
                <p:cNvSpPr/>
                <p:nvPr/>
              </p:nvSpPr>
              <p:spPr>
                <a:xfrm>
                  <a:off x="1711585" y="4076099"/>
                  <a:ext cx="100128" cy="31317"/>
                </a:xfrm>
                <a:custGeom>
                  <a:rect b="b" l="l" r="r" t="t"/>
                  <a:pathLst>
                    <a:path extrusionOk="0" h="1308" w="4182">
                      <a:moveTo>
                        <a:pt x="1" y="1"/>
                      </a:moveTo>
                      <a:lnTo>
                        <a:pt x="1" y="1"/>
                      </a:lnTo>
                      <a:cubicBezTo>
                        <a:pt x="380" y="775"/>
                        <a:pt x="1172" y="1307"/>
                        <a:pt x="2091" y="1307"/>
                      </a:cubicBezTo>
                      <a:cubicBezTo>
                        <a:pt x="3013" y="1307"/>
                        <a:pt x="3807" y="775"/>
                        <a:pt x="4182" y="1"/>
                      </a:cubicBezTo>
                      <a:lnTo>
                        <a:pt x="4182" y="1"/>
                      </a:lnTo>
                      <a:cubicBezTo>
                        <a:pt x="4148" y="29"/>
                        <a:pt x="4109" y="58"/>
                        <a:pt x="4075" y="87"/>
                      </a:cubicBezTo>
                      <a:cubicBezTo>
                        <a:pt x="3667" y="750"/>
                        <a:pt x="2931" y="1192"/>
                        <a:pt x="2091" y="1192"/>
                      </a:cubicBezTo>
                      <a:cubicBezTo>
                        <a:pt x="1254" y="1192"/>
                        <a:pt x="520" y="750"/>
                        <a:pt x="111" y="87"/>
                      </a:cubicBezTo>
                      <a:cubicBezTo>
                        <a:pt x="72" y="58"/>
                        <a:pt x="39" y="29"/>
                        <a:pt x="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7" name="Google Shape;3247;ge7a81991f0_1_68"/>
                <p:cNvSpPr/>
                <p:nvPr/>
              </p:nvSpPr>
              <p:spPr>
                <a:xfrm>
                  <a:off x="1714243" y="4078182"/>
                  <a:ext cx="94932" cy="26480"/>
                </a:xfrm>
                <a:custGeom>
                  <a:rect b="b" l="l" r="r" t="t"/>
                  <a:pathLst>
                    <a:path extrusionOk="0" h="1106" w="3965">
                      <a:moveTo>
                        <a:pt x="0" y="0"/>
                      </a:moveTo>
                      <a:cubicBezTo>
                        <a:pt x="409" y="663"/>
                        <a:pt x="1143" y="1105"/>
                        <a:pt x="1980" y="1105"/>
                      </a:cubicBezTo>
                      <a:cubicBezTo>
                        <a:pt x="2820" y="1105"/>
                        <a:pt x="3556" y="663"/>
                        <a:pt x="3964" y="0"/>
                      </a:cubicBezTo>
                      <a:lnTo>
                        <a:pt x="3964" y="0"/>
                      </a:lnTo>
                      <a:cubicBezTo>
                        <a:pt x="3412" y="413"/>
                        <a:pt x="2725" y="663"/>
                        <a:pt x="1980" y="663"/>
                      </a:cubicBezTo>
                      <a:cubicBezTo>
                        <a:pt x="1240" y="663"/>
                        <a:pt x="553" y="413"/>
                        <a:pt x="0"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48" name="Google Shape;3248;ge7a81991f0_1_68"/>
              <p:cNvGrpSpPr/>
              <p:nvPr/>
            </p:nvGrpSpPr>
            <p:grpSpPr>
              <a:xfrm flipH="1">
                <a:off x="3994373" y="1098841"/>
                <a:ext cx="1958416" cy="1515078"/>
                <a:chOff x="1233561" y="3827488"/>
                <a:chExt cx="790672" cy="611683"/>
              </a:xfrm>
            </p:grpSpPr>
            <p:sp>
              <p:nvSpPr>
                <p:cNvPr id="3249" name="Google Shape;3249;ge7a81991f0_1_68"/>
                <p:cNvSpPr/>
                <p:nvPr/>
              </p:nvSpPr>
              <p:spPr>
                <a:xfrm>
                  <a:off x="1233561" y="3827488"/>
                  <a:ext cx="611563" cy="611683"/>
                </a:xfrm>
                <a:custGeom>
                  <a:rect b="b" l="l" r="r" t="t"/>
                  <a:pathLst>
                    <a:path extrusionOk="0" h="25548" w="25543">
                      <a:moveTo>
                        <a:pt x="12769" y="1"/>
                      </a:moveTo>
                      <a:cubicBezTo>
                        <a:pt x="5720" y="1"/>
                        <a:pt x="1" y="5719"/>
                        <a:pt x="1" y="12774"/>
                      </a:cubicBezTo>
                      <a:cubicBezTo>
                        <a:pt x="1" y="19828"/>
                        <a:pt x="5720" y="25548"/>
                        <a:pt x="12769" y="25548"/>
                      </a:cubicBezTo>
                      <a:cubicBezTo>
                        <a:pt x="19825" y="25548"/>
                        <a:pt x="25543" y="19828"/>
                        <a:pt x="25543" y="12774"/>
                      </a:cubicBezTo>
                      <a:cubicBezTo>
                        <a:pt x="25543" y="5719"/>
                        <a:pt x="19825" y="1"/>
                        <a:pt x="12769"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0" name="Google Shape;3250;ge7a81991f0_1_68"/>
                <p:cNvSpPr/>
                <p:nvPr/>
              </p:nvSpPr>
              <p:spPr>
                <a:xfrm>
                  <a:off x="1294080" y="4315518"/>
                  <a:ext cx="490869" cy="123591"/>
                </a:xfrm>
                <a:custGeom>
                  <a:rect b="b" l="l" r="r" t="t"/>
                  <a:pathLst>
                    <a:path extrusionOk="0" h="5162" w="20502">
                      <a:moveTo>
                        <a:pt x="1" y="19"/>
                      </a:moveTo>
                      <a:cubicBezTo>
                        <a:pt x="1901" y="2571"/>
                        <a:pt x="4733" y="4385"/>
                        <a:pt x="7992" y="4964"/>
                      </a:cubicBezTo>
                      <a:lnTo>
                        <a:pt x="7992" y="4964"/>
                      </a:lnTo>
                      <a:cubicBezTo>
                        <a:pt x="4736" y="4384"/>
                        <a:pt x="1905" y="2567"/>
                        <a:pt x="1" y="19"/>
                      </a:cubicBezTo>
                      <a:close/>
                      <a:moveTo>
                        <a:pt x="20502" y="0"/>
                      </a:moveTo>
                      <a:lnTo>
                        <a:pt x="20502" y="0"/>
                      </a:lnTo>
                      <a:cubicBezTo>
                        <a:pt x="18171" y="3132"/>
                        <a:pt x="14448" y="5161"/>
                        <a:pt x="10244" y="5162"/>
                      </a:cubicBezTo>
                      <a:lnTo>
                        <a:pt x="10244" y="5162"/>
                      </a:lnTo>
                      <a:cubicBezTo>
                        <a:pt x="9476" y="5162"/>
                        <a:pt x="8723" y="5094"/>
                        <a:pt x="7992" y="4964"/>
                      </a:cubicBezTo>
                      <a:lnTo>
                        <a:pt x="7992" y="4964"/>
                      </a:lnTo>
                      <a:cubicBezTo>
                        <a:pt x="8723" y="5094"/>
                        <a:pt x="9474" y="5162"/>
                        <a:pt x="10241" y="5162"/>
                      </a:cubicBezTo>
                      <a:cubicBezTo>
                        <a:pt x="10242" y="5162"/>
                        <a:pt x="10243" y="5162"/>
                        <a:pt x="10244" y="5162"/>
                      </a:cubicBezTo>
                      <a:lnTo>
                        <a:pt x="10244" y="5162"/>
                      </a:lnTo>
                      <a:cubicBezTo>
                        <a:pt x="10244" y="5162"/>
                        <a:pt x="10245" y="5162"/>
                        <a:pt x="10246" y="5162"/>
                      </a:cubicBezTo>
                      <a:cubicBezTo>
                        <a:pt x="14447" y="5162"/>
                        <a:pt x="18175" y="3133"/>
                        <a:pt x="20502" y="0"/>
                      </a:cubicBezTo>
                      <a:close/>
                    </a:path>
                  </a:pathLst>
                </a:custGeom>
                <a:solidFill>
                  <a:srgbClr val="4C308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1" name="Google Shape;3251;ge7a81991f0_1_68"/>
                <p:cNvSpPr/>
                <p:nvPr/>
              </p:nvSpPr>
              <p:spPr>
                <a:xfrm>
                  <a:off x="1287640" y="4306876"/>
                  <a:ext cx="503415" cy="132234"/>
                </a:xfrm>
                <a:custGeom>
                  <a:rect b="b" l="l" r="r" t="t"/>
                  <a:pathLst>
                    <a:path extrusionOk="0" h="5523" w="21026">
                      <a:moveTo>
                        <a:pt x="1" y="0"/>
                      </a:moveTo>
                      <a:lnTo>
                        <a:pt x="1" y="0"/>
                      </a:lnTo>
                      <a:cubicBezTo>
                        <a:pt x="87" y="131"/>
                        <a:pt x="179" y="255"/>
                        <a:pt x="270" y="380"/>
                      </a:cubicBezTo>
                      <a:cubicBezTo>
                        <a:pt x="2601" y="3500"/>
                        <a:pt x="6320" y="5523"/>
                        <a:pt x="10510" y="5523"/>
                      </a:cubicBezTo>
                      <a:cubicBezTo>
                        <a:pt x="14716" y="5523"/>
                        <a:pt x="18440" y="3494"/>
                        <a:pt x="20771" y="361"/>
                      </a:cubicBezTo>
                      <a:cubicBezTo>
                        <a:pt x="20857" y="246"/>
                        <a:pt x="20944" y="126"/>
                        <a:pt x="21026" y="0"/>
                      </a:cubicBezTo>
                      <a:lnTo>
                        <a:pt x="21026" y="0"/>
                      </a:lnTo>
                      <a:cubicBezTo>
                        <a:pt x="20309" y="501"/>
                        <a:pt x="19555" y="943"/>
                        <a:pt x="18766" y="1337"/>
                      </a:cubicBezTo>
                      <a:cubicBezTo>
                        <a:pt x="18666" y="1442"/>
                        <a:pt x="18555" y="1544"/>
                        <a:pt x="18440" y="1635"/>
                      </a:cubicBezTo>
                      <a:cubicBezTo>
                        <a:pt x="18132" y="1875"/>
                        <a:pt x="17839" y="2072"/>
                        <a:pt x="17469" y="2207"/>
                      </a:cubicBezTo>
                      <a:cubicBezTo>
                        <a:pt x="17291" y="2274"/>
                        <a:pt x="17089" y="2307"/>
                        <a:pt x="16887" y="2307"/>
                      </a:cubicBezTo>
                      <a:cubicBezTo>
                        <a:pt x="16772" y="2307"/>
                        <a:pt x="16652" y="2293"/>
                        <a:pt x="16541" y="2269"/>
                      </a:cubicBezTo>
                      <a:cubicBezTo>
                        <a:pt x="16210" y="2384"/>
                        <a:pt x="15874" y="2491"/>
                        <a:pt x="15532" y="2582"/>
                      </a:cubicBezTo>
                      <a:cubicBezTo>
                        <a:pt x="15528" y="2668"/>
                        <a:pt x="15508" y="2759"/>
                        <a:pt x="15485" y="2846"/>
                      </a:cubicBezTo>
                      <a:cubicBezTo>
                        <a:pt x="15341" y="3379"/>
                        <a:pt x="14884" y="3759"/>
                        <a:pt x="14350" y="3879"/>
                      </a:cubicBezTo>
                      <a:cubicBezTo>
                        <a:pt x="14134" y="3926"/>
                        <a:pt x="13908" y="3951"/>
                        <a:pt x="13687" y="3961"/>
                      </a:cubicBezTo>
                      <a:cubicBezTo>
                        <a:pt x="13658" y="3961"/>
                        <a:pt x="13624" y="3966"/>
                        <a:pt x="13596" y="3966"/>
                      </a:cubicBezTo>
                      <a:cubicBezTo>
                        <a:pt x="13558" y="3966"/>
                        <a:pt x="13524" y="3961"/>
                        <a:pt x="13490" y="3961"/>
                      </a:cubicBezTo>
                      <a:cubicBezTo>
                        <a:pt x="13365" y="3951"/>
                        <a:pt x="13236" y="3937"/>
                        <a:pt x="13115" y="3903"/>
                      </a:cubicBezTo>
                      <a:cubicBezTo>
                        <a:pt x="12999" y="3864"/>
                        <a:pt x="12884" y="3821"/>
                        <a:pt x="12788" y="3753"/>
                      </a:cubicBezTo>
                      <a:cubicBezTo>
                        <a:pt x="12586" y="3605"/>
                        <a:pt x="12451" y="3447"/>
                        <a:pt x="12371" y="3211"/>
                      </a:cubicBezTo>
                      <a:cubicBezTo>
                        <a:pt x="12365" y="3201"/>
                        <a:pt x="12360" y="3192"/>
                        <a:pt x="12356" y="3183"/>
                      </a:cubicBezTo>
                      <a:cubicBezTo>
                        <a:pt x="11750" y="3240"/>
                        <a:pt x="11136" y="3269"/>
                        <a:pt x="10515" y="3269"/>
                      </a:cubicBezTo>
                      <a:cubicBezTo>
                        <a:pt x="6609" y="3269"/>
                        <a:pt x="2985" y="2063"/>
                        <a:pt x="1" y="0"/>
                      </a:cubicBezTo>
                      <a:close/>
                    </a:path>
                  </a:pathLst>
                </a:custGeom>
                <a:solidFill>
                  <a:srgbClr val="1F2E56">
                    <a:alpha val="3647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2" name="Google Shape;3252;ge7a81991f0_1_68"/>
                <p:cNvSpPr/>
                <p:nvPr/>
              </p:nvSpPr>
              <p:spPr>
                <a:xfrm>
                  <a:off x="1347345" y="4084718"/>
                  <a:ext cx="187589" cy="67805"/>
                </a:xfrm>
                <a:custGeom>
                  <a:rect b="b" l="l" r="r" t="t"/>
                  <a:pathLst>
                    <a:path extrusionOk="0" h="2832" w="7835">
                      <a:moveTo>
                        <a:pt x="3297" y="0"/>
                      </a:moveTo>
                      <a:cubicBezTo>
                        <a:pt x="337" y="0"/>
                        <a:pt x="1" y="2832"/>
                        <a:pt x="1" y="2832"/>
                      </a:cubicBezTo>
                      <a:lnTo>
                        <a:pt x="7834" y="2832"/>
                      </a:lnTo>
                      <a:cubicBezTo>
                        <a:pt x="7834" y="2832"/>
                        <a:pt x="6258" y="0"/>
                        <a:pt x="3297"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3" name="Google Shape;3253;ge7a81991f0_1_68"/>
                <p:cNvSpPr/>
                <p:nvPr/>
              </p:nvSpPr>
              <p:spPr>
                <a:xfrm>
                  <a:off x="1339757" y="4038347"/>
                  <a:ext cx="29377" cy="40176"/>
                </a:xfrm>
                <a:custGeom>
                  <a:rect b="b" l="l" r="r" t="t"/>
                  <a:pathLst>
                    <a:path extrusionOk="0" h="1678" w="1227">
                      <a:moveTo>
                        <a:pt x="615" y="1"/>
                      </a:moveTo>
                      <a:cubicBezTo>
                        <a:pt x="356" y="1"/>
                        <a:pt x="106" y="352"/>
                        <a:pt x="53" y="813"/>
                      </a:cubicBezTo>
                      <a:cubicBezTo>
                        <a:pt x="0" y="1274"/>
                        <a:pt x="251" y="1678"/>
                        <a:pt x="615" y="1678"/>
                      </a:cubicBezTo>
                      <a:cubicBezTo>
                        <a:pt x="976" y="1678"/>
                        <a:pt x="1226" y="1274"/>
                        <a:pt x="1173" y="813"/>
                      </a:cubicBezTo>
                      <a:cubicBezTo>
                        <a:pt x="1120" y="352"/>
                        <a:pt x="870" y="1"/>
                        <a:pt x="615"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4" name="Google Shape;3254;ge7a81991f0_1_68"/>
                <p:cNvSpPr/>
                <p:nvPr/>
              </p:nvSpPr>
              <p:spPr>
                <a:xfrm>
                  <a:off x="1359770" y="4049862"/>
                  <a:ext cx="8188" cy="6369"/>
                </a:xfrm>
                <a:custGeom>
                  <a:rect b="b" l="l" r="r" t="t"/>
                  <a:pathLst>
                    <a:path extrusionOk="0" h="266" w="342">
                      <a:moveTo>
                        <a:pt x="174" y="1"/>
                      </a:moveTo>
                      <a:cubicBezTo>
                        <a:pt x="1" y="1"/>
                        <a:pt x="1" y="265"/>
                        <a:pt x="174" y="265"/>
                      </a:cubicBezTo>
                      <a:cubicBezTo>
                        <a:pt x="342" y="265"/>
                        <a:pt x="342" y="1"/>
                        <a:pt x="174"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5" name="Google Shape;3255;ge7a81991f0_1_68"/>
                <p:cNvSpPr/>
                <p:nvPr/>
              </p:nvSpPr>
              <p:spPr>
                <a:xfrm>
                  <a:off x="1510829" y="4043781"/>
                  <a:ext cx="29234" cy="40152"/>
                </a:xfrm>
                <a:custGeom>
                  <a:rect b="b" l="l" r="r" t="t"/>
                  <a:pathLst>
                    <a:path extrusionOk="0" h="1677" w="1221">
                      <a:moveTo>
                        <a:pt x="611" y="0"/>
                      </a:moveTo>
                      <a:cubicBezTo>
                        <a:pt x="351" y="0"/>
                        <a:pt x="101" y="351"/>
                        <a:pt x="49" y="812"/>
                      </a:cubicBezTo>
                      <a:cubicBezTo>
                        <a:pt x="1" y="1273"/>
                        <a:pt x="251" y="1677"/>
                        <a:pt x="611" y="1677"/>
                      </a:cubicBezTo>
                      <a:cubicBezTo>
                        <a:pt x="972" y="1677"/>
                        <a:pt x="1221" y="1273"/>
                        <a:pt x="1174" y="812"/>
                      </a:cubicBezTo>
                      <a:cubicBezTo>
                        <a:pt x="1120" y="351"/>
                        <a:pt x="870" y="0"/>
                        <a:pt x="611"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6" name="Google Shape;3256;ge7a81991f0_1_68"/>
                <p:cNvSpPr/>
                <p:nvPr/>
              </p:nvSpPr>
              <p:spPr>
                <a:xfrm>
                  <a:off x="1530746" y="4055176"/>
                  <a:ext cx="8308" cy="6464"/>
                </a:xfrm>
                <a:custGeom>
                  <a:rect b="b" l="l" r="r" t="t"/>
                  <a:pathLst>
                    <a:path extrusionOk="0" h="270" w="347">
                      <a:moveTo>
                        <a:pt x="173" y="0"/>
                      </a:moveTo>
                      <a:cubicBezTo>
                        <a:pt x="0" y="0"/>
                        <a:pt x="0" y="269"/>
                        <a:pt x="173" y="269"/>
                      </a:cubicBezTo>
                      <a:cubicBezTo>
                        <a:pt x="346" y="269"/>
                        <a:pt x="346" y="0"/>
                        <a:pt x="17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7" name="Google Shape;3257;ge7a81991f0_1_68"/>
                <p:cNvSpPr/>
                <p:nvPr/>
              </p:nvSpPr>
              <p:spPr>
                <a:xfrm>
                  <a:off x="1365061" y="4084598"/>
                  <a:ext cx="134653" cy="27318"/>
                </a:xfrm>
                <a:custGeom>
                  <a:rect b="b" l="l" r="r" t="t"/>
                  <a:pathLst>
                    <a:path extrusionOk="0" h="1141" w="5624">
                      <a:moveTo>
                        <a:pt x="2563" y="1"/>
                      </a:moveTo>
                      <a:cubicBezTo>
                        <a:pt x="1274" y="1"/>
                        <a:pt x="481" y="535"/>
                        <a:pt x="1" y="1140"/>
                      </a:cubicBezTo>
                      <a:lnTo>
                        <a:pt x="5624" y="1140"/>
                      </a:lnTo>
                      <a:cubicBezTo>
                        <a:pt x="4879" y="535"/>
                        <a:pt x="3850" y="1"/>
                        <a:pt x="256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8" name="Google Shape;3258;ge7a81991f0_1_68"/>
                <p:cNvSpPr/>
                <p:nvPr/>
              </p:nvSpPr>
              <p:spPr>
                <a:xfrm>
                  <a:off x="1658871" y="4275491"/>
                  <a:ext cx="92107" cy="85738"/>
                </a:xfrm>
                <a:custGeom>
                  <a:rect b="b" l="l" r="r" t="t"/>
                  <a:pathLst>
                    <a:path extrusionOk="0" h="3581" w="3847">
                      <a:moveTo>
                        <a:pt x="2433" y="0"/>
                      </a:moveTo>
                      <a:cubicBezTo>
                        <a:pt x="2289" y="0"/>
                        <a:pt x="2150" y="18"/>
                        <a:pt x="2025" y="62"/>
                      </a:cubicBezTo>
                      <a:cubicBezTo>
                        <a:pt x="1708" y="163"/>
                        <a:pt x="1458" y="379"/>
                        <a:pt x="1232" y="619"/>
                      </a:cubicBezTo>
                      <a:cubicBezTo>
                        <a:pt x="1030" y="836"/>
                        <a:pt x="832" y="1052"/>
                        <a:pt x="631" y="1269"/>
                      </a:cubicBezTo>
                      <a:cubicBezTo>
                        <a:pt x="506" y="1403"/>
                        <a:pt x="386" y="1537"/>
                        <a:pt x="289" y="1686"/>
                      </a:cubicBezTo>
                      <a:cubicBezTo>
                        <a:pt x="151" y="1893"/>
                        <a:pt x="83" y="2123"/>
                        <a:pt x="59" y="2369"/>
                      </a:cubicBezTo>
                      <a:cubicBezTo>
                        <a:pt x="1" y="2921"/>
                        <a:pt x="415" y="3383"/>
                        <a:pt x="910" y="3547"/>
                      </a:cubicBezTo>
                      <a:cubicBezTo>
                        <a:pt x="952" y="3560"/>
                        <a:pt x="992" y="3571"/>
                        <a:pt x="1034" y="3580"/>
                      </a:cubicBezTo>
                      <a:cubicBezTo>
                        <a:pt x="1799" y="3316"/>
                        <a:pt x="2544" y="3003"/>
                        <a:pt x="3259" y="2648"/>
                      </a:cubicBezTo>
                      <a:cubicBezTo>
                        <a:pt x="3365" y="2537"/>
                        <a:pt x="3461" y="2417"/>
                        <a:pt x="3543" y="2287"/>
                      </a:cubicBezTo>
                      <a:cubicBezTo>
                        <a:pt x="3769" y="1917"/>
                        <a:pt x="3846" y="1451"/>
                        <a:pt x="3726" y="1038"/>
                      </a:cubicBezTo>
                      <a:cubicBezTo>
                        <a:pt x="3644" y="764"/>
                        <a:pt x="3500" y="537"/>
                        <a:pt x="3279" y="364"/>
                      </a:cubicBezTo>
                      <a:cubicBezTo>
                        <a:pt x="3265" y="355"/>
                        <a:pt x="3245" y="346"/>
                        <a:pt x="3226" y="331"/>
                      </a:cubicBezTo>
                      <a:cubicBezTo>
                        <a:pt x="3183" y="278"/>
                        <a:pt x="3130" y="231"/>
                        <a:pt x="3068" y="182"/>
                      </a:cubicBezTo>
                      <a:cubicBezTo>
                        <a:pt x="2899" y="53"/>
                        <a:pt x="2664" y="0"/>
                        <a:pt x="2433"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9" name="Google Shape;3259;ge7a81991f0_1_68"/>
                <p:cNvSpPr/>
                <p:nvPr/>
              </p:nvSpPr>
              <p:spPr>
                <a:xfrm>
                  <a:off x="1683624" y="4338883"/>
                  <a:ext cx="53296" cy="23248"/>
                </a:xfrm>
                <a:custGeom>
                  <a:rect b="b" l="l" r="r" t="t"/>
                  <a:pathLst>
                    <a:path extrusionOk="0" h="971" w="2226">
                      <a:moveTo>
                        <a:pt x="2225" y="0"/>
                      </a:moveTo>
                      <a:lnTo>
                        <a:pt x="2225" y="0"/>
                      </a:lnTo>
                      <a:cubicBezTo>
                        <a:pt x="1510" y="355"/>
                        <a:pt x="765" y="668"/>
                        <a:pt x="0" y="932"/>
                      </a:cubicBezTo>
                      <a:cubicBezTo>
                        <a:pt x="111" y="956"/>
                        <a:pt x="231" y="970"/>
                        <a:pt x="346" y="970"/>
                      </a:cubicBezTo>
                      <a:cubicBezTo>
                        <a:pt x="548" y="970"/>
                        <a:pt x="750" y="937"/>
                        <a:pt x="928" y="870"/>
                      </a:cubicBezTo>
                      <a:cubicBezTo>
                        <a:pt x="1298" y="735"/>
                        <a:pt x="1591" y="538"/>
                        <a:pt x="1899" y="298"/>
                      </a:cubicBezTo>
                      <a:cubicBezTo>
                        <a:pt x="2014" y="207"/>
                        <a:pt x="2125" y="105"/>
                        <a:pt x="2225" y="0"/>
                      </a:cubicBezTo>
                      <a:close/>
                    </a:path>
                  </a:pathLst>
                </a:custGeom>
                <a:solidFill>
                  <a:srgbClr val="08022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0" name="Google Shape;3260;ge7a81991f0_1_68"/>
                <p:cNvSpPr/>
                <p:nvPr/>
              </p:nvSpPr>
              <p:spPr>
                <a:xfrm>
                  <a:off x="1581354" y="4338620"/>
                  <a:ext cx="78603" cy="44461"/>
                </a:xfrm>
                <a:custGeom>
                  <a:rect b="b" l="l" r="r" t="t"/>
                  <a:pathLst>
                    <a:path extrusionOk="0" h="1857" w="3283">
                      <a:moveTo>
                        <a:pt x="2331" y="1"/>
                      </a:moveTo>
                      <a:cubicBezTo>
                        <a:pt x="2172" y="1"/>
                        <a:pt x="2005" y="40"/>
                        <a:pt x="1821" y="126"/>
                      </a:cubicBezTo>
                      <a:cubicBezTo>
                        <a:pt x="1624" y="222"/>
                        <a:pt x="1577" y="415"/>
                        <a:pt x="1351" y="472"/>
                      </a:cubicBezTo>
                      <a:cubicBezTo>
                        <a:pt x="823" y="621"/>
                        <a:pt x="597" y="433"/>
                        <a:pt x="222" y="1010"/>
                      </a:cubicBezTo>
                      <a:cubicBezTo>
                        <a:pt x="67" y="1251"/>
                        <a:pt x="0" y="1577"/>
                        <a:pt x="87" y="1857"/>
                      </a:cubicBezTo>
                      <a:cubicBezTo>
                        <a:pt x="1178" y="1746"/>
                        <a:pt x="2240" y="1544"/>
                        <a:pt x="3263" y="1256"/>
                      </a:cubicBezTo>
                      <a:cubicBezTo>
                        <a:pt x="3283" y="1063"/>
                        <a:pt x="3263" y="876"/>
                        <a:pt x="3210" y="708"/>
                      </a:cubicBezTo>
                      <a:cubicBezTo>
                        <a:pt x="3081" y="299"/>
                        <a:pt x="2759" y="1"/>
                        <a:pt x="2331"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1" name="Google Shape;3261;ge7a81991f0_1_68"/>
                <p:cNvSpPr/>
                <p:nvPr/>
              </p:nvSpPr>
              <p:spPr>
                <a:xfrm>
                  <a:off x="1583413" y="4368664"/>
                  <a:ext cx="76089" cy="33160"/>
                </a:xfrm>
                <a:custGeom>
                  <a:rect b="b" l="l" r="r" t="t"/>
                  <a:pathLst>
                    <a:path extrusionOk="0" h="1385" w="3178">
                      <a:moveTo>
                        <a:pt x="3177" y="1"/>
                      </a:moveTo>
                      <a:lnTo>
                        <a:pt x="3177" y="1"/>
                      </a:lnTo>
                      <a:cubicBezTo>
                        <a:pt x="2154" y="289"/>
                        <a:pt x="1092" y="491"/>
                        <a:pt x="1" y="602"/>
                      </a:cubicBezTo>
                      <a:cubicBezTo>
                        <a:pt x="5" y="611"/>
                        <a:pt x="10" y="620"/>
                        <a:pt x="16" y="630"/>
                      </a:cubicBezTo>
                      <a:cubicBezTo>
                        <a:pt x="96" y="866"/>
                        <a:pt x="231" y="1024"/>
                        <a:pt x="433" y="1172"/>
                      </a:cubicBezTo>
                      <a:cubicBezTo>
                        <a:pt x="529" y="1240"/>
                        <a:pt x="644" y="1283"/>
                        <a:pt x="760" y="1322"/>
                      </a:cubicBezTo>
                      <a:cubicBezTo>
                        <a:pt x="881" y="1356"/>
                        <a:pt x="1010" y="1370"/>
                        <a:pt x="1135" y="1380"/>
                      </a:cubicBezTo>
                      <a:cubicBezTo>
                        <a:pt x="1169" y="1380"/>
                        <a:pt x="1203" y="1385"/>
                        <a:pt x="1241" y="1385"/>
                      </a:cubicBezTo>
                      <a:cubicBezTo>
                        <a:pt x="1269" y="1385"/>
                        <a:pt x="1303" y="1380"/>
                        <a:pt x="1332" y="1380"/>
                      </a:cubicBezTo>
                      <a:cubicBezTo>
                        <a:pt x="1553" y="1370"/>
                        <a:pt x="1779" y="1345"/>
                        <a:pt x="1995" y="1298"/>
                      </a:cubicBezTo>
                      <a:cubicBezTo>
                        <a:pt x="2529" y="1178"/>
                        <a:pt x="2986" y="798"/>
                        <a:pt x="3130" y="265"/>
                      </a:cubicBezTo>
                      <a:cubicBezTo>
                        <a:pt x="3153" y="178"/>
                        <a:pt x="3173" y="87"/>
                        <a:pt x="3177"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2" name="Google Shape;3262;ge7a81991f0_1_68"/>
                <p:cNvSpPr/>
                <p:nvPr/>
              </p:nvSpPr>
              <p:spPr>
                <a:xfrm>
                  <a:off x="1288789" y="4216696"/>
                  <a:ext cx="77693" cy="79752"/>
                </a:xfrm>
                <a:custGeom>
                  <a:rect b="b" l="l" r="r" t="t"/>
                  <a:pathLst>
                    <a:path extrusionOk="0" h="3331" w="3245">
                      <a:moveTo>
                        <a:pt x="1202" y="1"/>
                      </a:moveTo>
                      <a:cubicBezTo>
                        <a:pt x="149" y="24"/>
                        <a:pt x="0" y="1143"/>
                        <a:pt x="184" y="1995"/>
                      </a:cubicBezTo>
                      <a:cubicBezTo>
                        <a:pt x="241" y="2288"/>
                        <a:pt x="385" y="2552"/>
                        <a:pt x="572" y="2782"/>
                      </a:cubicBezTo>
                      <a:cubicBezTo>
                        <a:pt x="755" y="3008"/>
                        <a:pt x="1000" y="3157"/>
                        <a:pt x="1269" y="3253"/>
                      </a:cubicBezTo>
                      <a:cubicBezTo>
                        <a:pt x="1418" y="3306"/>
                        <a:pt x="1572" y="3330"/>
                        <a:pt x="1726" y="3330"/>
                      </a:cubicBezTo>
                      <a:cubicBezTo>
                        <a:pt x="1846" y="3330"/>
                        <a:pt x="1971" y="3316"/>
                        <a:pt x="2087" y="3297"/>
                      </a:cubicBezTo>
                      <a:cubicBezTo>
                        <a:pt x="2355" y="3248"/>
                        <a:pt x="2615" y="3104"/>
                        <a:pt x="2812" y="2913"/>
                      </a:cubicBezTo>
                      <a:cubicBezTo>
                        <a:pt x="3072" y="2653"/>
                        <a:pt x="3196" y="2312"/>
                        <a:pt x="3220" y="1951"/>
                      </a:cubicBezTo>
                      <a:cubicBezTo>
                        <a:pt x="3245" y="1638"/>
                        <a:pt x="3143" y="1303"/>
                        <a:pt x="2990" y="1033"/>
                      </a:cubicBezTo>
                      <a:cubicBezTo>
                        <a:pt x="2826" y="744"/>
                        <a:pt x="2557" y="505"/>
                        <a:pt x="2274" y="336"/>
                      </a:cubicBezTo>
                      <a:cubicBezTo>
                        <a:pt x="2116" y="245"/>
                        <a:pt x="1937" y="174"/>
                        <a:pt x="1764" y="105"/>
                      </a:cubicBezTo>
                      <a:cubicBezTo>
                        <a:pt x="1596" y="43"/>
                        <a:pt x="1413" y="1"/>
                        <a:pt x="1226"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3" name="Google Shape;3263;ge7a81991f0_1_68"/>
                <p:cNvSpPr/>
                <p:nvPr/>
              </p:nvSpPr>
              <p:spPr>
                <a:xfrm>
                  <a:off x="1587674" y="3849464"/>
                  <a:ext cx="100128" cy="83320"/>
                </a:xfrm>
                <a:custGeom>
                  <a:rect b="b" l="l" r="r" t="t"/>
                  <a:pathLst>
                    <a:path extrusionOk="0" h="3480" w="4182">
                      <a:moveTo>
                        <a:pt x="1342" y="1"/>
                      </a:moveTo>
                      <a:cubicBezTo>
                        <a:pt x="732" y="1"/>
                        <a:pt x="213" y="298"/>
                        <a:pt x="53" y="1024"/>
                      </a:cubicBezTo>
                      <a:cubicBezTo>
                        <a:pt x="0" y="1255"/>
                        <a:pt x="20" y="1471"/>
                        <a:pt x="111" y="1682"/>
                      </a:cubicBezTo>
                      <a:cubicBezTo>
                        <a:pt x="202" y="1898"/>
                        <a:pt x="346" y="2048"/>
                        <a:pt x="534" y="2186"/>
                      </a:cubicBezTo>
                      <a:cubicBezTo>
                        <a:pt x="741" y="2341"/>
                        <a:pt x="985" y="2403"/>
                        <a:pt x="1226" y="2485"/>
                      </a:cubicBezTo>
                      <a:cubicBezTo>
                        <a:pt x="1245" y="2494"/>
                        <a:pt x="1260" y="2504"/>
                        <a:pt x="1279" y="2514"/>
                      </a:cubicBezTo>
                      <a:cubicBezTo>
                        <a:pt x="1303" y="2538"/>
                        <a:pt x="1322" y="2561"/>
                        <a:pt x="1346" y="2590"/>
                      </a:cubicBezTo>
                      <a:cubicBezTo>
                        <a:pt x="1442" y="2720"/>
                        <a:pt x="1533" y="2850"/>
                        <a:pt x="1635" y="2975"/>
                      </a:cubicBezTo>
                      <a:cubicBezTo>
                        <a:pt x="1783" y="3148"/>
                        <a:pt x="1976" y="3278"/>
                        <a:pt x="2187" y="3369"/>
                      </a:cubicBezTo>
                      <a:cubicBezTo>
                        <a:pt x="2356" y="3437"/>
                        <a:pt x="2533" y="3479"/>
                        <a:pt x="2715" y="3479"/>
                      </a:cubicBezTo>
                      <a:cubicBezTo>
                        <a:pt x="2812" y="3479"/>
                        <a:pt x="2908" y="3470"/>
                        <a:pt x="3004" y="3441"/>
                      </a:cubicBezTo>
                      <a:cubicBezTo>
                        <a:pt x="3292" y="3364"/>
                        <a:pt x="3571" y="3158"/>
                        <a:pt x="3706" y="2889"/>
                      </a:cubicBezTo>
                      <a:cubicBezTo>
                        <a:pt x="4181" y="1942"/>
                        <a:pt x="3600" y="1000"/>
                        <a:pt x="2764" y="462"/>
                      </a:cubicBezTo>
                      <a:cubicBezTo>
                        <a:pt x="2322" y="174"/>
                        <a:pt x="1803" y="1"/>
                        <a:pt x="1342"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4" name="Google Shape;3264;ge7a81991f0_1_68"/>
                <p:cNvSpPr/>
                <p:nvPr/>
              </p:nvSpPr>
              <p:spPr>
                <a:xfrm>
                  <a:off x="1491390" y="3848890"/>
                  <a:ext cx="75156" cy="54445"/>
                </a:xfrm>
                <a:custGeom>
                  <a:rect b="b" l="l" r="r" t="t"/>
                  <a:pathLst>
                    <a:path extrusionOk="0" h="2274" w="3139">
                      <a:moveTo>
                        <a:pt x="1447" y="1"/>
                      </a:moveTo>
                      <a:cubicBezTo>
                        <a:pt x="913" y="1"/>
                        <a:pt x="394" y="198"/>
                        <a:pt x="154" y="625"/>
                      </a:cubicBezTo>
                      <a:cubicBezTo>
                        <a:pt x="1" y="899"/>
                        <a:pt x="1" y="1254"/>
                        <a:pt x="169" y="1524"/>
                      </a:cubicBezTo>
                      <a:cubicBezTo>
                        <a:pt x="307" y="1759"/>
                        <a:pt x="515" y="1908"/>
                        <a:pt x="764" y="1999"/>
                      </a:cubicBezTo>
                      <a:cubicBezTo>
                        <a:pt x="884" y="2043"/>
                        <a:pt x="1014" y="2062"/>
                        <a:pt x="1144" y="2062"/>
                      </a:cubicBezTo>
                      <a:cubicBezTo>
                        <a:pt x="1192" y="2062"/>
                        <a:pt x="1240" y="2057"/>
                        <a:pt x="1288" y="2052"/>
                      </a:cubicBezTo>
                      <a:cubicBezTo>
                        <a:pt x="1370" y="2048"/>
                        <a:pt x="1447" y="2043"/>
                        <a:pt x="1524" y="2043"/>
                      </a:cubicBezTo>
                      <a:lnTo>
                        <a:pt x="1591" y="2043"/>
                      </a:lnTo>
                      <a:cubicBezTo>
                        <a:pt x="1615" y="2048"/>
                        <a:pt x="1634" y="2057"/>
                        <a:pt x="1658" y="2062"/>
                      </a:cubicBezTo>
                      <a:cubicBezTo>
                        <a:pt x="1788" y="2130"/>
                        <a:pt x="1904" y="2210"/>
                        <a:pt x="2048" y="2250"/>
                      </a:cubicBezTo>
                      <a:cubicBezTo>
                        <a:pt x="2115" y="2263"/>
                        <a:pt x="2182" y="2274"/>
                        <a:pt x="2245" y="2274"/>
                      </a:cubicBezTo>
                      <a:cubicBezTo>
                        <a:pt x="2556" y="2274"/>
                        <a:pt x="2860" y="2105"/>
                        <a:pt x="2999" y="1817"/>
                      </a:cubicBezTo>
                      <a:cubicBezTo>
                        <a:pt x="3124" y="1558"/>
                        <a:pt x="3139" y="1294"/>
                        <a:pt x="3071" y="1010"/>
                      </a:cubicBezTo>
                      <a:cubicBezTo>
                        <a:pt x="2917" y="360"/>
                        <a:pt x="2168" y="1"/>
                        <a:pt x="1447"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5" name="Google Shape;3265;ge7a81991f0_1_68"/>
                <p:cNvSpPr/>
                <p:nvPr/>
              </p:nvSpPr>
              <p:spPr>
                <a:xfrm>
                  <a:off x="1665933" y="3886499"/>
                  <a:ext cx="358300" cy="258220"/>
                </a:xfrm>
                <a:custGeom>
                  <a:rect b="b" l="l" r="r" t="t"/>
                  <a:pathLst>
                    <a:path extrusionOk="0" h="10785" w="14965">
                      <a:moveTo>
                        <a:pt x="9077" y="0"/>
                      </a:moveTo>
                      <a:lnTo>
                        <a:pt x="9077" y="0"/>
                      </a:lnTo>
                      <a:cubicBezTo>
                        <a:pt x="6131" y="1337"/>
                        <a:pt x="0" y="2673"/>
                        <a:pt x="0" y="6787"/>
                      </a:cubicBezTo>
                      <a:cubicBezTo>
                        <a:pt x="0" y="8997"/>
                        <a:pt x="1792" y="10784"/>
                        <a:pt x="3998" y="10784"/>
                      </a:cubicBezTo>
                      <a:cubicBezTo>
                        <a:pt x="5809" y="10784"/>
                        <a:pt x="7535" y="9886"/>
                        <a:pt x="9178" y="9021"/>
                      </a:cubicBezTo>
                      <a:cubicBezTo>
                        <a:pt x="10942" y="8084"/>
                        <a:pt x="12191" y="6989"/>
                        <a:pt x="13772" y="5778"/>
                      </a:cubicBezTo>
                      <a:cubicBezTo>
                        <a:pt x="12825" y="5700"/>
                        <a:pt x="11880" y="5628"/>
                        <a:pt x="10937" y="5552"/>
                      </a:cubicBezTo>
                      <a:cubicBezTo>
                        <a:pt x="11692" y="4619"/>
                        <a:pt x="14027" y="726"/>
                        <a:pt x="14965" y="544"/>
                      </a:cubicBezTo>
                      <a:lnTo>
                        <a:pt x="14965" y="544"/>
                      </a:lnTo>
                      <a:cubicBezTo>
                        <a:pt x="12898" y="938"/>
                        <a:pt x="10827" y="1337"/>
                        <a:pt x="8760" y="1735"/>
                      </a:cubicBezTo>
                      <a:cubicBezTo>
                        <a:pt x="8866" y="1158"/>
                        <a:pt x="8972" y="577"/>
                        <a:pt x="9077"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6" name="Google Shape;3266;ge7a81991f0_1_68"/>
                <p:cNvSpPr/>
                <p:nvPr/>
              </p:nvSpPr>
              <p:spPr>
                <a:xfrm>
                  <a:off x="1705960" y="3993269"/>
                  <a:ext cx="111381" cy="111404"/>
                </a:xfrm>
                <a:custGeom>
                  <a:rect b="b" l="l" r="r" t="t"/>
                  <a:pathLst>
                    <a:path extrusionOk="0" h="4653" w="4652">
                      <a:moveTo>
                        <a:pt x="2326" y="1"/>
                      </a:moveTo>
                      <a:cubicBezTo>
                        <a:pt x="1043" y="1"/>
                        <a:pt x="0" y="1043"/>
                        <a:pt x="0" y="2327"/>
                      </a:cubicBezTo>
                      <a:cubicBezTo>
                        <a:pt x="0" y="3614"/>
                        <a:pt x="1043" y="4652"/>
                        <a:pt x="2326" y="4652"/>
                      </a:cubicBezTo>
                      <a:cubicBezTo>
                        <a:pt x="3614" y="4652"/>
                        <a:pt x="4652" y="3614"/>
                        <a:pt x="4652" y="2327"/>
                      </a:cubicBezTo>
                      <a:cubicBezTo>
                        <a:pt x="4652" y="1043"/>
                        <a:pt x="3614" y="1"/>
                        <a:pt x="232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7" name="Google Shape;3267;ge7a81991f0_1_68"/>
                <p:cNvSpPr/>
                <p:nvPr/>
              </p:nvSpPr>
              <p:spPr>
                <a:xfrm>
                  <a:off x="1711585" y="4076099"/>
                  <a:ext cx="100128" cy="31317"/>
                </a:xfrm>
                <a:custGeom>
                  <a:rect b="b" l="l" r="r" t="t"/>
                  <a:pathLst>
                    <a:path extrusionOk="0" h="1308" w="4182">
                      <a:moveTo>
                        <a:pt x="1" y="1"/>
                      </a:moveTo>
                      <a:lnTo>
                        <a:pt x="1" y="1"/>
                      </a:lnTo>
                      <a:cubicBezTo>
                        <a:pt x="380" y="775"/>
                        <a:pt x="1172" y="1307"/>
                        <a:pt x="2091" y="1307"/>
                      </a:cubicBezTo>
                      <a:cubicBezTo>
                        <a:pt x="3013" y="1307"/>
                        <a:pt x="3807" y="775"/>
                        <a:pt x="4182" y="1"/>
                      </a:cubicBezTo>
                      <a:lnTo>
                        <a:pt x="4182" y="1"/>
                      </a:lnTo>
                      <a:cubicBezTo>
                        <a:pt x="4148" y="29"/>
                        <a:pt x="4109" y="58"/>
                        <a:pt x="4075" y="87"/>
                      </a:cubicBezTo>
                      <a:cubicBezTo>
                        <a:pt x="3667" y="750"/>
                        <a:pt x="2931" y="1192"/>
                        <a:pt x="2091" y="1192"/>
                      </a:cubicBezTo>
                      <a:cubicBezTo>
                        <a:pt x="1254" y="1192"/>
                        <a:pt x="520" y="750"/>
                        <a:pt x="111" y="87"/>
                      </a:cubicBezTo>
                      <a:cubicBezTo>
                        <a:pt x="72" y="58"/>
                        <a:pt x="39" y="29"/>
                        <a:pt x="1" y="1"/>
                      </a:cubicBezTo>
                      <a:close/>
                    </a:path>
                  </a:pathLst>
                </a:custGeom>
                <a:solidFill>
                  <a:srgbClr val="E6530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8" name="Google Shape;3268;ge7a81991f0_1_68"/>
                <p:cNvSpPr/>
                <p:nvPr/>
              </p:nvSpPr>
              <p:spPr>
                <a:xfrm>
                  <a:off x="1714243" y="4078182"/>
                  <a:ext cx="94932" cy="26480"/>
                </a:xfrm>
                <a:custGeom>
                  <a:rect b="b" l="l" r="r" t="t"/>
                  <a:pathLst>
                    <a:path extrusionOk="0" h="1106" w="3965">
                      <a:moveTo>
                        <a:pt x="0" y="0"/>
                      </a:moveTo>
                      <a:cubicBezTo>
                        <a:pt x="409" y="663"/>
                        <a:pt x="1143" y="1105"/>
                        <a:pt x="1980" y="1105"/>
                      </a:cubicBezTo>
                      <a:cubicBezTo>
                        <a:pt x="2820" y="1105"/>
                        <a:pt x="3556" y="663"/>
                        <a:pt x="3964" y="0"/>
                      </a:cubicBezTo>
                      <a:lnTo>
                        <a:pt x="3964" y="0"/>
                      </a:lnTo>
                      <a:cubicBezTo>
                        <a:pt x="3412" y="413"/>
                        <a:pt x="2725" y="663"/>
                        <a:pt x="1980" y="663"/>
                      </a:cubicBezTo>
                      <a:cubicBezTo>
                        <a:pt x="1240" y="663"/>
                        <a:pt x="553" y="413"/>
                        <a:pt x="0" y="0"/>
                      </a:cubicBez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269" name="Google Shape;3269;ge7a81991f0_1_68"/>
            <p:cNvGrpSpPr/>
            <p:nvPr/>
          </p:nvGrpSpPr>
          <p:grpSpPr>
            <a:xfrm>
              <a:off x="3694587" y="1118190"/>
              <a:ext cx="1288155" cy="791929"/>
              <a:chOff x="6683962" y="1740240"/>
              <a:chExt cx="1288155" cy="791929"/>
            </a:xfrm>
          </p:grpSpPr>
          <p:grpSp>
            <p:nvGrpSpPr>
              <p:cNvPr id="3270" name="Google Shape;3270;ge7a81991f0_1_68"/>
              <p:cNvGrpSpPr/>
              <p:nvPr/>
            </p:nvGrpSpPr>
            <p:grpSpPr>
              <a:xfrm flipH="1">
                <a:off x="6683962" y="1740240"/>
                <a:ext cx="1288155" cy="791929"/>
                <a:chOff x="4318474" y="484276"/>
                <a:chExt cx="746886" cy="459169"/>
              </a:xfrm>
            </p:grpSpPr>
            <p:sp>
              <p:nvSpPr>
                <p:cNvPr id="3271" name="Google Shape;3271;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2" name="Google Shape;3272;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3" name="Google Shape;3273;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4" name="Google Shape;3274;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5" name="Google Shape;3275;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6" name="Google Shape;3276;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7" name="Google Shape;3277;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8" name="Google Shape;3278;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9" name="Google Shape;3279;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0" name="Google Shape;3280;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1" name="Google Shape;3281;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2" name="Google Shape;3282;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3" name="Google Shape;3283;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4" name="Google Shape;3284;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85" name="Google Shape;3285;ge7a81991f0_1_68"/>
              <p:cNvGrpSpPr/>
              <p:nvPr/>
            </p:nvGrpSpPr>
            <p:grpSpPr>
              <a:xfrm flipH="1">
                <a:off x="6683962" y="1740240"/>
                <a:ext cx="1288155" cy="791929"/>
                <a:chOff x="4318474" y="484276"/>
                <a:chExt cx="746886" cy="459169"/>
              </a:xfrm>
            </p:grpSpPr>
            <p:sp>
              <p:nvSpPr>
                <p:cNvPr id="3286" name="Google Shape;3286;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7" name="Google Shape;3287;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8" name="Google Shape;3288;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9" name="Google Shape;3289;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0" name="Google Shape;3290;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1" name="Google Shape;3291;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2" name="Google Shape;3292;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3" name="Google Shape;3293;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4" name="Google Shape;3294;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5" name="Google Shape;3295;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6" name="Google Shape;3296;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7" name="Google Shape;3297;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8" name="Google Shape;3298;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9" name="Google Shape;3299;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300" name="Google Shape;3300;ge7a81991f0_1_68"/>
            <p:cNvGrpSpPr/>
            <p:nvPr/>
          </p:nvGrpSpPr>
          <p:grpSpPr>
            <a:xfrm>
              <a:off x="2793156" y="1586349"/>
              <a:ext cx="1003859" cy="617150"/>
              <a:chOff x="6683962" y="1740240"/>
              <a:chExt cx="1288155" cy="791929"/>
            </a:xfrm>
          </p:grpSpPr>
          <p:grpSp>
            <p:nvGrpSpPr>
              <p:cNvPr id="3301" name="Google Shape;3301;ge7a81991f0_1_68"/>
              <p:cNvGrpSpPr/>
              <p:nvPr/>
            </p:nvGrpSpPr>
            <p:grpSpPr>
              <a:xfrm flipH="1">
                <a:off x="6683962" y="1740240"/>
                <a:ext cx="1288155" cy="791929"/>
                <a:chOff x="4318474" y="484276"/>
                <a:chExt cx="746886" cy="459169"/>
              </a:xfrm>
            </p:grpSpPr>
            <p:sp>
              <p:nvSpPr>
                <p:cNvPr id="3302" name="Google Shape;3302;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3" name="Google Shape;3303;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4" name="Google Shape;3304;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5" name="Google Shape;3305;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6" name="Google Shape;3306;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7" name="Google Shape;3307;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8" name="Google Shape;3308;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09" name="Google Shape;3309;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0" name="Google Shape;3310;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1" name="Google Shape;3311;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2" name="Google Shape;3312;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3" name="Google Shape;3313;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4" name="Google Shape;3314;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5" name="Google Shape;3315;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316" name="Google Shape;3316;ge7a81991f0_1_68"/>
              <p:cNvGrpSpPr/>
              <p:nvPr/>
            </p:nvGrpSpPr>
            <p:grpSpPr>
              <a:xfrm flipH="1">
                <a:off x="6683962" y="1740240"/>
                <a:ext cx="1288155" cy="791929"/>
                <a:chOff x="4318474" y="484276"/>
                <a:chExt cx="746886" cy="459169"/>
              </a:xfrm>
            </p:grpSpPr>
            <p:sp>
              <p:nvSpPr>
                <p:cNvPr id="3317" name="Google Shape;3317;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8" name="Google Shape;3318;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9" name="Google Shape;3319;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0" name="Google Shape;3320;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1" name="Google Shape;3321;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2" name="Google Shape;3322;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3" name="Google Shape;3323;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4" name="Google Shape;3324;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5" name="Google Shape;3325;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6" name="Google Shape;3326;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7" name="Google Shape;3327;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8" name="Google Shape;3328;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9" name="Google Shape;3329;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0" name="Google Shape;3330;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3331" name="Google Shape;3331;ge7a81991f0_1_68"/>
            <p:cNvGrpSpPr/>
            <p:nvPr/>
          </p:nvGrpSpPr>
          <p:grpSpPr>
            <a:xfrm>
              <a:off x="2744168" y="644944"/>
              <a:ext cx="670098" cy="411962"/>
              <a:chOff x="6683962" y="1740240"/>
              <a:chExt cx="1288155" cy="791929"/>
            </a:xfrm>
          </p:grpSpPr>
          <p:grpSp>
            <p:nvGrpSpPr>
              <p:cNvPr id="3332" name="Google Shape;3332;ge7a81991f0_1_68"/>
              <p:cNvGrpSpPr/>
              <p:nvPr/>
            </p:nvGrpSpPr>
            <p:grpSpPr>
              <a:xfrm flipH="1">
                <a:off x="6683962" y="1740240"/>
                <a:ext cx="1288155" cy="791929"/>
                <a:chOff x="4318474" y="484276"/>
                <a:chExt cx="746886" cy="459169"/>
              </a:xfrm>
            </p:grpSpPr>
            <p:sp>
              <p:nvSpPr>
                <p:cNvPr id="3333" name="Google Shape;3333;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4" name="Google Shape;3334;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5" name="Google Shape;3335;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6" name="Google Shape;3336;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7" name="Google Shape;3337;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8" name="Google Shape;3338;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9" name="Google Shape;3339;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0" name="Google Shape;3340;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1" name="Google Shape;3341;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2" name="Google Shape;3342;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3" name="Google Shape;3343;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4" name="Google Shape;3344;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5" name="Google Shape;3345;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6" name="Google Shape;3346;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noFill/>
                <a:ln cap="flat" cmpd="sng" w="762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347" name="Google Shape;3347;ge7a81991f0_1_68"/>
              <p:cNvGrpSpPr/>
              <p:nvPr/>
            </p:nvGrpSpPr>
            <p:grpSpPr>
              <a:xfrm flipH="1">
                <a:off x="6683962" y="1740240"/>
                <a:ext cx="1288155" cy="791929"/>
                <a:chOff x="4318474" y="484276"/>
                <a:chExt cx="746886" cy="459169"/>
              </a:xfrm>
            </p:grpSpPr>
            <p:sp>
              <p:nvSpPr>
                <p:cNvPr id="3348" name="Google Shape;3348;ge7a81991f0_1_68"/>
                <p:cNvSpPr/>
                <p:nvPr/>
              </p:nvSpPr>
              <p:spPr>
                <a:xfrm>
                  <a:off x="4318474" y="484276"/>
                  <a:ext cx="746886" cy="459169"/>
                </a:xfrm>
                <a:custGeom>
                  <a:rect b="b" l="l" r="r" t="t"/>
                  <a:pathLst>
                    <a:path extrusionOk="0" h="19178" w="31195">
                      <a:moveTo>
                        <a:pt x="24164" y="0"/>
                      </a:moveTo>
                      <a:cubicBezTo>
                        <a:pt x="24075" y="0"/>
                        <a:pt x="23983" y="25"/>
                        <a:pt x="23894" y="81"/>
                      </a:cubicBezTo>
                      <a:cubicBezTo>
                        <a:pt x="22231" y="1114"/>
                        <a:pt x="20348" y="1618"/>
                        <a:pt x="18483" y="2162"/>
                      </a:cubicBezTo>
                      <a:cubicBezTo>
                        <a:pt x="16518" y="2734"/>
                        <a:pt x="14552" y="3310"/>
                        <a:pt x="12587" y="3882"/>
                      </a:cubicBezTo>
                      <a:cubicBezTo>
                        <a:pt x="10674" y="4440"/>
                        <a:pt x="8728" y="4939"/>
                        <a:pt x="6844" y="5584"/>
                      </a:cubicBezTo>
                      <a:cubicBezTo>
                        <a:pt x="3513" y="6722"/>
                        <a:pt x="0" y="9250"/>
                        <a:pt x="457" y="13219"/>
                      </a:cubicBezTo>
                      <a:cubicBezTo>
                        <a:pt x="779" y="16007"/>
                        <a:pt x="3086" y="18386"/>
                        <a:pt x="5820" y="19005"/>
                      </a:cubicBezTo>
                      <a:cubicBezTo>
                        <a:pt x="6339" y="19124"/>
                        <a:pt x="6837" y="19177"/>
                        <a:pt x="7317" y="19177"/>
                      </a:cubicBezTo>
                      <a:cubicBezTo>
                        <a:pt x="9813" y="19177"/>
                        <a:pt x="11852" y="17743"/>
                        <a:pt x="14105" y="16627"/>
                      </a:cubicBezTo>
                      <a:cubicBezTo>
                        <a:pt x="17513" y="14935"/>
                        <a:pt x="20823" y="13037"/>
                        <a:pt x="24216" y="11297"/>
                      </a:cubicBezTo>
                      <a:cubicBezTo>
                        <a:pt x="24735" y="11028"/>
                        <a:pt x="24476" y="10293"/>
                        <a:pt x="23952" y="10244"/>
                      </a:cubicBezTo>
                      <a:cubicBezTo>
                        <a:pt x="23735" y="10226"/>
                        <a:pt x="23515" y="10206"/>
                        <a:pt x="23298" y="10187"/>
                      </a:cubicBezTo>
                      <a:cubicBezTo>
                        <a:pt x="26273" y="8086"/>
                        <a:pt x="28854" y="5478"/>
                        <a:pt x="30925" y="2474"/>
                      </a:cubicBezTo>
                      <a:cubicBezTo>
                        <a:pt x="31195" y="2077"/>
                        <a:pt x="30823" y="1631"/>
                        <a:pt x="30423" y="1631"/>
                      </a:cubicBezTo>
                      <a:cubicBezTo>
                        <a:pt x="30338" y="1631"/>
                        <a:pt x="30252" y="1651"/>
                        <a:pt x="30171" y="1696"/>
                      </a:cubicBezTo>
                      <a:cubicBezTo>
                        <a:pt x="28210" y="2748"/>
                        <a:pt x="26052" y="3286"/>
                        <a:pt x="23851" y="3291"/>
                      </a:cubicBezTo>
                      <a:cubicBezTo>
                        <a:pt x="24433" y="2527"/>
                        <a:pt x="24755" y="1585"/>
                        <a:pt x="24731" y="580"/>
                      </a:cubicBezTo>
                      <a:cubicBezTo>
                        <a:pt x="24724" y="271"/>
                        <a:pt x="24458" y="0"/>
                        <a:pt x="24164"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49" name="Google Shape;3349;ge7a81991f0_1_68"/>
                <p:cNvSpPr/>
                <p:nvPr/>
              </p:nvSpPr>
              <p:spPr>
                <a:xfrm>
                  <a:off x="4327332" y="598946"/>
                  <a:ext cx="535737" cy="308260"/>
                </a:xfrm>
                <a:custGeom>
                  <a:rect b="b" l="l" r="r" t="t"/>
                  <a:pathLst>
                    <a:path extrusionOk="0" h="12875" w="22376">
                      <a:moveTo>
                        <a:pt x="17921" y="0"/>
                      </a:moveTo>
                      <a:cubicBezTo>
                        <a:pt x="13918" y="125"/>
                        <a:pt x="9934" y="980"/>
                        <a:pt x="6233" y="2528"/>
                      </a:cubicBezTo>
                      <a:cubicBezTo>
                        <a:pt x="4860" y="3100"/>
                        <a:pt x="3465" y="3811"/>
                        <a:pt x="2582" y="5013"/>
                      </a:cubicBezTo>
                      <a:cubicBezTo>
                        <a:pt x="1" y="8526"/>
                        <a:pt x="3955" y="12678"/>
                        <a:pt x="7517" y="12865"/>
                      </a:cubicBezTo>
                      <a:cubicBezTo>
                        <a:pt x="7641" y="12871"/>
                        <a:pt x="7765" y="12875"/>
                        <a:pt x="7889" y="12875"/>
                      </a:cubicBezTo>
                      <a:cubicBezTo>
                        <a:pt x="9826" y="12875"/>
                        <a:pt x="11718" y="12076"/>
                        <a:pt x="13308" y="10948"/>
                      </a:cubicBezTo>
                      <a:cubicBezTo>
                        <a:pt x="14999" y="9751"/>
                        <a:pt x="16398" y="8189"/>
                        <a:pt x="17782" y="6647"/>
                      </a:cubicBezTo>
                      <a:cubicBezTo>
                        <a:pt x="17205" y="6541"/>
                        <a:pt x="16629" y="6439"/>
                        <a:pt x="16052" y="6334"/>
                      </a:cubicBezTo>
                      <a:cubicBezTo>
                        <a:pt x="18161" y="4445"/>
                        <a:pt x="20266" y="2562"/>
                        <a:pt x="22376" y="673"/>
                      </a:cubicBezTo>
                      <a:lnTo>
                        <a:pt x="22376" y="673"/>
                      </a:lnTo>
                      <a:cubicBezTo>
                        <a:pt x="20324" y="1019"/>
                        <a:pt x="18277" y="1365"/>
                        <a:pt x="16225" y="1711"/>
                      </a:cubicBezTo>
                      <a:cubicBezTo>
                        <a:pt x="16791" y="1140"/>
                        <a:pt x="17359" y="572"/>
                        <a:pt x="17921" y="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0" name="Google Shape;3350;ge7a81991f0_1_68"/>
                <p:cNvSpPr/>
                <p:nvPr/>
              </p:nvSpPr>
              <p:spPr>
                <a:xfrm>
                  <a:off x="4344592" y="651637"/>
                  <a:ext cx="291021" cy="263727"/>
                </a:xfrm>
                <a:custGeom>
                  <a:rect b="b" l="l" r="r" t="t"/>
                  <a:pathLst>
                    <a:path extrusionOk="0" h="11015" w="12155">
                      <a:moveTo>
                        <a:pt x="6081" y="1"/>
                      </a:moveTo>
                      <a:cubicBezTo>
                        <a:pt x="5643" y="1"/>
                        <a:pt x="5198" y="54"/>
                        <a:pt x="4753" y="164"/>
                      </a:cubicBezTo>
                      <a:cubicBezTo>
                        <a:pt x="1803" y="899"/>
                        <a:pt x="0" y="3883"/>
                        <a:pt x="736" y="6833"/>
                      </a:cubicBezTo>
                      <a:cubicBezTo>
                        <a:pt x="1356" y="9340"/>
                        <a:pt x="3602" y="11014"/>
                        <a:pt x="6074" y="11014"/>
                      </a:cubicBezTo>
                      <a:cubicBezTo>
                        <a:pt x="6512" y="11014"/>
                        <a:pt x="6957" y="10962"/>
                        <a:pt x="7402" y="10852"/>
                      </a:cubicBezTo>
                      <a:cubicBezTo>
                        <a:pt x="10352" y="10120"/>
                        <a:pt x="12155" y="7132"/>
                        <a:pt x="11419" y="4181"/>
                      </a:cubicBezTo>
                      <a:cubicBezTo>
                        <a:pt x="10799" y="1675"/>
                        <a:pt x="8552" y="1"/>
                        <a:pt x="608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1" name="Google Shape;3351;ge7a81991f0_1_68"/>
                <p:cNvSpPr/>
                <p:nvPr/>
              </p:nvSpPr>
              <p:spPr>
                <a:xfrm>
                  <a:off x="4398552" y="879540"/>
                  <a:ext cx="147534" cy="37422"/>
                </a:xfrm>
                <a:custGeom>
                  <a:rect b="b" l="l" r="r" t="t"/>
                  <a:pathLst>
                    <a:path extrusionOk="0" h="1563" w="6162">
                      <a:moveTo>
                        <a:pt x="0" y="1"/>
                      </a:moveTo>
                      <a:lnTo>
                        <a:pt x="0" y="1"/>
                      </a:lnTo>
                      <a:cubicBezTo>
                        <a:pt x="1014" y="986"/>
                        <a:pt x="2384" y="1562"/>
                        <a:pt x="3835" y="1562"/>
                      </a:cubicBezTo>
                      <a:cubicBezTo>
                        <a:pt x="4272" y="1562"/>
                        <a:pt x="4720" y="1509"/>
                        <a:pt x="5166" y="1399"/>
                      </a:cubicBezTo>
                      <a:cubicBezTo>
                        <a:pt x="5512" y="1312"/>
                        <a:pt x="5844" y="1192"/>
                        <a:pt x="6161" y="1048"/>
                      </a:cubicBezTo>
                      <a:lnTo>
                        <a:pt x="6161" y="1048"/>
                      </a:lnTo>
                      <a:cubicBezTo>
                        <a:pt x="6075" y="1062"/>
                        <a:pt x="5988" y="1077"/>
                        <a:pt x="5902" y="1086"/>
                      </a:cubicBezTo>
                      <a:cubicBezTo>
                        <a:pt x="5662" y="1188"/>
                        <a:pt x="5407" y="1269"/>
                        <a:pt x="5148" y="1332"/>
                      </a:cubicBezTo>
                      <a:cubicBezTo>
                        <a:pt x="4705" y="1442"/>
                        <a:pt x="4258" y="1494"/>
                        <a:pt x="3821" y="1494"/>
                      </a:cubicBezTo>
                      <a:cubicBezTo>
                        <a:pt x="2404" y="1494"/>
                        <a:pt x="1067" y="947"/>
                        <a:pt x="62" y="10"/>
                      </a:cubicBezTo>
                      <a:cubicBezTo>
                        <a:pt x="44" y="5"/>
                        <a:pt x="20" y="5"/>
                        <a:pt x="0" y="1"/>
                      </a:cubicBezTo>
                      <a:close/>
                    </a:path>
                  </a:pathLst>
                </a:custGeom>
                <a:solidFill>
                  <a:srgbClr val="51231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2" name="Google Shape;3352;ge7a81991f0_1_68"/>
                <p:cNvSpPr/>
                <p:nvPr/>
              </p:nvSpPr>
              <p:spPr>
                <a:xfrm>
                  <a:off x="4539819" y="768174"/>
                  <a:ext cx="88875" cy="137406"/>
                </a:xfrm>
                <a:custGeom>
                  <a:rect b="b" l="l" r="r" t="t"/>
                  <a:pathLst>
                    <a:path extrusionOk="0" h="5739" w="3712">
                      <a:moveTo>
                        <a:pt x="3399" y="0"/>
                      </a:moveTo>
                      <a:cubicBezTo>
                        <a:pt x="3394" y="5"/>
                        <a:pt x="3394" y="10"/>
                        <a:pt x="3394" y="15"/>
                      </a:cubicBezTo>
                      <a:cubicBezTo>
                        <a:pt x="3677" y="2466"/>
                        <a:pt x="2279" y="4811"/>
                        <a:pt x="1" y="5738"/>
                      </a:cubicBezTo>
                      <a:cubicBezTo>
                        <a:pt x="87" y="5729"/>
                        <a:pt x="174" y="5714"/>
                        <a:pt x="260" y="5700"/>
                      </a:cubicBezTo>
                      <a:cubicBezTo>
                        <a:pt x="2418" y="4700"/>
                        <a:pt x="3711" y="2393"/>
                        <a:pt x="3399" y="0"/>
                      </a:cubicBezTo>
                      <a:close/>
                    </a:path>
                  </a:pathLst>
                </a:custGeom>
                <a:solidFill>
                  <a:srgbClr val="ED5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3" name="Google Shape;3353;ge7a81991f0_1_68"/>
                <p:cNvSpPr/>
                <p:nvPr/>
              </p:nvSpPr>
              <p:spPr>
                <a:xfrm>
                  <a:off x="4400036" y="768533"/>
                  <a:ext cx="227837" cy="146815"/>
                </a:xfrm>
                <a:custGeom>
                  <a:rect b="b" l="l" r="r" t="t"/>
                  <a:pathLst>
                    <a:path extrusionOk="0" h="6132" w="9516">
                      <a:moveTo>
                        <a:pt x="9233" y="0"/>
                      </a:moveTo>
                      <a:lnTo>
                        <a:pt x="9233" y="0"/>
                      </a:lnTo>
                      <a:cubicBezTo>
                        <a:pt x="8848" y="870"/>
                        <a:pt x="8300" y="1672"/>
                        <a:pt x="7623" y="2336"/>
                      </a:cubicBezTo>
                      <a:cubicBezTo>
                        <a:pt x="7430" y="2522"/>
                        <a:pt x="7233" y="2695"/>
                        <a:pt x="7027" y="2859"/>
                      </a:cubicBezTo>
                      <a:cubicBezTo>
                        <a:pt x="7204" y="3585"/>
                        <a:pt x="6228" y="4642"/>
                        <a:pt x="5441" y="4642"/>
                      </a:cubicBezTo>
                      <a:cubicBezTo>
                        <a:pt x="5205" y="4642"/>
                        <a:pt x="4989" y="4551"/>
                        <a:pt x="4826" y="4325"/>
                      </a:cubicBezTo>
                      <a:cubicBezTo>
                        <a:pt x="4782" y="4268"/>
                        <a:pt x="4749" y="4205"/>
                        <a:pt x="4724" y="4148"/>
                      </a:cubicBezTo>
                      <a:cubicBezTo>
                        <a:pt x="3658" y="4541"/>
                        <a:pt x="2515" y="4743"/>
                        <a:pt x="1366" y="4743"/>
                      </a:cubicBezTo>
                      <a:cubicBezTo>
                        <a:pt x="909" y="4743"/>
                        <a:pt x="452" y="4709"/>
                        <a:pt x="0" y="4647"/>
                      </a:cubicBezTo>
                      <a:lnTo>
                        <a:pt x="0" y="4647"/>
                      </a:lnTo>
                      <a:cubicBezTo>
                        <a:pt x="1005" y="5584"/>
                        <a:pt x="2342" y="6131"/>
                        <a:pt x="3759" y="6131"/>
                      </a:cubicBezTo>
                      <a:cubicBezTo>
                        <a:pt x="4196" y="6131"/>
                        <a:pt x="4643" y="6079"/>
                        <a:pt x="5086" y="5969"/>
                      </a:cubicBezTo>
                      <a:cubicBezTo>
                        <a:pt x="5345" y="5906"/>
                        <a:pt x="5600" y="5825"/>
                        <a:pt x="5840" y="5723"/>
                      </a:cubicBezTo>
                      <a:cubicBezTo>
                        <a:pt x="8118" y="4796"/>
                        <a:pt x="9516" y="2451"/>
                        <a:pt x="9233" y="0"/>
                      </a:cubicBezTo>
                      <a:close/>
                    </a:path>
                  </a:pathLst>
                </a:custGeom>
                <a:solidFill>
                  <a:srgbClr val="FD7B0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4" name="Google Shape;3354;ge7a81991f0_1_68"/>
                <p:cNvSpPr/>
                <p:nvPr/>
              </p:nvSpPr>
              <p:spPr>
                <a:xfrm>
                  <a:off x="4668135" y="699037"/>
                  <a:ext cx="178994" cy="104701"/>
                </a:xfrm>
                <a:custGeom>
                  <a:rect b="b" l="l" r="r" t="t"/>
                  <a:pathLst>
                    <a:path extrusionOk="0" h="4373" w="7476">
                      <a:moveTo>
                        <a:pt x="7361" y="1"/>
                      </a:moveTo>
                      <a:cubicBezTo>
                        <a:pt x="7349" y="1"/>
                        <a:pt x="7336" y="3"/>
                        <a:pt x="7323" y="9"/>
                      </a:cubicBezTo>
                      <a:cubicBezTo>
                        <a:pt x="7159" y="77"/>
                        <a:pt x="7015" y="193"/>
                        <a:pt x="6866" y="288"/>
                      </a:cubicBezTo>
                      <a:cubicBezTo>
                        <a:pt x="6718" y="384"/>
                        <a:pt x="6569" y="481"/>
                        <a:pt x="6419" y="577"/>
                      </a:cubicBezTo>
                      <a:cubicBezTo>
                        <a:pt x="6136" y="754"/>
                        <a:pt x="5853" y="927"/>
                        <a:pt x="5569" y="1100"/>
                      </a:cubicBezTo>
                      <a:cubicBezTo>
                        <a:pt x="4977" y="1461"/>
                        <a:pt x="4391" y="1826"/>
                        <a:pt x="3790" y="2167"/>
                      </a:cubicBezTo>
                      <a:cubicBezTo>
                        <a:pt x="2599" y="2859"/>
                        <a:pt x="1379" y="3513"/>
                        <a:pt x="139" y="4119"/>
                      </a:cubicBezTo>
                      <a:cubicBezTo>
                        <a:pt x="1" y="4190"/>
                        <a:pt x="84" y="4373"/>
                        <a:pt x="212" y="4373"/>
                      </a:cubicBezTo>
                      <a:cubicBezTo>
                        <a:pt x="231" y="4373"/>
                        <a:pt x="252" y="4368"/>
                        <a:pt x="273" y="4359"/>
                      </a:cubicBezTo>
                      <a:cubicBezTo>
                        <a:pt x="1532" y="3763"/>
                        <a:pt x="2767" y="3119"/>
                        <a:pt x="3968" y="2413"/>
                      </a:cubicBezTo>
                      <a:cubicBezTo>
                        <a:pt x="4564" y="2062"/>
                        <a:pt x="5156" y="1711"/>
                        <a:pt x="5733" y="1326"/>
                      </a:cubicBezTo>
                      <a:cubicBezTo>
                        <a:pt x="6021" y="1134"/>
                        <a:pt x="6304" y="942"/>
                        <a:pt x="6592" y="745"/>
                      </a:cubicBezTo>
                      <a:cubicBezTo>
                        <a:pt x="6862" y="553"/>
                        <a:pt x="7188" y="375"/>
                        <a:pt x="7419" y="140"/>
                      </a:cubicBezTo>
                      <a:cubicBezTo>
                        <a:pt x="7475" y="78"/>
                        <a:pt x="7427" y="1"/>
                        <a:pt x="736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5" name="Google Shape;3355;ge7a81991f0_1_68"/>
                <p:cNvSpPr/>
                <p:nvPr/>
              </p:nvSpPr>
              <p:spPr>
                <a:xfrm>
                  <a:off x="4741797" y="736167"/>
                  <a:ext cx="81740" cy="53559"/>
                </a:xfrm>
                <a:custGeom>
                  <a:rect b="b" l="l" r="r" t="t"/>
                  <a:pathLst>
                    <a:path extrusionOk="0" h="2237" w="3414">
                      <a:moveTo>
                        <a:pt x="3296" y="0"/>
                      </a:moveTo>
                      <a:cubicBezTo>
                        <a:pt x="3281" y="0"/>
                        <a:pt x="3264" y="5"/>
                        <a:pt x="3246" y="15"/>
                      </a:cubicBezTo>
                      <a:cubicBezTo>
                        <a:pt x="2184" y="607"/>
                        <a:pt x="1166" y="1284"/>
                        <a:pt x="141" y="1947"/>
                      </a:cubicBezTo>
                      <a:cubicBezTo>
                        <a:pt x="1" y="2036"/>
                        <a:pt x="83" y="2237"/>
                        <a:pt x="213" y="2237"/>
                      </a:cubicBezTo>
                      <a:cubicBezTo>
                        <a:pt x="238" y="2237"/>
                        <a:pt x="264" y="2229"/>
                        <a:pt x="291" y="2212"/>
                      </a:cubicBezTo>
                      <a:cubicBezTo>
                        <a:pt x="1314" y="1549"/>
                        <a:pt x="2352" y="895"/>
                        <a:pt x="3337" y="170"/>
                      </a:cubicBezTo>
                      <a:cubicBezTo>
                        <a:pt x="3413" y="113"/>
                        <a:pt x="3373" y="0"/>
                        <a:pt x="3296"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6" name="Google Shape;3356;ge7a81991f0_1_68"/>
                <p:cNvSpPr/>
                <p:nvPr/>
              </p:nvSpPr>
              <p:spPr>
                <a:xfrm>
                  <a:off x="4625259" y="575748"/>
                  <a:ext cx="179377" cy="88899"/>
                </a:xfrm>
                <a:custGeom>
                  <a:rect b="b" l="l" r="r" t="t"/>
                  <a:pathLst>
                    <a:path extrusionOk="0" h="3713" w="7492">
                      <a:moveTo>
                        <a:pt x="7374" y="0"/>
                      </a:moveTo>
                      <a:cubicBezTo>
                        <a:pt x="7366" y="0"/>
                        <a:pt x="7359" y="1"/>
                        <a:pt x="7351" y="4"/>
                      </a:cubicBezTo>
                      <a:cubicBezTo>
                        <a:pt x="6716" y="200"/>
                        <a:pt x="6105" y="479"/>
                        <a:pt x="5500" y="748"/>
                      </a:cubicBezTo>
                      <a:cubicBezTo>
                        <a:pt x="4889" y="1018"/>
                        <a:pt x="4284" y="1296"/>
                        <a:pt x="3683" y="1584"/>
                      </a:cubicBezTo>
                      <a:cubicBezTo>
                        <a:pt x="2472" y="2171"/>
                        <a:pt x="1285" y="2801"/>
                        <a:pt x="123" y="3473"/>
                      </a:cubicBezTo>
                      <a:cubicBezTo>
                        <a:pt x="0" y="3543"/>
                        <a:pt x="72" y="3712"/>
                        <a:pt x="184" y="3712"/>
                      </a:cubicBezTo>
                      <a:cubicBezTo>
                        <a:pt x="204" y="3712"/>
                        <a:pt x="225" y="3707"/>
                        <a:pt x="247" y="3695"/>
                      </a:cubicBezTo>
                      <a:cubicBezTo>
                        <a:pt x="1400" y="3031"/>
                        <a:pt x="2578" y="2402"/>
                        <a:pt x="3775" y="1820"/>
                      </a:cubicBezTo>
                      <a:cubicBezTo>
                        <a:pt x="4366" y="1532"/>
                        <a:pt x="4957" y="1257"/>
                        <a:pt x="5557" y="989"/>
                      </a:cubicBezTo>
                      <a:cubicBezTo>
                        <a:pt x="6173" y="714"/>
                        <a:pt x="6807" y="465"/>
                        <a:pt x="7413" y="166"/>
                      </a:cubicBezTo>
                      <a:cubicBezTo>
                        <a:pt x="7492" y="127"/>
                        <a:pt x="7451" y="0"/>
                        <a:pt x="737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7" name="Google Shape;3357;ge7a81991f0_1_68"/>
                <p:cNvSpPr/>
                <p:nvPr/>
              </p:nvSpPr>
              <p:spPr>
                <a:xfrm>
                  <a:off x="4647739" y="557123"/>
                  <a:ext cx="144086" cy="66919"/>
                </a:xfrm>
                <a:custGeom>
                  <a:rect b="b" l="l" r="r" t="t"/>
                  <a:pathLst>
                    <a:path extrusionOk="0" h="2795" w="6018">
                      <a:moveTo>
                        <a:pt x="5894" y="0"/>
                      </a:moveTo>
                      <a:cubicBezTo>
                        <a:pt x="5886" y="0"/>
                        <a:pt x="5877" y="1"/>
                        <a:pt x="5868" y="3"/>
                      </a:cubicBezTo>
                      <a:cubicBezTo>
                        <a:pt x="5349" y="128"/>
                        <a:pt x="4835" y="267"/>
                        <a:pt x="4336" y="450"/>
                      </a:cubicBezTo>
                      <a:cubicBezTo>
                        <a:pt x="3855" y="632"/>
                        <a:pt x="3384" y="824"/>
                        <a:pt x="2912" y="1036"/>
                      </a:cubicBezTo>
                      <a:cubicBezTo>
                        <a:pt x="1952" y="1468"/>
                        <a:pt x="1024" y="1969"/>
                        <a:pt x="130" y="2526"/>
                      </a:cubicBezTo>
                      <a:cubicBezTo>
                        <a:pt x="1" y="2606"/>
                        <a:pt x="75" y="2795"/>
                        <a:pt x="196" y="2795"/>
                      </a:cubicBezTo>
                      <a:cubicBezTo>
                        <a:pt x="219" y="2795"/>
                        <a:pt x="244" y="2788"/>
                        <a:pt x="270" y="2771"/>
                      </a:cubicBezTo>
                      <a:cubicBezTo>
                        <a:pt x="2038" y="1676"/>
                        <a:pt x="3950" y="868"/>
                        <a:pt x="5911" y="190"/>
                      </a:cubicBezTo>
                      <a:cubicBezTo>
                        <a:pt x="6018" y="155"/>
                        <a:pt x="5993" y="0"/>
                        <a:pt x="5894"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8" name="Google Shape;3358;ge7a81991f0_1_68"/>
                <p:cNvSpPr/>
                <p:nvPr/>
              </p:nvSpPr>
              <p:spPr>
                <a:xfrm>
                  <a:off x="4530387" y="735712"/>
                  <a:ext cx="50998" cy="68619"/>
                </a:xfrm>
                <a:custGeom>
                  <a:rect b="b" l="l" r="r" t="t"/>
                  <a:pathLst>
                    <a:path extrusionOk="0" h="2866" w="2130">
                      <a:moveTo>
                        <a:pt x="1327" y="1"/>
                      </a:moveTo>
                      <a:cubicBezTo>
                        <a:pt x="976" y="1"/>
                        <a:pt x="606" y="285"/>
                        <a:pt x="674" y="635"/>
                      </a:cubicBezTo>
                      <a:lnTo>
                        <a:pt x="837" y="357"/>
                      </a:lnTo>
                      <a:lnTo>
                        <a:pt x="837" y="357"/>
                      </a:lnTo>
                      <a:cubicBezTo>
                        <a:pt x="592" y="910"/>
                        <a:pt x="361" y="1471"/>
                        <a:pt x="145" y="2039"/>
                      </a:cubicBezTo>
                      <a:cubicBezTo>
                        <a:pt x="68" y="2245"/>
                        <a:pt x="0" y="2485"/>
                        <a:pt x="111" y="2673"/>
                      </a:cubicBezTo>
                      <a:cubicBezTo>
                        <a:pt x="193" y="2802"/>
                        <a:pt x="346" y="2866"/>
                        <a:pt x="506" y="2866"/>
                      </a:cubicBezTo>
                      <a:cubicBezTo>
                        <a:pt x="577" y="2866"/>
                        <a:pt x="654" y="2851"/>
                        <a:pt x="721" y="2827"/>
                      </a:cubicBezTo>
                      <a:cubicBezTo>
                        <a:pt x="933" y="2745"/>
                        <a:pt x="1096" y="2572"/>
                        <a:pt x="1245" y="2404"/>
                      </a:cubicBezTo>
                      <a:cubicBezTo>
                        <a:pt x="1553" y="2068"/>
                        <a:pt x="1870" y="1712"/>
                        <a:pt x="2000" y="1274"/>
                      </a:cubicBezTo>
                      <a:cubicBezTo>
                        <a:pt x="2129" y="837"/>
                        <a:pt x="2010" y="289"/>
                        <a:pt x="1610" y="69"/>
                      </a:cubicBezTo>
                      <a:cubicBezTo>
                        <a:pt x="1524" y="20"/>
                        <a:pt x="1428" y="1"/>
                        <a:pt x="132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9" name="Google Shape;3359;ge7a81991f0_1_68"/>
                <p:cNvSpPr/>
                <p:nvPr/>
              </p:nvSpPr>
              <p:spPr>
                <a:xfrm>
                  <a:off x="4380837" y="793693"/>
                  <a:ext cx="65028" cy="69649"/>
                </a:xfrm>
                <a:custGeom>
                  <a:rect b="b" l="l" r="r" t="t"/>
                  <a:pathLst>
                    <a:path extrusionOk="0" h="2909" w="2716">
                      <a:moveTo>
                        <a:pt x="817" y="1"/>
                      </a:moveTo>
                      <a:cubicBezTo>
                        <a:pt x="509" y="1"/>
                        <a:pt x="183" y="280"/>
                        <a:pt x="318" y="559"/>
                      </a:cubicBezTo>
                      <a:lnTo>
                        <a:pt x="96" y="1054"/>
                      </a:lnTo>
                      <a:cubicBezTo>
                        <a:pt x="1" y="1995"/>
                        <a:pt x="866" y="2909"/>
                        <a:pt x="1802" y="2909"/>
                      </a:cubicBezTo>
                      <a:cubicBezTo>
                        <a:pt x="1855" y="2909"/>
                        <a:pt x="1904" y="2909"/>
                        <a:pt x="1956" y="2904"/>
                      </a:cubicBezTo>
                      <a:cubicBezTo>
                        <a:pt x="2177" y="2880"/>
                        <a:pt x="2408" y="2802"/>
                        <a:pt x="2552" y="2629"/>
                      </a:cubicBezTo>
                      <a:cubicBezTo>
                        <a:pt x="2692" y="2456"/>
                        <a:pt x="2716" y="2174"/>
                        <a:pt x="2552" y="2019"/>
                      </a:cubicBezTo>
                      <a:cubicBezTo>
                        <a:pt x="2456" y="1933"/>
                        <a:pt x="2321" y="1904"/>
                        <a:pt x="2206" y="1842"/>
                      </a:cubicBezTo>
                      <a:cubicBezTo>
                        <a:pt x="1875" y="1673"/>
                        <a:pt x="1731" y="1285"/>
                        <a:pt x="1615" y="928"/>
                      </a:cubicBezTo>
                      <a:cubicBezTo>
                        <a:pt x="1494" y="578"/>
                        <a:pt x="1341" y="189"/>
                        <a:pt x="1000" y="40"/>
                      </a:cubicBezTo>
                      <a:cubicBezTo>
                        <a:pt x="942" y="11"/>
                        <a:pt x="880" y="1"/>
                        <a:pt x="817"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0" name="Google Shape;3360;ge7a81991f0_1_68"/>
                <p:cNvSpPr/>
                <p:nvPr/>
              </p:nvSpPr>
              <p:spPr>
                <a:xfrm>
                  <a:off x="4506687" y="822588"/>
                  <a:ext cx="61580" cy="45251"/>
                </a:xfrm>
                <a:custGeom>
                  <a:rect b="b" l="l" r="r" t="t"/>
                  <a:pathLst>
                    <a:path extrusionOk="0" h="1890" w="2572">
                      <a:moveTo>
                        <a:pt x="1755" y="0"/>
                      </a:moveTo>
                      <a:cubicBezTo>
                        <a:pt x="1587" y="0"/>
                        <a:pt x="1423" y="58"/>
                        <a:pt x="1303" y="188"/>
                      </a:cubicBezTo>
                      <a:lnTo>
                        <a:pt x="1351" y="222"/>
                      </a:lnTo>
                      <a:cubicBezTo>
                        <a:pt x="995" y="717"/>
                        <a:pt x="1" y="1226"/>
                        <a:pt x="269" y="1890"/>
                      </a:cubicBezTo>
                      <a:cubicBezTo>
                        <a:pt x="1096" y="1582"/>
                        <a:pt x="1880" y="1149"/>
                        <a:pt x="2572" y="601"/>
                      </a:cubicBezTo>
                      <a:cubicBezTo>
                        <a:pt x="2567" y="582"/>
                        <a:pt x="2562" y="568"/>
                        <a:pt x="2558" y="553"/>
                      </a:cubicBezTo>
                      <a:cubicBezTo>
                        <a:pt x="2452" y="222"/>
                        <a:pt x="2091" y="0"/>
                        <a:pt x="175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1" name="Google Shape;3361;ge7a81991f0_1_68"/>
                <p:cNvSpPr/>
                <p:nvPr/>
              </p:nvSpPr>
              <p:spPr>
                <a:xfrm>
                  <a:off x="4513127" y="836976"/>
                  <a:ext cx="59401" cy="42713"/>
                </a:xfrm>
                <a:custGeom>
                  <a:rect b="b" l="l" r="r" t="t"/>
                  <a:pathLst>
                    <a:path extrusionOk="0" h="1784" w="2481">
                      <a:moveTo>
                        <a:pt x="2303" y="0"/>
                      </a:moveTo>
                      <a:lnTo>
                        <a:pt x="2303" y="0"/>
                      </a:lnTo>
                      <a:cubicBezTo>
                        <a:pt x="1611" y="548"/>
                        <a:pt x="827" y="981"/>
                        <a:pt x="0" y="1289"/>
                      </a:cubicBezTo>
                      <a:cubicBezTo>
                        <a:pt x="25" y="1346"/>
                        <a:pt x="58" y="1409"/>
                        <a:pt x="102" y="1466"/>
                      </a:cubicBezTo>
                      <a:cubicBezTo>
                        <a:pt x="265" y="1692"/>
                        <a:pt x="481" y="1783"/>
                        <a:pt x="717" y="1783"/>
                      </a:cubicBezTo>
                      <a:cubicBezTo>
                        <a:pt x="1504" y="1783"/>
                        <a:pt x="2480" y="726"/>
                        <a:pt x="2303"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
        <p:nvSpPr>
          <p:cNvPr id="3362" name="Google Shape;3362;ge7a81991f0_1_68"/>
          <p:cNvSpPr txBox="1"/>
          <p:nvPr/>
        </p:nvSpPr>
        <p:spPr>
          <a:xfrm>
            <a:off x="3727200" y="3010513"/>
            <a:ext cx="28314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DISCURSO DEL COMENTARIO</a:t>
            </a:r>
            <a:endParaRPr b="1" i="0" sz="1400" u="none" cap="none" strike="noStrike">
              <a:solidFill>
                <a:schemeClr val="lt2"/>
              </a:solidFill>
              <a:latin typeface="Arial"/>
              <a:ea typeface="Arial"/>
              <a:cs typeface="Arial"/>
              <a:sym typeface="Arial"/>
            </a:endParaRPr>
          </a:p>
        </p:txBody>
      </p:sp>
      <p:sp>
        <p:nvSpPr>
          <p:cNvPr id="3363" name="Google Shape;3363;ge7a81991f0_1_68"/>
          <p:cNvSpPr txBox="1"/>
          <p:nvPr/>
        </p:nvSpPr>
        <p:spPr>
          <a:xfrm>
            <a:off x="4527600" y="1604013"/>
            <a:ext cx="20310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lt2"/>
                </a:solidFill>
                <a:latin typeface="Arial"/>
                <a:ea typeface="Arial"/>
                <a:cs typeface="Arial"/>
                <a:sym typeface="Arial"/>
              </a:rPr>
              <a:t>CARACTERIZACIÓN</a:t>
            </a:r>
            <a:endParaRPr b="1" i="0" sz="1400" u="none" cap="none" strike="noStrike">
              <a:solidFill>
                <a:schemeClr val="lt2"/>
              </a:solidFill>
              <a:latin typeface="Arial"/>
              <a:ea typeface="Arial"/>
              <a:cs typeface="Arial"/>
              <a:sym typeface="Arial"/>
            </a:endParaRPr>
          </a:p>
        </p:txBody>
      </p:sp>
      <p:grpSp>
        <p:nvGrpSpPr>
          <p:cNvPr id="3364" name="Google Shape;3364;ge7a81991f0_1_68"/>
          <p:cNvGrpSpPr/>
          <p:nvPr/>
        </p:nvGrpSpPr>
        <p:grpSpPr>
          <a:xfrm>
            <a:off x="510088" y="3654143"/>
            <a:ext cx="1083274" cy="1084939"/>
            <a:chOff x="2147348" y="1421245"/>
            <a:chExt cx="763192" cy="764365"/>
          </a:xfrm>
        </p:grpSpPr>
        <p:grpSp>
          <p:nvGrpSpPr>
            <p:cNvPr id="3365" name="Google Shape;3365;ge7a81991f0_1_68"/>
            <p:cNvGrpSpPr/>
            <p:nvPr/>
          </p:nvGrpSpPr>
          <p:grpSpPr>
            <a:xfrm>
              <a:off x="2147348" y="1421245"/>
              <a:ext cx="763192" cy="764365"/>
              <a:chOff x="2190260" y="1389558"/>
              <a:chExt cx="763192" cy="764365"/>
            </a:xfrm>
          </p:grpSpPr>
          <p:sp>
            <p:nvSpPr>
              <p:cNvPr id="3366" name="Google Shape;3366;ge7a81991f0_1_68"/>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7" name="Google Shape;3367;ge7a81991f0_1_68"/>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8" name="Google Shape;3368;ge7a81991f0_1_68"/>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9" name="Google Shape;3369;ge7a81991f0_1_68"/>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0" name="Google Shape;3370;ge7a81991f0_1_68"/>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1" name="Google Shape;3371;ge7a81991f0_1_68"/>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2" name="Google Shape;3372;ge7a81991f0_1_68"/>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3" name="Google Shape;3373;ge7a81991f0_1_68"/>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4" name="Google Shape;3374;ge7a81991f0_1_68"/>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5" name="Google Shape;3375;ge7a81991f0_1_68"/>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6" name="Google Shape;3376;ge7a81991f0_1_68"/>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7" name="Google Shape;3377;ge7a81991f0_1_68"/>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8" name="Google Shape;3378;ge7a81991f0_1_68"/>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9" name="Google Shape;3379;ge7a81991f0_1_68"/>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0" name="Google Shape;3380;ge7a81991f0_1_68"/>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1" name="Google Shape;3381;ge7a81991f0_1_68"/>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2" name="Google Shape;3382;ge7a81991f0_1_68"/>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3" name="Google Shape;3383;ge7a81991f0_1_68"/>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4" name="Google Shape;3384;ge7a81991f0_1_68"/>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5" name="Google Shape;3385;ge7a81991f0_1_68"/>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6" name="Google Shape;3386;ge7a81991f0_1_68"/>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7" name="Google Shape;3387;ge7a81991f0_1_68"/>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8" name="Google Shape;3388;ge7a81991f0_1_68"/>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89" name="Google Shape;3389;ge7a81991f0_1_68"/>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0" name="Google Shape;3390;ge7a81991f0_1_68"/>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1" name="Google Shape;3391;ge7a81991f0_1_68"/>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392" name="Google Shape;3392;ge7a81991f0_1_68"/>
            <p:cNvGrpSpPr/>
            <p:nvPr/>
          </p:nvGrpSpPr>
          <p:grpSpPr>
            <a:xfrm>
              <a:off x="2147348" y="1421245"/>
              <a:ext cx="763192" cy="764365"/>
              <a:chOff x="2190260" y="1389558"/>
              <a:chExt cx="763192" cy="764365"/>
            </a:xfrm>
          </p:grpSpPr>
          <p:sp>
            <p:nvSpPr>
              <p:cNvPr id="3393" name="Google Shape;3393;ge7a81991f0_1_68"/>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4" name="Google Shape;3394;ge7a81991f0_1_68"/>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solidFill>
                <a:srgbClr val="EDA52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5" name="Google Shape;3395;ge7a81991f0_1_68"/>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6" name="Google Shape;3396;ge7a81991f0_1_68"/>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7" name="Google Shape;3397;ge7a81991f0_1_68"/>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8" name="Google Shape;3398;ge7a81991f0_1_68"/>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9" name="Google Shape;3399;ge7a81991f0_1_68"/>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0" name="Google Shape;3400;ge7a81991f0_1_68"/>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1" name="Google Shape;3401;ge7a81991f0_1_68"/>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2" name="Google Shape;3402;ge7a81991f0_1_68"/>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3" name="Google Shape;3403;ge7a81991f0_1_68"/>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4" name="Google Shape;3404;ge7a81991f0_1_68"/>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5" name="Google Shape;3405;ge7a81991f0_1_68"/>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6" name="Google Shape;3406;ge7a81991f0_1_68"/>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7" name="Google Shape;3407;ge7a81991f0_1_68"/>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8" name="Google Shape;3408;ge7a81991f0_1_68"/>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9" name="Google Shape;3409;ge7a81991f0_1_68"/>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0" name="Google Shape;3410;ge7a81991f0_1_68"/>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1" name="Google Shape;3411;ge7a81991f0_1_68"/>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2" name="Google Shape;3412;ge7a81991f0_1_68"/>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3" name="Google Shape;3413;ge7a81991f0_1_68"/>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4" name="Google Shape;3414;ge7a81991f0_1_68"/>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5" name="Google Shape;3415;ge7a81991f0_1_68"/>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6" name="Google Shape;3416;ge7a81991f0_1_68"/>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7" name="Google Shape;3417;ge7a81991f0_1_68"/>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8" name="Google Shape;3418;ge7a81991f0_1_68"/>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2" name="Shape 3422"/>
        <p:cNvGrpSpPr/>
        <p:nvPr/>
      </p:nvGrpSpPr>
      <p:grpSpPr>
        <a:xfrm>
          <a:off x="0" y="0"/>
          <a:ext cx="0" cy="0"/>
          <a:chOff x="0" y="0"/>
          <a:chExt cx="0" cy="0"/>
        </a:xfrm>
      </p:grpSpPr>
      <p:sp>
        <p:nvSpPr>
          <p:cNvPr id="3423" name="Google Shape;3423;ge7a81991f0_1_242"/>
          <p:cNvSpPr txBox="1"/>
          <p:nvPr>
            <p:ph idx="1" type="body"/>
          </p:nvPr>
        </p:nvSpPr>
        <p:spPr>
          <a:xfrm>
            <a:off x="844675" y="2433475"/>
            <a:ext cx="5561400" cy="24573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 </a:t>
            </a:r>
            <a:r>
              <a:rPr lang="en" sz="1800"/>
              <a:t>¿A cuál de las formas propias del discurso expositivo corresponde el texto anterior? </a:t>
            </a:r>
            <a:endParaRPr sz="1800"/>
          </a:p>
          <a:p>
            <a:pPr indent="0" lvl="0" marL="0" rtl="0" algn="l">
              <a:lnSpc>
                <a:spcPct val="100000"/>
              </a:lnSpc>
              <a:spcBef>
                <a:spcPts val="0"/>
              </a:spcBef>
              <a:spcAft>
                <a:spcPts val="0"/>
              </a:spcAft>
              <a:buSzPts val="1400"/>
              <a:buNone/>
            </a:pPr>
            <a:r>
              <a:rPr lang="en" sz="1800"/>
              <a:t>A) Definición </a:t>
            </a:r>
            <a:endParaRPr sz="1800"/>
          </a:p>
          <a:p>
            <a:pPr indent="0" lvl="0" marL="0" rtl="0" algn="l">
              <a:lnSpc>
                <a:spcPct val="100000"/>
              </a:lnSpc>
              <a:spcBef>
                <a:spcPts val="0"/>
              </a:spcBef>
              <a:spcAft>
                <a:spcPts val="0"/>
              </a:spcAft>
              <a:buSzPts val="1400"/>
              <a:buNone/>
            </a:pPr>
            <a:r>
              <a:rPr lang="en" sz="1800"/>
              <a:t>B) Caracterización </a:t>
            </a:r>
            <a:endParaRPr sz="1800"/>
          </a:p>
          <a:p>
            <a:pPr indent="0" lvl="0" marL="0" rtl="0" algn="l">
              <a:lnSpc>
                <a:spcPct val="100000"/>
              </a:lnSpc>
              <a:spcBef>
                <a:spcPts val="0"/>
              </a:spcBef>
              <a:spcAft>
                <a:spcPts val="0"/>
              </a:spcAft>
              <a:buSzPts val="1400"/>
              <a:buNone/>
            </a:pPr>
            <a:r>
              <a:rPr lang="en" sz="1800"/>
              <a:t>C) Narración. </a:t>
            </a:r>
            <a:endParaRPr sz="1800"/>
          </a:p>
          <a:p>
            <a:pPr indent="0" lvl="0" marL="0" rtl="0" algn="l">
              <a:lnSpc>
                <a:spcPct val="100000"/>
              </a:lnSpc>
              <a:spcBef>
                <a:spcPts val="0"/>
              </a:spcBef>
              <a:spcAft>
                <a:spcPts val="0"/>
              </a:spcAft>
              <a:buSzPts val="1400"/>
              <a:buNone/>
            </a:pPr>
            <a:r>
              <a:rPr lang="en" sz="1800"/>
              <a:t>D) Descripción </a:t>
            </a:r>
            <a:endParaRPr sz="1800"/>
          </a:p>
          <a:p>
            <a:pPr indent="0" lvl="0" marL="0" rtl="0" algn="l">
              <a:lnSpc>
                <a:spcPct val="100000"/>
              </a:lnSpc>
              <a:spcBef>
                <a:spcPts val="0"/>
              </a:spcBef>
              <a:spcAft>
                <a:spcPts val="0"/>
              </a:spcAft>
              <a:buSzPts val="1400"/>
              <a:buNone/>
            </a:pPr>
            <a:r>
              <a:rPr lang="en" sz="1800"/>
              <a:t>E) Comentario.</a:t>
            </a:r>
            <a:endParaRPr sz="1800"/>
          </a:p>
        </p:txBody>
      </p:sp>
      <p:sp>
        <p:nvSpPr>
          <p:cNvPr id="3424" name="Google Shape;3424;ge7a81991f0_1_242"/>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1900"/>
              <a:t>“La pirámide de Cheops se levanta al sureste del Cairo (Egipto). Su estructura es gigantesca, tan alta como un edificio de 140 pisos y ocupa una superficie de casi 5 hectáreas. Está compuesta de millones de grandes bloques de piedra, de 2,5 toneladas de peso, que tuvieron que ser cortados, desbastados, transportados y colocados en la estructura con gran precisión”.(Oficial)</a:t>
            </a:r>
            <a:endParaRPr sz="1900"/>
          </a:p>
        </p:txBody>
      </p:sp>
      <p:grpSp>
        <p:nvGrpSpPr>
          <p:cNvPr id="3425" name="Google Shape;3425;ge7a81991f0_1_242"/>
          <p:cNvGrpSpPr/>
          <p:nvPr/>
        </p:nvGrpSpPr>
        <p:grpSpPr>
          <a:xfrm>
            <a:off x="6979882" y="2827594"/>
            <a:ext cx="1073043" cy="1185124"/>
            <a:chOff x="3446281" y="3940633"/>
            <a:chExt cx="755984" cy="834947"/>
          </a:xfrm>
        </p:grpSpPr>
        <p:grpSp>
          <p:nvGrpSpPr>
            <p:cNvPr id="3426" name="Google Shape;3426;ge7a81991f0_1_242"/>
            <p:cNvGrpSpPr/>
            <p:nvPr/>
          </p:nvGrpSpPr>
          <p:grpSpPr>
            <a:xfrm>
              <a:off x="3446281" y="3940633"/>
              <a:ext cx="755984" cy="834947"/>
              <a:chOff x="3370081" y="3864433"/>
              <a:chExt cx="755984" cy="834947"/>
            </a:xfrm>
          </p:grpSpPr>
          <p:sp>
            <p:nvSpPr>
              <p:cNvPr id="3427" name="Google Shape;3427;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8" name="Google Shape;3428;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9" name="Google Shape;3429;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0" name="Google Shape;3430;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1" name="Google Shape;3431;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2" name="Google Shape;3432;ge7a81991f0_1_242"/>
              <p:cNvSpPr/>
              <p:nvPr/>
            </p:nvSpPr>
            <p:spPr>
              <a:xfrm>
                <a:off x="3401709" y="4002725"/>
                <a:ext cx="724356" cy="696655"/>
              </a:xfrm>
              <a:custGeom>
                <a:rect b="b" l="l" r="r" t="t"/>
                <a:pathLst>
                  <a:path extrusionOk="0" h="29097" w="30254">
                    <a:moveTo>
                      <a:pt x="26774" y="1"/>
                    </a:moveTo>
                    <a:lnTo>
                      <a:pt x="26774" y="1"/>
                    </a:lnTo>
                    <a:cubicBezTo>
                      <a:pt x="29397" y="4119"/>
                      <a:pt x="30253" y="9276"/>
                      <a:pt x="29118" y="13971"/>
                    </a:cubicBezTo>
                    <a:cubicBezTo>
                      <a:pt x="28830" y="15143"/>
                      <a:pt x="28437" y="16287"/>
                      <a:pt x="27927" y="17378"/>
                    </a:cubicBezTo>
                    <a:cubicBezTo>
                      <a:pt x="27403" y="18465"/>
                      <a:pt x="26774" y="19497"/>
                      <a:pt x="26053" y="20464"/>
                    </a:cubicBezTo>
                    <a:cubicBezTo>
                      <a:pt x="25327" y="21429"/>
                      <a:pt x="24505" y="22314"/>
                      <a:pt x="23621" y="23136"/>
                    </a:cubicBezTo>
                    <a:cubicBezTo>
                      <a:pt x="22732" y="23952"/>
                      <a:pt x="21761" y="24673"/>
                      <a:pt x="20747" y="25327"/>
                    </a:cubicBezTo>
                    <a:cubicBezTo>
                      <a:pt x="18720" y="26634"/>
                      <a:pt x="16471" y="27599"/>
                      <a:pt x="14125" y="28158"/>
                    </a:cubicBezTo>
                    <a:cubicBezTo>
                      <a:pt x="12660" y="28511"/>
                      <a:pt x="11155" y="28698"/>
                      <a:pt x="9652" y="28698"/>
                    </a:cubicBezTo>
                    <a:cubicBezTo>
                      <a:pt x="8745" y="28698"/>
                      <a:pt x="7838" y="28630"/>
                      <a:pt x="6940" y="28489"/>
                    </a:cubicBezTo>
                    <a:cubicBezTo>
                      <a:pt x="5754" y="28297"/>
                      <a:pt x="4585" y="27960"/>
                      <a:pt x="3495" y="27441"/>
                    </a:cubicBezTo>
                    <a:cubicBezTo>
                      <a:pt x="2952" y="27187"/>
                      <a:pt x="2418" y="26898"/>
                      <a:pt x="1938" y="26543"/>
                    </a:cubicBezTo>
                    <a:cubicBezTo>
                      <a:pt x="1453" y="26192"/>
                      <a:pt x="1016" y="25774"/>
                      <a:pt x="693" y="25279"/>
                    </a:cubicBezTo>
                    <a:cubicBezTo>
                      <a:pt x="371" y="24784"/>
                      <a:pt x="193" y="24197"/>
                      <a:pt x="179" y="23602"/>
                    </a:cubicBezTo>
                    <a:cubicBezTo>
                      <a:pt x="164" y="23006"/>
                      <a:pt x="299" y="22409"/>
                      <a:pt x="515" y="21848"/>
                    </a:cubicBezTo>
                    <a:cubicBezTo>
                      <a:pt x="952" y="20718"/>
                      <a:pt x="1659" y="19705"/>
                      <a:pt x="2385" y="18729"/>
                    </a:cubicBezTo>
                    <a:lnTo>
                      <a:pt x="2385" y="18729"/>
                    </a:lnTo>
                    <a:cubicBezTo>
                      <a:pt x="1621" y="19676"/>
                      <a:pt x="876" y="20661"/>
                      <a:pt x="400" y="21799"/>
                    </a:cubicBezTo>
                    <a:cubicBezTo>
                      <a:pt x="164" y="22371"/>
                      <a:pt x="6" y="22977"/>
                      <a:pt x="6" y="23606"/>
                    </a:cubicBezTo>
                    <a:cubicBezTo>
                      <a:pt x="1" y="24232"/>
                      <a:pt x="169" y="24860"/>
                      <a:pt x="501" y="25399"/>
                    </a:cubicBezTo>
                    <a:cubicBezTo>
                      <a:pt x="828" y="25937"/>
                      <a:pt x="1284" y="26379"/>
                      <a:pt x="1779" y="26754"/>
                    </a:cubicBezTo>
                    <a:cubicBezTo>
                      <a:pt x="2274" y="27129"/>
                      <a:pt x="2817" y="27432"/>
                      <a:pt x="3365" y="27710"/>
                    </a:cubicBezTo>
                    <a:cubicBezTo>
                      <a:pt x="4476" y="28258"/>
                      <a:pt x="5667" y="28624"/>
                      <a:pt x="6878" y="28839"/>
                    </a:cubicBezTo>
                    <a:cubicBezTo>
                      <a:pt x="7843" y="29015"/>
                      <a:pt x="8820" y="29096"/>
                      <a:pt x="9797" y="29096"/>
                    </a:cubicBezTo>
                    <a:cubicBezTo>
                      <a:pt x="11285" y="29096"/>
                      <a:pt x="12773" y="28907"/>
                      <a:pt x="14222" y="28571"/>
                    </a:cubicBezTo>
                    <a:cubicBezTo>
                      <a:pt x="16619" y="28018"/>
                      <a:pt x="18921" y="27047"/>
                      <a:pt x="21002" y="25721"/>
                    </a:cubicBezTo>
                    <a:cubicBezTo>
                      <a:pt x="22030" y="25048"/>
                      <a:pt x="23021" y="24308"/>
                      <a:pt x="23924" y="23462"/>
                    </a:cubicBezTo>
                    <a:cubicBezTo>
                      <a:pt x="24822" y="22622"/>
                      <a:pt x="25658" y="21708"/>
                      <a:pt x="26394" y="20723"/>
                    </a:cubicBezTo>
                    <a:cubicBezTo>
                      <a:pt x="27124" y="19723"/>
                      <a:pt x="27763" y="18667"/>
                      <a:pt x="28293" y="17551"/>
                    </a:cubicBezTo>
                    <a:cubicBezTo>
                      <a:pt x="28816" y="16431"/>
                      <a:pt x="29200" y="15254"/>
                      <a:pt x="29469" y="14053"/>
                    </a:cubicBezTo>
                    <a:cubicBezTo>
                      <a:pt x="29753" y="12851"/>
                      <a:pt x="29878" y="11621"/>
                      <a:pt x="29897" y="10391"/>
                    </a:cubicBezTo>
                    <a:cubicBezTo>
                      <a:pt x="29916" y="9165"/>
                      <a:pt x="29821" y="7935"/>
                      <a:pt x="29580" y="6729"/>
                    </a:cubicBezTo>
                    <a:cubicBezTo>
                      <a:pt x="29340" y="5528"/>
                      <a:pt x="29003" y="4341"/>
                      <a:pt x="28523" y="3216"/>
                    </a:cubicBezTo>
                    <a:cubicBezTo>
                      <a:pt x="28047" y="2087"/>
                      <a:pt x="27461" y="1010"/>
                      <a:pt x="2677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3" name="Google Shape;3433;ge7a81991f0_1_242"/>
              <p:cNvSpPr/>
              <p:nvPr/>
            </p:nvSpPr>
            <p:spPr>
              <a:xfrm>
                <a:off x="3370081" y="4029206"/>
                <a:ext cx="580845" cy="552425"/>
              </a:xfrm>
              <a:custGeom>
                <a:rect b="b" l="l" r="r" t="t"/>
                <a:pathLst>
                  <a:path extrusionOk="0" h="23073" w="24260">
                    <a:moveTo>
                      <a:pt x="8381" y="1"/>
                    </a:moveTo>
                    <a:lnTo>
                      <a:pt x="6782" y="4176"/>
                    </a:lnTo>
                    <a:lnTo>
                      <a:pt x="2317" y="4407"/>
                    </a:lnTo>
                    <a:lnTo>
                      <a:pt x="3475" y="8722"/>
                    </a:lnTo>
                    <a:lnTo>
                      <a:pt x="1" y="11534"/>
                    </a:lnTo>
                    <a:lnTo>
                      <a:pt x="3475" y="14345"/>
                    </a:lnTo>
                    <a:lnTo>
                      <a:pt x="2317" y="18666"/>
                    </a:lnTo>
                    <a:lnTo>
                      <a:pt x="6782" y="18896"/>
                    </a:lnTo>
                    <a:lnTo>
                      <a:pt x="8381" y="23073"/>
                    </a:lnTo>
                    <a:lnTo>
                      <a:pt x="12130" y="20631"/>
                    </a:lnTo>
                    <a:lnTo>
                      <a:pt x="15878" y="23073"/>
                    </a:lnTo>
                    <a:lnTo>
                      <a:pt x="17474" y="18896"/>
                    </a:lnTo>
                    <a:lnTo>
                      <a:pt x="21944" y="18666"/>
                    </a:lnTo>
                    <a:lnTo>
                      <a:pt x="20780" y="14345"/>
                    </a:lnTo>
                    <a:lnTo>
                      <a:pt x="24260" y="11534"/>
                    </a:lnTo>
                    <a:lnTo>
                      <a:pt x="20780" y="8722"/>
                    </a:lnTo>
                    <a:lnTo>
                      <a:pt x="21944" y="4407"/>
                    </a:lnTo>
                    <a:lnTo>
                      <a:pt x="17474" y="4176"/>
                    </a:lnTo>
                    <a:lnTo>
                      <a:pt x="15878" y="1"/>
                    </a:lnTo>
                    <a:lnTo>
                      <a:pt x="12130" y="2441"/>
                    </a:lnTo>
                    <a:lnTo>
                      <a:pt x="8381"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4" name="Google Shape;3434;ge7a81991f0_1_242"/>
              <p:cNvSpPr/>
              <p:nvPr/>
            </p:nvSpPr>
            <p:spPr>
              <a:xfrm>
                <a:off x="3439921" y="4086141"/>
                <a:ext cx="441069" cy="441069"/>
              </a:xfrm>
              <a:custGeom>
                <a:rect b="b" l="l" r="r" t="t"/>
                <a:pathLst>
                  <a:path extrusionOk="0" h="18422" w="18422">
                    <a:moveTo>
                      <a:pt x="9213" y="1"/>
                    </a:moveTo>
                    <a:cubicBezTo>
                      <a:pt x="4124" y="1"/>
                      <a:pt x="1" y="4124"/>
                      <a:pt x="1" y="9214"/>
                    </a:cubicBezTo>
                    <a:cubicBezTo>
                      <a:pt x="1" y="14298"/>
                      <a:pt x="4124" y="18421"/>
                      <a:pt x="9213" y="18421"/>
                    </a:cubicBezTo>
                    <a:cubicBezTo>
                      <a:pt x="14298" y="18421"/>
                      <a:pt x="18421" y="14298"/>
                      <a:pt x="18421" y="9214"/>
                    </a:cubicBezTo>
                    <a:cubicBezTo>
                      <a:pt x="18421" y="4124"/>
                      <a:pt x="14298" y="1"/>
                      <a:pt x="921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5" name="Google Shape;3435;ge7a81991f0_1_242"/>
              <p:cNvSpPr/>
              <p:nvPr/>
            </p:nvSpPr>
            <p:spPr>
              <a:xfrm>
                <a:off x="3439921" y="4141735"/>
                <a:ext cx="286640" cy="385474"/>
              </a:xfrm>
              <a:custGeom>
                <a:rect b="b" l="l" r="r" t="t"/>
                <a:pathLst>
                  <a:path extrusionOk="0" h="16100" w="11972">
                    <a:moveTo>
                      <a:pt x="3115" y="1"/>
                    </a:moveTo>
                    <a:lnTo>
                      <a:pt x="3115" y="1"/>
                    </a:lnTo>
                    <a:cubicBezTo>
                      <a:pt x="1207" y="1687"/>
                      <a:pt x="1" y="4147"/>
                      <a:pt x="1" y="6892"/>
                    </a:cubicBezTo>
                    <a:cubicBezTo>
                      <a:pt x="1" y="11976"/>
                      <a:pt x="4124" y="16099"/>
                      <a:pt x="9213" y="16099"/>
                    </a:cubicBezTo>
                    <a:cubicBezTo>
                      <a:pt x="10175" y="16099"/>
                      <a:pt x="11097" y="15950"/>
                      <a:pt x="11972" y="15681"/>
                    </a:cubicBezTo>
                    <a:cubicBezTo>
                      <a:pt x="10694" y="15052"/>
                      <a:pt x="9463" y="14321"/>
                      <a:pt x="8295" y="13418"/>
                    </a:cubicBezTo>
                    <a:cubicBezTo>
                      <a:pt x="4624" y="9741"/>
                      <a:pt x="2321" y="4695"/>
                      <a:pt x="311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6" name="Google Shape;3436;ge7a81991f0_1_242"/>
              <p:cNvSpPr/>
              <p:nvPr/>
            </p:nvSpPr>
            <p:spPr>
              <a:xfrm>
                <a:off x="3998547" y="3978615"/>
                <a:ext cx="87342" cy="101325"/>
              </a:xfrm>
              <a:custGeom>
                <a:rect b="b" l="l" r="r" t="t"/>
                <a:pathLst>
                  <a:path extrusionOk="0" h="4232" w="3648">
                    <a:moveTo>
                      <a:pt x="1397" y="0"/>
                    </a:moveTo>
                    <a:cubicBezTo>
                      <a:pt x="1236" y="0"/>
                      <a:pt x="1073" y="79"/>
                      <a:pt x="985" y="215"/>
                    </a:cubicBezTo>
                    <a:cubicBezTo>
                      <a:pt x="984" y="215"/>
                      <a:pt x="983" y="215"/>
                      <a:pt x="983" y="215"/>
                    </a:cubicBezTo>
                    <a:cubicBezTo>
                      <a:pt x="698" y="215"/>
                      <a:pt x="58" y="975"/>
                      <a:pt x="29" y="1253"/>
                    </a:cubicBezTo>
                    <a:cubicBezTo>
                      <a:pt x="0" y="1531"/>
                      <a:pt x="264" y="1748"/>
                      <a:pt x="539" y="1801"/>
                    </a:cubicBezTo>
                    <a:cubicBezTo>
                      <a:pt x="428" y="1998"/>
                      <a:pt x="457" y="2267"/>
                      <a:pt x="615" y="2431"/>
                    </a:cubicBezTo>
                    <a:cubicBezTo>
                      <a:pt x="712" y="2533"/>
                      <a:pt x="892" y="2587"/>
                      <a:pt x="1061" y="2587"/>
                    </a:cubicBezTo>
                    <a:cubicBezTo>
                      <a:pt x="1161" y="2587"/>
                      <a:pt x="1257" y="2569"/>
                      <a:pt x="1331" y="2531"/>
                    </a:cubicBezTo>
                    <a:lnTo>
                      <a:pt x="1331" y="2531"/>
                    </a:lnTo>
                    <a:cubicBezTo>
                      <a:pt x="1134" y="2695"/>
                      <a:pt x="1115" y="3026"/>
                      <a:pt x="1283" y="3219"/>
                    </a:cubicBezTo>
                    <a:cubicBezTo>
                      <a:pt x="1379" y="3328"/>
                      <a:pt x="1557" y="3388"/>
                      <a:pt x="1729" y="3388"/>
                    </a:cubicBezTo>
                    <a:cubicBezTo>
                      <a:pt x="1860" y="3388"/>
                      <a:pt x="1987" y="3354"/>
                      <a:pt x="2072" y="3281"/>
                    </a:cubicBezTo>
                    <a:lnTo>
                      <a:pt x="2072" y="3281"/>
                    </a:lnTo>
                    <a:cubicBezTo>
                      <a:pt x="1908" y="3555"/>
                      <a:pt x="1999" y="3953"/>
                      <a:pt x="2269" y="4132"/>
                    </a:cubicBezTo>
                    <a:cubicBezTo>
                      <a:pt x="2369" y="4199"/>
                      <a:pt x="2489" y="4231"/>
                      <a:pt x="2610" y="4231"/>
                    </a:cubicBezTo>
                    <a:cubicBezTo>
                      <a:pt x="2809" y="4231"/>
                      <a:pt x="3009" y="4145"/>
                      <a:pt x="3128" y="3988"/>
                    </a:cubicBezTo>
                    <a:cubicBezTo>
                      <a:pt x="3321" y="3728"/>
                      <a:pt x="3354" y="3219"/>
                      <a:pt x="3114" y="3008"/>
                    </a:cubicBezTo>
                    <a:cubicBezTo>
                      <a:pt x="3436" y="2926"/>
                      <a:pt x="3647" y="2551"/>
                      <a:pt x="3547" y="2234"/>
                    </a:cubicBezTo>
                    <a:cubicBezTo>
                      <a:pt x="3463" y="1973"/>
                      <a:pt x="3180" y="1771"/>
                      <a:pt x="2908" y="1771"/>
                    </a:cubicBezTo>
                    <a:cubicBezTo>
                      <a:pt x="2849" y="1771"/>
                      <a:pt x="2791" y="1781"/>
                      <a:pt x="2735" y="1801"/>
                    </a:cubicBezTo>
                    <a:cubicBezTo>
                      <a:pt x="3047" y="1624"/>
                      <a:pt x="3163" y="1167"/>
                      <a:pt x="2970" y="863"/>
                    </a:cubicBezTo>
                    <a:cubicBezTo>
                      <a:pt x="2840" y="655"/>
                      <a:pt x="2508" y="524"/>
                      <a:pt x="2215" y="524"/>
                    </a:cubicBezTo>
                    <a:cubicBezTo>
                      <a:pt x="2076" y="524"/>
                      <a:pt x="1946" y="554"/>
                      <a:pt x="1850" y="619"/>
                    </a:cubicBezTo>
                    <a:cubicBezTo>
                      <a:pt x="1912" y="397"/>
                      <a:pt x="1797" y="143"/>
                      <a:pt x="1591" y="42"/>
                    </a:cubicBezTo>
                    <a:cubicBezTo>
                      <a:pt x="1530" y="14"/>
                      <a:pt x="1464" y="0"/>
                      <a:pt x="139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7" name="Google Shape;3437;ge7a81991f0_1_242"/>
              <p:cNvSpPr/>
              <p:nvPr/>
            </p:nvSpPr>
            <p:spPr>
              <a:xfrm>
                <a:off x="4016385" y="3978615"/>
                <a:ext cx="69505" cy="100774"/>
              </a:xfrm>
              <a:custGeom>
                <a:rect b="b" l="l" r="r" t="t"/>
                <a:pathLst>
                  <a:path extrusionOk="0" h="4209" w="2903">
                    <a:moveTo>
                      <a:pt x="652" y="0"/>
                    </a:moveTo>
                    <a:cubicBezTo>
                      <a:pt x="491" y="0"/>
                      <a:pt x="328" y="79"/>
                      <a:pt x="240" y="215"/>
                    </a:cubicBezTo>
                    <a:cubicBezTo>
                      <a:pt x="173" y="215"/>
                      <a:pt x="91" y="253"/>
                      <a:pt x="0" y="320"/>
                    </a:cubicBezTo>
                    <a:cubicBezTo>
                      <a:pt x="360" y="528"/>
                      <a:pt x="697" y="782"/>
                      <a:pt x="994" y="1032"/>
                    </a:cubicBezTo>
                    <a:cubicBezTo>
                      <a:pt x="2043" y="1416"/>
                      <a:pt x="2527" y="2853"/>
                      <a:pt x="2032" y="4208"/>
                    </a:cubicBezTo>
                    <a:cubicBezTo>
                      <a:pt x="2172" y="4170"/>
                      <a:pt x="2297" y="4097"/>
                      <a:pt x="2383" y="3988"/>
                    </a:cubicBezTo>
                    <a:cubicBezTo>
                      <a:pt x="2576" y="3728"/>
                      <a:pt x="2609" y="3219"/>
                      <a:pt x="2369" y="3008"/>
                    </a:cubicBezTo>
                    <a:cubicBezTo>
                      <a:pt x="2691" y="2926"/>
                      <a:pt x="2902" y="2551"/>
                      <a:pt x="2802" y="2234"/>
                    </a:cubicBezTo>
                    <a:cubicBezTo>
                      <a:pt x="2718" y="1973"/>
                      <a:pt x="2435" y="1771"/>
                      <a:pt x="2163" y="1771"/>
                    </a:cubicBezTo>
                    <a:cubicBezTo>
                      <a:pt x="2104" y="1771"/>
                      <a:pt x="2046" y="1781"/>
                      <a:pt x="1990" y="1801"/>
                    </a:cubicBezTo>
                    <a:cubicBezTo>
                      <a:pt x="2302" y="1624"/>
                      <a:pt x="2418" y="1167"/>
                      <a:pt x="2225" y="863"/>
                    </a:cubicBezTo>
                    <a:cubicBezTo>
                      <a:pt x="2095" y="655"/>
                      <a:pt x="1763" y="524"/>
                      <a:pt x="1470" y="524"/>
                    </a:cubicBezTo>
                    <a:cubicBezTo>
                      <a:pt x="1331" y="524"/>
                      <a:pt x="1201" y="554"/>
                      <a:pt x="1105" y="619"/>
                    </a:cubicBezTo>
                    <a:cubicBezTo>
                      <a:pt x="1167" y="397"/>
                      <a:pt x="1052" y="143"/>
                      <a:pt x="846" y="42"/>
                    </a:cubicBezTo>
                    <a:cubicBezTo>
                      <a:pt x="785" y="14"/>
                      <a:pt x="719" y="0"/>
                      <a:pt x="65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8" name="Google Shape;3438;ge7a81991f0_1_242"/>
              <p:cNvSpPr/>
              <p:nvPr/>
            </p:nvSpPr>
            <p:spPr>
              <a:xfrm>
                <a:off x="4024405" y="4075870"/>
                <a:ext cx="11205" cy="10559"/>
              </a:xfrm>
              <a:custGeom>
                <a:rect b="b" l="l" r="r" t="t"/>
                <a:pathLst>
                  <a:path extrusionOk="0" h="441" w="468">
                    <a:moveTo>
                      <a:pt x="232" y="1"/>
                    </a:moveTo>
                    <a:cubicBezTo>
                      <a:pt x="122" y="1"/>
                      <a:pt x="29" y="87"/>
                      <a:pt x="16" y="199"/>
                    </a:cubicBezTo>
                    <a:cubicBezTo>
                      <a:pt x="1" y="319"/>
                      <a:pt x="87" y="430"/>
                      <a:pt x="213" y="439"/>
                    </a:cubicBezTo>
                    <a:cubicBezTo>
                      <a:pt x="222" y="440"/>
                      <a:pt x="231" y="441"/>
                      <a:pt x="240" y="441"/>
                    </a:cubicBezTo>
                    <a:cubicBezTo>
                      <a:pt x="349" y="441"/>
                      <a:pt x="440" y="359"/>
                      <a:pt x="453" y="248"/>
                    </a:cubicBezTo>
                    <a:cubicBezTo>
                      <a:pt x="468" y="122"/>
                      <a:pt x="382" y="17"/>
                      <a:pt x="256" y="2"/>
                    </a:cubicBezTo>
                    <a:cubicBezTo>
                      <a:pt x="248" y="1"/>
                      <a:pt x="240" y="1"/>
                      <a:pt x="23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9" name="Google Shape;3439;ge7a81991f0_1_242"/>
              <p:cNvSpPr/>
              <p:nvPr/>
            </p:nvSpPr>
            <p:spPr>
              <a:xfrm>
                <a:off x="4088404" y="4052885"/>
                <a:ext cx="11181" cy="10630"/>
              </a:xfrm>
              <a:custGeom>
                <a:rect b="b" l="l" r="r" t="t"/>
                <a:pathLst>
                  <a:path extrusionOk="0" h="444" w="467">
                    <a:moveTo>
                      <a:pt x="242" y="1"/>
                    </a:moveTo>
                    <a:cubicBezTo>
                      <a:pt x="129" y="1"/>
                      <a:pt x="28" y="84"/>
                      <a:pt x="15" y="199"/>
                    </a:cubicBezTo>
                    <a:cubicBezTo>
                      <a:pt x="0" y="318"/>
                      <a:pt x="91" y="429"/>
                      <a:pt x="211" y="443"/>
                    </a:cubicBezTo>
                    <a:cubicBezTo>
                      <a:pt x="218" y="444"/>
                      <a:pt x="224" y="444"/>
                      <a:pt x="231" y="444"/>
                    </a:cubicBezTo>
                    <a:cubicBezTo>
                      <a:pt x="344" y="444"/>
                      <a:pt x="443" y="360"/>
                      <a:pt x="452" y="246"/>
                    </a:cubicBezTo>
                    <a:cubicBezTo>
                      <a:pt x="466" y="126"/>
                      <a:pt x="380" y="15"/>
                      <a:pt x="260" y="1"/>
                    </a:cubicBezTo>
                    <a:cubicBezTo>
                      <a:pt x="254" y="1"/>
                      <a:pt x="248" y="1"/>
                      <a:pt x="2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0" name="Google Shape;3440;ge7a81991f0_1_242"/>
              <p:cNvSpPr/>
              <p:nvPr/>
            </p:nvSpPr>
            <p:spPr>
              <a:xfrm>
                <a:off x="4001636" y="4041368"/>
                <a:ext cx="7757" cy="7326"/>
              </a:xfrm>
              <a:custGeom>
                <a:rect b="b" l="l" r="r" t="t"/>
                <a:pathLst>
                  <a:path extrusionOk="0" h="306" w="324">
                    <a:moveTo>
                      <a:pt x="162" y="0"/>
                    </a:moveTo>
                    <a:cubicBezTo>
                      <a:pt x="83" y="0"/>
                      <a:pt x="19" y="60"/>
                      <a:pt x="11" y="136"/>
                    </a:cubicBezTo>
                    <a:cubicBezTo>
                      <a:pt x="0" y="218"/>
                      <a:pt x="64" y="294"/>
                      <a:pt x="145" y="305"/>
                    </a:cubicBezTo>
                    <a:cubicBezTo>
                      <a:pt x="150" y="305"/>
                      <a:pt x="155" y="306"/>
                      <a:pt x="161" y="306"/>
                    </a:cubicBezTo>
                    <a:cubicBezTo>
                      <a:pt x="236" y="306"/>
                      <a:pt x="304" y="246"/>
                      <a:pt x="313" y="170"/>
                    </a:cubicBezTo>
                    <a:cubicBezTo>
                      <a:pt x="323" y="83"/>
                      <a:pt x="260" y="12"/>
                      <a:pt x="179" y="1"/>
                    </a:cubicBezTo>
                    <a:cubicBezTo>
                      <a:pt x="173" y="1"/>
                      <a:pt x="168" y="0"/>
                      <a:pt x="16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1" name="Google Shape;3441;ge7a81991f0_1_242"/>
              <p:cNvSpPr/>
              <p:nvPr/>
            </p:nvSpPr>
            <p:spPr>
              <a:xfrm>
                <a:off x="4084046" y="4008232"/>
                <a:ext cx="5531" cy="5363"/>
              </a:xfrm>
              <a:custGeom>
                <a:rect b="b" l="l" r="r" t="t"/>
                <a:pathLst>
                  <a:path extrusionOk="0" h="224" w="231">
                    <a:moveTo>
                      <a:pt x="120" y="1"/>
                    </a:moveTo>
                    <a:cubicBezTo>
                      <a:pt x="62" y="1"/>
                      <a:pt x="13" y="43"/>
                      <a:pt x="5" y="98"/>
                    </a:cubicBezTo>
                    <a:cubicBezTo>
                      <a:pt x="0" y="160"/>
                      <a:pt x="43" y="214"/>
                      <a:pt x="105" y="223"/>
                    </a:cubicBezTo>
                    <a:cubicBezTo>
                      <a:pt x="108" y="223"/>
                      <a:pt x="111" y="223"/>
                      <a:pt x="114" y="223"/>
                    </a:cubicBezTo>
                    <a:cubicBezTo>
                      <a:pt x="168" y="223"/>
                      <a:pt x="221" y="182"/>
                      <a:pt x="226" y="121"/>
                    </a:cubicBezTo>
                    <a:cubicBezTo>
                      <a:pt x="231" y="64"/>
                      <a:pt x="187" y="6"/>
                      <a:pt x="129" y="1"/>
                    </a:cubicBezTo>
                    <a:cubicBezTo>
                      <a:pt x="126" y="1"/>
                      <a:pt x="123" y="1"/>
                      <a:pt x="12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2" name="Google Shape;3442;ge7a81991f0_1_242"/>
              <p:cNvSpPr/>
              <p:nvPr/>
            </p:nvSpPr>
            <p:spPr>
              <a:xfrm>
                <a:off x="4066879" y="4090762"/>
                <a:ext cx="5555" cy="5315"/>
              </a:xfrm>
              <a:custGeom>
                <a:rect b="b" l="l" r="r" t="t"/>
                <a:pathLst>
                  <a:path extrusionOk="0" h="222" w="232">
                    <a:moveTo>
                      <a:pt x="117" y="0"/>
                    </a:moveTo>
                    <a:cubicBezTo>
                      <a:pt x="63" y="0"/>
                      <a:pt x="14" y="42"/>
                      <a:pt x="5" y="101"/>
                    </a:cubicBezTo>
                    <a:cubicBezTo>
                      <a:pt x="1" y="159"/>
                      <a:pt x="43" y="212"/>
                      <a:pt x="107" y="221"/>
                    </a:cubicBezTo>
                    <a:cubicBezTo>
                      <a:pt x="110" y="221"/>
                      <a:pt x="114" y="221"/>
                      <a:pt x="117" y="221"/>
                    </a:cubicBezTo>
                    <a:cubicBezTo>
                      <a:pt x="171" y="221"/>
                      <a:pt x="217" y="179"/>
                      <a:pt x="227" y="120"/>
                    </a:cubicBezTo>
                    <a:cubicBezTo>
                      <a:pt x="231" y="63"/>
                      <a:pt x="188" y="10"/>
                      <a:pt x="125" y="1"/>
                    </a:cubicBezTo>
                    <a:cubicBezTo>
                      <a:pt x="122" y="0"/>
                      <a:pt x="120" y="0"/>
                      <a:pt x="11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3" name="Google Shape;3443;ge7a81991f0_1_242"/>
              <p:cNvSpPr/>
              <p:nvPr/>
            </p:nvSpPr>
            <p:spPr>
              <a:xfrm>
                <a:off x="3992538" y="3970977"/>
                <a:ext cx="41349" cy="46161"/>
              </a:xfrm>
              <a:custGeom>
                <a:rect b="b" l="l" r="r" t="t"/>
                <a:pathLst>
                  <a:path extrusionOk="0" h="1928" w="1727">
                    <a:moveTo>
                      <a:pt x="1289" y="0"/>
                    </a:moveTo>
                    <a:cubicBezTo>
                      <a:pt x="967" y="635"/>
                      <a:pt x="477" y="1135"/>
                      <a:pt x="1" y="1663"/>
                    </a:cubicBezTo>
                    <a:cubicBezTo>
                      <a:pt x="116" y="1827"/>
                      <a:pt x="184" y="1908"/>
                      <a:pt x="380" y="1928"/>
                    </a:cubicBezTo>
                    <a:cubicBezTo>
                      <a:pt x="861" y="1462"/>
                      <a:pt x="1400" y="861"/>
                      <a:pt x="1726" y="275"/>
                    </a:cubicBezTo>
                    <a:cubicBezTo>
                      <a:pt x="1688" y="87"/>
                      <a:pt x="1482" y="0"/>
                      <a:pt x="12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4" name="Google Shape;3444;ge7a81991f0_1_242"/>
              <p:cNvSpPr/>
              <p:nvPr/>
            </p:nvSpPr>
            <p:spPr>
              <a:xfrm>
                <a:off x="3997494" y="3973515"/>
                <a:ext cx="36393" cy="43623"/>
              </a:xfrm>
              <a:custGeom>
                <a:rect b="b" l="l" r="r" t="t"/>
                <a:pathLst>
                  <a:path extrusionOk="0" h="1822" w="1520">
                    <a:moveTo>
                      <a:pt x="1404" y="0"/>
                    </a:moveTo>
                    <a:cubicBezTo>
                      <a:pt x="1106" y="668"/>
                      <a:pt x="621" y="1231"/>
                      <a:pt x="0" y="1768"/>
                    </a:cubicBezTo>
                    <a:cubicBezTo>
                      <a:pt x="44" y="1793"/>
                      <a:pt x="97" y="1812"/>
                      <a:pt x="173" y="1822"/>
                    </a:cubicBezTo>
                    <a:cubicBezTo>
                      <a:pt x="654" y="1356"/>
                      <a:pt x="1193" y="755"/>
                      <a:pt x="1519" y="169"/>
                    </a:cubicBezTo>
                    <a:cubicBezTo>
                      <a:pt x="1506" y="96"/>
                      <a:pt x="1457" y="43"/>
                      <a:pt x="140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5" name="Google Shape;3445;ge7a81991f0_1_242"/>
              <p:cNvSpPr/>
              <p:nvPr/>
            </p:nvSpPr>
            <p:spPr>
              <a:xfrm>
                <a:off x="3992538" y="3970977"/>
                <a:ext cx="38571" cy="44892"/>
              </a:xfrm>
              <a:custGeom>
                <a:rect b="b" l="l" r="r" t="t"/>
                <a:pathLst>
                  <a:path extrusionOk="0" h="1875" w="1611">
                    <a:moveTo>
                      <a:pt x="1289" y="0"/>
                    </a:moveTo>
                    <a:cubicBezTo>
                      <a:pt x="967" y="635"/>
                      <a:pt x="477" y="1135"/>
                      <a:pt x="1" y="1663"/>
                    </a:cubicBezTo>
                    <a:cubicBezTo>
                      <a:pt x="74" y="1764"/>
                      <a:pt x="131" y="1832"/>
                      <a:pt x="207" y="1874"/>
                    </a:cubicBezTo>
                    <a:cubicBezTo>
                      <a:pt x="828" y="1337"/>
                      <a:pt x="1313" y="774"/>
                      <a:pt x="1611" y="106"/>
                    </a:cubicBezTo>
                    <a:cubicBezTo>
                      <a:pt x="1525" y="39"/>
                      <a:pt x="1405" y="0"/>
                      <a:pt x="12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6" name="Google Shape;3446;ge7a81991f0_1_242"/>
              <p:cNvSpPr/>
              <p:nvPr/>
            </p:nvSpPr>
            <p:spPr>
              <a:xfrm>
                <a:off x="3927534" y="3887682"/>
                <a:ext cx="131085" cy="75036"/>
              </a:xfrm>
              <a:custGeom>
                <a:rect b="b" l="l" r="r" t="t"/>
                <a:pathLst>
                  <a:path extrusionOk="0" h="3134" w="5475">
                    <a:moveTo>
                      <a:pt x="1" y="1"/>
                    </a:moveTo>
                    <a:lnTo>
                      <a:pt x="1" y="1"/>
                    </a:lnTo>
                    <a:cubicBezTo>
                      <a:pt x="1567" y="846"/>
                      <a:pt x="3033" y="1851"/>
                      <a:pt x="4268" y="3133"/>
                    </a:cubicBezTo>
                    <a:cubicBezTo>
                      <a:pt x="4643" y="3119"/>
                      <a:pt x="5100" y="3119"/>
                      <a:pt x="5475" y="3104"/>
                    </a:cubicBezTo>
                    <a:cubicBezTo>
                      <a:pt x="4335" y="1230"/>
                      <a:pt x="2192" y="15"/>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7" name="Google Shape;3447;ge7a81991f0_1_242"/>
              <p:cNvSpPr/>
              <p:nvPr/>
            </p:nvSpPr>
            <p:spPr>
              <a:xfrm>
                <a:off x="3989665" y="3901712"/>
                <a:ext cx="14749" cy="37302"/>
              </a:xfrm>
              <a:custGeom>
                <a:rect b="b" l="l" r="r" t="t"/>
                <a:pathLst>
                  <a:path extrusionOk="0" h="1558" w="616">
                    <a:moveTo>
                      <a:pt x="1" y="1"/>
                    </a:moveTo>
                    <a:lnTo>
                      <a:pt x="1" y="1"/>
                    </a:lnTo>
                    <a:cubicBezTo>
                      <a:pt x="63" y="389"/>
                      <a:pt x="92" y="779"/>
                      <a:pt x="107" y="1149"/>
                    </a:cubicBezTo>
                    <a:cubicBezTo>
                      <a:pt x="280" y="1283"/>
                      <a:pt x="448" y="1418"/>
                      <a:pt x="616" y="1558"/>
                    </a:cubicBezTo>
                    <a:cubicBezTo>
                      <a:pt x="540" y="1121"/>
                      <a:pt x="544" y="693"/>
                      <a:pt x="511" y="256"/>
                    </a:cubicBezTo>
                    <a:cubicBezTo>
                      <a:pt x="347" y="164"/>
                      <a:pt x="174" y="83"/>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8" name="Google Shape;3448;ge7a81991f0_1_242"/>
              <p:cNvSpPr/>
              <p:nvPr/>
            </p:nvSpPr>
            <p:spPr>
              <a:xfrm>
                <a:off x="3846560" y="3864433"/>
                <a:ext cx="183543" cy="153855"/>
              </a:xfrm>
              <a:custGeom>
                <a:rect b="b" l="l" r="r" t="t"/>
                <a:pathLst>
                  <a:path extrusionOk="0" h="6426" w="7666">
                    <a:moveTo>
                      <a:pt x="0" y="1"/>
                    </a:moveTo>
                    <a:cubicBezTo>
                      <a:pt x="716" y="2913"/>
                      <a:pt x="2937" y="5393"/>
                      <a:pt x="5752" y="6426"/>
                    </a:cubicBezTo>
                    <a:cubicBezTo>
                      <a:pt x="6555" y="5816"/>
                      <a:pt x="7213" y="5018"/>
                      <a:pt x="7665" y="4119"/>
                    </a:cubicBezTo>
                    <a:cubicBezTo>
                      <a:pt x="5647" y="1894"/>
                      <a:pt x="2984" y="347"/>
                      <a:pt x="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9" name="Google Shape;3449;ge7a81991f0_1_242"/>
              <p:cNvSpPr/>
              <p:nvPr/>
            </p:nvSpPr>
            <p:spPr>
              <a:xfrm>
                <a:off x="3846560" y="3864433"/>
                <a:ext cx="71708" cy="69984"/>
              </a:xfrm>
              <a:custGeom>
                <a:rect b="b" l="l" r="r" t="t"/>
                <a:pathLst>
                  <a:path extrusionOk="0" h="2923" w="2995">
                    <a:moveTo>
                      <a:pt x="0" y="1"/>
                    </a:moveTo>
                    <a:lnTo>
                      <a:pt x="0" y="1"/>
                    </a:lnTo>
                    <a:cubicBezTo>
                      <a:pt x="255" y="1048"/>
                      <a:pt x="706" y="2033"/>
                      <a:pt x="1311" y="2922"/>
                    </a:cubicBezTo>
                    <a:cubicBezTo>
                      <a:pt x="2061" y="2398"/>
                      <a:pt x="2591" y="1629"/>
                      <a:pt x="2994" y="779"/>
                    </a:cubicBezTo>
                    <a:cubicBezTo>
                      <a:pt x="2043" y="389"/>
                      <a:pt x="1038" y="121"/>
                      <a:pt x="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0" name="Google Shape;3450;ge7a81991f0_1_242"/>
              <p:cNvSpPr/>
              <p:nvPr/>
            </p:nvSpPr>
            <p:spPr>
              <a:xfrm>
                <a:off x="3883576" y="3942342"/>
                <a:ext cx="108890" cy="104150"/>
              </a:xfrm>
              <a:custGeom>
                <a:rect b="b" l="l" r="r" t="t"/>
                <a:pathLst>
                  <a:path extrusionOk="0" h="4350" w="4548">
                    <a:moveTo>
                      <a:pt x="1" y="0"/>
                    </a:moveTo>
                    <a:cubicBezTo>
                      <a:pt x="645" y="2095"/>
                      <a:pt x="2429" y="3796"/>
                      <a:pt x="4547" y="4350"/>
                    </a:cubicBezTo>
                    <a:cubicBezTo>
                      <a:pt x="4452" y="3984"/>
                      <a:pt x="4321" y="3551"/>
                      <a:pt x="4226" y="3186"/>
                    </a:cubicBezTo>
                    <a:cubicBezTo>
                      <a:pt x="2644" y="2374"/>
                      <a:pt x="1256" y="1259"/>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1" name="Google Shape;3451;ge7a81991f0_1_242"/>
              <p:cNvSpPr/>
              <p:nvPr/>
            </p:nvSpPr>
            <p:spPr>
              <a:xfrm>
                <a:off x="3934334" y="3988910"/>
                <a:ext cx="17622" cy="40319"/>
              </a:xfrm>
              <a:custGeom>
                <a:rect b="b" l="l" r="r" t="t"/>
                <a:pathLst>
                  <a:path extrusionOk="0" h="1684" w="736">
                    <a:moveTo>
                      <a:pt x="121" y="1"/>
                    </a:moveTo>
                    <a:cubicBezTo>
                      <a:pt x="87" y="391"/>
                      <a:pt x="29" y="770"/>
                      <a:pt x="1" y="1159"/>
                    </a:cubicBezTo>
                    <a:cubicBezTo>
                      <a:pt x="231" y="1352"/>
                      <a:pt x="482" y="1525"/>
                      <a:pt x="735" y="1684"/>
                    </a:cubicBezTo>
                    <a:cubicBezTo>
                      <a:pt x="697" y="1245"/>
                      <a:pt x="659" y="804"/>
                      <a:pt x="644" y="376"/>
                    </a:cubicBezTo>
                    <a:cubicBezTo>
                      <a:pt x="467" y="256"/>
                      <a:pt x="294" y="131"/>
                      <a:pt x="12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2" name="Google Shape;3452;ge7a81991f0_1_242"/>
              <p:cNvSpPr/>
              <p:nvPr/>
            </p:nvSpPr>
            <p:spPr>
              <a:xfrm>
                <a:off x="3907997" y="3906381"/>
                <a:ext cx="52243" cy="47071"/>
              </a:xfrm>
              <a:custGeom>
                <a:rect b="b" l="l" r="r" t="t"/>
                <a:pathLst>
                  <a:path extrusionOk="0" h="1966" w="2182">
                    <a:moveTo>
                      <a:pt x="1089" y="1"/>
                    </a:moveTo>
                    <a:cubicBezTo>
                      <a:pt x="658" y="1"/>
                      <a:pt x="265" y="287"/>
                      <a:pt x="144" y="719"/>
                    </a:cubicBezTo>
                    <a:cubicBezTo>
                      <a:pt x="0" y="1243"/>
                      <a:pt x="303" y="1786"/>
                      <a:pt x="826" y="1930"/>
                    </a:cubicBezTo>
                    <a:cubicBezTo>
                      <a:pt x="914" y="1954"/>
                      <a:pt x="1002" y="1966"/>
                      <a:pt x="1088" y="1966"/>
                    </a:cubicBezTo>
                    <a:cubicBezTo>
                      <a:pt x="1521" y="1966"/>
                      <a:pt x="1917" y="1680"/>
                      <a:pt x="2037" y="1247"/>
                    </a:cubicBezTo>
                    <a:cubicBezTo>
                      <a:pt x="2181" y="724"/>
                      <a:pt x="1875" y="180"/>
                      <a:pt x="1351" y="36"/>
                    </a:cubicBezTo>
                    <a:cubicBezTo>
                      <a:pt x="1263" y="12"/>
                      <a:pt x="1175" y="1"/>
                      <a:pt x="108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3" name="Google Shape;3453;ge7a81991f0_1_242"/>
              <p:cNvSpPr/>
              <p:nvPr/>
            </p:nvSpPr>
            <p:spPr>
              <a:xfrm>
                <a:off x="3905220" y="3905590"/>
                <a:ext cx="52243" cy="47095"/>
              </a:xfrm>
              <a:custGeom>
                <a:rect b="b" l="l" r="r" t="t"/>
                <a:pathLst>
                  <a:path extrusionOk="0" h="1967" w="2182">
                    <a:moveTo>
                      <a:pt x="1089" y="0"/>
                    </a:moveTo>
                    <a:cubicBezTo>
                      <a:pt x="658" y="0"/>
                      <a:pt x="265" y="286"/>
                      <a:pt x="145" y="723"/>
                    </a:cubicBezTo>
                    <a:cubicBezTo>
                      <a:pt x="1" y="1247"/>
                      <a:pt x="303" y="1784"/>
                      <a:pt x="827" y="1929"/>
                    </a:cubicBezTo>
                    <a:cubicBezTo>
                      <a:pt x="917" y="1954"/>
                      <a:pt x="1007" y="1966"/>
                      <a:pt x="1096" y="1966"/>
                    </a:cubicBezTo>
                    <a:cubicBezTo>
                      <a:pt x="1526" y="1966"/>
                      <a:pt x="1918" y="1681"/>
                      <a:pt x="2038" y="1247"/>
                    </a:cubicBezTo>
                    <a:cubicBezTo>
                      <a:pt x="2182" y="723"/>
                      <a:pt x="1875" y="180"/>
                      <a:pt x="1352" y="36"/>
                    </a:cubicBezTo>
                    <a:cubicBezTo>
                      <a:pt x="1264" y="12"/>
                      <a:pt x="1176" y="0"/>
                      <a:pt x="10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4" name="Google Shape;3454;ge7a81991f0_1_242"/>
              <p:cNvSpPr/>
              <p:nvPr/>
            </p:nvSpPr>
            <p:spPr>
              <a:xfrm>
                <a:off x="3910295" y="3910116"/>
                <a:ext cx="42115" cy="38021"/>
              </a:xfrm>
              <a:custGeom>
                <a:rect b="b" l="l" r="r" t="t"/>
                <a:pathLst>
                  <a:path extrusionOk="0" h="1588" w="1759">
                    <a:moveTo>
                      <a:pt x="882" y="1"/>
                    </a:moveTo>
                    <a:cubicBezTo>
                      <a:pt x="532" y="1"/>
                      <a:pt x="212" y="233"/>
                      <a:pt x="115" y="582"/>
                    </a:cubicBezTo>
                    <a:cubicBezTo>
                      <a:pt x="0" y="1005"/>
                      <a:pt x="246" y="1442"/>
                      <a:pt x="668" y="1557"/>
                    </a:cubicBezTo>
                    <a:cubicBezTo>
                      <a:pt x="740" y="1578"/>
                      <a:pt x="812" y="1587"/>
                      <a:pt x="883" y="1587"/>
                    </a:cubicBezTo>
                    <a:cubicBezTo>
                      <a:pt x="1229" y="1587"/>
                      <a:pt x="1544" y="1356"/>
                      <a:pt x="1644" y="1005"/>
                    </a:cubicBezTo>
                    <a:cubicBezTo>
                      <a:pt x="1759" y="586"/>
                      <a:pt x="1514" y="149"/>
                      <a:pt x="1091" y="29"/>
                    </a:cubicBezTo>
                    <a:cubicBezTo>
                      <a:pt x="1021" y="10"/>
                      <a:pt x="951" y="1"/>
                      <a:pt x="88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5" name="Google Shape;3455;ge7a81991f0_1_242"/>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6" name="Google Shape;3456;ge7a81991f0_1_242"/>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7" name="Google Shape;3457;ge7a81991f0_1_242"/>
              <p:cNvSpPr/>
              <p:nvPr/>
            </p:nvSpPr>
            <p:spPr>
              <a:xfrm>
                <a:off x="3919370" y="3911696"/>
                <a:ext cx="22578" cy="34884"/>
              </a:xfrm>
              <a:custGeom>
                <a:rect b="b" l="l" r="r" t="t"/>
                <a:pathLst>
                  <a:path extrusionOk="0" h="1457" w="943">
                    <a:moveTo>
                      <a:pt x="496" y="0"/>
                    </a:moveTo>
                    <a:cubicBezTo>
                      <a:pt x="311" y="0"/>
                      <a:pt x="136" y="72"/>
                      <a:pt x="1" y="198"/>
                    </a:cubicBezTo>
                    <a:cubicBezTo>
                      <a:pt x="231" y="584"/>
                      <a:pt x="380" y="996"/>
                      <a:pt x="433" y="1453"/>
                    </a:cubicBezTo>
                    <a:cubicBezTo>
                      <a:pt x="456" y="1456"/>
                      <a:pt x="479" y="1457"/>
                      <a:pt x="502" y="1457"/>
                    </a:cubicBezTo>
                    <a:cubicBezTo>
                      <a:pt x="664" y="1457"/>
                      <a:pt x="816" y="1400"/>
                      <a:pt x="943" y="1304"/>
                    </a:cubicBezTo>
                    <a:cubicBezTo>
                      <a:pt x="544" y="972"/>
                      <a:pt x="481" y="462"/>
                      <a:pt x="530" y="1"/>
                    </a:cubicBezTo>
                    <a:cubicBezTo>
                      <a:pt x="519" y="1"/>
                      <a:pt x="508" y="0"/>
                      <a:pt x="49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8" name="Google Shape;3458;ge7a81991f0_1_242"/>
              <p:cNvSpPr/>
              <p:nvPr/>
            </p:nvSpPr>
            <p:spPr>
              <a:xfrm>
                <a:off x="3919370" y="3915311"/>
                <a:ext cx="18555" cy="30718"/>
              </a:xfrm>
              <a:custGeom>
                <a:rect b="b" l="l" r="r" t="t"/>
                <a:pathLst>
                  <a:path extrusionOk="0" h="1283" w="775">
                    <a:moveTo>
                      <a:pt x="58" y="0"/>
                    </a:moveTo>
                    <a:cubicBezTo>
                      <a:pt x="40" y="14"/>
                      <a:pt x="20" y="29"/>
                      <a:pt x="1" y="47"/>
                    </a:cubicBezTo>
                    <a:cubicBezTo>
                      <a:pt x="149" y="288"/>
                      <a:pt x="260" y="538"/>
                      <a:pt x="337" y="807"/>
                    </a:cubicBezTo>
                    <a:cubicBezTo>
                      <a:pt x="443" y="970"/>
                      <a:pt x="559" y="1134"/>
                      <a:pt x="683" y="1283"/>
                    </a:cubicBezTo>
                    <a:cubicBezTo>
                      <a:pt x="712" y="1273"/>
                      <a:pt x="746" y="1263"/>
                      <a:pt x="774" y="1249"/>
                    </a:cubicBezTo>
                    <a:cubicBezTo>
                      <a:pt x="515" y="845"/>
                      <a:pt x="280" y="427"/>
                      <a:pt x="5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9" name="Google Shape;3459;ge7a81991f0_1_242"/>
              <p:cNvSpPr/>
              <p:nvPr/>
            </p:nvSpPr>
            <p:spPr>
              <a:xfrm>
                <a:off x="3931676" y="3918496"/>
                <a:ext cx="11875" cy="25235"/>
              </a:xfrm>
              <a:custGeom>
                <a:rect b="b" l="l" r="r" t="t"/>
                <a:pathLst>
                  <a:path extrusionOk="0" h="1054" w="496">
                    <a:moveTo>
                      <a:pt x="1" y="1"/>
                    </a:moveTo>
                    <a:cubicBezTo>
                      <a:pt x="1" y="155"/>
                      <a:pt x="21" y="304"/>
                      <a:pt x="63" y="448"/>
                    </a:cubicBezTo>
                    <a:cubicBezTo>
                      <a:pt x="125" y="588"/>
                      <a:pt x="194" y="726"/>
                      <a:pt x="270" y="857"/>
                    </a:cubicBezTo>
                    <a:cubicBezTo>
                      <a:pt x="313" y="914"/>
                      <a:pt x="367" y="972"/>
                      <a:pt x="429" y="1020"/>
                    </a:cubicBezTo>
                    <a:cubicBezTo>
                      <a:pt x="417" y="1028"/>
                      <a:pt x="405" y="1039"/>
                      <a:pt x="393" y="1048"/>
                    </a:cubicBezTo>
                    <a:lnTo>
                      <a:pt x="393" y="1048"/>
                    </a:lnTo>
                    <a:cubicBezTo>
                      <a:pt x="429" y="1021"/>
                      <a:pt x="465" y="994"/>
                      <a:pt x="496" y="963"/>
                    </a:cubicBezTo>
                    <a:cubicBezTo>
                      <a:pt x="294" y="659"/>
                      <a:pt x="136" y="333"/>
                      <a:pt x="1" y="1"/>
                    </a:cubicBezTo>
                    <a:close/>
                    <a:moveTo>
                      <a:pt x="393" y="1048"/>
                    </a:moveTo>
                    <a:cubicBezTo>
                      <a:pt x="390" y="1050"/>
                      <a:pt x="388" y="1052"/>
                      <a:pt x="385" y="1054"/>
                    </a:cubicBezTo>
                    <a:cubicBezTo>
                      <a:pt x="388" y="1052"/>
                      <a:pt x="390" y="1050"/>
                      <a:pt x="393" y="1048"/>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0" name="Google Shape;3460;ge7a81991f0_1_242"/>
              <p:cNvSpPr/>
              <p:nvPr/>
            </p:nvSpPr>
            <p:spPr>
              <a:xfrm>
                <a:off x="3926169" y="3911839"/>
                <a:ext cx="15778" cy="31891"/>
              </a:xfrm>
              <a:custGeom>
                <a:rect b="b" l="l" r="r" t="t"/>
                <a:pathLst>
                  <a:path extrusionOk="0" h="1332" w="659">
                    <a:moveTo>
                      <a:pt x="120" y="1"/>
                    </a:moveTo>
                    <a:cubicBezTo>
                      <a:pt x="78" y="10"/>
                      <a:pt x="38" y="15"/>
                      <a:pt x="0" y="30"/>
                    </a:cubicBezTo>
                    <a:cubicBezTo>
                      <a:pt x="91" y="265"/>
                      <a:pt x="188" y="500"/>
                      <a:pt x="293" y="726"/>
                    </a:cubicBezTo>
                    <a:cubicBezTo>
                      <a:pt x="251" y="582"/>
                      <a:pt x="231" y="433"/>
                      <a:pt x="231" y="279"/>
                    </a:cubicBezTo>
                    <a:cubicBezTo>
                      <a:pt x="193" y="188"/>
                      <a:pt x="154" y="97"/>
                      <a:pt x="120" y="1"/>
                    </a:cubicBezTo>
                    <a:close/>
                    <a:moveTo>
                      <a:pt x="500" y="1135"/>
                    </a:moveTo>
                    <a:lnTo>
                      <a:pt x="500" y="1135"/>
                    </a:lnTo>
                    <a:cubicBezTo>
                      <a:pt x="534" y="1202"/>
                      <a:pt x="572" y="1264"/>
                      <a:pt x="615" y="1332"/>
                    </a:cubicBezTo>
                    <a:cubicBezTo>
                      <a:pt x="630" y="1322"/>
                      <a:pt x="644" y="1308"/>
                      <a:pt x="659" y="1298"/>
                    </a:cubicBezTo>
                    <a:cubicBezTo>
                      <a:pt x="597" y="1250"/>
                      <a:pt x="543" y="1192"/>
                      <a:pt x="500" y="1135"/>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1" name="Google Shape;3461;ge7a81991f0_1_242"/>
              <p:cNvSpPr/>
              <p:nvPr/>
            </p:nvSpPr>
            <p:spPr>
              <a:xfrm>
                <a:off x="3960670" y="3988575"/>
                <a:ext cx="41349" cy="18891"/>
              </a:xfrm>
              <a:custGeom>
                <a:rect b="b" l="l" r="r" t="t"/>
                <a:pathLst>
                  <a:path extrusionOk="0" h="789" w="1727">
                    <a:moveTo>
                      <a:pt x="1583" y="1"/>
                    </a:moveTo>
                    <a:cubicBezTo>
                      <a:pt x="1530" y="1"/>
                      <a:pt x="1469" y="27"/>
                      <a:pt x="1418" y="54"/>
                    </a:cubicBezTo>
                    <a:cubicBezTo>
                      <a:pt x="1217" y="160"/>
                      <a:pt x="989" y="214"/>
                      <a:pt x="762" y="214"/>
                    </a:cubicBezTo>
                    <a:cubicBezTo>
                      <a:pt x="600" y="214"/>
                      <a:pt x="437" y="187"/>
                      <a:pt x="285" y="130"/>
                    </a:cubicBezTo>
                    <a:cubicBezTo>
                      <a:pt x="241" y="116"/>
                      <a:pt x="198" y="97"/>
                      <a:pt x="150" y="97"/>
                    </a:cubicBezTo>
                    <a:cubicBezTo>
                      <a:pt x="102" y="97"/>
                      <a:pt x="54" y="116"/>
                      <a:pt x="34" y="159"/>
                    </a:cubicBezTo>
                    <a:cubicBezTo>
                      <a:pt x="1" y="221"/>
                      <a:pt x="59" y="294"/>
                      <a:pt x="112" y="342"/>
                    </a:cubicBezTo>
                    <a:cubicBezTo>
                      <a:pt x="309" y="516"/>
                      <a:pt x="635" y="789"/>
                      <a:pt x="919" y="789"/>
                    </a:cubicBezTo>
                    <a:cubicBezTo>
                      <a:pt x="1192" y="784"/>
                      <a:pt x="1418" y="443"/>
                      <a:pt x="1591" y="270"/>
                    </a:cubicBezTo>
                    <a:cubicBezTo>
                      <a:pt x="1659" y="208"/>
                      <a:pt x="1726" y="106"/>
                      <a:pt x="1669" y="39"/>
                    </a:cubicBezTo>
                    <a:cubicBezTo>
                      <a:pt x="1646" y="11"/>
                      <a:pt x="1616" y="1"/>
                      <a:pt x="158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2" name="Google Shape;3462;ge7a81991f0_1_242"/>
              <p:cNvSpPr/>
              <p:nvPr/>
            </p:nvSpPr>
            <p:spPr>
              <a:xfrm>
                <a:off x="3859657" y="3877889"/>
                <a:ext cx="28587" cy="41540"/>
              </a:xfrm>
              <a:custGeom>
                <a:rect b="b" l="l" r="r" t="t"/>
                <a:pathLst>
                  <a:path extrusionOk="0" h="1735" w="1194">
                    <a:moveTo>
                      <a:pt x="1" y="0"/>
                    </a:moveTo>
                    <a:lnTo>
                      <a:pt x="1" y="0"/>
                    </a:lnTo>
                    <a:cubicBezTo>
                      <a:pt x="72" y="82"/>
                      <a:pt x="77" y="490"/>
                      <a:pt x="116" y="612"/>
                    </a:cubicBezTo>
                    <a:cubicBezTo>
                      <a:pt x="183" y="818"/>
                      <a:pt x="274" y="1020"/>
                      <a:pt x="390" y="1207"/>
                    </a:cubicBezTo>
                    <a:cubicBezTo>
                      <a:pt x="481" y="1355"/>
                      <a:pt x="625" y="1630"/>
                      <a:pt x="784" y="1707"/>
                    </a:cubicBezTo>
                    <a:cubicBezTo>
                      <a:pt x="821" y="1726"/>
                      <a:pt x="859" y="1735"/>
                      <a:pt x="897" y="1735"/>
                    </a:cubicBezTo>
                    <a:cubicBezTo>
                      <a:pt x="1050" y="1735"/>
                      <a:pt x="1193" y="1591"/>
                      <a:pt x="1179" y="1413"/>
                    </a:cubicBezTo>
                    <a:cubicBezTo>
                      <a:pt x="1168" y="1284"/>
                      <a:pt x="1077" y="1178"/>
                      <a:pt x="986" y="1082"/>
                    </a:cubicBezTo>
                    <a:cubicBezTo>
                      <a:pt x="660" y="721"/>
                      <a:pt x="327" y="361"/>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3" name="Google Shape;3463;ge7a81991f0_1_242"/>
              <p:cNvSpPr/>
              <p:nvPr/>
            </p:nvSpPr>
            <p:spPr>
              <a:xfrm>
                <a:off x="3689043" y="4309500"/>
                <a:ext cx="33160" cy="53966"/>
              </a:xfrm>
              <a:custGeom>
                <a:rect b="b" l="l" r="r" t="t"/>
                <a:pathLst>
                  <a:path extrusionOk="0" h="2254" w="1385">
                    <a:moveTo>
                      <a:pt x="692" y="0"/>
                    </a:moveTo>
                    <a:cubicBezTo>
                      <a:pt x="312" y="0"/>
                      <a:pt x="0" y="504"/>
                      <a:pt x="0" y="1125"/>
                    </a:cubicBezTo>
                    <a:cubicBezTo>
                      <a:pt x="0" y="1749"/>
                      <a:pt x="312" y="2254"/>
                      <a:pt x="692" y="2254"/>
                    </a:cubicBezTo>
                    <a:cubicBezTo>
                      <a:pt x="1072" y="2254"/>
                      <a:pt x="1384" y="1749"/>
                      <a:pt x="1384" y="1125"/>
                    </a:cubicBezTo>
                    <a:cubicBezTo>
                      <a:pt x="1384" y="504"/>
                      <a:pt x="1072" y="0"/>
                      <a:pt x="69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4" name="Google Shape;3464;ge7a81991f0_1_242"/>
              <p:cNvSpPr/>
              <p:nvPr/>
            </p:nvSpPr>
            <p:spPr>
              <a:xfrm>
                <a:off x="3689258" y="4332509"/>
                <a:ext cx="32945" cy="30958"/>
              </a:xfrm>
              <a:custGeom>
                <a:rect b="b" l="l" r="r" t="t"/>
                <a:pathLst>
                  <a:path extrusionOk="0" h="1293" w="1376">
                    <a:moveTo>
                      <a:pt x="1045" y="1"/>
                    </a:moveTo>
                    <a:cubicBezTo>
                      <a:pt x="689" y="1"/>
                      <a:pt x="329" y="115"/>
                      <a:pt x="1" y="288"/>
                    </a:cubicBezTo>
                    <a:cubicBezTo>
                      <a:pt x="39" y="850"/>
                      <a:pt x="327" y="1293"/>
                      <a:pt x="683" y="1293"/>
                    </a:cubicBezTo>
                    <a:cubicBezTo>
                      <a:pt x="1063" y="1293"/>
                      <a:pt x="1375" y="788"/>
                      <a:pt x="1375" y="164"/>
                    </a:cubicBezTo>
                    <a:cubicBezTo>
                      <a:pt x="1375" y="120"/>
                      <a:pt x="1370" y="77"/>
                      <a:pt x="1365" y="34"/>
                    </a:cubicBezTo>
                    <a:cubicBezTo>
                      <a:pt x="1259" y="11"/>
                      <a:pt x="1152" y="1"/>
                      <a:pt x="104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5" name="Google Shape;3465;ge7a81991f0_1_242"/>
              <p:cNvSpPr/>
              <p:nvPr/>
            </p:nvSpPr>
            <p:spPr>
              <a:xfrm>
                <a:off x="3759099" y="4214664"/>
                <a:ext cx="34070" cy="60670"/>
              </a:xfrm>
              <a:custGeom>
                <a:rect b="b" l="l" r="r" t="t"/>
                <a:pathLst>
                  <a:path extrusionOk="0" h="2534" w="1423">
                    <a:moveTo>
                      <a:pt x="712" y="1"/>
                    </a:moveTo>
                    <a:cubicBezTo>
                      <a:pt x="318" y="1"/>
                      <a:pt x="0" y="568"/>
                      <a:pt x="0" y="1269"/>
                    </a:cubicBezTo>
                    <a:cubicBezTo>
                      <a:pt x="0" y="1966"/>
                      <a:pt x="318" y="2533"/>
                      <a:pt x="712" y="2533"/>
                    </a:cubicBezTo>
                    <a:cubicBezTo>
                      <a:pt x="1101" y="2533"/>
                      <a:pt x="1422" y="1966"/>
                      <a:pt x="1422" y="1269"/>
                    </a:cubicBezTo>
                    <a:cubicBezTo>
                      <a:pt x="1422" y="568"/>
                      <a:pt x="1101" y="1"/>
                      <a:pt x="71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6" name="Google Shape;3466;ge7a81991f0_1_242"/>
              <p:cNvSpPr/>
              <p:nvPr/>
            </p:nvSpPr>
            <p:spPr>
              <a:xfrm>
                <a:off x="3630001" y="4214664"/>
                <a:ext cx="34214" cy="60670"/>
              </a:xfrm>
              <a:custGeom>
                <a:rect b="b" l="l" r="r" t="t"/>
                <a:pathLst>
                  <a:path extrusionOk="0" h="2534" w="1429">
                    <a:moveTo>
                      <a:pt x="717" y="1"/>
                    </a:moveTo>
                    <a:cubicBezTo>
                      <a:pt x="322" y="1"/>
                      <a:pt x="0" y="568"/>
                      <a:pt x="0" y="1269"/>
                    </a:cubicBezTo>
                    <a:cubicBezTo>
                      <a:pt x="0" y="1966"/>
                      <a:pt x="322" y="2533"/>
                      <a:pt x="717" y="2533"/>
                    </a:cubicBezTo>
                    <a:cubicBezTo>
                      <a:pt x="1105" y="2533"/>
                      <a:pt x="1428" y="1966"/>
                      <a:pt x="1428" y="1269"/>
                    </a:cubicBezTo>
                    <a:cubicBezTo>
                      <a:pt x="1428" y="568"/>
                      <a:pt x="1105" y="1"/>
                      <a:pt x="71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7" name="Google Shape;3467;ge7a81991f0_1_242"/>
              <p:cNvSpPr/>
              <p:nvPr/>
            </p:nvSpPr>
            <p:spPr>
              <a:xfrm>
                <a:off x="3745284" y="4158112"/>
                <a:ext cx="68739" cy="30024"/>
              </a:xfrm>
              <a:custGeom>
                <a:rect b="b" l="l" r="r" t="t"/>
                <a:pathLst>
                  <a:path extrusionOk="0" h="1254" w="2871">
                    <a:moveTo>
                      <a:pt x="1433" y="1"/>
                    </a:moveTo>
                    <a:cubicBezTo>
                      <a:pt x="1110" y="1"/>
                      <a:pt x="796" y="100"/>
                      <a:pt x="544" y="277"/>
                    </a:cubicBezTo>
                    <a:cubicBezTo>
                      <a:pt x="269" y="464"/>
                      <a:pt x="58" y="748"/>
                      <a:pt x="1" y="1065"/>
                    </a:cubicBezTo>
                    <a:cubicBezTo>
                      <a:pt x="236" y="854"/>
                      <a:pt x="477" y="710"/>
                      <a:pt x="726" y="614"/>
                    </a:cubicBezTo>
                    <a:cubicBezTo>
                      <a:pt x="938" y="532"/>
                      <a:pt x="1154" y="489"/>
                      <a:pt x="1366" y="489"/>
                    </a:cubicBezTo>
                    <a:cubicBezTo>
                      <a:pt x="1404" y="489"/>
                      <a:pt x="1443" y="490"/>
                      <a:pt x="1480" y="493"/>
                    </a:cubicBezTo>
                    <a:cubicBezTo>
                      <a:pt x="1731" y="508"/>
                      <a:pt x="1976" y="585"/>
                      <a:pt x="2212" y="710"/>
                    </a:cubicBezTo>
                    <a:cubicBezTo>
                      <a:pt x="2447" y="839"/>
                      <a:pt x="2668" y="1012"/>
                      <a:pt x="2870" y="1253"/>
                    </a:cubicBezTo>
                    <a:cubicBezTo>
                      <a:pt x="2855" y="936"/>
                      <a:pt x="2682" y="628"/>
                      <a:pt x="2438" y="402"/>
                    </a:cubicBezTo>
                    <a:cubicBezTo>
                      <a:pt x="2192" y="176"/>
                      <a:pt x="1861" y="27"/>
                      <a:pt x="1515" y="3"/>
                    </a:cubicBezTo>
                    <a:cubicBezTo>
                      <a:pt x="1488" y="1"/>
                      <a:pt x="1460" y="1"/>
                      <a:pt x="143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8" name="Google Shape;3468;ge7a81991f0_1_242"/>
              <p:cNvSpPr/>
              <p:nvPr/>
            </p:nvSpPr>
            <p:spPr>
              <a:xfrm>
                <a:off x="3612738" y="4158112"/>
                <a:ext cx="68739" cy="30024"/>
              </a:xfrm>
              <a:custGeom>
                <a:rect b="b" l="l" r="r" t="t"/>
                <a:pathLst>
                  <a:path extrusionOk="0" h="1254" w="2871">
                    <a:moveTo>
                      <a:pt x="1428" y="1"/>
                    </a:moveTo>
                    <a:cubicBezTo>
                      <a:pt x="1109" y="1"/>
                      <a:pt x="796" y="100"/>
                      <a:pt x="544" y="277"/>
                    </a:cubicBezTo>
                    <a:cubicBezTo>
                      <a:pt x="269" y="464"/>
                      <a:pt x="58" y="748"/>
                      <a:pt x="1" y="1065"/>
                    </a:cubicBezTo>
                    <a:cubicBezTo>
                      <a:pt x="236" y="854"/>
                      <a:pt x="477" y="710"/>
                      <a:pt x="726" y="614"/>
                    </a:cubicBezTo>
                    <a:cubicBezTo>
                      <a:pt x="938" y="532"/>
                      <a:pt x="1154" y="489"/>
                      <a:pt x="1366" y="489"/>
                    </a:cubicBezTo>
                    <a:cubicBezTo>
                      <a:pt x="1404" y="489"/>
                      <a:pt x="1442" y="490"/>
                      <a:pt x="1480" y="493"/>
                    </a:cubicBezTo>
                    <a:cubicBezTo>
                      <a:pt x="1726" y="508"/>
                      <a:pt x="1976" y="585"/>
                      <a:pt x="2212" y="710"/>
                    </a:cubicBezTo>
                    <a:cubicBezTo>
                      <a:pt x="2447" y="839"/>
                      <a:pt x="2663" y="1012"/>
                      <a:pt x="2870" y="1253"/>
                    </a:cubicBezTo>
                    <a:cubicBezTo>
                      <a:pt x="2855" y="936"/>
                      <a:pt x="2682" y="628"/>
                      <a:pt x="2438" y="402"/>
                    </a:cubicBezTo>
                    <a:cubicBezTo>
                      <a:pt x="2192" y="176"/>
                      <a:pt x="1861" y="27"/>
                      <a:pt x="1509" y="3"/>
                    </a:cubicBezTo>
                    <a:cubicBezTo>
                      <a:pt x="1482" y="1"/>
                      <a:pt x="1455" y="1"/>
                      <a:pt x="142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69" name="Google Shape;3469;ge7a81991f0_1_242"/>
            <p:cNvGrpSpPr/>
            <p:nvPr/>
          </p:nvGrpSpPr>
          <p:grpSpPr>
            <a:xfrm>
              <a:off x="3446281" y="3940633"/>
              <a:ext cx="755984" cy="834947"/>
              <a:chOff x="3370081" y="3864433"/>
              <a:chExt cx="755984" cy="834947"/>
            </a:xfrm>
          </p:grpSpPr>
          <p:sp>
            <p:nvSpPr>
              <p:cNvPr id="3470" name="Google Shape;3470;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1" name="Google Shape;3471;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2" name="Google Shape;3472;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3" name="Google Shape;3473;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4" name="Google Shape;3474;ge7a81991f0_1_242"/>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5" name="Google Shape;3475;ge7a81991f0_1_242"/>
              <p:cNvSpPr/>
              <p:nvPr/>
            </p:nvSpPr>
            <p:spPr>
              <a:xfrm>
                <a:off x="3401709" y="4002725"/>
                <a:ext cx="724356" cy="696655"/>
              </a:xfrm>
              <a:custGeom>
                <a:rect b="b" l="l" r="r" t="t"/>
                <a:pathLst>
                  <a:path extrusionOk="0" h="29097" w="30254">
                    <a:moveTo>
                      <a:pt x="26774" y="1"/>
                    </a:moveTo>
                    <a:lnTo>
                      <a:pt x="26774" y="1"/>
                    </a:lnTo>
                    <a:cubicBezTo>
                      <a:pt x="29397" y="4119"/>
                      <a:pt x="30253" y="9276"/>
                      <a:pt x="29118" y="13971"/>
                    </a:cubicBezTo>
                    <a:cubicBezTo>
                      <a:pt x="28830" y="15143"/>
                      <a:pt x="28437" y="16287"/>
                      <a:pt x="27927" y="17378"/>
                    </a:cubicBezTo>
                    <a:cubicBezTo>
                      <a:pt x="27403" y="18465"/>
                      <a:pt x="26774" y="19497"/>
                      <a:pt x="26053" y="20464"/>
                    </a:cubicBezTo>
                    <a:cubicBezTo>
                      <a:pt x="25327" y="21429"/>
                      <a:pt x="24505" y="22314"/>
                      <a:pt x="23621" y="23136"/>
                    </a:cubicBezTo>
                    <a:cubicBezTo>
                      <a:pt x="22732" y="23952"/>
                      <a:pt x="21761" y="24673"/>
                      <a:pt x="20747" y="25327"/>
                    </a:cubicBezTo>
                    <a:cubicBezTo>
                      <a:pt x="18720" y="26634"/>
                      <a:pt x="16471" y="27599"/>
                      <a:pt x="14125" y="28158"/>
                    </a:cubicBezTo>
                    <a:cubicBezTo>
                      <a:pt x="12660" y="28511"/>
                      <a:pt x="11155" y="28698"/>
                      <a:pt x="9652" y="28698"/>
                    </a:cubicBezTo>
                    <a:cubicBezTo>
                      <a:pt x="8745" y="28698"/>
                      <a:pt x="7838" y="28630"/>
                      <a:pt x="6940" y="28489"/>
                    </a:cubicBezTo>
                    <a:cubicBezTo>
                      <a:pt x="5754" y="28297"/>
                      <a:pt x="4585" y="27960"/>
                      <a:pt x="3495" y="27441"/>
                    </a:cubicBezTo>
                    <a:cubicBezTo>
                      <a:pt x="2952" y="27187"/>
                      <a:pt x="2418" y="26898"/>
                      <a:pt x="1938" y="26543"/>
                    </a:cubicBezTo>
                    <a:cubicBezTo>
                      <a:pt x="1453" y="26192"/>
                      <a:pt x="1016" y="25774"/>
                      <a:pt x="693" y="25279"/>
                    </a:cubicBezTo>
                    <a:cubicBezTo>
                      <a:pt x="371" y="24784"/>
                      <a:pt x="193" y="24197"/>
                      <a:pt x="179" y="23602"/>
                    </a:cubicBezTo>
                    <a:cubicBezTo>
                      <a:pt x="164" y="23006"/>
                      <a:pt x="299" y="22409"/>
                      <a:pt x="515" y="21848"/>
                    </a:cubicBezTo>
                    <a:cubicBezTo>
                      <a:pt x="952" y="20718"/>
                      <a:pt x="1659" y="19705"/>
                      <a:pt x="2385" y="18729"/>
                    </a:cubicBezTo>
                    <a:lnTo>
                      <a:pt x="2385" y="18729"/>
                    </a:lnTo>
                    <a:cubicBezTo>
                      <a:pt x="1621" y="19676"/>
                      <a:pt x="876" y="20661"/>
                      <a:pt x="400" y="21799"/>
                    </a:cubicBezTo>
                    <a:cubicBezTo>
                      <a:pt x="164" y="22371"/>
                      <a:pt x="6" y="22977"/>
                      <a:pt x="6" y="23606"/>
                    </a:cubicBezTo>
                    <a:cubicBezTo>
                      <a:pt x="1" y="24232"/>
                      <a:pt x="169" y="24860"/>
                      <a:pt x="501" y="25399"/>
                    </a:cubicBezTo>
                    <a:cubicBezTo>
                      <a:pt x="828" y="25937"/>
                      <a:pt x="1284" y="26379"/>
                      <a:pt x="1779" y="26754"/>
                    </a:cubicBezTo>
                    <a:cubicBezTo>
                      <a:pt x="2274" y="27129"/>
                      <a:pt x="2817" y="27432"/>
                      <a:pt x="3365" y="27710"/>
                    </a:cubicBezTo>
                    <a:cubicBezTo>
                      <a:pt x="4476" y="28258"/>
                      <a:pt x="5667" y="28624"/>
                      <a:pt x="6878" y="28839"/>
                    </a:cubicBezTo>
                    <a:cubicBezTo>
                      <a:pt x="7843" y="29015"/>
                      <a:pt x="8820" y="29096"/>
                      <a:pt x="9797" y="29096"/>
                    </a:cubicBezTo>
                    <a:cubicBezTo>
                      <a:pt x="11285" y="29096"/>
                      <a:pt x="12773" y="28907"/>
                      <a:pt x="14222" y="28571"/>
                    </a:cubicBezTo>
                    <a:cubicBezTo>
                      <a:pt x="16619" y="28018"/>
                      <a:pt x="18921" y="27047"/>
                      <a:pt x="21002" y="25721"/>
                    </a:cubicBezTo>
                    <a:cubicBezTo>
                      <a:pt x="22030" y="25048"/>
                      <a:pt x="23021" y="24308"/>
                      <a:pt x="23924" y="23462"/>
                    </a:cubicBezTo>
                    <a:cubicBezTo>
                      <a:pt x="24822" y="22622"/>
                      <a:pt x="25658" y="21708"/>
                      <a:pt x="26394" y="20723"/>
                    </a:cubicBezTo>
                    <a:cubicBezTo>
                      <a:pt x="27124" y="19723"/>
                      <a:pt x="27763" y="18667"/>
                      <a:pt x="28293" y="17551"/>
                    </a:cubicBezTo>
                    <a:cubicBezTo>
                      <a:pt x="28816" y="16431"/>
                      <a:pt x="29200" y="15254"/>
                      <a:pt x="29469" y="14053"/>
                    </a:cubicBezTo>
                    <a:cubicBezTo>
                      <a:pt x="29753" y="12851"/>
                      <a:pt x="29878" y="11621"/>
                      <a:pt x="29897" y="10391"/>
                    </a:cubicBezTo>
                    <a:cubicBezTo>
                      <a:pt x="29916" y="9165"/>
                      <a:pt x="29821" y="7935"/>
                      <a:pt x="29580" y="6729"/>
                    </a:cubicBezTo>
                    <a:cubicBezTo>
                      <a:pt x="29340" y="5528"/>
                      <a:pt x="29003" y="4341"/>
                      <a:pt x="28523" y="3216"/>
                    </a:cubicBezTo>
                    <a:cubicBezTo>
                      <a:pt x="28047" y="2087"/>
                      <a:pt x="27461" y="1010"/>
                      <a:pt x="26774"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6" name="Google Shape;3476;ge7a81991f0_1_242"/>
              <p:cNvSpPr/>
              <p:nvPr/>
            </p:nvSpPr>
            <p:spPr>
              <a:xfrm>
                <a:off x="3370081" y="4029206"/>
                <a:ext cx="580845" cy="552425"/>
              </a:xfrm>
              <a:custGeom>
                <a:rect b="b" l="l" r="r" t="t"/>
                <a:pathLst>
                  <a:path extrusionOk="0" h="23073" w="24260">
                    <a:moveTo>
                      <a:pt x="8381" y="1"/>
                    </a:moveTo>
                    <a:lnTo>
                      <a:pt x="6782" y="4176"/>
                    </a:lnTo>
                    <a:lnTo>
                      <a:pt x="2317" y="4407"/>
                    </a:lnTo>
                    <a:lnTo>
                      <a:pt x="3475" y="8722"/>
                    </a:lnTo>
                    <a:lnTo>
                      <a:pt x="1" y="11534"/>
                    </a:lnTo>
                    <a:lnTo>
                      <a:pt x="3475" y="14345"/>
                    </a:lnTo>
                    <a:lnTo>
                      <a:pt x="2317" y="18666"/>
                    </a:lnTo>
                    <a:lnTo>
                      <a:pt x="6782" y="18896"/>
                    </a:lnTo>
                    <a:lnTo>
                      <a:pt x="8381" y="23073"/>
                    </a:lnTo>
                    <a:lnTo>
                      <a:pt x="12130" y="20631"/>
                    </a:lnTo>
                    <a:lnTo>
                      <a:pt x="15878" y="23073"/>
                    </a:lnTo>
                    <a:lnTo>
                      <a:pt x="17474" y="18896"/>
                    </a:lnTo>
                    <a:lnTo>
                      <a:pt x="21944" y="18666"/>
                    </a:lnTo>
                    <a:lnTo>
                      <a:pt x="20780" y="14345"/>
                    </a:lnTo>
                    <a:lnTo>
                      <a:pt x="24260" y="11534"/>
                    </a:lnTo>
                    <a:lnTo>
                      <a:pt x="20780" y="8722"/>
                    </a:lnTo>
                    <a:lnTo>
                      <a:pt x="21944" y="4407"/>
                    </a:lnTo>
                    <a:lnTo>
                      <a:pt x="17474" y="4176"/>
                    </a:lnTo>
                    <a:lnTo>
                      <a:pt x="15878" y="1"/>
                    </a:lnTo>
                    <a:lnTo>
                      <a:pt x="12130" y="2441"/>
                    </a:lnTo>
                    <a:lnTo>
                      <a:pt x="838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7" name="Google Shape;3477;ge7a81991f0_1_242"/>
              <p:cNvSpPr/>
              <p:nvPr/>
            </p:nvSpPr>
            <p:spPr>
              <a:xfrm>
                <a:off x="3439921" y="4086141"/>
                <a:ext cx="441069" cy="441069"/>
              </a:xfrm>
              <a:custGeom>
                <a:rect b="b" l="l" r="r" t="t"/>
                <a:pathLst>
                  <a:path extrusionOk="0" h="18422" w="18422">
                    <a:moveTo>
                      <a:pt x="9213" y="1"/>
                    </a:moveTo>
                    <a:cubicBezTo>
                      <a:pt x="4124" y="1"/>
                      <a:pt x="1" y="4124"/>
                      <a:pt x="1" y="9214"/>
                    </a:cubicBezTo>
                    <a:cubicBezTo>
                      <a:pt x="1" y="14298"/>
                      <a:pt x="4124" y="18421"/>
                      <a:pt x="9213" y="18421"/>
                    </a:cubicBezTo>
                    <a:cubicBezTo>
                      <a:pt x="14298" y="18421"/>
                      <a:pt x="18421" y="14298"/>
                      <a:pt x="18421" y="9214"/>
                    </a:cubicBezTo>
                    <a:cubicBezTo>
                      <a:pt x="18421" y="4124"/>
                      <a:pt x="14298" y="1"/>
                      <a:pt x="921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8" name="Google Shape;3478;ge7a81991f0_1_242"/>
              <p:cNvSpPr/>
              <p:nvPr/>
            </p:nvSpPr>
            <p:spPr>
              <a:xfrm>
                <a:off x="3439921" y="4141735"/>
                <a:ext cx="286640" cy="385474"/>
              </a:xfrm>
              <a:custGeom>
                <a:rect b="b" l="l" r="r" t="t"/>
                <a:pathLst>
                  <a:path extrusionOk="0" h="16100" w="11972">
                    <a:moveTo>
                      <a:pt x="3115" y="1"/>
                    </a:moveTo>
                    <a:lnTo>
                      <a:pt x="3115" y="1"/>
                    </a:lnTo>
                    <a:cubicBezTo>
                      <a:pt x="1207" y="1687"/>
                      <a:pt x="1" y="4147"/>
                      <a:pt x="1" y="6892"/>
                    </a:cubicBezTo>
                    <a:cubicBezTo>
                      <a:pt x="1" y="11976"/>
                      <a:pt x="4124" y="16099"/>
                      <a:pt x="9213" y="16099"/>
                    </a:cubicBezTo>
                    <a:cubicBezTo>
                      <a:pt x="10175" y="16099"/>
                      <a:pt x="11097" y="15950"/>
                      <a:pt x="11972" y="15681"/>
                    </a:cubicBezTo>
                    <a:cubicBezTo>
                      <a:pt x="10694" y="15052"/>
                      <a:pt x="9463" y="14321"/>
                      <a:pt x="8295" y="13418"/>
                    </a:cubicBezTo>
                    <a:cubicBezTo>
                      <a:pt x="4624" y="9741"/>
                      <a:pt x="2321" y="4695"/>
                      <a:pt x="3115" y="1"/>
                    </a:cubicBezTo>
                    <a:close/>
                  </a:path>
                </a:pathLst>
              </a:custGeom>
              <a:solidFill>
                <a:srgbClr val="FFFFFF">
                  <a:alpha val="2705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9" name="Google Shape;3479;ge7a81991f0_1_242"/>
              <p:cNvSpPr/>
              <p:nvPr/>
            </p:nvSpPr>
            <p:spPr>
              <a:xfrm>
                <a:off x="3998547" y="3978615"/>
                <a:ext cx="87342" cy="101325"/>
              </a:xfrm>
              <a:custGeom>
                <a:rect b="b" l="l" r="r" t="t"/>
                <a:pathLst>
                  <a:path extrusionOk="0" h="4232" w="3648">
                    <a:moveTo>
                      <a:pt x="1397" y="0"/>
                    </a:moveTo>
                    <a:cubicBezTo>
                      <a:pt x="1236" y="0"/>
                      <a:pt x="1073" y="79"/>
                      <a:pt x="985" y="215"/>
                    </a:cubicBezTo>
                    <a:cubicBezTo>
                      <a:pt x="984" y="215"/>
                      <a:pt x="983" y="215"/>
                      <a:pt x="983" y="215"/>
                    </a:cubicBezTo>
                    <a:cubicBezTo>
                      <a:pt x="698" y="215"/>
                      <a:pt x="58" y="975"/>
                      <a:pt x="29" y="1253"/>
                    </a:cubicBezTo>
                    <a:cubicBezTo>
                      <a:pt x="0" y="1531"/>
                      <a:pt x="264" y="1748"/>
                      <a:pt x="539" y="1801"/>
                    </a:cubicBezTo>
                    <a:cubicBezTo>
                      <a:pt x="428" y="1998"/>
                      <a:pt x="457" y="2267"/>
                      <a:pt x="615" y="2431"/>
                    </a:cubicBezTo>
                    <a:cubicBezTo>
                      <a:pt x="712" y="2533"/>
                      <a:pt x="892" y="2587"/>
                      <a:pt x="1061" y="2587"/>
                    </a:cubicBezTo>
                    <a:cubicBezTo>
                      <a:pt x="1161" y="2587"/>
                      <a:pt x="1257" y="2569"/>
                      <a:pt x="1331" y="2531"/>
                    </a:cubicBezTo>
                    <a:lnTo>
                      <a:pt x="1331" y="2531"/>
                    </a:lnTo>
                    <a:cubicBezTo>
                      <a:pt x="1134" y="2695"/>
                      <a:pt x="1115" y="3026"/>
                      <a:pt x="1283" y="3219"/>
                    </a:cubicBezTo>
                    <a:cubicBezTo>
                      <a:pt x="1379" y="3328"/>
                      <a:pt x="1557" y="3388"/>
                      <a:pt x="1729" y="3388"/>
                    </a:cubicBezTo>
                    <a:cubicBezTo>
                      <a:pt x="1860" y="3388"/>
                      <a:pt x="1987" y="3354"/>
                      <a:pt x="2072" y="3281"/>
                    </a:cubicBezTo>
                    <a:lnTo>
                      <a:pt x="2072" y="3281"/>
                    </a:lnTo>
                    <a:cubicBezTo>
                      <a:pt x="1908" y="3555"/>
                      <a:pt x="1999" y="3953"/>
                      <a:pt x="2269" y="4132"/>
                    </a:cubicBezTo>
                    <a:cubicBezTo>
                      <a:pt x="2369" y="4199"/>
                      <a:pt x="2489" y="4231"/>
                      <a:pt x="2610" y="4231"/>
                    </a:cubicBezTo>
                    <a:cubicBezTo>
                      <a:pt x="2809" y="4231"/>
                      <a:pt x="3009" y="4145"/>
                      <a:pt x="3128" y="3988"/>
                    </a:cubicBezTo>
                    <a:cubicBezTo>
                      <a:pt x="3321" y="3728"/>
                      <a:pt x="3354" y="3219"/>
                      <a:pt x="3114" y="3008"/>
                    </a:cubicBezTo>
                    <a:cubicBezTo>
                      <a:pt x="3436" y="2926"/>
                      <a:pt x="3647" y="2551"/>
                      <a:pt x="3547" y="2234"/>
                    </a:cubicBezTo>
                    <a:cubicBezTo>
                      <a:pt x="3463" y="1973"/>
                      <a:pt x="3180" y="1771"/>
                      <a:pt x="2908" y="1771"/>
                    </a:cubicBezTo>
                    <a:cubicBezTo>
                      <a:pt x="2849" y="1771"/>
                      <a:pt x="2791" y="1781"/>
                      <a:pt x="2735" y="1801"/>
                    </a:cubicBezTo>
                    <a:cubicBezTo>
                      <a:pt x="3047" y="1624"/>
                      <a:pt x="3163" y="1167"/>
                      <a:pt x="2970" y="863"/>
                    </a:cubicBezTo>
                    <a:cubicBezTo>
                      <a:pt x="2840" y="655"/>
                      <a:pt x="2508" y="524"/>
                      <a:pt x="2215" y="524"/>
                    </a:cubicBezTo>
                    <a:cubicBezTo>
                      <a:pt x="2076" y="524"/>
                      <a:pt x="1946" y="554"/>
                      <a:pt x="1850" y="619"/>
                    </a:cubicBezTo>
                    <a:cubicBezTo>
                      <a:pt x="1912" y="397"/>
                      <a:pt x="1797" y="143"/>
                      <a:pt x="1591" y="42"/>
                    </a:cubicBezTo>
                    <a:cubicBezTo>
                      <a:pt x="1530" y="14"/>
                      <a:pt x="1464" y="0"/>
                      <a:pt x="139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0" name="Google Shape;3480;ge7a81991f0_1_242"/>
              <p:cNvSpPr/>
              <p:nvPr/>
            </p:nvSpPr>
            <p:spPr>
              <a:xfrm>
                <a:off x="4016385" y="3978615"/>
                <a:ext cx="69505" cy="100774"/>
              </a:xfrm>
              <a:custGeom>
                <a:rect b="b" l="l" r="r" t="t"/>
                <a:pathLst>
                  <a:path extrusionOk="0" h="4209" w="2903">
                    <a:moveTo>
                      <a:pt x="652" y="0"/>
                    </a:moveTo>
                    <a:cubicBezTo>
                      <a:pt x="491" y="0"/>
                      <a:pt x="328" y="79"/>
                      <a:pt x="240" y="215"/>
                    </a:cubicBezTo>
                    <a:cubicBezTo>
                      <a:pt x="173" y="215"/>
                      <a:pt x="91" y="253"/>
                      <a:pt x="0" y="320"/>
                    </a:cubicBezTo>
                    <a:cubicBezTo>
                      <a:pt x="360" y="528"/>
                      <a:pt x="697" y="782"/>
                      <a:pt x="994" y="1032"/>
                    </a:cubicBezTo>
                    <a:cubicBezTo>
                      <a:pt x="2043" y="1416"/>
                      <a:pt x="2527" y="2853"/>
                      <a:pt x="2032" y="4208"/>
                    </a:cubicBezTo>
                    <a:cubicBezTo>
                      <a:pt x="2172" y="4170"/>
                      <a:pt x="2297" y="4097"/>
                      <a:pt x="2383" y="3988"/>
                    </a:cubicBezTo>
                    <a:cubicBezTo>
                      <a:pt x="2576" y="3728"/>
                      <a:pt x="2609" y="3219"/>
                      <a:pt x="2369" y="3008"/>
                    </a:cubicBezTo>
                    <a:cubicBezTo>
                      <a:pt x="2691" y="2926"/>
                      <a:pt x="2902" y="2551"/>
                      <a:pt x="2802" y="2234"/>
                    </a:cubicBezTo>
                    <a:cubicBezTo>
                      <a:pt x="2718" y="1973"/>
                      <a:pt x="2435" y="1771"/>
                      <a:pt x="2163" y="1771"/>
                    </a:cubicBezTo>
                    <a:cubicBezTo>
                      <a:pt x="2104" y="1771"/>
                      <a:pt x="2046" y="1781"/>
                      <a:pt x="1990" y="1801"/>
                    </a:cubicBezTo>
                    <a:cubicBezTo>
                      <a:pt x="2302" y="1624"/>
                      <a:pt x="2418" y="1167"/>
                      <a:pt x="2225" y="863"/>
                    </a:cubicBezTo>
                    <a:cubicBezTo>
                      <a:pt x="2095" y="655"/>
                      <a:pt x="1763" y="524"/>
                      <a:pt x="1470" y="524"/>
                    </a:cubicBezTo>
                    <a:cubicBezTo>
                      <a:pt x="1331" y="524"/>
                      <a:pt x="1201" y="554"/>
                      <a:pt x="1105" y="619"/>
                    </a:cubicBezTo>
                    <a:cubicBezTo>
                      <a:pt x="1167" y="397"/>
                      <a:pt x="1052" y="143"/>
                      <a:pt x="846" y="42"/>
                    </a:cubicBezTo>
                    <a:cubicBezTo>
                      <a:pt x="785" y="14"/>
                      <a:pt x="719" y="0"/>
                      <a:pt x="652" y="0"/>
                    </a:cubicBezTo>
                    <a:close/>
                  </a:path>
                </a:pathLst>
              </a:custGeom>
              <a:solidFill>
                <a:srgbClr val="002848">
                  <a:alpha val="3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1" name="Google Shape;3481;ge7a81991f0_1_242"/>
              <p:cNvSpPr/>
              <p:nvPr/>
            </p:nvSpPr>
            <p:spPr>
              <a:xfrm>
                <a:off x="4024405" y="4075870"/>
                <a:ext cx="11205" cy="10559"/>
              </a:xfrm>
              <a:custGeom>
                <a:rect b="b" l="l" r="r" t="t"/>
                <a:pathLst>
                  <a:path extrusionOk="0" h="441" w="468">
                    <a:moveTo>
                      <a:pt x="232" y="1"/>
                    </a:moveTo>
                    <a:cubicBezTo>
                      <a:pt x="122" y="1"/>
                      <a:pt x="29" y="87"/>
                      <a:pt x="16" y="199"/>
                    </a:cubicBezTo>
                    <a:cubicBezTo>
                      <a:pt x="1" y="319"/>
                      <a:pt x="87" y="430"/>
                      <a:pt x="213" y="439"/>
                    </a:cubicBezTo>
                    <a:cubicBezTo>
                      <a:pt x="222" y="440"/>
                      <a:pt x="231" y="441"/>
                      <a:pt x="240" y="441"/>
                    </a:cubicBezTo>
                    <a:cubicBezTo>
                      <a:pt x="349" y="441"/>
                      <a:pt x="440" y="359"/>
                      <a:pt x="453" y="248"/>
                    </a:cubicBezTo>
                    <a:cubicBezTo>
                      <a:pt x="468" y="122"/>
                      <a:pt x="382" y="17"/>
                      <a:pt x="256" y="2"/>
                    </a:cubicBezTo>
                    <a:cubicBezTo>
                      <a:pt x="248" y="1"/>
                      <a:pt x="240" y="1"/>
                      <a:pt x="23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2" name="Google Shape;3482;ge7a81991f0_1_242"/>
              <p:cNvSpPr/>
              <p:nvPr/>
            </p:nvSpPr>
            <p:spPr>
              <a:xfrm>
                <a:off x="4088404" y="4052885"/>
                <a:ext cx="11181" cy="10630"/>
              </a:xfrm>
              <a:custGeom>
                <a:rect b="b" l="l" r="r" t="t"/>
                <a:pathLst>
                  <a:path extrusionOk="0" h="444" w="467">
                    <a:moveTo>
                      <a:pt x="242" y="1"/>
                    </a:moveTo>
                    <a:cubicBezTo>
                      <a:pt x="129" y="1"/>
                      <a:pt x="28" y="84"/>
                      <a:pt x="15" y="199"/>
                    </a:cubicBezTo>
                    <a:cubicBezTo>
                      <a:pt x="0" y="318"/>
                      <a:pt x="91" y="429"/>
                      <a:pt x="211" y="443"/>
                    </a:cubicBezTo>
                    <a:cubicBezTo>
                      <a:pt x="218" y="444"/>
                      <a:pt x="224" y="444"/>
                      <a:pt x="231" y="444"/>
                    </a:cubicBezTo>
                    <a:cubicBezTo>
                      <a:pt x="344" y="444"/>
                      <a:pt x="443" y="360"/>
                      <a:pt x="452" y="246"/>
                    </a:cubicBezTo>
                    <a:cubicBezTo>
                      <a:pt x="466" y="126"/>
                      <a:pt x="380" y="15"/>
                      <a:pt x="260" y="1"/>
                    </a:cubicBezTo>
                    <a:cubicBezTo>
                      <a:pt x="254" y="1"/>
                      <a:pt x="248" y="1"/>
                      <a:pt x="24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3" name="Google Shape;3483;ge7a81991f0_1_242"/>
              <p:cNvSpPr/>
              <p:nvPr/>
            </p:nvSpPr>
            <p:spPr>
              <a:xfrm>
                <a:off x="4001636" y="4041368"/>
                <a:ext cx="7757" cy="7326"/>
              </a:xfrm>
              <a:custGeom>
                <a:rect b="b" l="l" r="r" t="t"/>
                <a:pathLst>
                  <a:path extrusionOk="0" h="306" w="324">
                    <a:moveTo>
                      <a:pt x="162" y="0"/>
                    </a:moveTo>
                    <a:cubicBezTo>
                      <a:pt x="83" y="0"/>
                      <a:pt x="19" y="60"/>
                      <a:pt x="11" y="136"/>
                    </a:cubicBezTo>
                    <a:cubicBezTo>
                      <a:pt x="0" y="218"/>
                      <a:pt x="64" y="294"/>
                      <a:pt x="145" y="305"/>
                    </a:cubicBezTo>
                    <a:cubicBezTo>
                      <a:pt x="150" y="305"/>
                      <a:pt x="155" y="306"/>
                      <a:pt x="161" y="306"/>
                    </a:cubicBezTo>
                    <a:cubicBezTo>
                      <a:pt x="236" y="306"/>
                      <a:pt x="304" y="246"/>
                      <a:pt x="313" y="170"/>
                    </a:cubicBezTo>
                    <a:cubicBezTo>
                      <a:pt x="323" y="83"/>
                      <a:pt x="260" y="12"/>
                      <a:pt x="179" y="1"/>
                    </a:cubicBezTo>
                    <a:cubicBezTo>
                      <a:pt x="173" y="1"/>
                      <a:pt x="168" y="0"/>
                      <a:pt x="162"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4" name="Google Shape;3484;ge7a81991f0_1_242"/>
              <p:cNvSpPr/>
              <p:nvPr/>
            </p:nvSpPr>
            <p:spPr>
              <a:xfrm>
                <a:off x="4084046" y="4008232"/>
                <a:ext cx="5531" cy="5363"/>
              </a:xfrm>
              <a:custGeom>
                <a:rect b="b" l="l" r="r" t="t"/>
                <a:pathLst>
                  <a:path extrusionOk="0" h="224" w="231">
                    <a:moveTo>
                      <a:pt x="120" y="1"/>
                    </a:moveTo>
                    <a:cubicBezTo>
                      <a:pt x="62" y="1"/>
                      <a:pt x="13" y="43"/>
                      <a:pt x="5" y="98"/>
                    </a:cubicBezTo>
                    <a:cubicBezTo>
                      <a:pt x="0" y="160"/>
                      <a:pt x="43" y="214"/>
                      <a:pt x="105" y="223"/>
                    </a:cubicBezTo>
                    <a:cubicBezTo>
                      <a:pt x="108" y="223"/>
                      <a:pt x="111" y="223"/>
                      <a:pt x="114" y="223"/>
                    </a:cubicBezTo>
                    <a:cubicBezTo>
                      <a:pt x="168" y="223"/>
                      <a:pt x="221" y="182"/>
                      <a:pt x="226" y="121"/>
                    </a:cubicBezTo>
                    <a:cubicBezTo>
                      <a:pt x="231" y="64"/>
                      <a:pt x="187" y="6"/>
                      <a:pt x="129" y="1"/>
                    </a:cubicBezTo>
                    <a:cubicBezTo>
                      <a:pt x="126" y="1"/>
                      <a:pt x="123" y="1"/>
                      <a:pt x="120"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5" name="Google Shape;3485;ge7a81991f0_1_242"/>
              <p:cNvSpPr/>
              <p:nvPr/>
            </p:nvSpPr>
            <p:spPr>
              <a:xfrm>
                <a:off x="4066879" y="4090762"/>
                <a:ext cx="5555" cy="5315"/>
              </a:xfrm>
              <a:custGeom>
                <a:rect b="b" l="l" r="r" t="t"/>
                <a:pathLst>
                  <a:path extrusionOk="0" h="222" w="232">
                    <a:moveTo>
                      <a:pt x="117" y="0"/>
                    </a:moveTo>
                    <a:cubicBezTo>
                      <a:pt x="63" y="0"/>
                      <a:pt x="14" y="42"/>
                      <a:pt x="5" y="101"/>
                    </a:cubicBezTo>
                    <a:cubicBezTo>
                      <a:pt x="1" y="159"/>
                      <a:pt x="43" y="212"/>
                      <a:pt x="107" y="221"/>
                    </a:cubicBezTo>
                    <a:cubicBezTo>
                      <a:pt x="110" y="221"/>
                      <a:pt x="114" y="221"/>
                      <a:pt x="117" y="221"/>
                    </a:cubicBezTo>
                    <a:cubicBezTo>
                      <a:pt x="171" y="221"/>
                      <a:pt x="217" y="179"/>
                      <a:pt x="227" y="120"/>
                    </a:cubicBezTo>
                    <a:cubicBezTo>
                      <a:pt x="231" y="63"/>
                      <a:pt x="188" y="10"/>
                      <a:pt x="125" y="1"/>
                    </a:cubicBezTo>
                    <a:cubicBezTo>
                      <a:pt x="122" y="0"/>
                      <a:pt x="120" y="0"/>
                      <a:pt x="11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6" name="Google Shape;3486;ge7a81991f0_1_242"/>
              <p:cNvSpPr/>
              <p:nvPr/>
            </p:nvSpPr>
            <p:spPr>
              <a:xfrm>
                <a:off x="3992538" y="3970977"/>
                <a:ext cx="41349" cy="46161"/>
              </a:xfrm>
              <a:custGeom>
                <a:rect b="b" l="l" r="r" t="t"/>
                <a:pathLst>
                  <a:path extrusionOk="0" h="1928" w="1727">
                    <a:moveTo>
                      <a:pt x="1289" y="0"/>
                    </a:moveTo>
                    <a:cubicBezTo>
                      <a:pt x="967" y="635"/>
                      <a:pt x="477" y="1135"/>
                      <a:pt x="1" y="1663"/>
                    </a:cubicBezTo>
                    <a:cubicBezTo>
                      <a:pt x="116" y="1827"/>
                      <a:pt x="184" y="1908"/>
                      <a:pt x="380" y="1928"/>
                    </a:cubicBezTo>
                    <a:cubicBezTo>
                      <a:pt x="861" y="1462"/>
                      <a:pt x="1400" y="861"/>
                      <a:pt x="1726" y="275"/>
                    </a:cubicBezTo>
                    <a:cubicBezTo>
                      <a:pt x="1688" y="87"/>
                      <a:pt x="1482" y="0"/>
                      <a:pt x="1289"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7" name="Google Shape;3487;ge7a81991f0_1_242"/>
              <p:cNvSpPr/>
              <p:nvPr/>
            </p:nvSpPr>
            <p:spPr>
              <a:xfrm>
                <a:off x="3997494" y="3973515"/>
                <a:ext cx="36393" cy="43623"/>
              </a:xfrm>
              <a:custGeom>
                <a:rect b="b" l="l" r="r" t="t"/>
                <a:pathLst>
                  <a:path extrusionOk="0" h="1822" w="1520">
                    <a:moveTo>
                      <a:pt x="1404" y="0"/>
                    </a:moveTo>
                    <a:cubicBezTo>
                      <a:pt x="1106" y="668"/>
                      <a:pt x="621" y="1231"/>
                      <a:pt x="0" y="1768"/>
                    </a:cubicBezTo>
                    <a:cubicBezTo>
                      <a:pt x="44" y="1793"/>
                      <a:pt x="97" y="1812"/>
                      <a:pt x="173" y="1822"/>
                    </a:cubicBezTo>
                    <a:cubicBezTo>
                      <a:pt x="654" y="1356"/>
                      <a:pt x="1193" y="755"/>
                      <a:pt x="1519" y="169"/>
                    </a:cubicBezTo>
                    <a:cubicBezTo>
                      <a:pt x="1506" y="96"/>
                      <a:pt x="1457" y="43"/>
                      <a:pt x="1404"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8" name="Google Shape;3488;ge7a81991f0_1_242"/>
              <p:cNvSpPr/>
              <p:nvPr/>
            </p:nvSpPr>
            <p:spPr>
              <a:xfrm>
                <a:off x="3992538" y="3970977"/>
                <a:ext cx="38571" cy="44892"/>
              </a:xfrm>
              <a:custGeom>
                <a:rect b="b" l="l" r="r" t="t"/>
                <a:pathLst>
                  <a:path extrusionOk="0" h="1875" w="1611">
                    <a:moveTo>
                      <a:pt x="1289" y="0"/>
                    </a:moveTo>
                    <a:cubicBezTo>
                      <a:pt x="967" y="635"/>
                      <a:pt x="477" y="1135"/>
                      <a:pt x="1" y="1663"/>
                    </a:cubicBezTo>
                    <a:cubicBezTo>
                      <a:pt x="74" y="1764"/>
                      <a:pt x="131" y="1832"/>
                      <a:pt x="207" y="1874"/>
                    </a:cubicBezTo>
                    <a:cubicBezTo>
                      <a:pt x="828" y="1337"/>
                      <a:pt x="1313" y="774"/>
                      <a:pt x="1611" y="106"/>
                    </a:cubicBezTo>
                    <a:cubicBezTo>
                      <a:pt x="1525" y="39"/>
                      <a:pt x="1405" y="0"/>
                      <a:pt x="1289" y="0"/>
                    </a:cubicBezTo>
                    <a:close/>
                  </a:path>
                </a:pathLst>
              </a:custGeom>
              <a:solidFill>
                <a:srgbClr val="9A1C1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9" name="Google Shape;3489;ge7a81991f0_1_242"/>
              <p:cNvSpPr/>
              <p:nvPr/>
            </p:nvSpPr>
            <p:spPr>
              <a:xfrm>
                <a:off x="3927534" y="3887682"/>
                <a:ext cx="131085" cy="75036"/>
              </a:xfrm>
              <a:custGeom>
                <a:rect b="b" l="l" r="r" t="t"/>
                <a:pathLst>
                  <a:path extrusionOk="0" h="3134" w="5475">
                    <a:moveTo>
                      <a:pt x="1" y="1"/>
                    </a:moveTo>
                    <a:lnTo>
                      <a:pt x="1" y="1"/>
                    </a:lnTo>
                    <a:cubicBezTo>
                      <a:pt x="1567" y="846"/>
                      <a:pt x="3033" y="1851"/>
                      <a:pt x="4268" y="3133"/>
                    </a:cubicBezTo>
                    <a:cubicBezTo>
                      <a:pt x="4643" y="3119"/>
                      <a:pt x="5100" y="3119"/>
                      <a:pt x="5475" y="3104"/>
                    </a:cubicBezTo>
                    <a:cubicBezTo>
                      <a:pt x="4335" y="1230"/>
                      <a:pt x="2192" y="15"/>
                      <a:pt x="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0" name="Google Shape;3490;ge7a81991f0_1_242"/>
              <p:cNvSpPr/>
              <p:nvPr/>
            </p:nvSpPr>
            <p:spPr>
              <a:xfrm>
                <a:off x="3989665" y="3901712"/>
                <a:ext cx="14749" cy="37302"/>
              </a:xfrm>
              <a:custGeom>
                <a:rect b="b" l="l" r="r" t="t"/>
                <a:pathLst>
                  <a:path extrusionOk="0" h="1558" w="616">
                    <a:moveTo>
                      <a:pt x="1" y="1"/>
                    </a:moveTo>
                    <a:lnTo>
                      <a:pt x="1" y="1"/>
                    </a:lnTo>
                    <a:cubicBezTo>
                      <a:pt x="63" y="389"/>
                      <a:pt x="92" y="779"/>
                      <a:pt x="107" y="1149"/>
                    </a:cubicBezTo>
                    <a:cubicBezTo>
                      <a:pt x="280" y="1283"/>
                      <a:pt x="448" y="1418"/>
                      <a:pt x="616" y="1558"/>
                    </a:cubicBezTo>
                    <a:cubicBezTo>
                      <a:pt x="540" y="1121"/>
                      <a:pt x="544" y="693"/>
                      <a:pt x="511" y="256"/>
                    </a:cubicBezTo>
                    <a:cubicBezTo>
                      <a:pt x="347" y="164"/>
                      <a:pt x="174" y="83"/>
                      <a:pt x="1"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1" name="Google Shape;3491;ge7a81991f0_1_242"/>
              <p:cNvSpPr/>
              <p:nvPr/>
            </p:nvSpPr>
            <p:spPr>
              <a:xfrm>
                <a:off x="3846560" y="3864433"/>
                <a:ext cx="183543" cy="153855"/>
              </a:xfrm>
              <a:custGeom>
                <a:rect b="b" l="l" r="r" t="t"/>
                <a:pathLst>
                  <a:path extrusionOk="0" h="6426" w="7666">
                    <a:moveTo>
                      <a:pt x="0" y="1"/>
                    </a:moveTo>
                    <a:cubicBezTo>
                      <a:pt x="716" y="2913"/>
                      <a:pt x="2937" y="5393"/>
                      <a:pt x="5752" y="6426"/>
                    </a:cubicBezTo>
                    <a:cubicBezTo>
                      <a:pt x="6555" y="5816"/>
                      <a:pt x="7213" y="5018"/>
                      <a:pt x="7665" y="4119"/>
                    </a:cubicBezTo>
                    <a:cubicBezTo>
                      <a:pt x="5647" y="1894"/>
                      <a:pt x="2984" y="347"/>
                      <a:pt x="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2" name="Google Shape;3492;ge7a81991f0_1_242"/>
              <p:cNvSpPr/>
              <p:nvPr/>
            </p:nvSpPr>
            <p:spPr>
              <a:xfrm>
                <a:off x="3846560" y="3864433"/>
                <a:ext cx="71708" cy="69984"/>
              </a:xfrm>
              <a:custGeom>
                <a:rect b="b" l="l" r="r" t="t"/>
                <a:pathLst>
                  <a:path extrusionOk="0" h="2923" w="2995">
                    <a:moveTo>
                      <a:pt x="0" y="1"/>
                    </a:moveTo>
                    <a:lnTo>
                      <a:pt x="0" y="1"/>
                    </a:lnTo>
                    <a:cubicBezTo>
                      <a:pt x="255" y="1048"/>
                      <a:pt x="706" y="2033"/>
                      <a:pt x="1311" y="2922"/>
                    </a:cubicBezTo>
                    <a:cubicBezTo>
                      <a:pt x="2061" y="2398"/>
                      <a:pt x="2591" y="1629"/>
                      <a:pt x="2994" y="779"/>
                    </a:cubicBezTo>
                    <a:cubicBezTo>
                      <a:pt x="2043" y="389"/>
                      <a:pt x="1038" y="121"/>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3" name="Google Shape;3493;ge7a81991f0_1_242"/>
              <p:cNvSpPr/>
              <p:nvPr/>
            </p:nvSpPr>
            <p:spPr>
              <a:xfrm>
                <a:off x="3883576" y="3942342"/>
                <a:ext cx="108890" cy="104150"/>
              </a:xfrm>
              <a:custGeom>
                <a:rect b="b" l="l" r="r" t="t"/>
                <a:pathLst>
                  <a:path extrusionOk="0" h="4350" w="4548">
                    <a:moveTo>
                      <a:pt x="1" y="0"/>
                    </a:moveTo>
                    <a:cubicBezTo>
                      <a:pt x="645" y="2095"/>
                      <a:pt x="2429" y="3796"/>
                      <a:pt x="4547" y="4350"/>
                    </a:cubicBezTo>
                    <a:cubicBezTo>
                      <a:pt x="4452" y="3984"/>
                      <a:pt x="4321" y="3551"/>
                      <a:pt x="4226" y="3186"/>
                    </a:cubicBezTo>
                    <a:cubicBezTo>
                      <a:pt x="2644" y="2374"/>
                      <a:pt x="1256" y="1259"/>
                      <a:pt x="1"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4" name="Google Shape;3494;ge7a81991f0_1_242"/>
              <p:cNvSpPr/>
              <p:nvPr/>
            </p:nvSpPr>
            <p:spPr>
              <a:xfrm>
                <a:off x="3934334" y="3988910"/>
                <a:ext cx="17622" cy="40319"/>
              </a:xfrm>
              <a:custGeom>
                <a:rect b="b" l="l" r="r" t="t"/>
                <a:pathLst>
                  <a:path extrusionOk="0" h="1684" w="736">
                    <a:moveTo>
                      <a:pt x="121" y="1"/>
                    </a:moveTo>
                    <a:cubicBezTo>
                      <a:pt x="87" y="391"/>
                      <a:pt x="29" y="770"/>
                      <a:pt x="1" y="1159"/>
                    </a:cubicBezTo>
                    <a:cubicBezTo>
                      <a:pt x="231" y="1352"/>
                      <a:pt x="482" y="1525"/>
                      <a:pt x="735" y="1684"/>
                    </a:cubicBezTo>
                    <a:cubicBezTo>
                      <a:pt x="697" y="1245"/>
                      <a:pt x="659" y="804"/>
                      <a:pt x="644" y="376"/>
                    </a:cubicBezTo>
                    <a:cubicBezTo>
                      <a:pt x="467" y="256"/>
                      <a:pt x="294" y="131"/>
                      <a:pt x="121"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5" name="Google Shape;3495;ge7a81991f0_1_242"/>
              <p:cNvSpPr/>
              <p:nvPr/>
            </p:nvSpPr>
            <p:spPr>
              <a:xfrm>
                <a:off x="3907997" y="3906381"/>
                <a:ext cx="52243" cy="47071"/>
              </a:xfrm>
              <a:custGeom>
                <a:rect b="b" l="l" r="r" t="t"/>
                <a:pathLst>
                  <a:path extrusionOk="0" h="1966" w="2182">
                    <a:moveTo>
                      <a:pt x="1089" y="1"/>
                    </a:moveTo>
                    <a:cubicBezTo>
                      <a:pt x="658" y="1"/>
                      <a:pt x="265" y="287"/>
                      <a:pt x="144" y="719"/>
                    </a:cubicBezTo>
                    <a:cubicBezTo>
                      <a:pt x="0" y="1243"/>
                      <a:pt x="303" y="1786"/>
                      <a:pt x="826" y="1930"/>
                    </a:cubicBezTo>
                    <a:cubicBezTo>
                      <a:pt x="914" y="1954"/>
                      <a:pt x="1002" y="1966"/>
                      <a:pt x="1088" y="1966"/>
                    </a:cubicBezTo>
                    <a:cubicBezTo>
                      <a:pt x="1521" y="1966"/>
                      <a:pt x="1917" y="1680"/>
                      <a:pt x="2037" y="1247"/>
                    </a:cubicBezTo>
                    <a:cubicBezTo>
                      <a:pt x="2181" y="724"/>
                      <a:pt x="1875" y="180"/>
                      <a:pt x="1351" y="36"/>
                    </a:cubicBezTo>
                    <a:cubicBezTo>
                      <a:pt x="1263" y="12"/>
                      <a:pt x="1175" y="1"/>
                      <a:pt x="1089"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6" name="Google Shape;3496;ge7a81991f0_1_242"/>
              <p:cNvSpPr/>
              <p:nvPr/>
            </p:nvSpPr>
            <p:spPr>
              <a:xfrm>
                <a:off x="3905220" y="3905590"/>
                <a:ext cx="52243" cy="47095"/>
              </a:xfrm>
              <a:custGeom>
                <a:rect b="b" l="l" r="r" t="t"/>
                <a:pathLst>
                  <a:path extrusionOk="0" h="1967" w="2182">
                    <a:moveTo>
                      <a:pt x="1089" y="0"/>
                    </a:moveTo>
                    <a:cubicBezTo>
                      <a:pt x="658" y="0"/>
                      <a:pt x="265" y="286"/>
                      <a:pt x="145" y="723"/>
                    </a:cubicBezTo>
                    <a:cubicBezTo>
                      <a:pt x="1" y="1247"/>
                      <a:pt x="303" y="1784"/>
                      <a:pt x="827" y="1929"/>
                    </a:cubicBezTo>
                    <a:cubicBezTo>
                      <a:pt x="917" y="1954"/>
                      <a:pt x="1007" y="1966"/>
                      <a:pt x="1096" y="1966"/>
                    </a:cubicBezTo>
                    <a:cubicBezTo>
                      <a:pt x="1526" y="1966"/>
                      <a:pt x="1918" y="1681"/>
                      <a:pt x="2038" y="1247"/>
                    </a:cubicBezTo>
                    <a:cubicBezTo>
                      <a:pt x="2182" y="723"/>
                      <a:pt x="1875" y="180"/>
                      <a:pt x="1352" y="36"/>
                    </a:cubicBezTo>
                    <a:cubicBezTo>
                      <a:pt x="1264" y="12"/>
                      <a:pt x="1176" y="0"/>
                      <a:pt x="1089"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7" name="Google Shape;3497;ge7a81991f0_1_242"/>
              <p:cNvSpPr/>
              <p:nvPr/>
            </p:nvSpPr>
            <p:spPr>
              <a:xfrm>
                <a:off x="3910295" y="3910116"/>
                <a:ext cx="42115" cy="38021"/>
              </a:xfrm>
              <a:custGeom>
                <a:rect b="b" l="l" r="r" t="t"/>
                <a:pathLst>
                  <a:path extrusionOk="0" h="1588" w="1759">
                    <a:moveTo>
                      <a:pt x="882" y="1"/>
                    </a:moveTo>
                    <a:cubicBezTo>
                      <a:pt x="532" y="1"/>
                      <a:pt x="212" y="233"/>
                      <a:pt x="115" y="582"/>
                    </a:cubicBezTo>
                    <a:cubicBezTo>
                      <a:pt x="0" y="1005"/>
                      <a:pt x="246" y="1442"/>
                      <a:pt x="668" y="1557"/>
                    </a:cubicBezTo>
                    <a:cubicBezTo>
                      <a:pt x="740" y="1578"/>
                      <a:pt x="812" y="1587"/>
                      <a:pt x="883" y="1587"/>
                    </a:cubicBezTo>
                    <a:cubicBezTo>
                      <a:pt x="1229" y="1587"/>
                      <a:pt x="1544" y="1356"/>
                      <a:pt x="1644" y="1005"/>
                    </a:cubicBezTo>
                    <a:cubicBezTo>
                      <a:pt x="1759" y="586"/>
                      <a:pt x="1514" y="149"/>
                      <a:pt x="1091" y="29"/>
                    </a:cubicBezTo>
                    <a:cubicBezTo>
                      <a:pt x="1021" y="10"/>
                      <a:pt x="951" y="1"/>
                      <a:pt x="882" y="1"/>
                    </a:cubicBezTo>
                    <a:close/>
                  </a:path>
                </a:pathLst>
              </a:custGeom>
              <a:solidFill>
                <a:srgbClr val="DA930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8" name="Google Shape;3498;ge7a81991f0_1_242"/>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9" name="Google Shape;3499;ge7a81991f0_1_242"/>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0" name="Google Shape;3500;ge7a81991f0_1_242"/>
              <p:cNvSpPr/>
              <p:nvPr/>
            </p:nvSpPr>
            <p:spPr>
              <a:xfrm>
                <a:off x="3919370" y="3911696"/>
                <a:ext cx="22578" cy="34884"/>
              </a:xfrm>
              <a:custGeom>
                <a:rect b="b" l="l" r="r" t="t"/>
                <a:pathLst>
                  <a:path extrusionOk="0" h="1457" w="943">
                    <a:moveTo>
                      <a:pt x="496" y="0"/>
                    </a:moveTo>
                    <a:cubicBezTo>
                      <a:pt x="311" y="0"/>
                      <a:pt x="136" y="72"/>
                      <a:pt x="1" y="198"/>
                    </a:cubicBezTo>
                    <a:cubicBezTo>
                      <a:pt x="231" y="584"/>
                      <a:pt x="380" y="996"/>
                      <a:pt x="433" y="1453"/>
                    </a:cubicBezTo>
                    <a:cubicBezTo>
                      <a:pt x="456" y="1456"/>
                      <a:pt x="479" y="1457"/>
                      <a:pt x="502" y="1457"/>
                    </a:cubicBezTo>
                    <a:cubicBezTo>
                      <a:pt x="664" y="1457"/>
                      <a:pt x="816" y="1400"/>
                      <a:pt x="943" y="1304"/>
                    </a:cubicBezTo>
                    <a:cubicBezTo>
                      <a:pt x="544" y="972"/>
                      <a:pt x="481" y="462"/>
                      <a:pt x="530" y="1"/>
                    </a:cubicBezTo>
                    <a:cubicBezTo>
                      <a:pt x="519" y="1"/>
                      <a:pt x="508" y="0"/>
                      <a:pt x="496" y="0"/>
                    </a:cubicBezTo>
                    <a:close/>
                  </a:path>
                </a:pathLst>
              </a:custGeom>
              <a:solidFill>
                <a:srgbClr val="8949C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1" name="Google Shape;3501;ge7a81991f0_1_242"/>
              <p:cNvSpPr/>
              <p:nvPr/>
            </p:nvSpPr>
            <p:spPr>
              <a:xfrm>
                <a:off x="3919370" y="3915311"/>
                <a:ext cx="18555" cy="30718"/>
              </a:xfrm>
              <a:custGeom>
                <a:rect b="b" l="l" r="r" t="t"/>
                <a:pathLst>
                  <a:path extrusionOk="0" h="1283" w="775">
                    <a:moveTo>
                      <a:pt x="58" y="0"/>
                    </a:moveTo>
                    <a:cubicBezTo>
                      <a:pt x="40" y="14"/>
                      <a:pt x="20" y="29"/>
                      <a:pt x="1" y="47"/>
                    </a:cubicBezTo>
                    <a:cubicBezTo>
                      <a:pt x="149" y="288"/>
                      <a:pt x="260" y="538"/>
                      <a:pt x="337" y="807"/>
                    </a:cubicBezTo>
                    <a:cubicBezTo>
                      <a:pt x="443" y="970"/>
                      <a:pt x="559" y="1134"/>
                      <a:pt x="683" y="1283"/>
                    </a:cubicBezTo>
                    <a:cubicBezTo>
                      <a:pt x="712" y="1273"/>
                      <a:pt x="746" y="1263"/>
                      <a:pt x="774" y="1249"/>
                    </a:cubicBezTo>
                    <a:cubicBezTo>
                      <a:pt x="515" y="845"/>
                      <a:pt x="280" y="427"/>
                      <a:pt x="58" y="0"/>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2" name="Google Shape;3502;ge7a81991f0_1_242"/>
              <p:cNvSpPr/>
              <p:nvPr/>
            </p:nvSpPr>
            <p:spPr>
              <a:xfrm>
                <a:off x="3931676" y="3918496"/>
                <a:ext cx="11875" cy="25235"/>
              </a:xfrm>
              <a:custGeom>
                <a:rect b="b" l="l" r="r" t="t"/>
                <a:pathLst>
                  <a:path extrusionOk="0" h="1054" w="496">
                    <a:moveTo>
                      <a:pt x="1" y="1"/>
                    </a:moveTo>
                    <a:cubicBezTo>
                      <a:pt x="1" y="155"/>
                      <a:pt x="21" y="304"/>
                      <a:pt x="63" y="448"/>
                    </a:cubicBezTo>
                    <a:cubicBezTo>
                      <a:pt x="125" y="588"/>
                      <a:pt x="194" y="726"/>
                      <a:pt x="270" y="857"/>
                    </a:cubicBezTo>
                    <a:cubicBezTo>
                      <a:pt x="313" y="914"/>
                      <a:pt x="367" y="972"/>
                      <a:pt x="429" y="1020"/>
                    </a:cubicBezTo>
                    <a:cubicBezTo>
                      <a:pt x="417" y="1028"/>
                      <a:pt x="405" y="1039"/>
                      <a:pt x="393" y="1048"/>
                    </a:cubicBezTo>
                    <a:lnTo>
                      <a:pt x="393" y="1048"/>
                    </a:lnTo>
                    <a:cubicBezTo>
                      <a:pt x="429" y="1021"/>
                      <a:pt x="465" y="994"/>
                      <a:pt x="496" y="963"/>
                    </a:cubicBezTo>
                    <a:cubicBezTo>
                      <a:pt x="294" y="659"/>
                      <a:pt x="136" y="333"/>
                      <a:pt x="1" y="1"/>
                    </a:cubicBezTo>
                    <a:close/>
                    <a:moveTo>
                      <a:pt x="393" y="1048"/>
                    </a:moveTo>
                    <a:cubicBezTo>
                      <a:pt x="390" y="1050"/>
                      <a:pt x="388" y="1052"/>
                      <a:pt x="385" y="1054"/>
                    </a:cubicBezTo>
                    <a:cubicBezTo>
                      <a:pt x="388" y="1052"/>
                      <a:pt x="390" y="1050"/>
                      <a:pt x="393" y="1048"/>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3" name="Google Shape;3503;ge7a81991f0_1_242"/>
              <p:cNvSpPr/>
              <p:nvPr/>
            </p:nvSpPr>
            <p:spPr>
              <a:xfrm>
                <a:off x="3926169" y="3911839"/>
                <a:ext cx="15778" cy="31891"/>
              </a:xfrm>
              <a:custGeom>
                <a:rect b="b" l="l" r="r" t="t"/>
                <a:pathLst>
                  <a:path extrusionOk="0" h="1332" w="659">
                    <a:moveTo>
                      <a:pt x="120" y="1"/>
                    </a:moveTo>
                    <a:cubicBezTo>
                      <a:pt x="78" y="10"/>
                      <a:pt x="38" y="15"/>
                      <a:pt x="0" y="30"/>
                    </a:cubicBezTo>
                    <a:cubicBezTo>
                      <a:pt x="91" y="265"/>
                      <a:pt x="188" y="500"/>
                      <a:pt x="293" y="726"/>
                    </a:cubicBezTo>
                    <a:cubicBezTo>
                      <a:pt x="251" y="582"/>
                      <a:pt x="231" y="433"/>
                      <a:pt x="231" y="279"/>
                    </a:cubicBezTo>
                    <a:cubicBezTo>
                      <a:pt x="193" y="188"/>
                      <a:pt x="154" y="97"/>
                      <a:pt x="120" y="1"/>
                    </a:cubicBezTo>
                    <a:close/>
                    <a:moveTo>
                      <a:pt x="500" y="1135"/>
                    </a:moveTo>
                    <a:lnTo>
                      <a:pt x="500" y="1135"/>
                    </a:lnTo>
                    <a:cubicBezTo>
                      <a:pt x="534" y="1202"/>
                      <a:pt x="572" y="1264"/>
                      <a:pt x="615" y="1332"/>
                    </a:cubicBezTo>
                    <a:cubicBezTo>
                      <a:pt x="630" y="1322"/>
                      <a:pt x="644" y="1308"/>
                      <a:pt x="659" y="1298"/>
                    </a:cubicBezTo>
                    <a:cubicBezTo>
                      <a:pt x="597" y="1250"/>
                      <a:pt x="543" y="1192"/>
                      <a:pt x="500" y="1135"/>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4" name="Google Shape;3504;ge7a81991f0_1_242"/>
              <p:cNvSpPr/>
              <p:nvPr/>
            </p:nvSpPr>
            <p:spPr>
              <a:xfrm>
                <a:off x="3960670" y="3988575"/>
                <a:ext cx="41349" cy="18891"/>
              </a:xfrm>
              <a:custGeom>
                <a:rect b="b" l="l" r="r" t="t"/>
                <a:pathLst>
                  <a:path extrusionOk="0" h="789" w="1727">
                    <a:moveTo>
                      <a:pt x="1583" y="1"/>
                    </a:moveTo>
                    <a:cubicBezTo>
                      <a:pt x="1530" y="1"/>
                      <a:pt x="1469" y="27"/>
                      <a:pt x="1418" y="54"/>
                    </a:cubicBezTo>
                    <a:cubicBezTo>
                      <a:pt x="1217" y="160"/>
                      <a:pt x="989" y="214"/>
                      <a:pt x="762" y="214"/>
                    </a:cubicBezTo>
                    <a:cubicBezTo>
                      <a:pt x="600" y="214"/>
                      <a:pt x="437" y="187"/>
                      <a:pt x="285" y="130"/>
                    </a:cubicBezTo>
                    <a:cubicBezTo>
                      <a:pt x="241" y="116"/>
                      <a:pt x="198" y="97"/>
                      <a:pt x="150" y="97"/>
                    </a:cubicBezTo>
                    <a:cubicBezTo>
                      <a:pt x="102" y="97"/>
                      <a:pt x="54" y="116"/>
                      <a:pt x="34" y="159"/>
                    </a:cubicBezTo>
                    <a:cubicBezTo>
                      <a:pt x="1" y="221"/>
                      <a:pt x="59" y="294"/>
                      <a:pt x="112" y="342"/>
                    </a:cubicBezTo>
                    <a:cubicBezTo>
                      <a:pt x="309" y="516"/>
                      <a:pt x="635" y="789"/>
                      <a:pt x="919" y="789"/>
                    </a:cubicBezTo>
                    <a:cubicBezTo>
                      <a:pt x="1192" y="784"/>
                      <a:pt x="1418" y="443"/>
                      <a:pt x="1591" y="270"/>
                    </a:cubicBezTo>
                    <a:cubicBezTo>
                      <a:pt x="1659" y="208"/>
                      <a:pt x="1726" y="106"/>
                      <a:pt x="1669" y="39"/>
                    </a:cubicBezTo>
                    <a:cubicBezTo>
                      <a:pt x="1646" y="11"/>
                      <a:pt x="1616" y="1"/>
                      <a:pt x="1583"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5" name="Google Shape;3505;ge7a81991f0_1_242"/>
              <p:cNvSpPr/>
              <p:nvPr/>
            </p:nvSpPr>
            <p:spPr>
              <a:xfrm>
                <a:off x="3859657" y="3877889"/>
                <a:ext cx="28587" cy="41540"/>
              </a:xfrm>
              <a:custGeom>
                <a:rect b="b" l="l" r="r" t="t"/>
                <a:pathLst>
                  <a:path extrusionOk="0" h="1735" w="1194">
                    <a:moveTo>
                      <a:pt x="1" y="0"/>
                    </a:moveTo>
                    <a:lnTo>
                      <a:pt x="1" y="0"/>
                    </a:lnTo>
                    <a:cubicBezTo>
                      <a:pt x="72" y="82"/>
                      <a:pt x="77" y="490"/>
                      <a:pt x="116" y="612"/>
                    </a:cubicBezTo>
                    <a:cubicBezTo>
                      <a:pt x="183" y="818"/>
                      <a:pt x="274" y="1020"/>
                      <a:pt x="390" y="1207"/>
                    </a:cubicBezTo>
                    <a:cubicBezTo>
                      <a:pt x="481" y="1355"/>
                      <a:pt x="625" y="1630"/>
                      <a:pt x="784" y="1707"/>
                    </a:cubicBezTo>
                    <a:cubicBezTo>
                      <a:pt x="821" y="1726"/>
                      <a:pt x="859" y="1735"/>
                      <a:pt x="897" y="1735"/>
                    </a:cubicBezTo>
                    <a:cubicBezTo>
                      <a:pt x="1050" y="1735"/>
                      <a:pt x="1193" y="1591"/>
                      <a:pt x="1179" y="1413"/>
                    </a:cubicBezTo>
                    <a:cubicBezTo>
                      <a:pt x="1168" y="1284"/>
                      <a:pt x="1077" y="1178"/>
                      <a:pt x="986" y="1082"/>
                    </a:cubicBezTo>
                    <a:cubicBezTo>
                      <a:pt x="660" y="721"/>
                      <a:pt x="327" y="361"/>
                      <a:pt x="1"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6" name="Google Shape;3506;ge7a81991f0_1_242"/>
              <p:cNvSpPr/>
              <p:nvPr/>
            </p:nvSpPr>
            <p:spPr>
              <a:xfrm>
                <a:off x="3689043" y="4309500"/>
                <a:ext cx="33160" cy="53966"/>
              </a:xfrm>
              <a:custGeom>
                <a:rect b="b" l="l" r="r" t="t"/>
                <a:pathLst>
                  <a:path extrusionOk="0" h="2254" w="1385">
                    <a:moveTo>
                      <a:pt x="692" y="0"/>
                    </a:moveTo>
                    <a:cubicBezTo>
                      <a:pt x="312" y="0"/>
                      <a:pt x="0" y="504"/>
                      <a:pt x="0" y="1125"/>
                    </a:cubicBezTo>
                    <a:cubicBezTo>
                      <a:pt x="0" y="1749"/>
                      <a:pt x="312" y="2254"/>
                      <a:pt x="692" y="2254"/>
                    </a:cubicBezTo>
                    <a:cubicBezTo>
                      <a:pt x="1072" y="2254"/>
                      <a:pt x="1384" y="1749"/>
                      <a:pt x="1384" y="1125"/>
                    </a:cubicBezTo>
                    <a:cubicBezTo>
                      <a:pt x="1384" y="504"/>
                      <a:pt x="1072" y="0"/>
                      <a:pt x="692"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7" name="Google Shape;3507;ge7a81991f0_1_242"/>
              <p:cNvSpPr/>
              <p:nvPr/>
            </p:nvSpPr>
            <p:spPr>
              <a:xfrm>
                <a:off x="3689258" y="4332509"/>
                <a:ext cx="32945" cy="30958"/>
              </a:xfrm>
              <a:custGeom>
                <a:rect b="b" l="l" r="r" t="t"/>
                <a:pathLst>
                  <a:path extrusionOk="0" h="1293" w="1376">
                    <a:moveTo>
                      <a:pt x="1045" y="1"/>
                    </a:moveTo>
                    <a:cubicBezTo>
                      <a:pt x="689" y="1"/>
                      <a:pt x="329" y="115"/>
                      <a:pt x="1" y="288"/>
                    </a:cubicBezTo>
                    <a:cubicBezTo>
                      <a:pt x="39" y="850"/>
                      <a:pt x="327" y="1293"/>
                      <a:pt x="683" y="1293"/>
                    </a:cubicBezTo>
                    <a:cubicBezTo>
                      <a:pt x="1063" y="1293"/>
                      <a:pt x="1375" y="788"/>
                      <a:pt x="1375" y="164"/>
                    </a:cubicBezTo>
                    <a:cubicBezTo>
                      <a:pt x="1375" y="120"/>
                      <a:pt x="1370" y="77"/>
                      <a:pt x="1365" y="34"/>
                    </a:cubicBezTo>
                    <a:cubicBezTo>
                      <a:pt x="1259" y="11"/>
                      <a:pt x="1152" y="1"/>
                      <a:pt x="1045"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8" name="Google Shape;3508;ge7a81991f0_1_242"/>
              <p:cNvSpPr/>
              <p:nvPr/>
            </p:nvSpPr>
            <p:spPr>
              <a:xfrm>
                <a:off x="3759099" y="4214664"/>
                <a:ext cx="34070" cy="60670"/>
              </a:xfrm>
              <a:custGeom>
                <a:rect b="b" l="l" r="r" t="t"/>
                <a:pathLst>
                  <a:path extrusionOk="0" h="2534" w="1423">
                    <a:moveTo>
                      <a:pt x="712" y="1"/>
                    </a:moveTo>
                    <a:cubicBezTo>
                      <a:pt x="318" y="1"/>
                      <a:pt x="0" y="568"/>
                      <a:pt x="0" y="1269"/>
                    </a:cubicBezTo>
                    <a:cubicBezTo>
                      <a:pt x="0" y="1966"/>
                      <a:pt x="318" y="2533"/>
                      <a:pt x="712" y="2533"/>
                    </a:cubicBezTo>
                    <a:cubicBezTo>
                      <a:pt x="1101" y="2533"/>
                      <a:pt x="1422" y="1966"/>
                      <a:pt x="1422" y="1269"/>
                    </a:cubicBezTo>
                    <a:cubicBezTo>
                      <a:pt x="1422" y="568"/>
                      <a:pt x="1101" y="1"/>
                      <a:pt x="712"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9" name="Google Shape;3509;ge7a81991f0_1_242"/>
              <p:cNvSpPr/>
              <p:nvPr/>
            </p:nvSpPr>
            <p:spPr>
              <a:xfrm>
                <a:off x="3630001" y="4214664"/>
                <a:ext cx="34214" cy="60670"/>
              </a:xfrm>
              <a:custGeom>
                <a:rect b="b" l="l" r="r" t="t"/>
                <a:pathLst>
                  <a:path extrusionOk="0" h="2534" w="1429">
                    <a:moveTo>
                      <a:pt x="717" y="1"/>
                    </a:moveTo>
                    <a:cubicBezTo>
                      <a:pt x="322" y="1"/>
                      <a:pt x="0" y="568"/>
                      <a:pt x="0" y="1269"/>
                    </a:cubicBezTo>
                    <a:cubicBezTo>
                      <a:pt x="0" y="1966"/>
                      <a:pt x="322" y="2533"/>
                      <a:pt x="717" y="2533"/>
                    </a:cubicBezTo>
                    <a:cubicBezTo>
                      <a:pt x="1105" y="2533"/>
                      <a:pt x="1428" y="1966"/>
                      <a:pt x="1428" y="1269"/>
                    </a:cubicBezTo>
                    <a:cubicBezTo>
                      <a:pt x="1428" y="568"/>
                      <a:pt x="1105" y="1"/>
                      <a:pt x="717"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0" name="Google Shape;3510;ge7a81991f0_1_242"/>
              <p:cNvSpPr/>
              <p:nvPr/>
            </p:nvSpPr>
            <p:spPr>
              <a:xfrm>
                <a:off x="3745284" y="4158112"/>
                <a:ext cx="68739" cy="30024"/>
              </a:xfrm>
              <a:custGeom>
                <a:rect b="b" l="l" r="r" t="t"/>
                <a:pathLst>
                  <a:path extrusionOk="0" h="1254" w="2871">
                    <a:moveTo>
                      <a:pt x="1433" y="1"/>
                    </a:moveTo>
                    <a:cubicBezTo>
                      <a:pt x="1110" y="1"/>
                      <a:pt x="796" y="100"/>
                      <a:pt x="544" y="277"/>
                    </a:cubicBezTo>
                    <a:cubicBezTo>
                      <a:pt x="269" y="464"/>
                      <a:pt x="58" y="748"/>
                      <a:pt x="1" y="1065"/>
                    </a:cubicBezTo>
                    <a:cubicBezTo>
                      <a:pt x="236" y="854"/>
                      <a:pt x="477" y="710"/>
                      <a:pt x="726" y="614"/>
                    </a:cubicBezTo>
                    <a:cubicBezTo>
                      <a:pt x="938" y="532"/>
                      <a:pt x="1154" y="489"/>
                      <a:pt x="1366" y="489"/>
                    </a:cubicBezTo>
                    <a:cubicBezTo>
                      <a:pt x="1404" y="489"/>
                      <a:pt x="1443" y="490"/>
                      <a:pt x="1480" y="493"/>
                    </a:cubicBezTo>
                    <a:cubicBezTo>
                      <a:pt x="1731" y="508"/>
                      <a:pt x="1976" y="585"/>
                      <a:pt x="2212" y="710"/>
                    </a:cubicBezTo>
                    <a:cubicBezTo>
                      <a:pt x="2447" y="839"/>
                      <a:pt x="2668" y="1012"/>
                      <a:pt x="2870" y="1253"/>
                    </a:cubicBezTo>
                    <a:cubicBezTo>
                      <a:pt x="2855" y="936"/>
                      <a:pt x="2682" y="628"/>
                      <a:pt x="2438" y="402"/>
                    </a:cubicBezTo>
                    <a:cubicBezTo>
                      <a:pt x="2192" y="176"/>
                      <a:pt x="1861" y="27"/>
                      <a:pt x="1515" y="3"/>
                    </a:cubicBezTo>
                    <a:cubicBezTo>
                      <a:pt x="1488" y="1"/>
                      <a:pt x="1460" y="1"/>
                      <a:pt x="1433"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1" name="Google Shape;3511;ge7a81991f0_1_242"/>
              <p:cNvSpPr/>
              <p:nvPr/>
            </p:nvSpPr>
            <p:spPr>
              <a:xfrm>
                <a:off x="3612738" y="4158112"/>
                <a:ext cx="68739" cy="30024"/>
              </a:xfrm>
              <a:custGeom>
                <a:rect b="b" l="l" r="r" t="t"/>
                <a:pathLst>
                  <a:path extrusionOk="0" h="1254" w="2871">
                    <a:moveTo>
                      <a:pt x="1428" y="1"/>
                    </a:moveTo>
                    <a:cubicBezTo>
                      <a:pt x="1109" y="1"/>
                      <a:pt x="796" y="100"/>
                      <a:pt x="544" y="277"/>
                    </a:cubicBezTo>
                    <a:cubicBezTo>
                      <a:pt x="269" y="464"/>
                      <a:pt x="58" y="748"/>
                      <a:pt x="1" y="1065"/>
                    </a:cubicBezTo>
                    <a:cubicBezTo>
                      <a:pt x="236" y="854"/>
                      <a:pt x="477" y="710"/>
                      <a:pt x="726" y="614"/>
                    </a:cubicBezTo>
                    <a:cubicBezTo>
                      <a:pt x="938" y="532"/>
                      <a:pt x="1154" y="489"/>
                      <a:pt x="1366" y="489"/>
                    </a:cubicBezTo>
                    <a:cubicBezTo>
                      <a:pt x="1404" y="489"/>
                      <a:pt x="1442" y="490"/>
                      <a:pt x="1480" y="493"/>
                    </a:cubicBezTo>
                    <a:cubicBezTo>
                      <a:pt x="1726" y="508"/>
                      <a:pt x="1976" y="585"/>
                      <a:pt x="2212" y="710"/>
                    </a:cubicBezTo>
                    <a:cubicBezTo>
                      <a:pt x="2447" y="839"/>
                      <a:pt x="2663" y="1012"/>
                      <a:pt x="2870" y="1253"/>
                    </a:cubicBezTo>
                    <a:cubicBezTo>
                      <a:pt x="2855" y="936"/>
                      <a:pt x="2682" y="628"/>
                      <a:pt x="2438" y="402"/>
                    </a:cubicBezTo>
                    <a:cubicBezTo>
                      <a:pt x="2192" y="176"/>
                      <a:pt x="1861" y="27"/>
                      <a:pt x="1509" y="3"/>
                    </a:cubicBezTo>
                    <a:cubicBezTo>
                      <a:pt x="1482" y="1"/>
                      <a:pt x="1455" y="1"/>
                      <a:pt x="1428"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5" name="Shape 3515"/>
        <p:cNvGrpSpPr/>
        <p:nvPr/>
      </p:nvGrpSpPr>
      <p:grpSpPr>
        <a:xfrm>
          <a:off x="0" y="0"/>
          <a:ext cx="0" cy="0"/>
          <a:chOff x="0" y="0"/>
          <a:chExt cx="0" cy="0"/>
        </a:xfrm>
      </p:grpSpPr>
      <p:sp>
        <p:nvSpPr>
          <p:cNvPr id="3516" name="Google Shape;3516;ge7a81991f0_1_250"/>
          <p:cNvSpPr txBox="1"/>
          <p:nvPr>
            <p:ph idx="1" type="body"/>
          </p:nvPr>
        </p:nvSpPr>
        <p:spPr>
          <a:xfrm>
            <a:off x="844675" y="2433475"/>
            <a:ext cx="5561400" cy="24573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 </a:t>
            </a:r>
            <a:r>
              <a:rPr lang="en" sz="1800"/>
              <a:t>¿A cuál de las formas propias del discurso expositivo corresponde el texto anterior? </a:t>
            </a:r>
            <a:endParaRPr sz="1800"/>
          </a:p>
          <a:p>
            <a:pPr indent="0" lvl="0" marL="0" rtl="0" algn="l">
              <a:lnSpc>
                <a:spcPct val="100000"/>
              </a:lnSpc>
              <a:spcBef>
                <a:spcPts val="0"/>
              </a:spcBef>
              <a:spcAft>
                <a:spcPts val="0"/>
              </a:spcAft>
              <a:buSzPts val="1400"/>
              <a:buNone/>
            </a:pPr>
            <a:r>
              <a:rPr lang="en" sz="1800"/>
              <a:t>A) Definición </a:t>
            </a:r>
            <a:endParaRPr sz="1800"/>
          </a:p>
          <a:p>
            <a:pPr indent="0" lvl="0" marL="0" rtl="0" algn="l">
              <a:lnSpc>
                <a:spcPct val="100000"/>
              </a:lnSpc>
              <a:spcBef>
                <a:spcPts val="0"/>
              </a:spcBef>
              <a:spcAft>
                <a:spcPts val="0"/>
              </a:spcAft>
              <a:buSzPts val="1400"/>
              <a:buNone/>
            </a:pPr>
            <a:r>
              <a:rPr lang="en" sz="1800"/>
              <a:t>B) Caracterización </a:t>
            </a:r>
            <a:endParaRPr sz="1800"/>
          </a:p>
          <a:p>
            <a:pPr indent="0" lvl="0" marL="0" rtl="0" algn="l">
              <a:lnSpc>
                <a:spcPct val="100000"/>
              </a:lnSpc>
              <a:spcBef>
                <a:spcPts val="0"/>
              </a:spcBef>
              <a:spcAft>
                <a:spcPts val="0"/>
              </a:spcAft>
              <a:buSzPts val="1400"/>
              <a:buNone/>
            </a:pPr>
            <a:r>
              <a:rPr lang="en" sz="1800"/>
              <a:t>C) Narración. </a:t>
            </a:r>
            <a:endParaRPr sz="1800"/>
          </a:p>
          <a:p>
            <a:pPr indent="0" lvl="0" marL="0" rtl="0" algn="l">
              <a:lnSpc>
                <a:spcPct val="100000"/>
              </a:lnSpc>
              <a:spcBef>
                <a:spcPts val="0"/>
              </a:spcBef>
              <a:spcAft>
                <a:spcPts val="0"/>
              </a:spcAft>
              <a:buSzPts val="1400"/>
              <a:buNone/>
            </a:pPr>
            <a:r>
              <a:rPr lang="en" sz="1800">
                <a:solidFill>
                  <a:schemeClr val="dk1"/>
                </a:solidFill>
                <a:highlight>
                  <a:schemeClr val="accent6"/>
                </a:highlight>
              </a:rPr>
              <a:t>D) Descripción </a:t>
            </a:r>
            <a:endParaRPr sz="1800">
              <a:solidFill>
                <a:schemeClr val="dk1"/>
              </a:solidFill>
              <a:highlight>
                <a:schemeClr val="accent6"/>
              </a:highlight>
            </a:endParaRPr>
          </a:p>
          <a:p>
            <a:pPr indent="0" lvl="0" marL="0" rtl="0" algn="l">
              <a:lnSpc>
                <a:spcPct val="100000"/>
              </a:lnSpc>
              <a:spcBef>
                <a:spcPts val="0"/>
              </a:spcBef>
              <a:spcAft>
                <a:spcPts val="0"/>
              </a:spcAft>
              <a:buSzPts val="1400"/>
              <a:buNone/>
            </a:pPr>
            <a:r>
              <a:rPr lang="en" sz="1800"/>
              <a:t>E) Comentario.</a:t>
            </a:r>
            <a:endParaRPr sz="1800"/>
          </a:p>
        </p:txBody>
      </p:sp>
      <p:sp>
        <p:nvSpPr>
          <p:cNvPr id="3517" name="Google Shape;3517;ge7a81991f0_1_250"/>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1900"/>
              <a:t>“La pirámide de Cheops se levanta al sureste del Cairo (Egipto). Su estructura es gigantesca, tan alta como un edificio de 140 pisos y ocupa una superficie de casi 5 hectáreas. Está compuesta de millones de grandes bloques de piedra, de 2,5 toneladas de peso, que tuvieron que ser cortados, desbastados, transportados y colocados en la estructura con gran precisión”.(Oficial)</a:t>
            </a:r>
            <a:endParaRPr sz="1900"/>
          </a:p>
        </p:txBody>
      </p:sp>
      <p:grpSp>
        <p:nvGrpSpPr>
          <p:cNvPr id="3518" name="Google Shape;3518;ge7a81991f0_1_250"/>
          <p:cNvGrpSpPr/>
          <p:nvPr/>
        </p:nvGrpSpPr>
        <p:grpSpPr>
          <a:xfrm>
            <a:off x="6876563" y="3038468"/>
            <a:ext cx="1083274" cy="1084939"/>
            <a:chOff x="2147348" y="1421245"/>
            <a:chExt cx="763192" cy="764365"/>
          </a:xfrm>
        </p:grpSpPr>
        <p:grpSp>
          <p:nvGrpSpPr>
            <p:cNvPr id="3519" name="Google Shape;3519;ge7a81991f0_1_250"/>
            <p:cNvGrpSpPr/>
            <p:nvPr/>
          </p:nvGrpSpPr>
          <p:grpSpPr>
            <a:xfrm>
              <a:off x="2147348" y="1421245"/>
              <a:ext cx="763192" cy="764365"/>
              <a:chOff x="2190260" y="1389558"/>
              <a:chExt cx="763192" cy="764365"/>
            </a:xfrm>
          </p:grpSpPr>
          <p:sp>
            <p:nvSpPr>
              <p:cNvPr id="3520" name="Google Shape;3520;ge7a81991f0_1_250"/>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1" name="Google Shape;3521;ge7a81991f0_1_250"/>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2" name="Google Shape;3522;ge7a81991f0_1_250"/>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3" name="Google Shape;3523;ge7a81991f0_1_250"/>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4" name="Google Shape;3524;ge7a81991f0_1_250"/>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5" name="Google Shape;3525;ge7a81991f0_1_250"/>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6" name="Google Shape;3526;ge7a81991f0_1_250"/>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7" name="Google Shape;3527;ge7a81991f0_1_250"/>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8" name="Google Shape;3528;ge7a81991f0_1_250"/>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29" name="Google Shape;3529;ge7a81991f0_1_250"/>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0" name="Google Shape;3530;ge7a81991f0_1_250"/>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1" name="Google Shape;3531;ge7a81991f0_1_250"/>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2" name="Google Shape;3532;ge7a81991f0_1_250"/>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3" name="Google Shape;3533;ge7a81991f0_1_250"/>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4" name="Google Shape;3534;ge7a81991f0_1_250"/>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5" name="Google Shape;3535;ge7a81991f0_1_250"/>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6" name="Google Shape;3536;ge7a81991f0_1_250"/>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7" name="Google Shape;3537;ge7a81991f0_1_250"/>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8" name="Google Shape;3538;ge7a81991f0_1_250"/>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39" name="Google Shape;3539;ge7a81991f0_1_250"/>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0" name="Google Shape;3540;ge7a81991f0_1_250"/>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1" name="Google Shape;3541;ge7a81991f0_1_250"/>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2" name="Google Shape;3542;ge7a81991f0_1_250"/>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3" name="Google Shape;3543;ge7a81991f0_1_250"/>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4" name="Google Shape;3544;ge7a81991f0_1_250"/>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5" name="Google Shape;3545;ge7a81991f0_1_250"/>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46" name="Google Shape;3546;ge7a81991f0_1_250"/>
            <p:cNvGrpSpPr/>
            <p:nvPr/>
          </p:nvGrpSpPr>
          <p:grpSpPr>
            <a:xfrm>
              <a:off x="2147348" y="1421245"/>
              <a:ext cx="763192" cy="764365"/>
              <a:chOff x="2190260" y="1389558"/>
              <a:chExt cx="763192" cy="764365"/>
            </a:xfrm>
          </p:grpSpPr>
          <p:sp>
            <p:nvSpPr>
              <p:cNvPr id="3547" name="Google Shape;3547;ge7a81991f0_1_250"/>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8" name="Google Shape;3548;ge7a81991f0_1_250"/>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solidFill>
                <a:srgbClr val="EDA52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9" name="Google Shape;3549;ge7a81991f0_1_250"/>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0" name="Google Shape;3550;ge7a81991f0_1_250"/>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1" name="Google Shape;3551;ge7a81991f0_1_250"/>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2" name="Google Shape;3552;ge7a81991f0_1_250"/>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3" name="Google Shape;3553;ge7a81991f0_1_250"/>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4" name="Google Shape;3554;ge7a81991f0_1_250"/>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5" name="Google Shape;3555;ge7a81991f0_1_250"/>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6" name="Google Shape;3556;ge7a81991f0_1_250"/>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7" name="Google Shape;3557;ge7a81991f0_1_250"/>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8" name="Google Shape;3558;ge7a81991f0_1_250"/>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9" name="Google Shape;3559;ge7a81991f0_1_250"/>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0" name="Google Shape;3560;ge7a81991f0_1_250"/>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1" name="Google Shape;3561;ge7a81991f0_1_250"/>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2" name="Google Shape;3562;ge7a81991f0_1_250"/>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3" name="Google Shape;3563;ge7a81991f0_1_250"/>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4" name="Google Shape;3564;ge7a81991f0_1_250"/>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5" name="Google Shape;3565;ge7a81991f0_1_250"/>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6" name="Google Shape;3566;ge7a81991f0_1_250"/>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7" name="Google Shape;3567;ge7a81991f0_1_250"/>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8" name="Google Shape;3568;ge7a81991f0_1_250"/>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9" name="Google Shape;3569;ge7a81991f0_1_250"/>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0" name="Google Shape;3570;ge7a81991f0_1_250"/>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1" name="Google Shape;3571;ge7a81991f0_1_250"/>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2" name="Google Shape;3572;ge7a81991f0_1_250"/>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5" name="Shape 1435"/>
        <p:cNvGrpSpPr/>
        <p:nvPr/>
      </p:nvGrpSpPr>
      <p:grpSpPr>
        <a:xfrm>
          <a:off x="0" y="0"/>
          <a:ext cx="0" cy="0"/>
          <a:chOff x="0" y="0"/>
          <a:chExt cx="0" cy="0"/>
        </a:xfrm>
      </p:grpSpPr>
      <p:sp>
        <p:nvSpPr>
          <p:cNvPr id="1436" name="Google Shape;1436;p3"/>
          <p:cNvSpPr txBox="1"/>
          <p:nvPr>
            <p:ph type="title"/>
          </p:nvPr>
        </p:nvSpPr>
        <p:spPr>
          <a:xfrm>
            <a:off x="621525" y="1474825"/>
            <a:ext cx="8098800" cy="932700"/>
          </a:xfrm>
          <a:prstGeom prst="rect">
            <a:avLst/>
          </a:prstGeom>
          <a:noFill/>
          <a:ln>
            <a:noFill/>
          </a:ln>
        </p:spPr>
        <p:txBody>
          <a:bodyPr anchorCtr="0" anchor="b" bIns="90000" lIns="90000" spcFirstLastPara="1" rIns="90000" wrap="square" tIns="90000">
            <a:noAutofit/>
          </a:bodyPr>
          <a:lstStyle/>
          <a:p>
            <a:pPr indent="0" lvl="0" marL="0" rtl="0" algn="ctr">
              <a:lnSpc>
                <a:spcPct val="100000"/>
              </a:lnSpc>
              <a:spcBef>
                <a:spcPts val="0"/>
              </a:spcBef>
              <a:spcAft>
                <a:spcPts val="0"/>
              </a:spcAft>
              <a:buSzPts val="6000"/>
              <a:buNone/>
            </a:pPr>
            <a:r>
              <a:rPr lang="en"/>
              <a:t>TEXTO EXPOSITIVO</a:t>
            </a:r>
            <a:endParaRPr/>
          </a:p>
        </p:txBody>
      </p:sp>
      <p:sp>
        <p:nvSpPr>
          <p:cNvPr id="1437" name="Google Shape;1437;p3"/>
          <p:cNvSpPr txBox="1"/>
          <p:nvPr>
            <p:ph idx="1" type="subTitle"/>
          </p:nvPr>
        </p:nvSpPr>
        <p:spPr>
          <a:xfrm>
            <a:off x="2268375" y="2285400"/>
            <a:ext cx="4805100" cy="572700"/>
          </a:xfrm>
          <a:prstGeom prst="rect">
            <a:avLst/>
          </a:prstGeom>
          <a:noFill/>
          <a:ln>
            <a:noFill/>
          </a:ln>
        </p:spPr>
        <p:txBody>
          <a:bodyPr anchorCtr="0" anchor="t" bIns="90000" lIns="90000" spcFirstLastPara="1" rIns="90000" wrap="square" tIns="90000">
            <a:noAutofit/>
          </a:bodyPr>
          <a:lstStyle/>
          <a:p>
            <a:pPr indent="0" lvl="0" marL="0" rtl="0" algn="ctr">
              <a:lnSpc>
                <a:spcPct val="100000"/>
              </a:lnSpc>
              <a:spcBef>
                <a:spcPts val="0"/>
              </a:spcBef>
              <a:spcAft>
                <a:spcPts val="0"/>
              </a:spcAft>
              <a:buSzPts val="1400"/>
              <a:buNone/>
            </a:pPr>
            <a:r>
              <a:rPr lang="en" sz="2300"/>
              <a:t>FORMAS BÁSICAS </a:t>
            </a:r>
            <a:endParaRPr sz="2300"/>
          </a:p>
        </p:txBody>
      </p:sp>
      <p:grpSp>
        <p:nvGrpSpPr>
          <p:cNvPr id="1438" name="Google Shape;1438;p3"/>
          <p:cNvGrpSpPr/>
          <p:nvPr/>
        </p:nvGrpSpPr>
        <p:grpSpPr>
          <a:xfrm rot="-535997">
            <a:off x="229261" y="2716623"/>
            <a:ext cx="2354726" cy="2206662"/>
            <a:chOff x="5558873" y="1215871"/>
            <a:chExt cx="2613665" cy="2497028"/>
          </a:xfrm>
        </p:grpSpPr>
        <p:grpSp>
          <p:nvGrpSpPr>
            <p:cNvPr id="1439" name="Google Shape;1439;p3"/>
            <p:cNvGrpSpPr/>
            <p:nvPr/>
          </p:nvGrpSpPr>
          <p:grpSpPr>
            <a:xfrm>
              <a:off x="5558873" y="1767493"/>
              <a:ext cx="1764224" cy="1945406"/>
              <a:chOff x="1330159" y="1023182"/>
              <a:chExt cx="2490786" cy="2746584"/>
            </a:xfrm>
          </p:grpSpPr>
          <p:grpSp>
            <p:nvGrpSpPr>
              <p:cNvPr id="1440" name="Google Shape;1440;p3"/>
              <p:cNvGrpSpPr/>
              <p:nvPr/>
            </p:nvGrpSpPr>
            <p:grpSpPr>
              <a:xfrm>
                <a:off x="1330159" y="1023182"/>
                <a:ext cx="2490786" cy="2746584"/>
                <a:chOff x="6837858" y="396452"/>
                <a:chExt cx="588435" cy="648866"/>
              </a:xfrm>
            </p:grpSpPr>
            <p:sp>
              <p:nvSpPr>
                <p:cNvPr id="1441" name="Google Shape;1441;p3"/>
                <p:cNvSpPr/>
                <p:nvPr/>
              </p:nvSpPr>
              <p:spPr>
                <a:xfrm>
                  <a:off x="6837858" y="396452"/>
                  <a:ext cx="588435" cy="648842"/>
                </a:xfrm>
                <a:custGeom>
                  <a:rect b="b" l="l" r="r" t="t"/>
                  <a:pathLst>
                    <a:path extrusionOk="0" h="27100" w="24577">
                      <a:moveTo>
                        <a:pt x="10044" y="1"/>
                      </a:moveTo>
                      <a:cubicBezTo>
                        <a:pt x="5340" y="1"/>
                        <a:pt x="1394" y="3019"/>
                        <a:pt x="314" y="7089"/>
                      </a:cubicBezTo>
                      <a:cubicBezTo>
                        <a:pt x="54" y="8074"/>
                        <a:pt x="1" y="9099"/>
                        <a:pt x="92" y="10108"/>
                      </a:cubicBezTo>
                      <a:lnTo>
                        <a:pt x="525" y="13409"/>
                      </a:lnTo>
                      <a:cubicBezTo>
                        <a:pt x="1025" y="17225"/>
                        <a:pt x="2865" y="20781"/>
                        <a:pt x="5763" y="23516"/>
                      </a:cubicBezTo>
                      <a:lnTo>
                        <a:pt x="7633" y="25284"/>
                      </a:lnTo>
                      <a:cubicBezTo>
                        <a:pt x="8915" y="26494"/>
                        <a:pt x="10605" y="27099"/>
                        <a:pt x="12295" y="27099"/>
                      </a:cubicBezTo>
                      <a:cubicBezTo>
                        <a:pt x="13982" y="27099"/>
                        <a:pt x="15669" y="26496"/>
                        <a:pt x="16951" y="25288"/>
                      </a:cubicBezTo>
                      <a:lnTo>
                        <a:pt x="18805" y="23540"/>
                      </a:lnTo>
                      <a:cubicBezTo>
                        <a:pt x="21722" y="20786"/>
                        <a:pt x="23573" y="17210"/>
                        <a:pt x="24064" y="13371"/>
                      </a:cubicBezTo>
                      <a:lnTo>
                        <a:pt x="24481" y="10108"/>
                      </a:lnTo>
                      <a:cubicBezTo>
                        <a:pt x="24577" y="9099"/>
                        <a:pt x="24525" y="8074"/>
                        <a:pt x="24260" y="7089"/>
                      </a:cubicBezTo>
                      <a:cubicBezTo>
                        <a:pt x="23184" y="3019"/>
                        <a:pt x="19233" y="1"/>
                        <a:pt x="14529"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3"/>
                <p:cNvSpPr/>
                <p:nvPr/>
              </p:nvSpPr>
              <p:spPr>
                <a:xfrm>
                  <a:off x="6973876" y="957856"/>
                  <a:ext cx="169273" cy="87462"/>
                </a:xfrm>
                <a:custGeom>
                  <a:rect b="b" l="l" r="r" t="t"/>
                  <a:pathLst>
                    <a:path extrusionOk="0" h="3653" w="7070">
                      <a:moveTo>
                        <a:pt x="0" y="1"/>
                      </a:moveTo>
                      <a:lnTo>
                        <a:pt x="0" y="1"/>
                      </a:lnTo>
                      <a:cubicBezTo>
                        <a:pt x="25" y="24"/>
                        <a:pt x="49" y="43"/>
                        <a:pt x="73" y="68"/>
                      </a:cubicBezTo>
                      <a:lnTo>
                        <a:pt x="1937" y="1831"/>
                      </a:lnTo>
                      <a:cubicBezTo>
                        <a:pt x="3220" y="3047"/>
                        <a:pt x="4911" y="3652"/>
                        <a:pt x="6603" y="3652"/>
                      </a:cubicBezTo>
                      <a:cubicBezTo>
                        <a:pt x="6605" y="3652"/>
                        <a:pt x="6606" y="3652"/>
                        <a:pt x="6608" y="3652"/>
                      </a:cubicBezTo>
                      <a:lnTo>
                        <a:pt x="6608" y="3652"/>
                      </a:lnTo>
                      <a:cubicBezTo>
                        <a:pt x="4919" y="3651"/>
                        <a:pt x="3229" y="3046"/>
                        <a:pt x="1952" y="1836"/>
                      </a:cubicBezTo>
                      <a:lnTo>
                        <a:pt x="82" y="68"/>
                      </a:lnTo>
                      <a:cubicBezTo>
                        <a:pt x="58" y="48"/>
                        <a:pt x="38" y="24"/>
                        <a:pt x="15" y="5"/>
                      </a:cubicBezTo>
                      <a:cubicBezTo>
                        <a:pt x="10" y="5"/>
                        <a:pt x="5" y="1"/>
                        <a:pt x="0" y="1"/>
                      </a:cubicBezTo>
                      <a:close/>
                      <a:moveTo>
                        <a:pt x="7069" y="3638"/>
                      </a:moveTo>
                      <a:cubicBezTo>
                        <a:pt x="6913" y="3648"/>
                        <a:pt x="6760" y="3652"/>
                        <a:pt x="6608" y="3652"/>
                      </a:cubicBezTo>
                      <a:lnTo>
                        <a:pt x="6608" y="3652"/>
                      </a:lnTo>
                      <a:cubicBezTo>
                        <a:pt x="6610" y="3652"/>
                        <a:pt x="6611" y="3652"/>
                        <a:pt x="6613" y="3652"/>
                      </a:cubicBezTo>
                      <a:cubicBezTo>
                        <a:pt x="6762" y="3652"/>
                        <a:pt x="6916" y="3648"/>
                        <a:pt x="7069" y="3638"/>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3" name="Google Shape;1443;p3"/>
                <p:cNvSpPr/>
                <p:nvPr/>
              </p:nvSpPr>
              <p:spPr>
                <a:xfrm>
                  <a:off x="6974235" y="957712"/>
                  <a:ext cx="315945" cy="87606"/>
                </a:xfrm>
                <a:custGeom>
                  <a:rect b="b" l="l" r="r" t="t"/>
                  <a:pathLst>
                    <a:path extrusionOk="0" h="3659" w="13196">
                      <a:moveTo>
                        <a:pt x="13196" y="1"/>
                      </a:moveTo>
                      <a:lnTo>
                        <a:pt x="13196" y="1"/>
                      </a:lnTo>
                      <a:cubicBezTo>
                        <a:pt x="11101" y="621"/>
                        <a:pt x="8881" y="958"/>
                        <a:pt x="6579" y="958"/>
                      </a:cubicBezTo>
                      <a:cubicBezTo>
                        <a:pt x="4297" y="958"/>
                        <a:pt x="2086" y="626"/>
                        <a:pt x="0" y="11"/>
                      </a:cubicBezTo>
                      <a:lnTo>
                        <a:pt x="0" y="11"/>
                      </a:lnTo>
                      <a:cubicBezTo>
                        <a:pt x="23" y="30"/>
                        <a:pt x="43" y="54"/>
                        <a:pt x="67" y="74"/>
                      </a:cubicBezTo>
                      <a:lnTo>
                        <a:pt x="1937" y="1842"/>
                      </a:lnTo>
                      <a:cubicBezTo>
                        <a:pt x="3215" y="3053"/>
                        <a:pt x="4907" y="3658"/>
                        <a:pt x="6598" y="3658"/>
                      </a:cubicBezTo>
                      <a:cubicBezTo>
                        <a:pt x="6747" y="3658"/>
                        <a:pt x="6901" y="3654"/>
                        <a:pt x="7054" y="3644"/>
                      </a:cubicBezTo>
                      <a:cubicBezTo>
                        <a:pt x="8582" y="3538"/>
                        <a:pt x="10082" y="2942"/>
                        <a:pt x="11246" y="1842"/>
                      </a:cubicBezTo>
                      <a:lnTo>
                        <a:pt x="13100" y="93"/>
                      </a:lnTo>
                      <a:cubicBezTo>
                        <a:pt x="13134" y="64"/>
                        <a:pt x="13162" y="30"/>
                        <a:pt x="1319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4" name="Google Shape;1444;p3"/>
                <p:cNvSpPr/>
                <p:nvPr/>
              </p:nvSpPr>
              <p:spPr>
                <a:xfrm>
                  <a:off x="6944067" y="734975"/>
                  <a:ext cx="140758" cy="107262"/>
                </a:xfrm>
                <a:custGeom>
                  <a:rect b="b" l="l" r="r" t="t"/>
                  <a:pathLst>
                    <a:path extrusionOk="0" h="4480" w="5879">
                      <a:moveTo>
                        <a:pt x="376" y="1"/>
                      </a:moveTo>
                      <a:cubicBezTo>
                        <a:pt x="169" y="1"/>
                        <a:pt x="1" y="169"/>
                        <a:pt x="1" y="376"/>
                      </a:cubicBezTo>
                      <a:lnTo>
                        <a:pt x="1" y="784"/>
                      </a:lnTo>
                      <a:cubicBezTo>
                        <a:pt x="1" y="2827"/>
                        <a:pt x="1654" y="4479"/>
                        <a:pt x="3696" y="4479"/>
                      </a:cubicBezTo>
                      <a:lnTo>
                        <a:pt x="5504" y="4479"/>
                      </a:lnTo>
                      <a:cubicBezTo>
                        <a:pt x="5710" y="4479"/>
                        <a:pt x="5878" y="4316"/>
                        <a:pt x="5878" y="4105"/>
                      </a:cubicBezTo>
                      <a:lnTo>
                        <a:pt x="5878" y="3696"/>
                      </a:lnTo>
                      <a:cubicBezTo>
                        <a:pt x="5878" y="1654"/>
                        <a:pt x="4220" y="1"/>
                        <a:pt x="2183"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3"/>
                <p:cNvSpPr/>
                <p:nvPr/>
              </p:nvSpPr>
              <p:spPr>
                <a:xfrm>
                  <a:off x="7242630" y="734975"/>
                  <a:ext cx="140758" cy="107262"/>
                </a:xfrm>
                <a:custGeom>
                  <a:rect b="b" l="l" r="r" t="t"/>
                  <a:pathLst>
                    <a:path extrusionOk="0" h="4480" w="5879">
                      <a:moveTo>
                        <a:pt x="3697" y="1"/>
                      </a:moveTo>
                      <a:cubicBezTo>
                        <a:pt x="1655" y="1"/>
                        <a:pt x="1" y="1654"/>
                        <a:pt x="1" y="3696"/>
                      </a:cubicBezTo>
                      <a:lnTo>
                        <a:pt x="1" y="4105"/>
                      </a:lnTo>
                      <a:cubicBezTo>
                        <a:pt x="1" y="4316"/>
                        <a:pt x="169" y="4479"/>
                        <a:pt x="376" y="4479"/>
                      </a:cubicBezTo>
                      <a:lnTo>
                        <a:pt x="2183" y="4479"/>
                      </a:lnTo>
                      <a:cubicBezTo>
                        <a:pt x="4226" y="4479"/>
                        <a:pt x="5879" y="2827"/>
                        <a:pt x="5879" y="784"/>
                      </a:cubicBezTo>
                      <a:lnTo>
                        <a:pt x="5879" y="376"/>
                      </a:lnTo>
                      <a:cubicBezTo>
                        <a:pt x="5879" y="169"/>
                        <a:pt x="5710" y="1"/>
                        <a:pt x="550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6" name="Google Shape;1446;p3"/>
                <p:cNvSpPr/>
                <p:nvPr/>
              </p:nvSpPr>
              <p:spPr>
                <a:xfrm>
                  <a:off x="7140252" y="844177"/>
                  <a:ext cx="46640" cy="82290"/>
                </a:xfrm>
                <a:custGeom>
                  <a:rect b="b" l="l" r="r" t="t"/>
                  <a:pathLst>
                    <a:path extrusionOk="0" h="3437" w="1948">
                      <a:moveTo>
                        <a:pt x="961" y="0"/>
                      </a:moveTo>
                      <a:cubicBezTo>
                        <a:pt x="880" y="0"/>
                        <a:pt x="798" y="10"/>
                        <a:pt x="721" y="34"/>
                      </a:cubicBezTo>
                      <a:cubicBezTo>
                        <a:pt x="639" y="58"/>
                        <a:pt x="563" y="91"/>
                        <a:pt x="490" y="140"/>
                      </a:cubicBezTo>
                      <a:cubicBezTo>
                        <a:pt x="433" y="178"/>
                        <a:pt x="419" y="255"/>
                        <a:pt x="457" y="313"/>
                      </a:cubicBezTo>
                      <a:cubicBezTo>
                        <a:pt x="481" y="349"/>
                        <a:pt x="520" y="368"/>
                        <a:pt x="559" y="368"/>
                      </a:cubicBezTo>
                      <a:cubicBezTo>
                        <a:pt x="584" y="368"/>
                        <a:pt x="608" y="361"/>
                        <a:pt x="630" y="346"/>
                      </a:cubicBezTo>
                      <a:cubicBezTo>
                        <a:pt x="678" y="313"/>
                        <a:pt x="730" y="289"/>
                        <a:pt x="788" y="274"/>
                      </a:cubicBezTo>
                      <a:cubicBezTo>
                        <a:pt x="846" y="260"/>
                        <a:pt x="903" y="251"/>
                        <a:pt x="961" y="251"/>
                      </a:cubicBezTo>
                      <a:cubicBezTo>
                        <a:pt x="1048" y="251"/>
                        <a:pt x="1129" y="264"/>
                        <a:pt x="1211" y="293"/>
                      </a:cubicBezTo>
                      <a:cubicBezTo>
                        <a:pt x="1336" y="337"/>
                        <a:pt x="1447" y="404"/>
                        <a:pt x="1533" y="495"/>
                      </a:cubicBezTo>
                      <a:cubicBezTo>
                        <a:pt x="1577" y="544"/>
                        <a:pt x="1610" y="591"/>
                        <a:pt x="1639" y="644"/>
                      </a:cubicBezTo>
                      <a:cubicBezTo>
                        <a:pt x="1663" y="697"/>
                        <a:pt x="1682" y="755"/>
                        <a:pt x="1692" y="817"/>
                      </a:cubicBezTo>
                      <a:cubicBezTo>
                        <a:pt x="1697" y="841"/>
                        <a:pt x="1697" y="870"/>
                        <a:pt x="1697" y="894"/>
                      </a:cubicBezTo>
                      <a:cubicBezTo>
                        <a:pt x="1697" y="985"/>
                        <a:pt x="1677" y="1072"/>
                        <a:pt x="1639" y="1154"/>
                      </a:cubicBezTo>
                      <a:cubicBezTo>
                        <a:pt x="1582" y="1278"/>
                        <a:pt x="1480" y="1394"/>
                        <a:pt x="1360" y="1471"/>
                      </a:cubicBezTo>
                      <a:cubicBezTo>
                        <a:pt x="1302" y="1509"/>
                        <a:pt x="1240" y="1542"/>
                        <a:pt x="1173" y="1567"/>
                      </a:cubicBezTo>
                      <a:cubicBezTo>
                        <a:pt x="1111" y="1586"/>
                        <a:pt x="1043" y="1595"/>
                        <a:pt x="976" y="1595"/>
                      </a:cubicBezTo>
                      <a:cubicBezTo>
                        <a:pt x="968" y="1595"/>
                        <a:pt x="960" y="1595"/>
                        <a:pt x="952" y="1595"/>
                      </a:cubicBezTo>
                      <a:lnTo>
                        <a:pt x="952" y="1595"/>
                      </a:lnTo>
                      <a:cubicBezTo>
                        <a:pt x="896" y="1580"/>
                        <a:pt x="840" y="1569"/>
                        <a:pt x="783" y="1567"/>
                      </a:cubicBezTo>
                      <a:cubicBezTo>
                        <a:pt x="780" y="1566"/>
                        <a:pt x="778" y="1566"/>
                        <a:pt x="775" y="1566"/>
                      </a:cubicBezTo>
                      <a:cubicBezTo>
                        <a:pt x="712" y="1566"/>
                        <a:pt x="663" y="1613"/>
                        <a:pt x="654" y="1673"/>
                      </a:cubicBezTo>
                      <a:cubicBezTo>
                        <a:pt x="639" y="1730"/>
                        <a:pt x="678" y="1793"/>
                        <a:pt x="736" y="1812"/>
                      </a:cubicBezTo>
                      <a:cubicBezTo>
                        <a:pt x="796" y="1830"/>
                        <a:pt x="854" y="1840"/>
                        <a:pt x="913" y="1844"/>
                      </a:cubicBezTo>
                      <a:lnTo>
                        <a:pt x="913" y="1844"/>
                      </a:lnTo>
                      <a:cubicBezTo>
                        <a:pt x="948" y="1855"/>
                        <a:pt x="981" y="1870"/>
                        <a:pt x="1014" y="1888"/>
                      </a:cubicBezTo>
                      <a:cubicBezTo>
                        <a:pt x="1129" y="1952"/>
                        <a:pt x="1236" y="2052"/>
                        <a:pt x="1302" y="2172"/>
                      </a:cubicBezTo>
                      <a:cubicBezTo>
                        <a:pt x="1375" y="2292"/>
                        <a:pt x="1418" y="2427"/>
                        <a:pt x="1418" y="2562"/>
                      </a:cubicBezTo>
                      <a:cubicBezTo>
                        <a:pt x="1418" y="2648"/>
                        <a:pt x="1399" y="2730"/>
                        <a:pt x="1365" y="2806"/>
                      </a:cubicBezTo>
                      <a:cubicBezTo>
                        <a:pt x="1336" y="2864"/>
                        <a:pt x="1302" y="2917"/>
                        <a:pt x="1255" y="2966"/>
                      </a:cubicBezTo>
                      <a:cubicBezTo>
                        <a:pt x="1187" y="3037"/>
                        <a:pt x="1101" y="3090"/>
                        <a:pt x="1005" y="3128"/>
                      </a:cubicBezTo>
                      <a:cubicBezTo>
                        <a:pt x="909" y="3167"/>
                        <a:pt x="808" y="3186"/>
                        <a:pt x="702" y="3186"/>
                      </a:cubicBezTo>
                      <a:cubicBezTo>
                        <a:pt x="610" y="3186"/>
                        <a:pt x="524" y="3172"/>
                        <a:pt x="442" y="3143"/>
                      </a:cubicBezTo>
                      <a:cubicBezTo>
                        <a:pt x="361" y="3110"/>
                        <a:pt x="289" y="3066"/>
                        <a:pt x="226" y="3004"/>
                      </a:cubicBezTo>
                      <a:cubicBezTo>
                        <a:pt x="202" y="2976"/>
                        <a:pt x="170" y="2963"/>
                        <a:pt x="137" y="2963"/>
                      </a:cubicBezTo>
                      <a:cubicBezTo>
                        <a:pt x="106" y="2963"/>
                        <a:pt x="75" y="2975"/>
                        <a:pt x="49" y="2999"/>
                      </a:cubicBezTo>
                      <a:cubicBezTo>
                        <a:pt x="0" y="3047"/>
                        <a:pt x="0" y="3128"/>
                        <a:pt x="49" y="3177"/>
                      </a:cubicBezTo>
                      <a:cubicBezTo>
                        <a:pt x="135" y="3268"/>
                        <a:pt x="240" y="3330"/>
                        <a:pt x="351" y="3374"/>
                      </a:cubicBezTo>
                      <a:cubicBezTo>
                        <a:pt x="462" y="3417"/>
                        <a:pt x="582" y="3436"/>
                        <a:pt x="702" y="3436"/>
                      </a:cubicBezTo>
                      <a:cubicBezTo>
                        <a:pt x="885" y="3436"/>
                        <a:pt x="1063" y="3393"/>
                        <a:pt x="1221" y="3301"/>
                      </a:cubicBezTo>
                      <a:cubicBezTo>
                        <a:pt x="1298" y="3259"/>
                        <a:pt x="1371" y="3205"/>
                        <a:pt x="1437" y="3139"/>
                      </a:cubicBezTo>
                      <a:cubicBezTo>
                        <a:pt x="1500" y="3071"/>
                        <a:pt x="1553" y="2994"/>
                        <a:pt x="1591" y="2908"/>
                      </a:cubicBezTo>
                      <a:cubicBezTo>
                        <a:pt x="1644" y="2797"/>
                        <a:pt x="1668" y="2677"/>
                        <a:pt x="1668" y="2562"/>
                      </a:cubicBezTo>
                      <a:cubicBezTo>
                        <a:pt x="1668" y="2436"/>
                        <a:pt x="1644" y="2321"/>
                        <a:pt x="1601" y="2206"/>
                      </a:cubicBezTo>
                      <a:cubicBezTo>
                        <a:pt x="1536" y="2046"/>
                        <a:pt x="1432" y="1897"/>
                        <a:pt x="1302" y="1784"/>
                      </a:cubicBezTo>
                      <a:lnTo>
                        <a:pt x="1302" y="1784"/>
                      </a:lnTo>
                      <a:cubicBezTo>
                        <a:pt x="1316" y="1779"/>
                        <a:pt x="1329" y="1774"/>
                        <a:pt x="1342" y="1768"/>
                      </a:cubicBezTo>
                      <a:cubicBezTo>
                        <a:pt x="1509" y="1692"/>
                        <a:pt x="1659" y="1571"/>
                        <a:pt x="1768" y="1422"/>
                      </a:cubicBezTo>
                      <a:cubicBezTo>
                        <a:pt x="1826" y="1346"/>
                        <a:pt x="1870" y="1264"/>
                        <a:pt x="1899" y="1173"/>
                      </a:cubicBezTo>
                      <a:cubicBezTo>
                        <a:pt x="1932" y="1087"/>
                        <a:pt x="1947" y="990"/>
                        <a:pt x="1947" y="894"/>
                      </a:cubicBezTo>
                      <a:cubicBezTo>
                        <a:pt x="1947" y="856"/>
                        <a:pt x="1947" y="817"/>
                        <a:pt x="1941" y="779"/>
                      </a:cubicBezTo>
                      <a:cubicBezTo>
                        <a:pt x="1923" y="663"/>
                        <a:pt x="1879" y="553"/>
                        <a:pt x="1817" y="457"/>
                      </a:cubicBezTo>
                      <a:cubicBezTo>
                        <a:pt x="1726" y="317"/>
                        <a:pt x="1595" y="202"/>
                        <a:pt x="1447" y="125"/>
                      </a:cubicBezTo>
                      <a:cubicBezTo>
                        <a:pt x="1298" y="43"/>
                        <a:pt x="1129" y="0"/>
                        <a:pt x="96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7" name="Google Shape;1447;p3"/>
                <p:cNvSpPr/>
                <p:nvPr/>
              </p:nvSpPr>
              <p:spPr>
                <a:xfrm>
                  <a:off x="7183157" y="889931"/>
                  <a:ext cx="196329" cy="125243"/>
                </a:xfrm>
                <a:custGeom>
                  <a:rect b="b" l="l" r="r" t="t"/>
                  <a:pathLst>
                    <a:path extrusionOk="0" h="5231" w="8200">
                      <a:moveTo>
                        <a:pt x="2570" y="1"/>
                      </a:moveTo>
                      <a:cubicBezTo>
                        <a:pt x="2310" y="1"/>
                        <a:pt x="2015" y="84"/>
                        <a:pt x="1683" y="290"/>
                      </a:cubicBezTo>
                      <a:cubicBezTo>
                        <a:pt x="1" y="1333"/>
                        <a:pt x="1731" y="3424"/>
                        <a:pt x="2274" y="3894"/>
                      </a:cubicBezTo>
                      <a:cubicBezTo>
                        <a:pt x="2817" y="4370"/>
                        <a:pt x="4100" y="5231"/>
                        <a:pt x="4100" y="5231"/>
                      </a:cubicBezTo>
                      <a:cubicBezTo>
                        <a:pt x="4100" y="5231"/>
                        <a:pt x="5388" y="4370"/>
                        <a:pt x="5931" y="3894"/>
                      </a:cubicBezTo>
                      <a:cubicBezTo>
                        <a:pt x="6474" y="3424"/>
                        <a:pt x="8200" y="1333"/>
                        <a:pt x="6522" y="290"/>
                      </a:cubicBezTo>
                      <a:cubicBezTo>
                        <a:pt x="6189" y="84"/>
                        <a:pt x="5893" y="1"/>
                        <a:pt x="5633" y="1"/>
                      </a:cubicBezTo>
                      <a:cubicBezTo>
                        <a:pt x="4576" y="1"/>
                        <a:pt x="4100" y="1361"/>
                        <a:pt x="4100" y="1361"/>
                      </a:cubicBezTo>
                      <a:cubicBezTo>
                        <a:pt x="4100" y="1361"/>
                        <a:pt x="3624" y="1"/>
                        <a:pt x="257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3"/>
                <p:cNvSpPr/>
                <p:nvPr/>
              </p:nvSpPr>
              <p:spPr>
                <a:xfrm>
                  <a:off x="6897355" y="476684"/>
                  <a:ext cx="93807" cy="93902"/>
                </a:xfrm>
                <a:custGeom>
                  <a:rect b="b" l="l" r="r" t="t"/>
                  <a:pathLst>
                    <a:path extrusionOk="0" h="3922" w="3918">
                      <a:moveTo>
                        <a:pt x="1961" y="0"/>
                      </a:moveTo>
                      <a:cubicBezTo>
                        <a:pt x="880" y="0"/>
                        <a:pt x="0" y="879"/>
                        <a:pt x="0" y="1961"/>
                      </a:cubicBezTo>
                      <a:cubicBezTo>
                        <a:pt x="0" y="3042"/>
                        <a:pt x="880" y="3922"/>
                        <a:pt x="1961" y="3922"/>
                      </a:cubicBezTo>
                      <a:cubicBezTo>
                        <a:pt x="3043" y="3922"/>
                        <a:pt x="3917" y="3042"/>
                        <a:pt x="3917" y="1961"/>
                      </a:cubicBezTo>
                      <a:cubicBezTo>
                        <a:pt x="3917" y="879"/>
                        <a:pt x="3043" y="0"/>
                        <a:pt x="196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49" name="Google Shape;1449;p3"/>
              <p:cNvGrpSpPr/>
              <p:nvPr/>
            </p:nvGrpSpPr>
            <p:grpSpPr>
              <a:xfrm>
                <a:off x="1330159" y="1023182"/>
                <a:ext cx="2490786" cy="2746584"/>
                <a:chOff x="6837858" y="396452"/>
                <a:chExt cx="588435" cy="648866"/>
              </a:xfrm>
            </p:grpSpPr>
            <p:sp>
              <p:nvSpPr>
                <p:cNvPr id="1450" name="Google Shape;1450;p3"/>
                <p:cNvSpPr/>
                <p:nvPr/>
              </p:nvSpPr>
              <p:spPr>
                <a:xfrm>
                  <a:off x="6837858" y="396452"/>
                  <a:ext cx="588435" cy="648842"/>
                </a:xfrm>
                <a:custGeom>
                  <a:rect b="b" l="l" r="r" t="t"/>
                  <a:pathLst>
                    <a:path extrusionOk="0" h="27100" w="24577">
                      <a:moveTo>
                        <a:pt x="10044" y="1"/>
                      </a:moveTo>
                      <a:cubicBezTo>
                        <a:pt x="5340" y="1"/>
                        <a:pt x="1394" y="3019"/>
                        <a:pt x="314" y="7089"/>
                      </a:cubicBezTo>
                      <a:cubicBezTo>
                        <a:pt x="54" y="8074"/>
                        <a:pt x="1" y="9099"/>
                        <a:pt x="92" y="10108"/>
                      </a:cubicBezTo>
                      <a:lnTo>
                        <a:pt x="525" y="13409"/>
                      </a:lnTo>
                      <a:cubicBezTo>
                        <a:pt x="1025" y="17225"/>
                        <a:pt x="2865" y="20781"/>
                        <a:pt x="5763" y="23516"/>
                      </a:cubicBezTo>
                      <a:lnTo>
                        <a:pt x="7633" y="25284"/>
                      </a:lnTo>
                      <a:cubicBezTo>
                        <a:pt x="8915" y="26494"/>
                        <a:pt x="10605" y="27099"/>
                        <a:pt x="12295" y="27099"/>
                      </a:cubicBezTo>
                      <a:cubicBezTo>
                        <a:pt x="13982" y="27099"/>
                        <a:pt x="15669" y="26496"/>
                        <a:pt x="16951" y="25288"/>
                      </a:cubicBezTo>
                      <a:lnTo>
                        <a:pt x="18805" y="23540"/>
                      </a:lnTo>
                      <a:cubicBezTo>
                        <a:pt x="21722" y="20786"/>
                        <a:pt x="23573" y="17210"/>
                        <a:pt x="24064" y="13371"/>
                      </a:cubicBezTo>
                      <a:lnTo>
                        <a:pt x="24481" y="10108"/>
                      </a:lnTo>
                      <a:cubicBezTo>
                        <a:pt x="24577" y="9099"/>
                        <a:pt x="24525" y="8074"/>
                        <a:pt x="24260" y="7089"/>
                      </a:cubicBezTo>
                      <a:cubicBezTo>
                        <a:pt x="23184" y="3019"/>
                        <a:pt x="19233" y="1"/>
                        <a:pt x="14529"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1" name="Google Shape;1451;p3"/>
                <p:cNvSpPr/>
                <p:nvPr/>
              </p:nvSpPr>
              <p:spPr>
                <a:xfrm>
                  <a:off x="6973876" y="957856"/>
                  <a:ext cx="169273" cy="87462"/>
                </a:xfrm>
                <a:custGeom>
                  <a:rect b="b" l="l" r="r" t="t"/>
                  <a:pathLst>
                    <a:path extrusionOk="0" h="3653" w="7070">
                      <a:moveTo>
                        <a:pt x="0" y="1"/>
                      </a:moveTo>
                      <a:lnTo>
                        <a:pt x="0" y="1"/>
                      </a:lnTo>
                      <a:cubicBezTo>
                        <a:pt x="25" y="24"/>
                        <a:pt x="49" y="43"/>
                        <a:pt x="73" y="68"/>
                      </a:cubicBezTo>
                      <a:lnTo>
                        <a:pt x="1937" y="1831"/>
                      </a:lnTo>
                      <a:cubicBezTo>
                        <a:pt x="3220" y="3047"/>
                        <a:pt x="4911" y="3652"/>
                        <a:pt x="6603" y="3652"/>
                      </a:cubicBezTo>
                      <a:cubicBezTo>
                        <a:pt x="6605" y="3652"/>
                        <a:pt x="6606" y="3652"/>
                        <a:pt x="6608" y="3652"/>
                      </a:cubicBezTo>
                      <a:lnTo>
                        <a:pt x="6608" y="3652"/>
                      </a:lnTo>
                      <a:cubicBezTo>
                        <a:pt x="4919" y="3651"/>
                        <a:pt x="3229" y="3046"/>
                        <a:pt x="1952" y="1836"/>
                      </a:cubicBezTo>
                      <a:lnTo>
                        <a:pt x="82" y="68"/>
                      </a:lnTo>
                      <a:cubicBezTo>
                        <a:pt x="58" y="48"/>
                        <a:pt x="38" y="24"/>
                        <a:pt x="15" y="5"/>
                      </a:cubicBezTo>
                      <a:cubicBezTo>
                        <a:pt x="10" y="5"/>
                        <a:pt x="5" y="1"/>
                        <a:pt x="0" y="1"/>
                      </a:cubicBezTo>
                      <a:close/>
                      <a:moveTo>
                        <a:pt x="7069" y="3638"/>
                      </a:moveTo>
                      <a:cubicBezTo>
                        <a:pt x="6913" y="3648"/>
                        <a:pt x="6760" y="3652"/>
                        <a:pt x="6608" y="3652"/>
                      </a:cubicBezTo>
                      <a:lnTo>
                        <a:pt x="6608" y="3652"/>
                      </a:lnTo>
                      <a:cubicBezTo>
                        <a:pt x="6610" y="3652"/>
                        <a:pt x="6611" y="3652"/>
                        <a:pt x="6613" y="3652"/>
                      </a:cubicBezTo>
                      <a:cubicBezTo>
                        <a:pt x="6762" y="3652"/>
                        <a:pt x="6916" y="3648"/>
                        <a:pt x="7069" y="3638"/>
                      </a:cubicBezTo>
                      <a:close/>
                    </a:path>
                  </a:pathLst>
                </a:custGeom>
                <a:solidFill>
                  <a:srgbClr val="00BD7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2" name="Google Shape;1452;p3"/>
                <p:cNvSpPr/>
                <p:nvPr/>
              </p:nvSpPr>
              <p:spPr>
                <a:xfrm>
                  <a:off x="6974235" y="957712"/>
                  <a:ext cx="315945" cy="87606"/>
                </a:xfrm>
                <a:custGeom>
                  <a:rect b="b" l="l" r="r" t="t"/>
                  <a:pathLst>
                    <a:path extrusionOk="0" h="3659" w="13196">
                      <a:moveTo>
                        <a:pt x="13196" y="1"/>
                      </a:moveTo>
                      <a:lnTo>
                        <a:pt x="13196" y="1"/>
                      </a:lnTo>
                      <a:cubicBezTo>
                        <a:pt x="11101" y="621"/>
                        <a:pt x="8881" y="958"/>
                        <a:pt x="6579" y="958"/>
                      </a:cubicBezTo>
                      <a:cubicBezTo>
                        <a:pt x="4297" y="958"/>
                        <a:pt x="2086" y="626"/>
                        <a:pt x="0" y="11"/>
                      </a:cubicBezTo>
                      <a:lnTo>
                        <a:pt x="0" y="11"/>
                      </a:lnTo>
                      <a:cubicBezTo>
                        <a:pt x="23" y="30"/>
                        <a:pt x="43" y="54"/>
                        <a:pt x="67" y="74"/>
                      </a:cubicBezTo>
                      <a:lnTo>
                        <a:pt x="1937" y="1842"/>
                      </a:lnTo>
                      <a:cubicBezTo>
                        <a:pt x="3215" y="3053"/>
                        <a:pt x="4907" y="3658"/>
                        <a:pt x="6598" y="3658"/>
                      </a:cubicBezTo>
                      <a:cubicBezTo>
                        <a:pt x="6747" y="3658"/>
                        <a:pt x="6901" y="3654"/>
                        <a:pt x="7054" y="3644"/>
                      </a:cubicBezTo>
                      <a:cubicBezTo>
                        <a:pt x="8582" y="3538"/>
                        <a:pt x="10082" y="2942"/>
                        <a:pt x="11246" y="1842"/>
                      </a:cubicBezTo>
                      <a:lnTo>
                        <a:pt x="13100" y="93"/>
                      </a:lnTo>
                      <a:cubicBezTo>
                        <a:pt x="13134" y="64"/>
                        <a:pt x="13162" y="30"/>
                        <a:pt x="13196" y="1"/>
                      </a:cubicBezTo>
                      <a:close/>
                    </a:path>
                  </a:pathLst>
                </a:custGeom>
                <a:solidFill>
                  <a:srgbClr val="1F2E56">
                    <a:alpha val="17647"/>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3" name="Google Shape;1453;p3"/>
                <p:cNvSpPr/>
                <p:nvPr/>
              </p:nvSpPr>
              <p:spPr>
                <a:xfrm>
                  <a:off x="6944067" y="734975"/>
                  <a:ext cx="140758" cy="107262"/>
                </a:xfrm>
                <a:custGeom>
                  <a:rect b="b" l="l" r="r" t="t"/>
                  <a:pathLst>
                    <a:path extrusionOk="0" h="4480" w="5879">
                      <a:moveTo>
                        <a:pt x="376" y="1"/>
                      </a:moveTo>
                      <a:cubicBezTo>
                        <a:pt x="169" y="1"/>
                        <a:pt x="1" y="169"/>
                        <a:pt x="1" y="376"/>
                      </a:cubicBezTo>
                      <a:lnTo>
                        <a:pt x="1" y="784"/>
                      </a:lnTo>
                      <a:cubicBezTo>
                        <a:pt x="1" y="2827"/>
                        <a:pt x="1654" y="4479"/>
                        <a:pt x="3696" y="4479"/>
                      </a:cubicBezTo>
                      <a:lnTo>
                        <a:pt x="5504" y="4479"/>
                      </a:lnTo>
                      <a:cubicBezTo>
                        <a:pt x="5710" y="4479"/>
                        <a:pt x="5878" y="4316"/>
                        <a:pt x="5878" y="4105"/>
                      </a:cubicBezTo>
                      <a:lnTo>
                        <a:pt x="5878" y="3696"/>
                      </a:lnTo>
                      <a:cubicBezTo>
                        <a:pt x="5878" y="1654"/>
                        <a:pt x="4220" y="1"/>
                        <a:pt x="2183"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4" name="Google Shape;1454;p3"/>
                <p:cNvSpPr/>
                <p:nvPr/>
              </p:nvSpPr>
              <p:spPr>
                <a:xfrm>
                  <a:off x="7242630" y="734975"/>
                  <a:ext cx="140758" cy="107262"/>
                </a:xfrm>
                <a:custGeom>
                  <a:rect b="b" l="l" r="r" t="t"/>
                  <a:pathLst>
                    <a:path extrusionOk="0" h="4480" w="5879">
                      <a:moveTo>
                        <a:pt x="3697" y="1"/>
                      </a:moveTo>
                      <a:cubicBezTo>
                        <a:pt x="1655" y="1"/>
                        <a:pt x="1" y="1654"/>
                        <a:pt x="1" y="3696"/>
                      </a:cubicBezTo>
                      <a:lnTo>
                        <a:pt x="1" y="4105"/>
                      </a:lnTo>
                      <a:cubicBezTo>
                        <a:pt x="1" y="4316"/>
                        <a:pt x="169" y="4479"/>
                        <a:pt x="376" y="4479"/>
                      </a:cubicBezTo>
                      <a:lnTo>
                        <a:pt x="2183" y="4479"/>
                      </a:lnTo>
                      <a:cubicBezTo>
                        <a:pt x="4226" y="4479"/>
                        <a:pt x="5879" y="2827"/>
                        <a:pt x="5879" y="784"/>
                      </a:cubicBezTo>
                      <a:lnTo>
                        <a:pt x="5879" y="376"/>
                      </a:lnTo>
                      <a:cubicBezTo>
                        <a:pt x="5879" y="169"/>
                        <a:pt x="5710" y="1"/>
                        <a:pt x="5504"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3"/>
                <p:cNvSpPr/>
                <p:nvPr/>
              </p:nvSpPr>
              <p:spPr>
                <a:xfrm>
                  <a:off x="7140252" y="844177"/>
                  <a:ext cx="46640" cy="82290"/>
                </a:xfrm>
                <a:custGeom>
                  <a:rect b="b" l="l" r="r" t="t"/>
                  <a:pathLst>
                    <a:path extrusionOk="0" h="3437" w="1948">
                      <a:moveTo>
                        <a:pt x="961" y="0"/>
                      </a:moveTo>
                      <a:cubicBezTo>
                        <a:pt x="880" y="0"/>
                        <a:pt x="798" y="10"/>
                        <a:pt x="721" y="34"/>
                      </a:cubicBezTo>
                      <a:cubicBezTo>
                        <a:pt x="639" y="58"/>
                        <a:pt x="563" y="91"/>
                        <a:pt x="490" y="140"/>
                      </a:cubicBezTo>
                      <a:cubicBezTo>
                        <a:pt x="433" y="178"/>
                        <a:pt x="419" y="255"/>
                        <a:pt x="457" y="313"/>
                      </a:cubicBezTo>
                      <a:cubicBezTo>
                        <a:pt x="481" y="349"/>
                        <a:pt x="520" y="368"/>
                        <a:pt x="559" y="368"/>
                      </a:cubicBezTo>
                      <a:cubicBezTo>
                        <a:pt x="584" y="368"/>
                        <a:pt x="608" y="361"/>
                        <a:pt x="630" y="346"/>
                      </a:cubicBezTo>
                      <a:cubicBezTo>
                        <a:pt x="678" y="313"/>
                        <a:pt x="730" y="289"/>
                        <a:pt x="788" y="274"/>
                      </a:cubicBezTo>
                      <a:cubicBezTo>
                        <a:pt x="846" y="260"/>
                        <a:pt x="903" y="251"/>
                        <a:pt x="961" y="251"/>
                      </a:cubicBezTo>
                      <a:cubicBezTo>
                        <a:pt x="1048" y="251"/>
                        <a:pt x="1129" y="264"/>
                        <a:pt x="1211" y="293"/>
                      </a:cubicBezTo>
                      <a:cubicBezTo>
                        <a:pt x="1336" y="337"/>
                        <a:pt x="1447" y="404"/>
                        <a:pt x="1533" y="495"/>
                      </a:cubicBezTo>
                      <a:cubicBezTo>
                        <a:pt x="1577" y="544"/>
                        <a:pt x="1610" y="591"/>
                        <a:pt x="1639" y="644"/>
                      </a:cubicBezTo>
                      <a:cubicBezTo>
                        <a:pt x="1663" y="697"/>
                        <a:pt x="1682" y="755"/>
                        <a:pt x="1692" y="817"/>
                      </a:cubicBezTo>
                      <a:cubicBezTo>
                        <a:pt x="1697" y="841"/>
                        <a:pt x="1697" y="870"/>
                        <a:pt x="1697" y="894"/>
                      </a:cubicBezTo>
                      <a:cubicBezTo>
                        <a:pt x="1697" y="985"/>
                        <a:pt x="1677" y="1072"/>
                        <a:pt x="1639" y="1154"/>
                      </a:cubicBezTo>
                      <a:cubicBezTo>
                        <a:pt x="1582" y="1278"/>
                        <a:pt x="1480" y="1394"/>
                        <a:pt x="1360" y="1471"/>
                      </a:cubicBezTo>
                      <a:cubicBezTo>
                        <a:pt x="1302" y="1509"/>
                        <a:pt x="1240" y="1542"/>
                        <a:pt x="1173" y="1567"/>
                      </a:cubicBezTo>
                      <a:cubicBezTo>
                        <a:pt x="1111" y="1586"/>
                        <a:pt x="1043" y="1595"/>
                        <a:pt x="976" y="1595"/>
                      </a:cubicBezTo>
                      <a:cubicBezTo>
                        <a:pt x="968" y="1595"/>
                        <a:pt x="960" y="1595"/>
                        <a:pt x="952" y="1595"/>
                      </a:cubicBezTo>
                      <a:lnTo>
                        <a:pt x="952" y="1595"/>
                      </a:lnTo>
                      <a:cubicBezTo>
                        <a:pt x="896" y="1580"/>
                        <a:pt x="840" y="1569"/>
                        <a:pt x="783" y="1567"/>
                      </a:cubicBezTo>
                      <a:cubicBezTo>
                        <a:pt x="780" y="1566"/>
                        <a:pt x="778" y="1566"/>
                        <a:pt x="775" y="1566"/>
                      </a:cubicBezTo>
                      <a:cubicBezTo>
                        <a:pt x="712" y="1566"/>
                        <a:pt x="663" y="1613"/>
                        <a:pt x="654" y="1673"/>
                      </a:cubicBezTo>
                      <a:cubicBezTo>
                        <a:pt x="639" y="1730"/>
                        <a:pt x="678" y="1793"/>
                        <a:pt x="736" y="1812"/>
                      </a:cubicBezTo>
                      <a:cubicBezTo>
                        <a:pt x="796" y="1830"/>
                        <a:pt x="854" y="1840"/>
                        <a:pt x="913" y="1844"/>
                      </a:cubicBezTo>
                      <a:lnTo>
                        <a:pt x="913" y="1844"/>
                      </a:lnTo>
                      <a:cubicBezTo>
                        <a:pt x="948" y="1855"/>
                        <a:pt x="981" y="1870"/>
                        <a:pt x="1014" y="1888"/>
                      </a:cubicBezTo>
                      <a:cubicBezTo>
                        <a:pt x="1129" y="1952"/>
                        <a:pt x="1236" y="2052"/>
                        <a:pt x="1302" y="2172"/>
                      </a:cubicBezTo>
                      <a:cubicBezTo>
                        <a:pt x="1375" y="2292"/>
                        <a:pt x="1418" y="2427"/>
                        <a:pt x="1418" y="2562"/>
                      </a:cubicBezTo>
                      <a:cubicBezTo>
                        <a:pt x="1418" y="2648"/>
                        <a:pt x="1399" y="2730"/>
                        <a:pt x="1365" y="2806"/>
                      </a:cubicBezTo>
                      <a:cubicBezTo>
                        <a:pt x="1336" y="2864"/>
                        <a:pt x="1302" y="2917"/>
                        <a:pt x="1255" y="2966"/>
                      </a:cubicBezTo>
                      <a:cubicBezTo>
                        <a:pt x="1187" y="3037"/>
                        <a:pt x="1101" y="3090"/>
                        <a:pt x="1005" y="3128"/>
                      </a:cubicBezTo>
                      <a:cubicBezTo>
                        <a:pt x="909" y="3167"/>
                        <a:pt x="808" y="3186"/>
                        <a:pt x="702" y="3186"/>
                      </a:cubicBezTo>
                      <a:cubicBezTo>
                        <a:pt x="610" y="3186"/>
                        <a:pt x="524" y="3172"/>
                        <a:pt x="442" y="3143"/>
                      </a:cubicBezTo>
                      <a:cubicBezTo>
                        <a:pt x="361" y="3110"/>
                        <a:pt x="289" y="3066"/>
                        <a:pt x="226" y="3004"/>
                      </a:cubicBezTo>
                      <a:cubicBezTo>
                        <a:pt x="202" y="2976"/>
                        <a:pt x="170" y="2963"/>
                        <a:pt x="137" y="2963"/>
                      </a:cubicBezTo>
                      <a:cubicBezTo>
                        <a:pt x="106" y="2963"/>
                        <a:pt x="75" y="2975"/>
                        <a:pt x="49" y="2999"/>
                      </a:cubicBezTo>
                      <a:cubicBezTo>
                        <a:pt x="0" y="3047"/>
                        <a:pt x="0" y="3128"/>
                        <a:pt x="49" y="3177"/>
                      </a:cubicBezTo>
                      <a:cubicBezTo>
                        <a:pt x="135" y="3268"/>
                        <a:pt x="240" y="3330"/>
                        <a:pt x="351" y="3374"/>
                      </a:cubicBezTo>
                      <a:cubicBezTo>
                        <a:pt x="462" y="3417"/>
                        <a:pt x="582" y="3436"/>
                        <a:pt x="702" y="3436"/>
                      </a:cubicBezTo>
                      <a:cubicBezTo>
                        <a:pt x="885" y="3436"/>
                        <a:pt x="1063" y="3393"/>
                        <a:pt x="1221" y="3301"/>
                      </a:cubicBezTo>
                      <a:cubicBezTo>
                        <a:pt x="1298" y="3259"/>
                        <a:pt x="1371" y="3205"/>
                        <a:pt x="1437" y="3139"/>
                      </a:cubicBezTo>
                      <a:cubicBezTo>
                        <a:pt x="1500" y="3071"/>
                        <a:pt x="1553" y="2994"/>
                        <a:pt x="1591" y="2908"/>
                      </a:cubicBezTo>
                      <a:cubicBezTo>
                        <a:pt x="1644" y="2797"/>
                        <a:pt x="1668" y="2677"/>
                        <a:pt x="1668" y="2562"/>
                      </a:cubicBezTo>
                      <a:cubicBezTo>
                        <a:pt x="1668" y="2436"/>
                        <a:pt x="1644" y="2321"/>
                        <a:pt x="1601" y="2206"/>
                      </a:cubicBezTo>
                      <a:cubicBezTo>
                        <a:pt x="1536" y="2046"/>
                        <a:pt x="1432" y="1897"/>
                        <a:pt x="1302" y="1784"/>
                      </a:cubicBezTo>
                      <a:lnTo>
                        <a:pt x="1302" y="1784"/>
                      </a:lnTo>
                      <a:cubicBezTo>
                        <a:pt x="1316" y="1779"/>
                        <a:pt x="1329" y="1774"/>
                        <a:pt x="1342" y="1768"/>
                      </a:cubicBezTo>
                      <a:cubicBezTo>
                        <a:pt x="1509" y="1692"/>
                        <a:pt x="1659" y="1571"/>
                        <a:pt x="1768" y="1422"/>
                      </a:cubicBezTo>
                      <a:cubicBezTo>
                        <a:pt x="1826" y="1346"/>
                        <a:pt x="1870" y="1264"/>
                        <a:pt x="1899" y="1173"/>
                      </a:cubicBezTo>
                      <a:cubicBezTo>
                        <a:pt x="1932" y="1087"/>
                        <a:pt x="1947" y="990"/>
                        <a:pt x="1947" y="894"/>
                      </a:cubicBezTo>
                      <a:cubicBezTo>
                        <a:pt x="1947" y="856"/>
                        <a:pt x="1947" y="817"/>
                        <a:pt x="1941" y="779"/>
                      </a:cubicBezTo>
                      <a:cubicBezTo>
                        <a:pt x="1923" y="663"/>
                        <a:pt x="1879" y="553"/>
                        <a:pt x="1817" y="457"/>
                      </a:cubicBezTo>
                      <a:cubicBezTo>
                        <a:pt x="1726" y="317"/>
                        <a:pt x="1595" y="202"/>
                        <a:pt x="1447" y="125"/>
                      </a:cubicBezTo>
                      <a:cubicBezTo>
                        <a:pt x="1298" y="43"/>
                        <a:pt x="1129" y="0"/>
                        <a:pt x="961"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6" name="Google Shape;1456;p3"/>
                <p:cNvSpPr/>
                <p:nvPr/>
              </p:nvSpPr>
              <p:spPr>
                <a:xfrm>
                  <a:off x="7183157" y="889931"/>
                  <a:ext cx="196329" cy="125243"/>
                </a:xfrm>
                <a:custGeom>
                  <a:rect b="b" l="l" r="r" t="t"/>
                  <a:pathLst>
                    <a:path extrusionOk="0" h="5231" w="8200">
                      <a:moveTo>
                        <a:pt x="2570" y="1"/>
                      </a:moveTo>
                      <a:cubicBezTo>
                        <a:pt x="2310" y="1"/>
                        <a:pt x="2015" y="84"/>
                        <a:pt x="1683" y="290"/>
                      </a:cubicBezTo>
                      <a:cubicBezTo>
                        <a:pt x="1" y="1333"/>
                        <a:pt x="1731" y="3424"/>
                        <a:pt x="2274" y="3894"/>
                      </a:cubicBezTo>
                      <a:cubicBezTo>
                        <a:pt x="2817" y="4370"/>
                        <a:pt x="4100" y="5231"/>
                        <a:pt x="4100" y="5231"/>
                      </a:cubicBezTo>
                      <a:cubicBezTo>
                        <a:pt x="4100" y="5231"/>
                        <a:pt x="5388" y="4370"/>
                        <a:pt x="5931" y="3894"/>
                      </a:cubicBezTo>
                      <a:cubicBezTo>
                        <a:pt x="6474" y="3424"/>
                        <a:pt x="8200" y="1333"/>
                        <a:pt x="6522" y="290"/>
                      </a:cubicBezTo>
                      <a:cubicBezTo>
                        <a:pt x="6189" y="84"/>
                        <a:pt x="5893" y="1"/>
                        <a:pt x="5633" y="1"/>
                      </a:cubicBezTo>
                      <a:cubicBezTo>
                        <a:pt x="4576" y="1"/>
                        <a:pt x="4100" y="1361"/>
                        <a:pt x="4100" y="1361"/>
                      </a:cubicBezTo>
                      <a:cubicBezTo>
                        <a:pt x="4100" y="1361"/>
                        <a:pt x="3624" y="1"/>
                        <a:pt x="2570"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7" name="Google Shape;1457;p3"/>
                <p:cNvSpPr/>
                <p:nvPr/>
              </p:nvSpPr>
              <p:spPr>
                <a:xfrm>
                  <a:off x="6897355" y="476684"/>
                  <a:ext cx="93807" cy="93902"/>
                </a:xfrm>
                <a:custGeom>
                  <a:rect b="b" l="l" r="r" t="t"/>
                  <a:pathLst>
                    <a:path extrusionOk="0" h="3922" w="3918">
                      <a:moveTo>
                        <a:pt x="1961" y="0"/>
                      </a:moveTo>
                      <a:cubicBezTo>
                        <a:pt x="880" y="0"/>
                        <a:pt x="0" y="879"/>
                        <a:pt x="0" y="1961"/>
                      </a:cubicBezTo>
                      <a:cubicBezTo>
                        <a:pt x="0" y="3042"/>
                        <a:pt x="880" y="3922"/>
                        <a:pt x="1961" y="3922"/>
                      </a:cubicBezTo>
                      <a:cubicBezTo>
                        <a:pt x="3043" y="3922"/>
                        <a:pt x="3917" y="3042"/>
                        <a:pt x="3917" y="1961"/>
                      </a:cubicBezTo>
                      <a:cubicBezTo>
                        <a:pt x="3917" y="879"/>
                        <a:pt x="3043" y="0"/>
                        <a:pt x="1961" y="0"/>
                      </a:cubicBezTo>
                      <a:close/>
                    </a:path>
                  </a:pathLst>
                </a:custGeom>
                <a:solidFill>
                  <a:srgbClr val="FFFFFF">
                    <a:alpha val="2705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1458" name="Google Shape;1458;p3"/>
            <p:cNvGrpSpPr/>
            <p:nvPr/>
          </p:nvGrpSpPr>
          <p:grpSpPr>
            <a:xfrm rot="-611231">
              <a:off x="7399569" y="1449568"/>
              <a:ext cx="431240" cy="421809"/>
              <a:chOff x="488084" y="3164562"/>
              <a:chExt cx="535235" cy="523530"/>
            </a:xfrm>
          </p:grpSpPr>
          <p:grpSp>
            <p:nvGrpSpPr>
              <p:cNvPr id="1459" name="Google Shape;1459;p3"/>
              <p:cNvGrpSpPr/>
              <p:nvPr/>
            </p:nvGrpSpPr>
            <p:grpSpPr>
              <a:xfrm>
                <a:off x="488084" y="3164562"/>
                <a:ext cx="535235" cy="523530"/>
                <a:chOff x="488084" y="3164562"/>
                <a:chExt cx="535235" cy="523530"/>
              </a:xfrm>
            </p:grpSpPr>
            <p:sp>
              <p:nvSpPr>
                <p:cNvPr id="1460" name="Google Shape;1460;p3"/>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3"/>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2" name="Google Shape;1462;p3"/>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3" name="Google Shape;1463;p3"/>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3"/>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5" name="Google Shape;1465;p3"/>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6" name="Google Shape;1466;p3"/>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7" name="Google Shape;1467;p3"/>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8" name="Google Shape;1468;p3"/>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9" name="Google Shape;1469;p3"/>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0" name="Google Shape;1470;p3"/>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71" name="Google Shape;1471;p3"/>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72" name="Google Shape;1472;p3"/>
            <p:cNvGrpSpPr/>
            <p:nvPr/>
          </p:nvGrpSpPr>
          <p:grpSpPr>
            <a:xfrm rot="1189300">
              <a:off x="7787129" y="2020867"/>
              <a:ext cx="339204" cy="331786"/>
              <a:chOff x="488084" y="3164562"/>
              <a:chExt cx="535235" cy="523530"/>
            </a:xfrm>
          </p:grpSpPr>
          <p:grpSp>
            <p:nvGrpSpPr>
              <p:cNvPr id="1473" name="Google Shape;1473;p3"/>
              <p:cNvGrpSpPr/>
              <p:nvPr/>
            </p:nvGrpSpPr>
            <p:grpSpPr>
              <a:xfrm>
                <a:off x="488084" y="3164562"/>
                <a:ext cx="535235" cy="523530"/>
                <a:chOff x="488084" y="3164562"/>
                <a:chExt cx="535235" cy="523530"/>
              </a:xfrm>
            </p:grpSpPr>
            <p:sp>
              <p:nvSpPr>
                <p:cNvPr id="1474" name="Google Shape;1474;p3"/>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5" name="Google Shape;1475;p3"/>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6" name="Google Shape;1476;p3"/>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3"/>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8" name="Google Shape;1478;p3"/>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9" name="Google Shape;1479;p3"/>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3"/>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1" name="Google Shape;1481;p3"/>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2" name="Google Shape;1482;p3"/>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3" name="Google Shape;1483;p3"/>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4" name="Google Shape;1484;p3"/>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85" name="Google Shape;1485;p3"/>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86" name="Google Shape;1486;p3"/>
            <p:cNvGrpSpPr/>
            <p:nvPr/>
          </p:nvGrpSpPr>
          <p:grpSpPr>
            <a:xfrm rot="-1150173">
              <a:off x="6852196" y="1256041"/>
              <a:ext cx="293074" cy="286665"/>
              <a:chOff x="488084" y="3164562"/>
              <a:chExt cx="535235" cy="523530"/>
            </a:xfrm>
          </p:grpSpPr>
          <p:grpSp>
            <p:nvGrpSpPr>
              <p:cNvPr id="1487" name="Google Shape;1487;p3"/>
              <p:cNvGrpSpPr/>
              <p:nvPr/>
            </p:nvGrpSpPr>
            <p:grpSpPr>
              <a:xfrm>
                <a:off x="488084" y="3164562"/>
                <a:ext cx="535235" cy="523530"/>
                <a:chOff x="488084" y="3164562"/>
                <a:chExt cx="535235" cy="523530"/>
              </a:xfrm>
            </p:grpSpPr>
            <p:sp>
              <p:nvSpPr>
                <p:cNvPr id="1488" name="Google Shape;1488;p3"/>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9" name="Google Shape;1489;p3"/>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3"/>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1" name="Google Shape;1491;p3"/>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2" name="Google Shape;1492;p3"/>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3"/>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4" name="Google Shape;1494;p3"/>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5" name="Google Shape;1495;p3"/>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3"/>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7" name="Google Shape;1497;p3"/>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8" name="Google Shape;1498;p3"/>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99" name="Google Shape;1499;p3"/>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1500" name="Google Shape;1500;p3"/>
          <p:cNvGrpSpPr/>
          <p:nvPr/>
        </p:nvGrpSpPr>
        <p:grpSpPr>
          <a:xfrm rot="1823221">
            <a:off x="6901070" y="3204125"/>
            <a:ext cx="1368322" cy="1113484"/>
            <a:chOff x="1149408" y="1503688"/>
            <a:chExt cx="597556" cy="509975"/>
          </a:xfrm>
        </p:grpSpPr>
        <p:grpSp>
          <p:nvGrpSpPr>
            <p:cNvPr id="1501" name="Google Shape;1501;p3"/>
            <p:cNvGrpSpPr/>
            <p:nvPr/>
          </p:nvGrpSpPr>
          <p:grpSpPr>
            <a:xfrm>
              <a:off x="1149408" y="1503688"/>
              <a:ext cx="597556" cy="509975"/>
              <a:chOff x="1149408" y="1505751"/>
              <a:chExt cx="597556" cy="509975"/>
            </a:xfrm>
          </p:grpSpPr>
          <p:sp>
            <p:nvSpPr>
              <p:cNvPr id="1502" name="Google Shape;1502;p3"/>
              <p:cNvSpPr/>
              <p:nvPr/>
            </p:nvSpPr>
            <p:spPr>
              <a:xfrm>
                <a:off x="1259974" y="1546381"/>
                <a:ext cx="446935" cy="288483"/>
              </a:xfrm>
              <a:custGeom>
                <a:rect b="b" l="l" r="r" t="t"/>
                <a:pathLst>
                  <a:path extrusionOk="0" h="12049" w="18667">
                    <a:moveTo>
                      <a:pt x="18465" y="1"/>
                    </a:moveTo>
                    <a:cubicBezTo>
                      <a:pt x="18407" y="1"/>
                      <a:pt x="18349" y="30"/>
                      <a:pt x="18316" y="82"/>
                    </a:cubicBezTo>
                    <a:lnTo>
                      <a:pt x="13635" y="7291"/>
                    </a:lnTo>
                    <a:lnTo>
                      <a:pt x="4538" y="3806"/>
                    </a:lnTo>
                    <a:lnTo>
                      <a:pt x="49" y="11789"/>
                    </a:lnTo>
                    <a:cubicBezTo>
                      <a:pt x="1" y="11869"/>
                      <a:pt x="35" y="11980"/>
                      <a:pt x="122" y="12029"/>
                    </a:cubicBezTo>
                    <a:cubicBezTo>
                      <a:pt x="145" y="12042"/>
                      <a:pt x="174" y="12048"/>
                      <a:pt x="208" y="12048"/>
                    </a:cubicBezTo>
                    <a:cubicBezTo>
                      <a:pt x="266" y="12048"/>
                      <a:pt x="328" y="12019"/>
                      <a:pt x="362" y="11962"/>
                    </a:cubicBezTo>
                    <a:lnTo>
                      <a:pt x="4696" y="4248"/>
                    </a:lnTo>
                    <a:lnTo>
                      <a:pt x="13774" y="7723"/>
                    </a:lnTo>
                    <a:lnTo>
                      <a:pt x="18614" y="274"/>
                    </a:lnTo>
                    <a:cubicBezTo>
                      <a:pt x="18667" y="192"/>
                      <a:pt x="18643" y="82"/>
                      <a:pt x="18561" y="29"/>
                    </a:cubicBezTo>
                    <a:cubicBezTo>
                      <a:pt x="18531" y="10"/>
                      <a:pt x="18498" y="1"/>
                      <a:pt x="1846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3" name="Google Shape;1503;p3"/>
              <p:cNvSpPr/>
              <p:nvPr/>
            </p:nvSpPr>
            <p:spPr>
              <a:xfrm>
                <a:off x="1569503" y="1721928"/>
                <a:ext cx="23033" cy="226017"/>
              </a:xfrm>
              <a:custGeom>
                <a:rect b="b" l="l" r="r" t="t"/>
                <a:pathLst>
                  <a:path extrusionOk="0" h="9440" w="962">
                    <a:moveTo>
                      <a:pt x="772" y="1"/>
                    </a:moveTo>
                    <a:cubicBezTo>
                      <a:pt x="679" y="1"/>
                      <a:pt x="606" y="74"/>
                      <a:pt x="602" y="165"/>
                    </a:cubicBezTo>
                    <a:lnTo>
                      <a:pt x="5" y="9248"/>
                    </a:lnTo>
                    <a:cubicBezTo>
                      <a:pt x="1" y="9348"/>
                      <a:pt x="72" y="9430"/>
                      <a:pt x="174" y="9439"/>
                    </a:cubicBezTo>
                    <a:lnTo>
                      <a:pt x="183" y="9439"/>
                    </a:lnTo>
                    <a:cubicBezTo>
                      <a:pt x="274" y="9439"/>
                      <a:pt x="356" y="9368"/>
                      <a:pt x="361" y="9272"/>
                    </a:cubicBezTo>
                    <a:lnTo>
                      <a:pt x="952" y="189"/>
                    </a:lnTo>
                    <a:cubicBezTo>
                      <a:pt x="962" y="88"/>
                      <a:pt x="884" y="6"/>
                      <a:pt x="789" y="1"/>
                    </a:cubicBezTo>
                    <a:cubicBezTo>
                      <a:pt x="783" y="1"/>
                      <a:pt x="778" y="1"/>
                      <a:pt x="77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4" name="Google Shape;1504;p3"/>
              <p:cNvSpPr/>
              <p:nvPr/>
            </p:nvSpPr>
            <p:spPr>
              <a:xfrm>
                <a:off x="1316359" y="1588712"/>
                <a:ext cx="108196" cy="108196"/>
              </a:xfrm>
              <a:custGeom>
                <a:rect b="b" l="l" r="r" t="t"/>
                <a:pathLst>
                  <a:path extrusionOk="0" h="4519" w="4519">
                    <a:moveTo>
                      <a:pt x="2259" y="0"/>
                    </a:moveTo>
                    <a:cubicBezTo>
                      <a:pt x="2259" y="1524"/>
                      <a:pt x="1529" y="2259"/>
                      <a:pt x="1" y="2259"/>
                    </a:cubicBezTo>
                    <a:cubicBezTo>
                      <a:pt x="1529" y="2259"/>
                      <a:pt x="2259" y="2990"/>
                      <a:pt x="2259" y="4518"/>
                    </a:cubicBezTo>
                    <a:cubicBezTo>
                      <a:pt x="2259" y="2990"/>
                      <a:pt x="2995" y="2259"/>
                      <a:pt x="4519" y="2259"/>
                    </a:cubicBezTo>
                    <a:cubicBezTo>
                      <a:pt x="2995" y="2259"/>
                      <a:pt x="2259" y="1524"/>
                      <a:pt x="225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5" name="Google Shape;1505;p3"/>
              <p:cNvSpPr/>
              <p:nvPr/>
            </p:nvSpPr>
            <p:spPr>
              <a:xfrm>
                <a:off x="1149408" y="1760379"/>
                <a:ext cx="183232" cy="183304"/>
              </a:xfrm>
              <a:custGeom>
                <a:rect b="b" l="l" r="r" t="t"/>
                <a:pathLst>
                  <a:path extrusionOk="0" h="7656" w="7653">
                    <a:moveTo>
                      <a:pt x="3826" y="1"/>
                    </a:moveTo>
                    <a:cubicBezTo>
                      <a:pt x="3826" y="2585"/>
                      <a:pt x="2582" y="3825"/>
                      <a:pt x="1" y="3825"/>
                    </a:cubicBezTo>
                    <a:cubicBezTo>
                      <a:pt x="2582" y="3825"/>
                      <a:pt x="3826" y="5071"/>
                      <a:pt x="3826" y="7656"/>
                    </a:cubicBezTo>
                    <a:cubicBezTo>
                      <a:pt x="3826" y="5071"/>
                      <a:pt x="5066" y="3825"/>
                      <a:pt x="7652" y="3825"/>
                    </a:cubicBezTo>
                    <a:cubicBezTo>
                      <a:pt x="5066" y="3825"/>
                      <a:pt x="3826" y="2585"/>
                      <a:pt x="382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6" name="Google Shape;1506;p3"/>
              <p:cNvSpPr/>
              <p:nvPr/>
            </p:nvSpPr>
            <p:spPr>
              <a:xfrm>
                <a:off x="1501865" y="1871640"/>
                <a:ext cx="144062" cy="144086"/>
              </a:xfrm>
              <a:custGeom>
                <a:rect b="b" l="l" r="r" t="t"/>
                <a:pathLst>
                  <a:path extrusionOk="0" h="6018" w="6017">
                    <a:moveTo>
                      <a:pt x="3272" y="1"/>
                    </a:moveTo>
                    <a:lnTo>
                      <a:pt x="3272" y="1"/>
                    </a:lnTo>
                    <a:cubicBezTo>
                      <a:pt x="3109" y="1864"/>
                      <a:pt x="2203" y="2767"/>
                      <a:pt x="486" y="2767"/>
                    </a:cubicBezTo>
                    <a:cubicBezTo>
                      <a:pt x="331" y="2767"/>
                      <a:pt x="169" y="2759"/>
                      <a:pt x="0" y="2745"/>
                    </a:cubicBezTo>
                    <a:lnTo>
                      <a:pt x="0" y="2745"/>
                    </a:lnTo>
                    <a:cubicBezTo>
                      <a:pt x="2032" y="2922"/>
                      <a:pt x="2922" y="3984"/>
                      <a:pt x="2744" y="6018"/>
                    </a:cubicBezTo>
                    <a:cubicBezTo>
                      <a:pt x="2907" y="4153"/>
                      <a:pt x="3814" y="3251"/>
                      <a:pt x="5530" y="3251"/>
                    </a:cubicBezTo>
                    <a:cubicBezTo>
                      <a:pt x="5685" y="3251"/>
                      <a:pt x="5847" y="3258"/>
                      <a:pt x="6016" y="3273"/>
                    </a:cubicBezTo>
                    <a:cubicBezTo>
                      <a:pt x="3984" y="3095"/>
                      <a:pt x="3095" y="2033"/>
                      <a:pt x="327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7" name="Google Shape;1507;p3"/>
              <p:cNvSpPr/>
              <p:nvPr/>
            </p:nvSpPr>
            <p:spPr>
              <a:xfrm>
                <a:off x="1657180" y="1505751"/>
                <a:ext cx="89784" cy="89784"/>
              </a:xfrm>
              <a:custGeom>
                <a:rect b="b" l="l" r="r" t="t"/>
                <a:pathLst>
                  <a:path extrusionOk="0" h="3750" w="3750">
                    <a:moveTo>
                      <a:pt x="1875" y="1"/>
                    </a:moveTo>
                    <a:cubicBezTo>
                      <a:pt x="1875" y="1265"/>
                      <a:pt x="1265" y="1875"/>
                      <a:pt x="1" y="1875"/>
                    </a:cubicBezTo>
                    <a:cubicBezTo>
                      <a:pt x="1265" y="1875"/>
                      <a:pt x="1875" y="2480"/>
                      <a:pt x="1875" y="3749"/>
                    </a:cubicBezTo>
                    <a:cubicBezTo>
                      <a:pt x="1875" y="2480"/>
                      <a:pt x="2481" y="1875"/>
                      <a:pt x="3749" y="1875"/>
                    </a:cubicBezTo>
                    <a:cubicBezTo>
                      <a:pt x="2481" y="1875"/>
                      <a:pt x="1875" y="1265"/>
                      <a:pt x="187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8" name="Google Shape;1508;p3"/>
              <p:cNvSpPr/>
              <p:nvPr/>
            </p:nvSpPr>
            <p:spPr>
              <a:xfrm>
                <a:off x="1543382" y="1681321"/>
                <a:ext cx="89425" cy="89545"/>
              </a:xfrm>
              <a:custGeom>
                <a:rect b="b" l="l" r="r" t="t"/>
                <a:pathLst>
                  <a:path extrusionOk="0" h="3740" w="3735">
                    <a:moveTo>
                      <a:pt x="2010" y="1"/>
                    </a:moveTo>
                    <a:cubicBezTo>
                      <a:pt x="1920" y="1172"/>
                      <a:pt x="1353" y="1741"/>
                      <a:pt x="268" y="1741"/>
                    </a:cubicBezTo>
                    <a:cubicBezTo>
                      <a:pt x="182" y="1741"/>
                      <a:pt x="93" y="1738"/>
                      <a:pt x="1" y="1731"/>
                    </a:cubicBezTo>
                    <a:lnTo>
                      <a:pt x="1" y="1731"/>
                    </a:lnTo>
                    <a:cubicBezTo>
                      <a:pt x="1260" y="1828"/>
                      <a:pt x="1822" y="2480"/>
                      <a:pt x="1726" y="3740"/>
                    </a:cubicBezTo>
                    <a:cubicBezTo>
                      <a:pt x="1815" y="2572"/>
                      <a:pt x="2384" y="2004"/>
                      <a:pt x="3470" y="2004"/>
                    </a:cubicBezTo>
                    <a:cubicBezTo>
                      <a:pt x="3555" y="2004"/>
                      <a:pt x="3643" y="2008"/>
                      <a:pt x="3734" y="2014"/>
                    </a:cubicBezTo>
                    <a:cubicBezTo>
                      <a:pt x="2476" y="1919"/>
                      <a:pt x="1913" y="1265"/>
                      <a:pt x="201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09" name="Google Shape;1509;p3"/>
            <p:cNvGrpSpPr/>
            <p:nvPr/>
          </p:nvGrpSpPr>
          <p:grpSpPr>
            <a:xfrm>
              <a:off x="1149408" y="1503688"/>
              <a:ext cx="597556" cy="509975"/>
              <a:chOff x="1149408" y="1505751"/>
              <a:chExt cx="597556" cy="509975"/>
            </a:xfrm>
          </p:grpSpPr>
          <p:sp>
            <p:nvSpPr>
              <p:cNvPr id="1510" name="Google Shape;1510;p3"/>
              <p:cNvSpPr/>
              <p:nvPr/>
            </p:nvSpPr>
            <p:spPr>
              <a:xfrm>
                <a:off x="1259974" y="1546381"/>
                <a:ext cx="446935" cy="288483"/>
              </a:xfrm>
              <a:custGeom>
                <a:rect b="b" l="l" r="r" t="t"/>
                <a:pathLst>
                  <a:path extrusionOk="0" h="12049" w="18667">
                    <a:moveTo>
                      <a:pt x="18465" y="1"/>
                    </a:moveTo>
                    <a:cubicBezTo>
                      <a:pt x="18407" y="1"/>
                      <a:pt x="18349" y="30"/>
                      <a:pt x="18316" y="82"/>
                    </a:cubicBezTo>
                    <a:lnTo>
                      <a:pt x="13635" y="7291"/>
                    </a:lnTo>
                    <a:lnTo>
                      <a:pt x="4538" y="3806"/>
                    </a:lnTo>
                    <a:lnTo>
                      <a:pt x="49" y="11789"/>
                    </a:lnTo>
                    <a:cubicBezTo>
                      <a:pt x="1" y="11869"/>
                      <a:pt x="35" y="11980"/>
                      <a:pt x="122" y="12029"/>
                    </a:cubicBezTo>
                    <a:cubicBezTo>
                      <a:pt x="145" y="12042"/>
                      <a:pt x="174" y="12048"/>
                      <a:pt x="208" y="12048"/>
                    </a:cubicBezTo>
                    <a:cubicBezTo>
                      <a:pt x="266" y="12048"/>
                      <a:pt x="328" y="12019"/>
                      <a:pt x="362" y="11962"/>
                    </a:cubicBezTo>
                    <a:lnTo>
                      <a:pt x="4696" y="4248"/>
                    </a:lnTo>
                    <a:lnTo>
                      <a:pt x="13774" y="7723"/>
                    </a:lnTo>
                    <a:lnTo>
                      <a:pt x="18614" y="274"/>
                    </a:lnTo>
                    <a:cubicBezTo>
                      <a:pt x="18667" y="192"/>
                      <a:pt x="18643" y="82"/>
                      <a:pt x="18561" y="29"/>
                    </a:cubicBezTo>
                    <a:cubicBezTo>
                      <a:pt x="18531" y="10"/>
                      <a:pt x="18498" y="1"/>
                      <a:pt x="18465"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1" name="Google Shape;1511;p3"/>
              <p:cNvSpPr/>
              <p:nvPr/>
            </p:nvSpPr>
            <p:spPr>
              <a:xfrm>
                <a:off x="1569503" y="1721928"/>
                <a:ext cx="23033" cy="226017"/>
              </a:xfrm>
              <a:custGeom>
                <a:rect b="b" l="l" r="r" t="t"/>
                <a:pathLst>
                  <a:path extrusionOk="0" h="9440" w="962">
                    <a:moveTo>
                      <a:pt x="772" y="1"/>
                    </a:moveTo>
                    <a:cubicBezTo>
                      <a:pt x="679" y="1"/>
                      <a:pt x="606" y="74"/>
                      <a:pt x="602" y="165"/>
                    </a:cubicBezTo>
                    <a:lnTo>
                      <a:pt x="5" y="9248"/>
                    </a:lnTo>
                    <a:cubicBezTo>
                      <a:pt x="1" y="9348"/>
                      <a:pt x="72" y="9430"/>
                      <a:pt x="174" y="9439"/>
                    </a:cubicBezTo>
                    <a:lnTo>
                      <a:pt x="183" y="9439"/>
                    </a:lnTo>
                    <a:cubicBezTo>
                      <a:pt x="274" y="9439"/>
                      <a:pt x="356" y="9368"/>
                      <a:pt x="361" y="9272"/>
                    </a:cubicBezTo>
                    <a:lnTo>
                      <a:pt x="952" y="189"/>
                    </a:lnTo>
                    <a:cubicBezTo>
                      <a:pt x="962" y="88"/>
                      <a:pt x="884" y="6"/>
                      <a:pt x="789" y="1"/>
                    </a:cubicBezTo>
                    <a:cubicBezTo>
                      <a:pt x="783" y="1"/>
                      <a:pt x="778" y="1"/>
                      <a:pt x="77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2" name="Google Shape;1512;p3"/>
              <p:cNvSpPr/>
              <p:nvPr/>
            </p:nvSpPr>
            <p:spPr>
              <a:xfrm>
                <a:off x="1316359" y="1588712"/>
                <a:ext cx="108196" cy="108196"/>
              </a:xfrm>
              <a:custGeom>
                <a:rect b="b" l="l" r="r" t="t"/>
                <a:pathLst>
                  <a:path extrusionOk="0" h="4519" w="4519">
                    <a:moveTo>
                      <a:pt x="2259" y="0"/>
                    </a:moveTo>
                    <a:cubicBezTo>
                      <a:pt x="2259" y="1524"/>
                      <a:pt x="1529" y="2259"/>
                      <a:pt x="1" y="2259"/>
                    </a:cubicBezTo>
                    <a:cubicBezTo>
                      <a:pt x="1529" y="2259"/>
                      <a:pt x="2259" y="2990"/>
                      <a:pt x="2259" y="4518"/>
                    </a:cubicBezTo>
                    <a:cubicBezTo>
                      <a:pt x="2259" y="2990"/>
                      <a:pt x="2995" y="2259"/>
                      <a:pt x="4519" y="2259"/>
                    </a:cubicBezTo>
                    <a:cubicBezTo>
                      <a:pt x="2995" y="2259"/>
                      <a:pt x="2259" y="1524"/>
                      <a:pt x="2259"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3" name="Google Shape;1513;p3"/>
              <p:cNvSpPr/>
              <p:nvPr/>
            </p:nvSpPr>
            <p:spPr>
              <a:xfrm>
                <a:off x="1149408" y="1760379"/>
                <a:ext cx="183232" cy="183304"/>
              </a:xfrm>
              <a:custGeom>
                <a:rect b="b" l="l" r="r" t="t"/>
                <a:pathLst>
                  <a:path extrusionOk="0" h="7656" w="7653">
                    <a:moveTo>
                      <a:pt x="3826" y="1"/>
                    </a:moveTo>
                    <a:cubicBezTo>
                      <a:pt x="3826" y="2585"/>
                      <a:pt x="2582" y="3825"/>
                      <a:pt x="1" y="3825"/>
                    </a:cubicBezTo>
                    <a:cubicBezTo>
                      <a:pt x="2582" y="3825"/>
                      <a:pt x="3826" y="5071"/>
                      <a:pt x="3826" y="7656"/>
                    </a:cubicBezTo>
                    <a:cubicBezTo>
                      <a:pt x="3826" y="5071"/>
                      <a:pt x="5066" y="3825"/>
                      <a:pt x="7652" y="3825"/>
                    </a:cubicBezTo>
                    <a:cubicBezTo>
                      <a:pt x="5066" y="3825"/>
                      <a:pt x="3826" y="2585"/>
                      <a:pt x="3826"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4" name="Google Shape;1514;p3"/>
              <p:cNvSpPr/>
              <p:nvPr/>
            </p:nvSpPr>
            <p:spPr>
              <a:xfrm>
                <a:off x="1501865" y="1871640"/>
                <a:ext cx="144062" cy="144086"/>
              </a:xfrm>
              <a:custGeom>
                <a:rect b="b" l="l" r="r" t="t"/>
                <a:pathLst>
                  <a:path extrusionOk="0" h="6018" w="6017">
                    <a:moveTo>
                      <a:pt x="3272" y="1"/>
                    </a:moveTo>
                    <a:lnTo>
                      <a:pt x="3272" y="1"/>
                    </a:lnTo>
                    <a:cubicBezTo>
                      <a:pt x="3109" y="1864"/>
                      <a:pt x="2203" y="2767"/>
                      <a:pt x="486" y="2767"/>
                    </a:cubicBezTo>
                    <a:cubicBezTo>
                      <a:pt x="331" y="2767"/>
                      <a:pt x="169" y="2759"/>
                      <a:pt x="0" y="2745"/>
                    </a:cubicBezTo>
                    <a:lnTo>
                      <a:pt x="0" y="2745"/>
                    </a:lnTo>
                    <a:cubicBezTo>
                      <a:pt x="2032" y="2922"/>
                      <a:pt x="2922" y="3984"/>
                      <a:pt x="2744" y="6018"/>
                    </a:cubicBezTo>
                    <a:cubicBezTo>
                      <a:pt x="2907" y="4153"/>
                      <a:pt x="3814" y="3251"/>
                      <a:pt x="5530" y="3251"/>
                    </a:cubicBezTo>
                    <a:cubicBezTo>
                      <a:pt x="5685" y="3251"/>
                      <a:pt x="5847" y="3258"/>
                      <a:pt x="6016" y="3273"/>
                    </a:cubicBezTo>
                    <a:cubicBezTo>
                      <a:pt x="3984" y="3095"/>
                      <a:pt x="3095" y="2033"/>
                      <a:pt x="3272"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5" name="Google Shape;1515;p3"/>
              <p:cNvSpPr/>
              <p:nvPr/>
            </p:nvSpPr>
            <p:spPr>
              <a:xfrm>
                <a:off x="1657180" y="1505751"/>
                <a:ext cx="89784" cy="89784"/>
              </a:xfrm>
              <a:custGeom>
                <a:rect b="b" l="l" r="r" t="t"/>
                <a:pathLst>
                  <a:path extrusionOk="0" h="3750" w="3750">
                    <a:moveTo>
                      <a:pt x="1875" y="1"/>
                    </a:moveTo>
                    <a:cubicBezTo>
                      <a:pt x="1875" y="1265"/>
                      <a:pt x="1265" y="1875"/>
                      <a:pt x="1" y="1875"/>
                    </a:cubicBezTo>
                    <a:cubicBezTo>
                      <a:pt x="1265" y="1875"/>
                      <a:pt x="1875" y="2480"/>
                      <a:pt x="1875" y="3749"/>
                    </a:cubicBezTo>
                    <a:cubicBezTo>
                      <a:pt x="1875" y="2480"/>
                      <a:pt x="2481" y="1875"/>
                      <a:pt x="3749" y="1875"/>
                    </a:cubicBezTo>
                    <a:cubicBezTo>
                      <a:pt x="2481" y="1875"/>
                      <a:pt x="1875" y="1265"/>
                      <a:pt x="1875"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6" name="Google Shape;1516;p3"/>
              <p:cNvSpPr/>
              <p:nvPr/>
            </p:nvSpPr>
            <p:spPr>
              <a:xfrm>
                <a:off x="1543382" y="1681321"/>
                <a:ext cx="89425" cy="89545"/>
              </a:xfrm>
              <a:custGeom>
                <a:rect b="b" l="l" r="r" t="t"/>
                <a:pathLst>
                  <a:path extrusionOk="0" h="3740" w="3735">
                    <a:moveTo>
                      <a:pt x="2010" y="1"/>
                    </a:moveTo>
                    <a:cubicBezTo>
                      <a:pt x="1920" y="1172"/>
                      <a:pt x="1353" y="1741"/>
                      <a:pt x="268" y="1741"/>
                    </a:cubicBezTo>
                    <a:cubicBezTo>
                      <a:pt x="182" y="1741"/>
                      <a:pt x="93" y="1738"/>
                      <a:pt x="1" y="1731"/>
                    </a:cubicBezTo>
                    <a:lnTo>
                      <a:pt x="1" y="1731"/>
                    </a:lnTo>
                    <a:cubicBezTo>
                      <a:pt x="1260" y="1828"/>
                      <a:pt x="1822" y="2480"/>
                      <a:pt x="1726" y="3740"/>
                    </a:cubicBezTo>
                    <a:cubicBezTo>
                      <a:pt x="1815" y="2572"/>
                      <a:pt x="2384" y="2004"/>
                      <a:pt x="3470" y="2004"/>
                    </a:cubicBezTo>
                    <a:cubicBezTo>
                      <a:pt x="3555" y="2004"/>
                      <a:pt x="3643" y="2008"/>
                      <a:pt x="3734" y="2014"/>
                    </a:cubicBezTo>
                    <a:cubicBezTo>
                      <a:pt x="2476" y="1919"/>
                      <a:pt x="1913" y="1265"/>
                      <a:pt x="20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6" name="Shape 3576"/>
        <p:cNvGrpSpPr/>
        <p:nvPr/>
      </p:nvGrpSpPr>
      <p:grpSpPr>
        <a:xfrm>
          <a:off x="0" y="0"/>
          <a:ext cx="0" cy="0"/>
          <a:chOff x="0" y="0"/>
          <a:chExt cx="0" cy="0"/>
        </a:xfrm>
      </p:grpSpPr>
      <p:sp>
        <p:nvSpPr>
          <p:cNvPr id="3577" name="Google Shape;3577;ge7a81991f0_1_255"/>
          <p:cNvSpPr txBox="1"/>
          <p:nvPr>
            <p:ph idx="1" type="body"/>
          </p:nvPr>
        </p:nvSpPr>
        <p:spPr>
          <a:xfrm>
            <a:off x="836875" y="2067175"/>
            <a:ext cx="5561400" cy="24573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sz="1600"/>
              <a:t>En el fragmento se reconocen: </a:t>
            </a:r>
            <a:endParaRPr sz="1600"/>
          </a:p>
          <a:p>
            <a:pPr indent="0" lvl="0" marL="0" rtl="0" algn="l">
              <a:lnSpc>
                <a:spcPct val="100000"/>
              </a:lnSpc>
              <a:spcBef>
                <a:spcPts val="0"/>
              </a:spcBef>
              <a:spcAft>
                <a:spcPts val="0"/>
              </a:spcAft>
              <a:buSzPts val="1400"/>
              <a:buNone/>
            </a:pPr>
            <a:r>
              <a:rPr lang="en" sz="1600"/>
              <a:t>I. definición y descripción. </a:t>
            </a:r>
            <a:endParaRPr sz="1600"/>
          </a:p>
          <a:p>
            <a:pPr indent="0" lvl="0" marL="0" rtl="0" algn="l">
              <a:lnSpc>
                <a:spcPct val="100000"/>
              </a:lnSpc>
              <a:spcBef>
                <a:spcPts val="0"/>
              </a:spcBef>
              <a:spcAft>
                <a:spcPts val="0"/>
              </a:spcAft>
              <a:buSzPts val="1400"/>
              <a:buNone/>
            </a:pPr>
            <a:r>
              <a:rPr lang="en" sz="1600"/>
              <a:t>II. discurso del comentario. </a:t>
            </a:r>
            <a:endParaRPr sz="1600"/>
          </a:p>
          <a:p>
            <a:pPr indent="0" lvl="0" marL="0" rtl="0" algn="l">
              <a:lnSpc>
                <a:spcPct val="100000"/>
              </a:lnSpc>
              <a:spcBef>
                <a:spcPts val="0"/>
              </a:spcBef>
              <a:spcAft>
                <a:spcPts val="0"/>
              </a:spcAft>
              <a:buSzPts val="1400"/>
              <a:buNone/>
            </a:pPr>
            <a:r>
              <a:rPr lang="en" sz="1600"/>
              <a:t>III. caracterización y narración. </a:t>
            </a:r>
            <a:endParaRPr sz="1600"/>
          </a:p>
          <a:p>
            <a:pPr indent="0" lvl="0" marL="0" rtl="0" algn="l">
              <a:lnSpc>
                <a:spcPct val="100000"/>
              </a:lnSpc>
              <a:spcBef>
                <a:spcPts val="0"/>
              </a:spcBef>
              <a:spcAft>
                <a:spcPts val="0"/>
              </a:spcAft>
              <a:buSzPts val="1400"/>
              <a:buNone/>
            </a:pPr>
            <a:r>
              <a:t/>
            </a:r>
            <a:endParaRPr sz="1600"/>
          </a:p>
          <a:p>
            <a:pPr indent="0" lvl="0" marL="0" rtl="0" algn="l">
              <a:lnSpc>
                <a:spcPct val="100000"/>
              </a:lnSpc>
              <a:spcBef>
                <a:spcPts val="0"/>
              </a:spcBef>
              <a:spcAft>
                <a:spcPts val="0"/>
              </a:spcAft>
              <a:buSzPts val="1400"/>
              <a:buNone/>
            </a:pPr>
            <a:r>
              <a:rPr lang="en" sz="1600"/>
              <a:t>A) Sólo I </a:t>
            </a:r>
            <a:endParaRPr sz="1600"/>
          </a:p>
          <a:p>
            <a:pPr indent="0" lvl="0" marL="0" rtl="0" algn="l">
              <a:lnSpc>
                <a:spcPct val="100000"/>
              </a:lnSpc>
              <a:spcBef>
                <a:spcPts val="0"/>
              </a:spcBef>
              <a:spcAft>
                <a:spcPts val="0"/>
              </a:spcAft>
              <a:buSzPts val="1400"/>
              <a:buNone/>
            </a:pPr>
            <a:r>
              <a:rPr lang="en" sz="1600"/>
              <a:t>B) Sólo II </a:t>
            </a:r>
            <a:endParaRPr sz="1600"/>
          </a:p>
          <a:p>
            <a:pPr indent="0" lvl="0" marL="0" rtl="0" algn="l">
              <a:lnSpc>
                <a:spcPct val="100000"/>
              </a:lnSpc>
              <a:spcBef>
                <a:spcPts val="0"/>
              </a:spcBef>
              <a:spcAft>
                <a:spcPts val="0"/>
              </a:spcAft>
              <a:buSzPts val="1400"/>
              <a:buNone/>
            </a:pPr>
            <a:r>
              <a:rPr lang="en" sz="1600"/>
              <a:t>C) Sólo III </a:t>
            </a:r>
            <a:endParaRPr sz="1600"/>
          </a:p>
          <a:p>
            <a:pPr indent="0" lvl="0" marL="0" rtl="0" algn="l">
              <a:lnSpc>
                <a:spcPct val="100000"/>
              </a:lnSpc>
              <a:spcBef>
                <a:spcPts val="0"/>
              </a:spcBef>
              <a:spcAft>
                <a:spcPts val="0"/>
              </a:spcAft>
              <a:buSzPts val="1400"/>
              <a:buNone/>
            </a:pPr>
            <a:r>
              <a:rPr lang="en" sz="1600"/>
              <a:t>D) Sólo I y II </a:t>
            </a:r>
            <a:endParaRPr sz="1600"/>
          </a:p>
          <a:p>
            <a:pPr indent="0" lvl="0" marL="0" rtl="0" algn="l">
              <a:lnSpc>
                <a:spcPct val="100000"/>
              </a:lnSpc>
              <a:spcBef>
                <a:spcPts val="0"/>
              </a:spcBef>
              <a:spcAft>
                <a:spcPts val="0"/>
              </a:spcAft>
              <a:buSzPts val="1400"/>
              <a:buNone/>
            </a:pPr>
            <a:r>
              <a:rPr lang="en" sz="1600"/>
              <a:t>E) Sólo II y III</a:t>
            </a:r>
            <a:endParaRPr sz="2000"/>
          </a:p>
        </p:txBody>
      </p:sp>
      <p:sp>
        <p:nvSpPr>
          <p:cNvPr id="3578" name="Google Shape;3578;ge7a81991f0_1_255"/>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1900"/>
              <a:t>“Primeramente debemos recordar que la Edad Media es un periodo amplísimo, pues comprende diez siglos: desde el siglo V hasta el siglo XV d.C. Nuestro mundo probablemente no volverá a tener un periodo tan valioso y duradero.”</a:t>
            </a:r>
            <a:endParaRPr sz="1900"/>
          </a:p>
        </p:txBody>
      </p:sp>
      <p:grpSp>
        <p:nvGrpSpPr>
          <p:cNvPr id="3579" name="Google Shape;3579;ge7a81991f0_1_255"/>
          <p:cNvGrpSpPr/>
          <p:nvPr/>
        </p:nvGrpSpPr>
        <p:grpSpPr>
          <a:xfrm>
            <a:off x="6979882" y="2827594"/>
            <a:ext cx="1073043" cy="1185124"/>
            <a:chOff x="3446281" y="3940633"/>
            <a:chExt cx="755984" cy="834947"/>
          </a:xfrm>
        </p:grpSpPr>
        <p:grpSp>
          <p:nvGrpSpPr>
            <p:cNvPr id="3580" name="Google Shape;3580;ge7a81991f0_1_255"/>
            <p:cNvGrpSpPr/>
            <p:nvPr/>
          </p:nvGrpSpPr>
          <p:grpSpPr>
            <a:xfrm>
              <a:off x="3446281" y="3940633"/>
              <a:ext cx="755984" cy="834947"/>
              <a:chOff x="3370081" y="3864433"/>
              <a:chExt cx="755984" cy="834947"/>
            </a:xfrm>
          </p:grpSpPr>
          <p:sp>
            <p:nvSpPr>
              <p:cNvPr id="3581" name="Google Shape;3581;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2" name="Google Shape;3582;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3" name="Google Shape;3583;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4" name="Google Shape;3584;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5" name="Google Shape;3585;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6" name="Google Shape;3586;ge7a81991f0_1_255"/>
              <p:cNvSpPr/>
              <p:nvPr/>
            </p:nvSpPr>
            <p:spPr>
              <a:xfrm>
                <a:off x="3401709" y="4002725"/>
                <a:ext cx="724356" cy="696655"/>
              </a:xfrm>
              <a:custGeom>
                <a:rect b="b" l="l" r="r" t="t"/>
                <a:pathLst>
                  <a:path extrusionOk="0" h="29097" w="30254">
                    <a:moveTo>
                      <a:pt x="26774" y="1"/>
                    </a:moveTo>
                    <a:lnTo>
                      <a:pt x="26774" y="1"/>
                    </a:lnTo>
                    <a:cubicBezTo>
                      <a:pt x="29397" y="4119"/>
                      <a:pt x="30253" y="9276"/>
                      <a:pt x="29118" y="13971"/>
                    </a:cubicBezTo>
                    <a:cubicBezTo>
                      <a:pt x="28830" y="15143"/>
                      <a:pt x="28437" y="16287"/>
                      <a:pt x="27927" y="17378"/>
                    </a:cubicBezTo>
                    <a:cubicBezTo>
                      <a:pt x="27403" y="18465"/>
                      <a:pt x="26774" y="19497"/>
                      <a:pt x="26053" y="20464"/>
                    </a:cubicBezTo>
                    <a:cubicBezTo>
                      <a:pt x="25327" y="21429"/>
                      <a:pt x="24505" y="22314"/>
                      <a:pt x="23621" y="23136"/>
                    </a:cubicBezTo>
                    <a:cubicBezTo>
                      <a:pt x="22732" y="23952"/>
                      <a:pt x="21761" y="24673"/>
                      <a:pt x="20747" y="25327"/>
                    </a:cubicBezTo>
                    <a:cubicBezTo>
                      <a:pt x="18720" y="26634"/>
                      <a:pt x="16471" y="27599"/>
                      <a:pt x="14125" y="28158"/>
                    </a:cubicBezTo>
                    <a:cubicBezTo>
                      <a:pt x="12660" y="28511"/>
                      <a:pt x="11155" y="28698"/>
                      <a:pt x="9652" y="28698"/>
                    </a:cubicBezTo>
                    <a:cubicBezTo>
                      <a:pt x="8745" y="28698"/>
                      <a:pt x="7838" y="28630"/>
                      <a:pt x="6940" y="28489"/>
                    </a:cubicBezTo>
                    <a:cubicBezTo>
                      <a:pt x="5754" y="28297"/>
                      <a:pt x="4585" y="27960"/>
                      <a:pt x="3495" y="27441"/>
                    </a:cubicBezTo>
                    <a:cubicBezTo>
                      <a:pt x="2952" y="27187"/>
                      <a:pt x="2418" y="26898"/>
                      <a:pt x="1938" y="26543"/>
                    </a:cubicBezTo>
                    <a:cubicBezTo>
                      <a:pt x="1453" y="26192"/>
                      <a:pt x="1016" y="25774"/>
                      <a:pt x="693" y="25279"/>
                    </a:cubicBezTo>
                    <a:cubicBezTo>
                      <a:pt x="371" y="24784"/>
                      <a:pt x="193" y="24197"/>
                      <a:pt x="179" y="23602"/>
                    </a:cubicBezTo>
                    <a:cubicBezTo>
                      <a:pt x="164" y="23006"/>
                      <a:pt x="299" y="22409"/>
                      <a:pt x="515" y="21848"/>
                    </a:cubicBezTo>
                    <a:cubicBezTo>
                      <a:pt x="952" y="20718"/>
                      <a:pt x="1659" y="19705"/>
                      <a:pt x="2385" y="18729"/>
                    </a:cubicBezTo>
                    <a:lnTo>
                      <a:pt x="2385" y="18729"/>
                    </a:lnTo>
                    <a:cubicBezTo>
                      <a:pt x="1621" y="19676"/>
                      <a:pt x="876" y="20661"/>
                      <a:pt x="400" y="21799"/>
                    </a:cubicBezTo>
                    <a:cubicBezTo>
                      <a:pt x="164" y="22371"/>
                      <a:pt x="6" y="22977"/>
                      <a:pt x="6" y="23606"/>
                    </a:cubicBezTo>
                    <a:cubicBezTo>
                      <a:pt x="1" y="24232"/>
                      <a:pt x="169" y="24860"/>
                      <a:pt x="501" y="25399"/>
                    </a:cubicBezTo>
                    <a:cubicBezTo>
                      <a:pt x="828" y="25937"/>
                      <a:pt x="1284" y="26379"/>
                      <a:pt x="1779" y="26754"/>
                    </a:cubicBezTo>
                    <a:cubicBezTo>
                      <a:pt x="2274" y="27129"/>
                      <a:pt x="2817" y="27432"/>
                      <a:pt x="3365" y="27710"/>
                    </a:cubicBezTo>
                    <a:cubicBezTo>
                      <a:pt x="4476" y="28258"/>
                      <a:pt x="5667" y="28624"/>
                      <a:pt x="6878" y="28839"/>
                    </a:cubicBezTo>
                    <a:cubicBezTo>
                      <a:pt x="7843" y="29015"/>
                      <a:pt x="8820" y="29096"/>
                      <a:pt x="9797" y="29096"/>
                    </a:cubicBezTo>
                    <a:cubicBezTo>
                      <a:pt x="11285" y="29096"/>
                      <a:pt x="12773" y="28907"/>
                      <a:pt x="14222" y="28571"/>
                    </a:cubicBezTo>
                    <a:cubicBezTo>
                      <a:pt x="16619" y="28018"/>
                      <a:pt x="18921" y="27047"/>
                      <a:pt x="21002" y="25721"/>
                    </a:cubicBezTo>
                    <a:cubicBezTo>
                      <a:pt x="22030" y="25048"/>
                      <a:pt x="23021" y="24308"/>
                      <a:pt x="23924" y="23462"/>
                    </a:cubicBezTo>
                    <a:cubicBezTo>
                      <a:pt x="24822" y="22622"/>
                      <a:pt x="25658" y="21708"/>
                      <a:pt x="26394" y="20723"/>
                    </a:cubicBezTo>
                    <a:cubicBezTo>
                      <a:pt x="27124" y="19723"/>
                      <a:pt x="27763" y="18667"/>
                      <a:pt x="28293" y="17551"/>
                    </a:cubicBezTo>
                    <a:cubicBezTo>
                      <a:pt x="28816" y="16431"/>
                      <a:pt x="29200" y="15254"/>
                      <a:pt x="29469" y="14053"/>
                    </a:cubicBezTo>
                    <a:cubicBezTo>
                      <a:pt x="29753" y="12851"/>
                      <a:pt x="29878" y="11621"/>
                      <a:pt x="29897" y="10391"/>
                    </a:cubicBezTo>
                    <a:cubicBezTo>
                      <a:pt x="29916" y="9165"/>
                      <a:pt x="29821" y="7935"/>
                      <a:pt x="29580" y="6729"/>
                    </a:cubicBezTo>
                    <a:cubicBezTo>
                      <a:pt x="29340" y="5528"/>
                      <a:pt x="29003" y="4341"/>
                      <a:pt x="28523" y="3216"/>
                    </a:cubicBezTo>
                    <a:cubicBezTo>
                      <a:pt x="28047" y="2087"/>
                      <a:pt x="27461" y="1010"/>
                      <a:pt x="2677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7" name="Google Shape;3587;ge7a81991f0_1_255"/>
              <p:cNvSpPr/>
              <p:nvPr/>
            </p:nvSpPr>
            <p:spPr>
              <a:xfrm>
                <a:off x="3370081" y="4029206"/>
                <a:ext cx="580845" cy="552425"/>
              </a:xfrm>
              <a:custGeom>
                <a:rect b="b" l="l" r="r" t="t"/>
                <a:pathLst>
                  <a:path extrusionOk="0" h="23073" w="24260">
                    <a:moveTo>
                      <a:pt x="8381" y="1"/>
                    </a:moveTo>
                    <a:lnTo>
                      <a:pt x="6782" y="4176"/>
                    </a:lnTo>
                    <a:lnTo>
                      <a:pt x="2317" y="4407"/>
                    </a:lnTo>
                    <a:lnTo>
                      <a:pt x="3475" y="8722"/>
                    </a:lnTo>
                    <a:lnTo>
                      <a:pt x="1" y="11534"/>
                    </a:lnTo>
                    <a:lnTo>
                      <a:pt x="3475" y="14345"/>
                    </a:lnTo>
                    <a:lnTo>
                      <a:pt x="2317" y="18666"/>
                    </a:lnTo>
                    <a:lnTo>
                      <a:pt x="6782" y="18896"/>
                    </a:lnTo>
                    <a:lnTo>
                      <a:pt x="8381" y="23073"/>
                    </a:lnTo>
                    <a:lnTo>
                      <a:pt x="12130" y="20631"/>
                    </a:lnTo>
                    <a:lnTo>
                      <a:pt x="15878" y="23073"/>
                    </a:lnTo>
                    <a:lnTo>
                      <a:pt x="17474" y="18896"/>
                    </a:lnTo>
                    <a:lnTo>
                      <a:pt x="21944" y="18666"/>
                    </a:lnTo>
                    <a:lnTo>
                      <a:pt x="20780" y="14345"/>
                    </a:lnTo>
                    <a:lnTo>
                      <a:pt x="24260" y="11534"/>
                    </a:lnTo>
                    <a:lnTo>
                      <a:pt x="20780" y="8722"/>
                    </a:lnTo>
                    <a:lnTo>
                      <a:pt x="21944" y="4407"/>
                    </a:lnTo>
                    <a:lnTo>
                      <a:pt x="17474" y="4176"/>
                    </a:lnTo>
                    <a:lnTo>
                      <a:pt x="15878" y="1"/>
                    </a:lnTo>
                    <a:lnTo>
                      <a:pt x="12130" y="2441"/>
                    </a:lnTo>
                    <a:lnTo>
                      <a:pt x="8381"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8" name="Google Shape;3588;ge7a81991f0_1_255"/>
              <p:cNvSpPr/>
              <p:nvPr/>
            </p:nvSpPr>
            <p:spPr>
              <a:xfrm>
                <a:off x="3439921" y="4086141"/>
                <a:ext cx="441069" cy="441069"/>
              </a:xfrm>
              <a:custGeom>
                <a:rect b="b" l="l" r="r" t="t"/>
                <a:pathLst>
                  <a:path extrusionOk="0" h="18422" w="18422">
                    <a:moveTo>
                      <a:pt x="9213" y="1"/>
                    </a:moveTo>
                    <a:cubicBezTo>
                      <a:pt x="4124" y="1"/>
                      <a:pt x="1" y="4124"/>
                      <a:pt x="1" y="9214"/>
                    </a:cubicBezTo>
                    <a:cubicBezTo>
                      <a:pt x="1" y="14298"/>
                      <a:pt x="4124" y="18421"/>
                      <a:pt x="9213" y="18421"/>
                    </a:cubicBezTo>
                    <a:cubicBezTo>
                      <a:pt x="14298" y="18421"/>
                      <a:pt x="18421" y="14298"/>
                      <a:pt x="18421" y="9214"/>
                    </a:cubicBezTo>
                    <a:cubicBezTo>
                      <a:pt x="18421" y="4124"/>
                      <a:pt x="14298" y="1"/>
                      <a:pt x="921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9" name="Google Shape;3589;ge7a81991f0_1_255"/>
              <p:cNvSpPr/>
              <p:nvPr/>
            </p:nvSpPr>
            <p:spPr>
              <a:xfrm>
                <a:off x="3439921" y="4141735"/>
                <a:ext cx="286640" cy="385474"/>
              </a:xfrm>
              <a:custGeom>
                <a:rect b="b" l="l" r="r" t="t"/>
                <a:pathLst>
                  <a:path extrusionOk="0" h="16100" w="11972">
                    <a:moveTo>
                      <a:pt x="3115" y="1"/>
                    </a:moveTo>
                    <a:lnTo>
                      <a:pt x="3115" y="1"/>
                    </a:lnTo>
                    <a:cubicBezTo>
                      <a:pt x="1207" y="1687"/>
                      <a:pt x="1" y="4147"/>
                      <a:pt x="1" y="6892"/>
                    </a:cubicBezTo>
                    <a:cubicBezTo>
                      <a:pt x="1" y="11976"/>
                      <a:pt x="4124" y="16099"/>
                      <a:pt x="9213" y="16099"/>
                    </a:cubicBezTo>
                    <a:cubicBezTo>
                      <a:pt x="10175" y="16099"/>
                      <a:pt x="11097" y="15950"/>
                      <a:pt x="11972" y="15681"/>
                    </a:cubicBezTo>
                    <a:cubicBezTo>
                      <a:pt x="10694" y="15052"/>
                      <a:pt x="9463" y="14321"/>
                      <a:pt x="8295" y="13418"/>
                    </a:cubicBezTo>
                    <a:cubicBezTo>
                      <a:pt x="4624" y="9741"/>
                      <a:pt x="2321" y="4695"/>
                      <a:pt x="311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0" name="Google Shape;3590;ge7a81991f0_1_255"/>
              <p:cNvSpPr/>
              <p:nvPr/>
            </p:nvSpPr>
            <p:spPr>
              <a:xfrm>
                <a:off x="3998547" y="3978615"/>
                <a:ext cx="87342" cy="101325"/>
              </a:xfrm>
              <a:custGeom>
                <a:rect b="b" l="l" r="r" t="t"/>
                <a:pathLst>
                  <a:path extrusionOk="0" h="4232" w="3648">
                    <a:moveTo>
                      <a:pt x="1397" y="0"/>
                    </a:moveTo>
                    <a:cubicBezTo>
                      <a:pt x="1236" y="0"/>
                      <a:pt x="1073" y="79"/>
                      <a:pt x="985" y="215"/>
                    </a:cubicBezTo>
                    <a:cubicBezTo>
                      <a:pt x="984" y="215"/>
                      <a:pt x="983" y="215"/>
                      <a:pt x="983" y="215"/>
                    </a:cubicBezTo>
                    <a:cubicBezTo>
                      <a:pt x="698" y="215"/>
                      <a:pt x="58" y="975"/>
                      <a:pt x="29" y="1253"/>
                    </a:cubicBezTo>
                    <a:cubicBezTo>
                      <a:pt x="0" y="1531"/>
                      <a:pt x="264" y="1748"/>
                      <a:pt x="539" y="1801"/>
                    </a:cubicBezTo>
                    <a:cubicBezTo>
                      <a:pt x="428" y="1998"/>
                      <a:pt x="457" y="2267"/>
                      <a:pt x="615" y="2431"/>
                    </a:cubicBezTo>
                    <a:cubicBezTo>
                      <a:pt x="712" y="2533"/>
                      <a:pt x="892" y="2587"/>
                      <a:pt x="1061" y="2587"/>
                    </a:cubicBezTo>
                    <a:cubicBezTo>
                      <a:pt x="1161" y="2587"/>
                      <a:pt x="1257" y="2569"/>
                      <a:pt x="1331" y="2531"/>
                    </a:cubicBezTo>
                    <a:lnTo>
                      <a:pt x="1331" y="2531"/>
                    </a:lnTo>
                    <a:cubicBezTo>
                      <a:pt x="1134" y="2695"/>
                      <a:pt x="1115" y="3026"/>
                      <a:pt x="1283" y="3219"/>
                    </a:cubicBezTo>
                    <a:cubicBezTo>
                      <a:pt x="1379" y="3328"/>
                      <a:pt x="1557" y="3388"/>
                      <a:pt x="1729" y="3388"/>
                    </a:cubicBezTo>
                    <a:cubicBezTo>
                      <a:pt x="1860" y="3388"/>
                      <a:pt x="1987" y="3354"/>
                      <a:pt x="2072" y="3281"/>
                    </a:cubicBezTo>
                    <a:lnTo>
                      <a:pt x="2072" y="3281"/>
                    </a:lnTo>
                    <a:cubicBezTo>
                      <a:pt x="1908" y="3555"/>
                      <a:pt x="1999" y="3953"/>
                      <a:pt x="2269" y="4132"/>
                    </a:cubicBezTo>
                    <a:cubicBezTo>
                      <a:pt x="2369" y="4199"/>
                      <a:pt x="2489" y="4231"/>
                      <a:pt x="2610" y="4231"/>
                    </a:cubicBezTo>
                    <a:cubicBezTo>
                      <a:pt x="2809" y="4231"/>
                      <a:pt x="3009" y="4145"/>
                      <a:pt x="3128" y="3988"/>
                    </a:cubicBezTo>
                    <a:cubicBezTo>
                      <a:pt x="3321" y="3728"/>
                      <a:pt x="3354" y="3219"/>
                      <a:pt x="3114" y="3008"/>
                    </a:cubicBezTo>
                    <a:cubicBezTo>
                      <a:pt x="3436" y="2926"/>
                      <a:pt x="3647" y="2551"/>
                      <a:pt x="3547" y="2234"/>
                    </a:cubicBezTo>
                    <a:cubicBezTo>
                      <a:pt x="3463" y="1973"/>
                      <a:pt x="3180" y="1771"/>
                      <a:pt x="2908" y="1771"/>
                    </a:cubicBezTo>
                    <a:cubicBezTo>
                      <a:pt x="2849" y="1771"/>
                      <a:pt x="2791" y="1781"/>
                      <a:pt x="2735" y="1801"/>
                    </a:cubicBezTo>
                    <a:cubicBezTo>
                      <a:pt x="3047" y="1624"/>
                      <a:pt x="3163" y="1167"/>
                      <a:pt x="2970" y="863"/>
                    </a:cubicBezTo>
                    <a:cubicBezTo>
                      <a:pt x="2840" y="655"/>
                      <a:pt x="2508" y="524"/>
                      <a:pt x="2215" y="524"/>
                    </a:cubicBezTo>
                    <a:cubicBezTo>
                      <a:pt x="2076" y="524"/>
                      <a:pt x="1946" y="554"/>
                      <a:pt x="1850" y="619"/>
                    </a:cubicBezTo>
                    <a:cubicBezTo>
                      <a:pt x="1912" y="397"/>
                      <a:pt x="1797" y="143"/>
                      <a:pt x="1591" y="42"/>
                    </a:cubicBezTo>
                    <a:cubicBezTo>
                      <a:pt x="1530" y="14"/>
                      <a:pt x="1464" y="0"/>
                      <a:pt x="139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1" name="Google Shape;3591;ge7a81991f0_1_255"/>
              <p:cNvSpPr/>
              <p:nvPr/>
            </p:nvSpPr>
            <p:spPr>
              <a:xfrm>
                <a:off x="4016385" y="3978615"/>
                <a:ext cx="69505" cy="100774"/>
              </a:xfrm>
              <a:custGeom>
                <a:rect b="b" l="l" r="r" t="t"/>
                <a:pathLst>
                  <a:path extrusionOk="0" h="4209" w="2903">
                    <a:moveTo>
                      <a:pt x="652" y="0"/>
                    </a:moveTo>
                    <a:cubicBezTo>
                      <a:pt x="491" y="0"/>
                      <a:pt x="328" y="79"/>
                      <a:pt x="240" y="215"/>
                    </a:cubicBezTo>
                    <a:cubicBezTo>
                      <a:pt x="173" y="215"/>
                      <a:pt x="91" y="253"/>
                      <a:pt x="0" y="320"/>
                    </a:cubicBezTo>
                    <a:cubicBezTo>
                      <a:pt x="360" y="528"/>
                      <a:pt x="697" y="782"/>
                      <a:pt x="994" y="1032"/>
                    </a:cubicBezTo>
                    <a:cubicBezTo>
                      <a:pt x="2043" y="1416"/>
                      <a:pt x="2527" y="2853"/>
                      <a:pt x="2032" y="4208"/>
                    </a:cubicBezTo>
                    <a:cubicBezTo>
                      <a:pt x="2172" y="4170"/>
                      <a:pt x="2297" y="4097"/>
                      <a:pt x="2383" y="3988"/>
                    </a:cubicBezTo>
                    <a:cubicBezTo>
                      <a:pt x="2576" y="3728"/>
                      <a:pt x="2609" y="3219"/>
                      <a:pt x="2369" y="3008"/>
                    </a:cubicBezTo>
                    <a:cubicBezTo>
                      <a:pt x="2691" y="2926"/>
                      <a:pt x="2902" y="2551"/>
                      <a:pt x="2802" y="2234"/>
                    </a:cubicBezTo>
                    <a:cubicBezTo>
                      <a:pt x="2718" y="1973"/>
                      <a:pt x="2435" y="1771"/>
                      <a:pt x="2163" y="1771"/>
                    </a:cubicBezTo>
                    <a:cubicBezTo>
                      <a:pt x="2104" y="1771"/>
                      <a:pt x="2046" y="1781"/>
                      <a:pt x="1990" y="1801"/>
                    </a:cubicBezTo>
                    <a:cubicBezTo>
                      <a:pt x="2302" y="1624"/>
                      <a:pt x="2418" y="1167"/>
                      <a:pt x="2225" y="863"/>
                    </a:cubicBezTo>
                    <a:cubicBezTo>
                      <a:pt x="2095" y="655"/>
                      <a:pt x="1763" y="524"/>
                      <a:pt x="1470" y="524"/>
                    </a:cubicBezTo>
                    <a:cubicBezTo>
                      <a:pt x="1331" y="524"/>
                      <a:pt x="1201" y="554"/>
                      <a:pt x="1105" y="619"/>
                    </a:cubicBezTo>
                    <a:cubicBezTo>
                      <a:pt x="1167" y="397"/>
                      <a:pt x="1052" y="143"/>
                      <a:pt x="846" y="42"/>
                    </a:cubicBezTo>
                    <a:cubicBezTo>
                      <a:pt x="785" y="14"/>
                      <a:pt x="719" y="0"/>
                      <a:pt x="65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2" name="Google Shape;3592;ge7a81991f0_1_255"/>
              <p:cNvSpPr/>
              <p:nvPr/>
            </p:nvSpPr>
            <p:spPr>
              <a:xfrm>
                <a:off x="4024405" y="4075870"/>
                <a:ext cx="11205" cy="10559"/>
              </a:xfrm>
              <a:custGeom>
                <a:rect b="b" l="l" r="r" t="t"/>
                <a:pathLst>
                  <a:path extrusionOk="0" h="441" w="468">
                    <a:moveTo>
                      <a:pt x="232" y="1"/>
                    </a:moveTo>
                    <a:cubicBezTo>
                      <a:pt x="122" y="1"/>
                      <a:pt x="29" y="87"/>
                      <a:pt x="16" y="199"/>
                    </a:cubicBezTo>
                    <a:cubicBezTo>
                      <a:pt x="1" y="319"/>
                      <a:pt x="87" y="430"/>
                      <a:pt x="213" y="439"/>
                    </a:cubicBezTo>
                    <a:cubicBezTo>
                      <a:pt x="222" y="440"/>
                      <a:pt x="231" y="441"/>
                      <a:pt x="240" y="441"/>
                    </a:cubicBezTo>
                    <a:cubicBezTo>
                      <a:pt x="349" y="441"/>
                      <a:pt x="440" y="359"/>
                      <a:pt x="453" y="248"/>
                    </a:cubicBezTo>
                    <a:cubicBezTo>
                      <a:pt x="468" y="122"/>
                      <a:pt x="382" y="17"/>
                      <a:pt x="256" y="2"/>
                    </a:cubicBezTo>
                    <a:cubicBezTo>
                      <a:pt x="248" y="1"/>
                      <a:pt x="240" y="1"/>
                      <a:pt x="23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3" name="Google Shape;3593;ge7a81991f0_1_255"/>
              <p:cNvSpPr/>
              <p:nvPr/>
            </p:nvSpPr>
            <p:spPr>
              <a:xfrm>
                <a:off x="4088404" y="4052885"/>
                <a:ext cx="11181" cy="10630"/>
              </a:xfrm>
              <a:custGeom>
                <a:rect b="b" l="l" r="r" t="t"/>
                <a:pathLst>
                  <a:path extrusionOk="0" h="444" w="467">
                    <a:moveTo>
                      <a:pt x="242" y="1"/>
                    </a:moveTo>
                    <a:cubicBezTo>
                      <a:pt x="129" y="1"/>
                      <a:pt x="28" y="84"/>
                      <a:pt x="15" y="199"/>
                    </a:cubicBezTo>
                    <a:cubicBezTo>
                      <a:pt x="0" y="318"/>
                      <a:pt x="91" y="429"/>
                      <a:pt x="211" y="443"/>
                    </a:cubicBezTo>
                    <a:cubicBezTo>
                      <a:pt x="218" y="444"/>
                      <a:pt x="224" y="444"/>
                      <a:pt x="231" y="444"/>
                    </a:cubicBezTo>
                    <a:cubicBezTo>
                      <a:pt x="344" y="444"/>
                      <a:pt x="443" y="360"/>
                      <a:pt x="452" y="246"/>
                    </a:cubicBezTo>
                    <a:cubicBezTo>
                      <a:pt x="466" y="126"/>
                      <a:pt x="380" y="15"/>
                      <a:pt x="260" y="1"/>
                    </a:cubicBezTo>
                    <a:cubicBezTo>
                      <a:pt x="254" y="1"/>
                      <a:pt x="248" y="1"/>
                      <a:pt x="2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4" name="Google Shape;3594;ge7a81991f0_1_255"/>
              <p:cNvSpPr/>
              <p:nvPr/>
            </p:nvSpPr>
            <p:spPr>
              <a:xfrm>
                <a:off x="4001636" y="4041368"/>
                <a:ext cx="7757" cy="7326"/>
              </a:xfrm>
              <a:custGeom>
                <a:rect b="b" l="l" r="r" t="t"/>
                <a:pathLst>
                  <a:path extrusionOk="0" h="306" w="324">
                    <a:moveTo>
                      <a:pt x="162" y="0"/>
                    </a:moveTo>
                    <a:cubicBezTo>
                      <a:pt x="83" y="0"/>
                      <a:pt x="19" y="60"/>
                      <a:pt x="11" y="136"/>
                    </a:cubicBezTo>
                    <a:cubicBezTo>
                      <a:pt x="0" y="218"/>
                      <a:pt x="64" y="294"/>
                      <a:pt x="145" y="305"/>
                    </a:cubicBezTo>
                    <a:cubicBezTo>
                      <a:pt x="150" y="305"/>
                      <a:pt x="155" y="306"/>
                      <a:pt x="161" y="306"/>
                    </a:cubicBezTo>
                    <a:cubicBezTo>
                      <a:pt x="236" y="306"/>
                      <a:pt x="304" y="246"/>
                      <a:pt x="313" y="170"/>
                    </a:cubicBezTo>
                    <a:cubicBezTo>
                      <a:pt x="323" y="83"/>
                      <a:pt x="260" y="12"/>
                      <a:pt x="179" y="1"/>
                    </a:cubicBezTo>
                    <a:cubicBezTo>
                      <a:pt x="173" y="1"/>
                      <a:pt x="168" y="0"/>
                      <a:pt x="16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5" name="Google Shape;3595;ge7a81991f0_1_255"/>
              <p:cNvSpPr/>
              <p:nvPr/>
            </p:nvSpPr>
            <p:spPr>
              <a:xfrm>
                <a:off x="4084046" y="4008232"/>
                <a:ext cx="5531" cy="5363"/>
              </a:xfrm>
              <a:custGeom>
                <a:rect b="b" l="l" r="r" t="t"/>
                <a:pathLst>
                  <a:path extrusionOk="0" h="224" w="231">
                    <a:moveTo>
                      <a:pt x="120" y="1"/>
                    </a:moveTo>
                    <a:cubicBezTo>
                      <a:pt x="62" y="1"/>
                      <a:pt x="13" y="43"/>
                      <a:pt x="5" y="98"/>
                    </a:cubicBezTo>
                    <a:cubicBezTo>
                      <a:pt x="0" y="160"/>
                      <a:pt x="43" y="214"/>
                      <a:pt x="105" y="223"/>
                    </a:cubicBezTo>
                    <a:cubicBezTo>
                      <a:pt x="108" y="223"/>
                      <a:pt x="111" y="223"/>
                      <a:pt x="114" y="223"/>
                    </a:cubicBezTo>
                    <a:cubicBezTo>
                      <a:pt x="168" y="223"/>
                      <a:pt x="221" y="182"/>
                      <a:pt x="226" y="121"/>
                    </a:cubicBezTo>
                    <a:cubicBezTo>
                      <a:pt x="231" y="64"/>
                      <a:pt x="187" y="6"/>
                      <a:pt x="129" y="1"/>
                    </a:cubicBezTo>
                    <a:cubicBezTo>
                      <a:pt x="126" y="1"/>
                      <a:pt x="123" y="1"/>
                      <a:pt x="12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6" name="Google Shape;3596;ge7a81991f0_1_255"/>
              <p:cNvSpPr/>
              <p:nvPr/>
            </p:nvSpPr>
            <p:spPr>
              <a:xfrm>
                <a:off x="4066879" y="4090762"/>
                <a:ext cx="5555" cy="5315"/>
              </a:xfrm>
              <a:custGeom>
                <a:rect b="b" l="l" r="r" t="t"/>
                <a:pathLst>
                  <a:path extrusionOk="0" h="222" w="232">
                    <a:moveTo>
                      <a:pt x="117" y="0"/>
                    </a:moveTo>
                    <a:cubicBezTo>
                      <a:pt x="63" y="0"/>
                      <a:pt x="14" y="42"/>
                      <a:pt x="5" y="101"/>
                    </a:cubicBezTo>
                    <a:cubicBezTo>
                      <a:pt x="1" y="159"/>
                      <a:pt x="43" y="212"/>
                      <a:pt x="107" y="221"/>
                    </a:cubicBezTo>
                    <a:cubicBezTo>
                      <a:pt x="110" y="221"/>
                      <a:pt x="114" y="221"/>
                      <a:pt x="117" y="221"/>
                    </a:cubicBezTo>
                    <a:cubicBezTo>
                      <a:pt x="171" y="221"/>
                      <a:pt x="217" y="179"/>
                      <a:pt x="227" y="120"/>
                    </a:cubicBezTo>
                    <a:cubicBezTo>
                      <a:pt x="231" y="63"/>
                      <a:pt x="188" y="10"/>
                      <a:pt x="125" y="1"/>
                    </a:cubicBezTo>
                    <a:cubicBezTo>
                      <a:pt x="122" y="0"/>
                      <a:pt x="120" y="0"/>
                      <a:pt x="11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7" name="Google Shape;3597;ge7a81991f0_1_255"/>
              <p:cNvSpPr/>
              <p:nvPr/>
            </p:nvSpPr>
            <p:spPr>
              <a:xfrm>
                <a:off x="3992538" y="3970977"/>
                <a:ext cx="41349" cy="46161"/>
              </a:xfrm>
              <a:custGeom>
                <a:rect b="b" l="l" r="r" t="t"/>
                <a:pathLst>
                  <a:path extrusionOk="0" h="1928" w="1727">
                    <a:moveTo>
                      <a:pt x="1289" y="0"/>
                    </a:moveTo>
                    <a:cubicBezTo>
                      <a:pt x="967" y="635"/>
                      <a:pt x="477" y="1135"/>
                      <a:pt x="1" y="1663"/>
                    </a:cubicBezTo>
                    <a:cubicBezTo>
                      <a:pt x="116" y="1827"/>
                      <a:pt x="184" y="1908"/>
                      <a:pt x="380" y="1928"/>
                    </a:cubicBezTo>
                    <a:cubicBezTo>
                      <a:pt x="861" y="1462"/>
                      <a:pt x="1400" y="861"/>
                      <a:pt x="1726" y="275"/>
                    </a:cubicBezTo>
                    <a:cubicBezTo>
                      <a:pt x="1688" y="87"/>
                      <a:pt x="1482" y="0"/>
                      <a:pt x="12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8" name="Google Shape;3598;ge7a81991f0_1_255"/>
              <p:cNvSpPr/>
              <p:nvPr/>
            </p:nvSpPr>
            <p:spPr>
              <a:xfrm>
                <a:off x="3997494" y="3973515"/>
                <a:ext cx="36393" cy="43623"/>
              </a:xfrm>
              <a:custGeom>
                <a:rect b="b" l="l" r="r" t="t"/>
                <a:pathLst>
                  <a:path extrusionOk="0" h="1822" w="1520">
                    <a:moveTo>
                      <a:pt x="1404" y="0"/>
                    </a:moveTo>
                    <a:cubicBezTo>
                      <a:pt x="1106" y="668"/>
                      <a:pt x="621" y="1231"/>
                      <a:pt x="0" y="1768"/>
                    </a:cubicBezTo>
                    <a:cubicBezTo>
                      <a:pt x="44" y="1793"/>
                      <a:pt x="97" y="1812"/>
                      <a:pt x="173" y="1822"/>
                    </a:cubicBezTo>
                    <a:cubicBezTo>
                      <a:pt x="654" y="1356"/>
                      <a:pt x="1193" y="755"/>
                      <a:pt x="1519" y="169"/>
                    </a:cubicBezTo>
                    <a:cubicBezTo>
                      <a:pt x="1506" y="96"/>
                      <a:pt x="1457" y="43"/>
                      <a:pt x="140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9" name="Google Shape;3599;ge7a81991f0_1_255"/>
              <p:cNvSpPr/>
              <p:nvPr/>
            </p:nvSpPr>
            <p:spPr>
              <a:xfrm>
                <a:off x="3992538" y="3970977"/>
                <a:ext cx="38571" cy="44892"/>
              </a:xfrm>
              <a:custGeom>
                <a:rect b="b" l="l" r="r" t="t"/>
                <a:pathLst>
                  <a:path extrusionOk="0" h="1875" w="1611">
                    <a:moveTo>
                      <a:pt x="1289" y="0"/>
                    </a:moveTo>
                    <a:cubicBezTo>
                      <a:pt x="967" y="635"/>
                      <a:pt x="477" y="1135"/>
                      <a:pt x="1" y="1663"/>
                    </a:cubicBezTo>
                    <a:cubicBezTo>
                      <a:pt x="74" y="1764"/>
                      <a:pt x="131" y="1832"/>
                      <a:pt x="207" y="1874"/>
                    </a:cubicBezTo>
                    <a:cubicBezTo>
                      <a:pt x="828" y="1337"/>
                      <a:pt x="1313" y="774"/>
                      <a:pt x="1611" y="106"/>
                    </a:cubicBezTo>
                    <a:cubicBezTo>
                      <a:pt x="1525" y="39"/>
                      <a:pt x="1405" y="0"/>
                      <a:pt x="12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0" name="Google Shape;3600;ge7a81991f0_1_255"/>
              <p:cNvSpPr/>
              <p:nvPr/>
            </p:nvSpPr>
            <p:spPr>
              <a:xfrm>
                <a:off x="3927534" y="3887682"/>
                <a:ext cx="131085" cy="75036"/>
              </a:xfrm>
              <a:custGeom>
                <a:rect b="b" l="l" r="r" t="t"/>
                <a:pathLst>
                  <a:path extrusionOk="0" h="3134" w="5475">
                    <a:moveTo>
                      <a:pt x="1" y="1"/>
                    </a:moveTo>
                    <a:lnTo>
                      <a:pt x="1" y="1"/>
                    </a:lnTo>
                    <a:cubicBezTo>
                      <a:pt x="1567" y="846"/>
                      <a:pt x="3033" y="1851"/>
                      <a:pt x="4268" y="3133"/>
                    </a:cubicBezTo>
                    <a:cubicBezTo>
                      <a:pt x="4643" y="3119"/>
                      <a:pt x="5100" y="3119"/>
                      <a:pt x="5475" y="3104"/>
                    </a:cubicBezTo>
                    <a:cubicBezTo>
                      <a:pt x="4335" y="1230"/>
                      <a:pt x="2192" y="15"/>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1" name="Google Shape;3601;ge7a81991f0_1_255"/>
              <p:cNvSpPr/>
              <p:nvPr/>
            </p:nvSpPr>
            <p:spPr>
              <a:xfrm>
                <a:off x="3989665" y="3901712"/>
                <a:ext cx="14749" cy="37302"/>
              </a:xfrm>
              <a:custGeom>
                <a:rect b="b" l="l" r="r" t="t"/>
                <a:pathLst>
                  <a:path extrusionOk="0" h="1558" w="616">
                    <a:moveTo>
                      <a:pt x="1" y="1"/>
                    </a:moveTo>
                    <a:lnTo>
                      <a:pt x="1" y="1"/>
                    </a:lnTo>
                    <a:cubicBezTo>
                      <a:pt x="63" y="389"/>
                      <a:pt x="92" y="779"/>
                      <a:pt x="107" y="1149"/>
                    </a:cubicBezTo>
                    <a:cubicBezTo>
                      <a:pt x="280" y="1283"/>
                      <a:pt x="448" y="1418"/>
                      <a:pt x="616" y="1558"/>
                    </a:cubicBezTo>
                    <a:cubicBezTo>
                      <a:pt x="540" y="1121"/>
                      <a:pt x="544" y="693"/>
                      <a:pt x="511" y="256"/>
                    </a:cubicBezTo>
                    <a:cubicBezTo>
                      <a:pt x="347" y="164"/>
                      <a:pt x="174" y="83"/>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2" name="Google Shape;3602;ge7a81991f0_1_255"/>
              <p:cNvSpPr/>
              <p:nvPr/>
            </p:nvSpPr>
            <p:spPr>
              <a:xfrm>
                <a:off x="3846560" y="3864433"/>
                <a:ext cx="183543" cy="153855"/>
              </a:xfrm>
              <a:custGeom>
                <a:rect b="b" l="l" r="r" t="t"/>
                <a:pathLst>
                  <a:path extrusionOk="0" h="6426" w="7666">
                    <a:moveTo>
                      <a:pt x="0" y="1"/>
                    </a:moveTo>
                    <a:cubicBezTo>
                      <a:pt x="716" y="2913"/>
                      <a:pt x="2937" y="5393"/>
                      <a:pt x="5752" y="6426"/>
                    </a:cubicBezTo>
                    <a:cubicBezTo>
                      <a:pt x="6555" y="5816"/>
                      <a:pt x="7213" y="5018"/>
                      <a:pt x="7665" y="4119"/>
                    </a:cubicBezTo>
                    <a:cubicBezTo>
                      <a:pt x="5647" y="1894"/>
                      <a:pt x="2984" y="347"/>
                      <a:pt x="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3" name="Google Shape;3603;ge7a81991f0_1_255"/>
              <p:cNvSpPr/>
              <p:nvPr/>
            </p:nvSpPr>
            <p:spPr>
              <a:xfrm>
                <a:off x="3846560" y="3864433"/>
                <a:ext cx="71708" cy="69984"/>
              </a:xfrm>
              <a:custGeom>
                <a:rect b="b" l="l" r="r" t="t"/>
                <a:pathLst>
                  <a:path extrusionOk="0" h="2923" w="2995">
                    <a:moveTo>
                      <a:pt x="0" y="1"/>
                    </a:moveTo>
                    <a:lnTo>
                      <a:pt x="0" y="1"/>
                    </a:lnTo>
                    <a:cubicBezTo>
                      <a:pt x="255" y="1048"/>
                      <a:pt x="706" y="2033"/>
                      <a:pt x="1311" y="2922"/>
                    </a:cubicBezTo>
                    <a:cubicBezTo>
                      <a:pt x="2061" y="2398"/>
                      <a:pt x="2591" y="1629"/>
                      <a:pt x="2994" y="779"/>
                    </a:cubicBezTo>
                    <a:cubicBezTo>
                      <a:pt x="2043" y="389"/>
                      <a:pt x="1038" y="121"/>
                      <a:pt x="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4" name="Google Shape;3604;ge7a81991f0_1_255"/>
              <p:cNvSpPr/>
              <p:nvPr/>
            </p:nvSpPr>
            <p:spPr>
              <a:xfrm>
                <a:off x="3883576" y="3942342"/>
                <a:ext cx="108890" cy="104150"/>
              </a:xfrm>
              <a:custGeom>
                <a:rect b="b" l="l" r="r" t="t"/>
                <a:pathLst>
                  <a:path extrusionOk="0" h="4350" w="4548">
                    <a:moveTo>
                      <a:pt x="1" y="0"/>
                    </a:moveTo>
                    <a:cubicBezTo>
                      <a:pt x="645" y="2095"/>
                      <a:pt x="2429" y="3796"/>
                      <a:pt x="4547" y="4350"/>
                    </a:cubicBezTo>
                    <a:cubicBezTo>
                      <a:pt x="4452" y="3984"/>
                      <a:pt x="4321" y="3551"/>
                      <a:pt x="4226" y="3186"/>
                    </a:cubicBezTo>
                    <a:cubicBezTo>
                      <a:pt x="2644" y="2374"/>
                      <a:pt x="1256" y="1259"/>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5" name="Google Shape;3605;ge7a81991f0_1_255"/>
              <p:cNvSpPr/>
              <p:nvPr/>
            </p:nvSpPr>
            <p:spPr>
              <a:xfrm>
                <a:off x="3934334" y="3988910"/>
                <a:ext cx="17622" cy="40319"/>
              </a:xfrm>
              <a:custGeom>
                <a:rect b="b" l="l" r="r" t="t"/>
                <a:pathLst>
                  <a:path extrusionOk="0" h="1684" w="736">
                    <a:moveTo>
                      <a:pt x="121" y="1"/>
                    </a:moveTo>
                    <a:cubicBezTo>
                      <a:pt x="87" y="391"/>
                      <a:pt x="29" y="770"/>
                      <a:pt x="1" y="1159"/>
                    </a:cubicBezTo>
                    <a:cubicBezTo>
                      <a:pt x="231" y="1352"/>
                      <a:pt x="482" y="1525"/>
                      <a:pt x="735" y="1684"/>
                    </a:cubicBezTo>
                    <a:cubicBezTo>
                      <a:pt x="697" y="1245"/>
                      <a:pt x="659" y="804"/>
                      <a:pt x="644" y="376"/>
                    </a:cubicBezTo>
                    <a:cubicBezTo>
                      <a:pt x="467" y="256"/>
                      <a:pt x="294" y="131"/>
                      <a:pt x="12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6" name="Google Shape;3606;ge7a81991f0_1_255"/>
              <p:cNvSpPr/>
              <p:nvPr/>
            </p:nvSpPr>
            <p:spPr>
              <a:xfrm>
                <a:off x="3907997" y="3906381"/>
                <a:ext cx="52243" cy="47071"/>
              </a:xfrm>
              <a:custGeom>
                <a:rect b="b" l="l" r="r" t="t"/>
                <a:pathLst>
                  <a:path extrusionOk="0" h="1966" w="2182">
                    <a:moveTo>
                      <a:pt x="1089" y="1"/>
                    </a:moveTo>
                    <a:cubicBezTo>
                      <a:pt x="658" y="1"/>
                      <a:pt x="265" y="287"/>
                      <a:pt x="144" y="719"/>
                    </a:cubicBezTo>
                    <a:cubicBezTo>
                      <a:pt x="0" y="1243"/>
                      <a:pt x="303" y="1786"/>
                      <a:pt x="826" y="1930"/>
                    </a:cubicBezTo>
                    <a:cubicBezTo>
                      <a:pt x="914" y="1954"/>
                      <a:pt x="1002" y="1966"/>
                      <a:pt x="1088" y="1966"/>
                    </a:cubicBezTo>
                    <a:cubicBezTo>
                      <a:pt x="1521" y="1966"/>
                      <a:pt x="1917" y="1680"/>
                      <a:pt x="2037" y="1247"/>
                    </a:cubicBezTo>
                    <a:cubicBezTo>
                      <a:pt x="2181" y="724"/>
                      <a:pt x="1875" y="180"/>
                      <a:pt x="1351" y="36"/>
                    </a:cubicBezTo>
                    <a:cubicBezTo>
                      <a:pt x="1263" y="12"/>
                      <a:pt x="1175" y="1"/>
                      <a:pt x="108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7" name="Google Shape;3607;ge7a81991f0_1_255"/>
              <p:cNvSpPr/>
              <p:nvPr/>
            </p:nvSpPr>
            <p:spPr>
              <a:xfrm>
                <a:off x="3905220" y="3905590"/>
                <a:ext cx="52243" cy="47095"/>
              </a:xfrm>
              <a:custGeom>
                <a:rect b="b" l="l" r="r" t="t"/>
                <a:pathLst>
                  <a:path extrusionOk="0" h="1967" w="2182">
                    <a:moveTo>
                      <a:pt x="1089" y="0"/>
                    </a:moveTo>
                    <a:cubicBezTo>
                      <a:pt x="658" y="0"/>
                      <a:pt x="265" y="286"/>
                      <a:pt x="145" y="723"/>
                    </a:cubicBezTo>
                    <a:cubicBezTo>
                      <a:pt x="1" y="1247"/>
                      <a:pt x="303" y="1784"/>
                      <a:pt x="827" y="1929"/>
                    </a:cubicBezTo>
                    <a:cubicBezTo>
                      <a:pt x="917" y="1954"/>
                      <a:pt x="1007" y="1966"/>
                      <a:pt x="1096" y="1966"/>
                    </a:cubicBezTo>
                    <a:cubicBezTo>
                      <a:pt x="1526" y="1966"/>
                      <a:pt x="1918" y="1681"/>
                      <a:pt x="2038" y="1247"/>
                    </a:cubicBezTo>
                    <a:cubicBezTo>
                      <a:pt x="2182" y="723"/>
                      <a:pt x="1875" y="180"/>
                      <a:pt x="1352" y="36"/>
                    </a:cubicBezTo>
                    <a:cubicBezTo>
                      <a:pt x="1264" y="12"/>
                      <a:pt x="1176" y="0"/>
                      <a:pt x="10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8" name="Google Shape;3608;ge7a81991f0_1_255"/>
              <p:cNvSpPr/>
              <p:nvPr/>
            </p:nvSpPr>
            <p:spPr>
              <a:xfrm>
                <a:off x="3910295" y="3910116"/>
                <a:ext cx="42115" cy="38021"/>
              </a:xfrm>
              <a:custGeom>
                <a:rect b="b" l="l" r="r" t="t"/>
                <a:pathLst>
                  <a:path extrusionOk="0" h="1588" w="1759">
                    <a:moveTo>
                      <a:pt x="882" y="1"/>
                    </a:moveTo>
                    <a:cubicBezTo>
                      <a:pt x="532" y="1"/>
                      <a:pt x="212" y="233"/>
                      <a:pt x="115" y="582"/>
                    </a:cubicBezTo>
                    <a:cubicBezTo>
                      <a:pt x="0" y="1005"/>
                      <a:pt x="246" y="1442"/>
                      <a:pt x="668" y="1557"/>
                    </a:cubicBezTo>
                    <a:cubicBezTo>
                      <a:pt x="740" y="1578"/>
                      <a:pt x="812" y="1587"/>
                      <a:pt x="883" y="1587"/>
                    </a:cubicBezTo>
                    <a:cubicBezTo>
                      <a:pt x="1229" y="1587"/>
                      <a:pt x="1544" y="1356"/>
                      <a:pt x="1644" y="1005"/>
                    </a:cubicBezTo>
                    <a:cubicBezTo>
                      <a:pt x="1759" y="586"/>
                      <a:pt x="1514" y="149"/>
                      <a:pt x="1091" y="29"/>
                    </a:cubicBezTo>
                    <a:cubicBezTo>
                      <a:pt x="1021" y="10"/>
                      <a:pt x="951" y="1"/>
                      <a:pt x="88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9" name="Google Shape;3609;ge7a81991f0_1_255"/>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0" name="Google Shape;3610;ge7a81991f0_1_255"/>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1" name="Google Shape;3611;ge7a81991f0_1_255"/>
              <p:cNvSpPr/>
              <p:nvPr/>
            </p:nvSpPr>
            <p:spPr>
              <a:xfrm>
                <a:off x="3919370" y="3911696"/>
                <a:ext cx="22578" cy="34884"/>
              </a:xfrm>
              <a:custGeom>
                <a:rect b="b" l="l" r="r" t="t"/>
                <a:pathLst>
                  <a:path extrusionOk="0" h="1457" w="943">
                    <a:moveTo>
                      <a:pt x="496" y="0"/>
                    </a:moveTo>
                    <a:cubicBezTo>
                      <a:pt x="311" y="0"/>
                      <a:pt x="136" y="72"/>
                      <a:pt x="1" y="198"/>
                    </a:cubicBezTo>
                    <a:cubicBezTo>
                      <a:pt x="231" y="584"/>
                      <a:pt x="380" y="996"/>
                      <a:pt x="433" y="1453"/>
                    </a:cubicBezTo>
                    <a:cubicBezTo>
                      <a:pt x="456" y="1456"/>
                      <a:pt x="479" y="1457"/>
                      <a:pt x="502" y="1457"/>
                    </a:cubicBezTo>
                    <a:cubicBezTo>
                      <a:pt x="664" y="1457"/>
                      <a:pt x="816" y="1400"/>
                      <a:pt x="943" y="1304"/>
                    </a:cubicBezTo>
                    <a:cubicBezTo>
                      <a:pt x="544" y="972"/>
                      <a:pt x="481" y="462"/>
                      <a:pt x="530" y="1"/>
                    </a:cubicBezTo>
                    <a:cubicBezTo>
                      <a:pt x="519" y="1"/>
                      <a:pt x="508" y="0"/>
                      <a:pt x="49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2" name="Google Shape;3612;ge7a81991f0_1_255"/>
              <p:cNvSpPr/>
              <p:nvPr/>
            </p:nvSpPr>
            <p:spPr>
              <a:xfrm>
                <a:off x="3919370" y="3915311"/>
                <a:ext cx="18555" cy="30718"/>
              </a:xfrm>
              <a:custGeom>
                <a:rect b="b" l="l" r="r" t="t"/>
                <a:pathLst>
                  <a:path extrusionOk="0" h="1283" w="775">
                    <a:moveTo>
                      <a:pt x="58" y="0"/>
                    </a:moveTo>
                    <a:cubicBezTo>
                      <a:pt x="40" y="14"/>
                      <a:pt x="20" y="29"/>
                      <a:pt x="1" y="47"/>
                    </a:cubicBezTo>
                    <a:cubicBezTo>
                      <a:pt x="149" y="288"/>
                      <a:pt x="260" y="538"/>
                      <a:pt x="337" y="807"/>
                    </a:cubicBezTo>
                    <a:cubicBezTo>
                      <a:pt x="443" y="970"/>
                      <a:pt x="559" y="1134"/>
                      <a:pt x="683" y="1283"/>
                    </a:cubicBezTo>
                    <a:cubicBezTo>
                      <a:pt x="712" y="1273"/>
                      <a:pt x="746" y="1263"/>
                      <a:pt x="774" y="1249"/>
                    </a:cubicBezTo>
                    <a:cubicBezTo>
                      <a:pt x="515" y="845"/>
                      <a:pt x="280" y="427"/>
                      <a:pt x="5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3" name="Google Shape;3613;ge7a81991f0_1_255"/>
              <p:cNvSpPr/>
              <p:nvPr/>
            </p:nvSpPr>
            <p:spPr>
              <a:xfrm>
                <a:off x="3931676" y="3918496"/>
                <a:ext cx="11875" cy="25235"/>
              </a:xfrm>
              <a:custGeom>
                <a:rect b="b" l="l" r="r" t="t"/>
                <a:pathLst>
                  <a:path extrusionOk="0" h="1054" w="496">
                    <a:moveTo>
                      <a:pt x="1" y="1"/>
                    </a:moveTo>
                    <a:cubicBezTo>
                      <a:pt x="1" y="155"/>
                      <a:pt x="21" y="304"/>
                      <a:pt x="63" y="448"/>
                    </a:cubicBezTo>
                    <a:cubicBezTo>
                      <a:pt x="125" y="588"/>
                      <a:pt x="194" y="726"/>
                      <a:pt x="270" y="857"/>
                    </a:cubicBezTo>
                    <a:cubicBezTo>
                      <a:pt x="313" y="914"/>
                      <a:pt x="367" y="972"/>
                      <a:pt x="429" y="1020"/>
                    </a:cubicBezTo>
                    <a:cubicBezTo>
                      <a:pt x="417" y="1028"/>
                      <a:pt x="405" y="1039"/>
                      <a:pt x="393" y="1048"/>
                    </a:cubicBezTo>
                    <a:lnTo>
                      <a:pt x="393" y="1048"/>
                    </a:lnTo>
                    <a:cubicBezTo>
                      <a:pt x="429" y="1021"/>
                      <a:pt x="465" y="994"/>
                      <a:pt x="496" y="963"/>
                    </a:cubicBezTo>
                    <a:cubicBezTo>
                      <a:pt x="294" y="659"/>
                      <a:pt x="136" y="333"/>
                      <a:pt x="1" y="1"/>
                    </a:cubicBezTo>
                    <a:close/>
                    <a:moveTo>
                      <a:pt x="393" y="1048"/>
                    </a:moveTo>
                    <a:cubicBezTo>
                      <a:pt x="390" y="1050"/>
                      <a:pt x="388" y="1052"/>
                      <a:pt x="385" y="1054"/>
                    </a:cubicBezTo>
                    <a:cubicBezTo>
                      <a:pt x="388" y="1052"/>
                      <a:pt x="390" y="1050"/>
                      <a:pt x="393" y="1048"/>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4" name="Google Shape;3614;ge7a81991f0_1_255"/>
              <p:cNvSpPr/>
              <p:nvPr/>
            </p:nvSpPr>
            <p:spPr>
              <a:xfrm>
                <a:off x="3926169" y="3911839"/>
                <a:ext cx="15778" cy="31891"/>
              </a:xfrm>
              <a:custGeom>
                <a:rect b="b" l="l" r="r" t="t"/>
                <a:pathLst>
                  <a:path extrusionOk="0" h="1332" w="659">
                    <a:moveTo>
                      <a:pt x="120" y="1"/>
                    </a:moveTo>
                    <a:cubicBezTo>
                      <a:pt x="78" y="10"/>
                      <a:pt x="38" y="15"/>
                      <a:pt x="0" y="30"/>
                    </a:cubicBezTo>
                    <a:cubicBezTo>
                      <a:pt x="91" y="265"/>
                      <a:pt x="188" y="500"/>
                      <a:pt x="293" y="726"/>
                    </a:cubicBezTo>
                    <a:cubicBezTo>
                      <a:pt x="251" y="582"/>
                      <a:pt x="231" y="433"/>
                      <a:pt x="231" y="279"/>
                    </a:cubicBezTo>
                    <a:cubicBezTo>
                      <a:pt x="193" y="188"/>
                      <a:pt x="154" y="97"/>
                      <a:pt x="120" y="1"/>
                    </a:cubicBezTo>
                    <a:close/>
                    <a:moveTo>
                      <a:pt x="500" y="1135"/>
                    </a:moveTo>
                    <a:lnTo>
                      <a:pt x="500" y="1135"/>
                    </a:lnTo>
                    <a:cubicBezTo>
                      <a:pt x="534" y="1202"/>
                      <a:pt x="572" y="1264"/>
                      <a:pt x="615" y="1332"/>
                    </a:cubicBezTo>
                    <a:cubicBezTo>
                      <a:pt x="630" y="1322"/>
                      <a:pt x="644" y="1308"/>
                      <a:pt x="659" y="1298"/>
                    </a:cubicBezTo>
                    <a:cubicBezTo>
                      <a:pt x="597" y="1250"/>
                      <a:pt x="543" y="1192"/>
                      <a:pt x="500" y="1135"/>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5" name="Google Shape;3615;ge7a81991f0_1_255"/>
              <p:cNvSpPr/>
              <p:nvPr/>
            </p:nvSpPr>
            <p:spPr>
              <a:xfrm>
                <a:off x="3960670" y="3988575"/>
                <a:ext cx="41349" cy="18891"/>
              </a:xfrm>
              <a:custGeom>
                <a:rect b="b" l="l" r="r" t="t"/>
                <a:pathLst>
                  <a:path extrusionOk="0" h="789" w="1727">
                    <a:moveTo>
                      <a:pt x="1583" y="1"/>
                    </a:moveTo>
                    <a:cubicBezTo>
                      <a:pt x="1530" y="1"/>
                      <a:pt x="1469" y="27"/>
                      <a:pt x="1418" y="54"/>
                    </a:cubicBezTo>
                    <a:cubicBezTo>
                      <a:pt x="1217" y="160"/>
                      <a:pt x="989" y="214"/>
                      <a:pt x="762" y="214"/>
                    </a:cubicBezTo>
                    <a:cubicBezTo>
                      <a:pt x="600" y="214"/>
                      <a:pt x="437" y="187"/>
                      <a:pt x="285" y="130"/>
                    </a:cubicBezTo>
                    <a:cubicBezTo>
                      <a:pt x="241" y="116"/>
                      <a:pt x="198" y="97"/>
                      <a:pt x="150" y="97"/>
                    </a:cubicBezTo>
                    <a:cubicBezTo>
                      <a:pt x="102" y="97"/>
                      <a:pt x="54" y="116"/>
                      <a:pt x="34" y="159"/>
                    </a:cubicBezTo>
                    <a:cubicBezTo>
                      <a:pt x="1" y="221"/>
                      <a:pt x="59" y="294"/>
                      <a:pt x="112" y="342"/>
                    </a:cubicBezTo>
                    <a:cubicBezTo>
                      <a:pt x="309" y="516"/>
                      <a:pt x="635" y="789"/>
                      <a:pt x="919" y="789"/>
                    </a:cubicBezTo>
                    <a:cubicBezTo>
                      <a:pt x="1192" y="784"/>
                      <a:pt x="1418" y="443"/>
                      <a:pt x="1591" y="270"/>
                    </a:cubicBezTo>
                    <a:cubicBezTo>
                      <a:pt x="1659" y="208"/>
                      <a:pt x="1726" y="106"/>
                      <a:pt x="1669" y="39"/>
                    </a:cubicBezTo>
                    <a:cubicBezTo>
                      <a:pt x="1646" y="11"/>
                      <a:pt x="1616" y="1"/>
                      <a:pt x="158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6" name="Google Shape;3616;ge7a81991f0_1_255"/>
              <p:cNvSpPr/>
              <p:nvPr/>
            </p:nvSpPr>
            <p:spPr>
              <a:xfrm>
                <a:off x="3859657" y="3877889"/>
                <a:ext cx="28587" cy="41540"/>
              </a:xfrm>
              <a:custGeom>
                <a:rect b="b" l="l" r="r" t="t"/>
                <a:pathLst>
                  <a:path extrusionOk="0" h="1735" w="1194">
                    <a:moveTo>
                      <a:pt x="1" y="0"/>
                    </a:moveTo>
                    <a:lnTo>
                      <a:pt x="1" y="0"/>
                    </a:lnTo>
                    <a:cubicBezTo>
                      <a:pt x="72" y="82"/>
                      <a:pt x="77" y="490"/>
                      <a:pt x="116" y="612"/>
                    </a:cubicBezTo>
                    <a:cubicBezTo>
                      <a:pt x="183" y="818"/>
                      <a:pt x="274" y="1020"/>
                      <a:pt x="390" y="1207"/>
                    </a:cubicBezTo>
                    <a:cubicBezTo>
                      <a:pt x="481" y="1355"/>
                      <a:pt x="625" y="1630"/>
                      <a:pt x="784" y="1707"/>
                    </a:cubicBezTo>
                    <a:cubicBezTo>
                      <a:pt x="821" y="1726"/>
                      <a:pt x="859" y="1735"/>
                      <a:pt x="897" y="1735"/>
                    </a:cubicBezTo>
                    <a:cubicBezTo>
                      <a:pt x="1050" y="1735"/>
                      <a:pt x="1193" y="1591"/>
                      <a:pt x="1179" y="1413"/>
                    </a:cubicBezTo>
                    <a:cubicBezTo>
                      <a:pt x="1168" y="1284"/>
                      <a:pt x="1077" y="1178"/>
                      <a:pt x="986" y="1082"/>
                    </a:cubicBezTo>
                    <a:cubicBezTo>
                      <a:pt x="660" y="721"/>
                      <a:pt x="327" y="361"/>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7" name="Google Shape;3617;ge7a81991f0_1_255"/>
              <p:cNvSpPr/>
              <p:nvPr/>
            </p:nvSpPr>
            <p:spPr>
              <a:xfrm>
                <a:off x="3689043" y="4309500"/>
                <a:ext cx="33160" cy="53966"/>
              </a:xfrm>
              <a:custGeom>
                <a:rect b="b" l="l" r="r" t="t"/>
                <a:pathLst>
                  <a:path extrusionOk="0" h="2254" w="1385">
                    <a:moveTo>
                      <a:pt x="692" y="0"/>
                    </a:moveTo>
                    <a:cubicBezTo>
                      <a:pt x="312" y="0"/>
                      <a:pt x="0" y="504"/>
                      <a:pt x="0" y="1125"/>
                    </a:cubicBezTo>
                    <a:cubicBezTo>
                      <a:pt x="0" y="1749"/>
                      <a:pt x="312" y="2254"/>
                      <a:pt x="692" y="2254"/>
                    </a:cubicBezTo>
                    <a:cubicBezTo>
                      <a:pt x="1072" y="2254"/>
                      <a:pt x="1384" y="1749"/>
                      <a:pt x="1384" y="1125"/>
                    </a:cubicBezTo>
                    <a:cubicBezTo>
                      <a:pt x="1384" y="504"/>
                      <a:pt x="1072" y="0"/>
                      <a:pt x="69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8" name="Google Shape;3618;ge7a81991f0_1_255"/>
              <p:cNvSpPr/>
              <p:nvPr/>
            </p:nvSpPr>
            <p:spPr>
              <a:xfrm>
                <a:off x="3689258" y="4332509"/>
                <a:ext cx="32945" cy="30958"/>
              </a:xfrm>
              <a:custGeom>
                <a:rect b="b" l="l" r="r" t="t"/>
                <a:pathLst>
                  <a:path extrusionOk="0" h="1293" w="1376">
                    <a:moveTo>
                      <a:pt x="1045" y="1"/>
                    </a:moveTo>
                    <a:cubicBezTo>
                      <a:pt x="689" y="1"/>
                      <a:pt x="329" y="115"/>
                      <a:pt x="1" y="288"/>
                    </a:cubicBezTo>
                    <a:cubicBezTo>
                      <a:pt x="39" y="850"/>
                      <a:pt x="327" y="1293"/>
                      <a:pt x="683" y="1293"/>
                    </a:cubicBezTo>
                    <a:cubicBezTo>
                      <a:pt x="1063" y="1293"/>
                      <a:pt x="1375" y="788"/>
                      <a:pt x="1375" y="164"/>
                    </a:cubicBezTo>
                    <a:cubicBezTo>
                      <a:pt x="1375" y="120"/>
                      <a:pt x="1370" y="77"/>
                      <a:pt x="1365" y="34"/>
                    </a:cubicBezTo>
                    <a:cubicBezTo>
                      <a:pt x="1259" y="11"/>
                      <a:pt x="1152" y="1"/>
                      <a:pt x="104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9" name="Google Shape;3619;ge7a81991f0_1_255"/>
              <p:cNvSpPr/>
              <p:nvPr/>
            </p:nvSpPr>
            <p:spPr>
              <a:xfrm>
                <a:off x="3759099" y="4214664"/>
                <a:ext cx="34070" cy="60670"/>
              </a:xfrm>
              <a:custGeom>
                <a:rect b="b" l="l" r="r" t="t"/>
                <a:pathLst>
                  <a:path extrusionOk="0" h="2534" w="1423">
                    <a:moveTo>
                      <a:pt x="712" y="1"/>
                    </a:moveTo>
                    <a:cubicBezTo>
                      <a:pt x="318" y="1"/>
                      <a:pt x="0" y="568"/>
                      <a:pt x="0" y="1269"/>
                    </a:cubicBezTo>
                    <a:cubicBezTo>
                      <a:pt x="0" y="1966"/>
                      <a:pt x="318" y="2533"/>
                      <a:pt x="712" y="2533"/>
                    </a:cubicBezTo>
                    <a:cubicBezTo>
                      <a:pt x="1101" y="2533"/>
                      <a:pt x="1422" y="1966"/>
                      <a:pt x="1422" y="1269"/>
                    </a:cubicBezTo>
                    <a:cubicBezTo>
                      <a:pt x="1422" y="568"/>
                      <a:pt x="1101" y="1"/>
                      <a:pt x="71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0" name="Google Shape;3620;ge7a81991f0_1_255"/>
              <p:cNvSpPr/>
              <p:nvPr/>
            </p:nvSpPr>
            <p:spPr>
              <a:xfrm>
                <a:off x="3630001" y="4214664"/>
                <a:ext cx="34214" cy="60670"/>
              </a:xfrm>
              <a:custGeom>
                <a:rect b="b" l="l" r="r" t="t"/>
                <a:pathLst>
                  <a:path extrusionOk="0" h="2534" w="1429">
                    <a:moveTo>
                      <a:pt x="717" y="1"/>
                    </a:moveTo>
                    <a:cubicBezTo>
                      <a:pt x="322" y="1"/>
                      <a:pt x="0" y="568"/>
                      <a:pt x="0" y="1269"/>
                    </a:cubicBezTo>
                    <a:cubicBezTo>
                      <a:pt x="0" y="1966"/>
                      <a:pt x="322" y="2533"/>
                      <a:pt x="717" y="2533"/>
                    </a:cubicBezTo>
                    <a:cubicBezTo>
                      <a:pt x="1105" y="2533"/>
                      <a:pt x="1428" y="1966"/>
                      <a:pt x="1428" y="1269"/>
                    </a:cubicBezTo>
                    <a:cubicBezTo>
                      <a:pt x="1428" y="568"/>
                      <a:pt x="1105" y="1"/>
                      <a:pt x="71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1" name="Google Shape;3621;ge7a81991f0_1_255"/>
              <p:cNvSpPr/>
              <p:nvPr/>
            </p:nvSpPr>
            <p:spPr>
              <a:xfrm>
                <a:off x="3745284" y="4158112"/>
                <a:ext cx="68739" cy="30024"/>
              </a:xfrm>
              <a:custGeom>
                <a:rect b="b" l="l" r="r" t="t"/>
                <a:pathLst>
                  <a:path extrusionOk="0" h="1254" w="2871">
                    <a:moveTo>
                      <a:pt x="1433" y="1"/>
                    </a:moveTo>
                    <a:cubicBezTo>
                      <a:pt x="1110" y="1"/>
                      <a:pt x="796" y="100"/>
                      <a:pt x="544" y="277"/>
                    </a:cubicBezTo>
                    <a:cubicBezTo>
                      <a:pt x="269" y="464"/>
                      <a:pt x="58" y="748"/>
                      <a:pt x="1" y="1065"/>
                    </a:cubicBezTo>
                    <a:cubicBezTo>
                      <a:pt x="236" y="854"/>
                      <a:pt x="477" y="710"/>
                      <a:pt x="726" y="614"/>
                    </a:cubicBezTo>
                    <a:cubicBezTo>
                      <a:pt x="938" y="532"/>
                      <a:pt x="1154" y="489"/>
                      <a:pt x="1366" y="489"/>
                    </a:cubicBezTo>
                    <a:cubicBezTo>
                      <a:pt x="1404" y="489"/>
                      <a:pt x="1443" y="490"/>
                      <a:pt x="1480" y="493"/>
                    </a:cubicBezTo>
                    <a:cubicBezTo>
                      <a:pt x="1731" y="508"/>
                      <a:pt x="1976" y="585"/>
                      <a:pt x="2212" y="710"/>
                    </a:cubicBezTo>
                    <a:cubicBezTo>
                      <a:pt x="2447" y="839"/>
                      <a:pt x="2668" y="1012"/>
                      <a:pt x="2870" y="1253"/>
                    </a:cubicBezTo>
                    <a:cubicBezTo>
                      <a:pt x="2855" y="936"/>
                      <a:pt x="2682" y="628"/>
                      <a:pt x="2438" y="402"/>
                    </a:cubicBezTo>
                    <a:cubicBezTo>
                      <a:pt x="2192" y="176"/>
                      <a:pt x="1861" y="27"/>
                      <a:pt x="1515" y="3"/>
                    </a:cubicBezTo>
                    <a:cubicBezTo>
                      <a:pt x="1488" y="1"/>
                      <a:pt x="1460" y="1"/>
                      <a:pt x="143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2" name="Google Shape;3622;ge7a81991f0_1_255"/>
              <p:cNvSpPr/>
              <p:nvPr/>
            </p:nvSpPr>
            <p:spPr>
              <a:xfrm>
                <a:off x="3612738" y="4158112"/>
                <a:ext cx="68739" cy="30024"/>
              </a:xfrm>
              <a:custGeom>
                <a:rect b="b" l="l" r="r" t="t"/>
                <a:pathLst>
                  <a:path extrusionOk="0" h="1254" w="2871">
                    <a:moveTo>
                      <a:pt x="1428" y="1"/>
                    </a:moveTo>
                    <a:cubicBezTo>
                      <a:pt x="1109" y="1"/>
                      <a:pt x="796" y="100"/>
                      <a:pt x="544" y="277"/>
                    </a:cubicBezTo>
                    <a:cubicBezTo>
                      <a:pt x="269" y="464"/>
                      <a:pt x="58" y="748"/>
                      <a:pt x="1" y="1065"/>
                    </a:cubicBezTo>
                    <a:cubicBezTo>
                      <a:pt x="236" y="854"/>
                      <a:pt x="477" y="710"/>
                      <a:pt x="726" y="614"/>
                    </a:cubicBezTo>
                    <a:cubicBezTo>
                      <a:pt x="938" y="532"/>
                      <a:pt x="1154" y="489"/>
                      <a:pt x="1366" y="489"/>
                    </a:cubicBezTo>
                    <a:cubicBezTo>
                      <a:pt x="1404" y="489"/>
                      <a:pt x="1442" y="490"/>
                      <a:pt x="1480" y="493"/>
                    </a:cubicBezTo>
                    <a:cubicBezTo>
                      <a:pt x="1726" y="508"/>
                      <a:pt x="1976" y="585"/>
                      <a:pt x="2212" y="710"/>
                    </a:cubicBezTo>
                    <a:cubicBezTo>
                      <a:pt x="2447" y="839"/>
                      <a:pt x="2663" y="1012"/>
                      <a:pt x="2870" y="1253"/>
                    </a:cubicBezTo>
                    <a:cubicBezTo>
                      <a:pt x="2855" y="936"/>
                      <a:pt x="2682" y="628"/>
                      <a:pt x="2438" y="402"/>
                    </a:cubicBezTo>
                    <a:cubicBezTo>
                      <a:pt x="2192" y="176"/>
                      <a:pt x="1861" y="27"/>
                      <a:pt x="1509" y="3"/>
                    </a:cubicBezTo>
                    <a:cubicBezTo>
                      <a:pt x="1482" y="1"/>
                      <a:pt x="1455" y="1"/>
                      <a:pt x="142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623" name="Google Shape;3623;ge7a81991f0_1_255"/>
            <p:cNvGrpSpPr/>
            <p:nvPr/>
          </p:nvGrpSpPr>
          <p:grpSpPr>
            <a:xfrm>
              <a:off x="3446281" y="3940633"/>
              <a:ext cx="755984" cy="834947"/>
              <a:chOff x="3370081" y="3864433"/>
              <a:chExt cx="755984" cy="834947"/>
            </a:xfrm>
          </p:grpSpPr>
          <p:sp>
            <p:nvSpPr>
              <p:cNvPr id="3624" name="Google Shape;3624;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5" name="Google Shape;3625;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6" name="Google Shape;3626;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7" name="Google Shape;3627;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8" name="Google Shape;3628;ge7a81991f0_1_255"/>
              <p:cNvSpPr/>
              <p:nvPr/>
            </p:nvSpPr>
            <p:spPr>
              <a:xfrm>
                <a:off x="3380304" y="4014816"/>
                <a:ext cx="560278" cy="581204"/>
              </a:xfrm>
              <a:custGeom>
                <a:rect b="b" l="l" r="r" t="t"/>
                <a:pathLst>
                  <a:path extrusionOk="0" h="24275" w="23401">
                    <a:moveTo>
                      <a:pt x="11194" y="1"/>
                    </a:moveTo>
                    <a:lnTo>
                      <a:pt x="8526" y="3600"/>
                    </a:lnTo>
                    <a:lnTo>
                      <a:pt x="4153" y="2620"/>
                    </a:lnTo>
                    <a:lnTo>
                      <a:pt x="4115" y="7094"/>
                    </a:lnTo>
                    <a:lnTo>
                      <a:pt x="1" y="8871"/>
                    </a:lnTo>
                    <a:lnTo>
                      <a:pt x="2602" y="12519"/>
                    </a:lnTo>
                    <a:lnTo>
                      <a:pt x="318" y="16374"/>
                    </a:lnTo>
                    <a:lnTo>
                      <a:pt x="4562" y="17796"/>
                    </a:lnTo>
                    <a:lnTo>
                      <a:pt x="4980" y="22256"/>
                    </a:lnTo>
                    <a:lnTo>
                      <a:pt x="9252" y="20910"/>
                    </a:lnTo>
                    <a:lnTo>
                      <a:pt x="12213" y="24274"/>
                    </a:lnTo>
                    <a:lnTo>
                      <a:pt x="14879" y="20675"/>
                    </a:lnTo>
                    <a:lnTo>
                      <a:pt x="19248" y="21655"/>
                    </a:lnTo>
                    <a:lnTo>
                      <a:pt x="19291" y="17176"/>
                    </a:lnTo>
                    <a:lnTo>
                      <a:pt x="23400" y="15403"/>
                    </a:lnTo>
                    <a:lnTo>
                      <a:pt x="20805" y="11755"/>
                    </a:lnTo>
                    <a:lnTo>
                      <a:pt x="23088" y="7901"/>
                    </a:lnTo>
                    <a:lnTo>
                      <a:pt x="18840" y="6478"/>
                    </a:lnTo>
                    <a:lnTo>
                      <a:pt x="18421" y="2019"/>
                    </a:lnTo>
                    <a:lnTo>
                      <a:pt x="14149" y="3359"/>
                    </a:lnTo>
                    <a:lnTo>
                      <a:pt x="11194" y="1"/>
                    </a:ln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9" name="Google Shape;3629;ge7a81991f0_1_255"/>
              <p:cNvSpPr/>
              <p:nvPr/>
            </p:nvSpPr>
            <p:spPr>
              <a:xfrm>
                <a:off x="3401709" y="4002725"/>
                <a:ext cx="724356" cy="696655"/>
              </a:xfrm>
              <a:custGeom>
                <a:rect b="b" l="l" r="r" t="t"/>
                <a:pathLst>
                  <a:path extrusionOk="0" h="29097" w="30254">
                    <a:moveTo>
                      <a:pt x="26774" y="1"/>
                    </a:moveTo>
                    <a:lnTo>
                      <a:pt x="26774" y="1"/>
                    </a:lnTo>
                    <a:cubicBezTo>
                      <a:pt x="29397" y="4119"/>
                      <a:pt x="30253" y="9276"/>
                      <a:pt x="29118" y="13971"/>
                    </a:cubicBezTo>
                    <a:cubicBezTo>
                      <a:pt x="28830" y="15143"/>
                      <a:pt x="28437" y="16287"/>
                      <a:pt x="27927" y="17378"/>
                    </a:cubicBezTo>
                    <a:cubicBezTo>
                      <a:pt x="27403" y="18465"/>
                      <a:pt x="26774" y="19497"/>
                      <a:pt x="26053" y="20464"/>
                    </a:cubicBezTo>
                    <a:cubicBezTo>
                      <a:pt x="25327" y="21429"/>
                      <a:pt x="24505" y="22314"/>
                      <a:pt x="23621" y="23136"/>
                    </a:cubicBezTo>
                    <a:cubicBezTo>
                      <a:pt x="22732" y="23952"/>
                      <a:pt x="21761" y="24673"/>
                      <a:pt x="20747" y="25327"/>
                    </a:cubicBezTo>
                    <a:cubicBezTo>
                      <a:pt x="18720" y="26634"/>
                      <a:pt x="16471" y="27599"/>
                      <a:pt x="14125" y="28158"/>
                    </a:cubicBezTo>
                    <a:cubicBezTo>
                      <a:pt x="12660" y="28511"/>
                      <a:pt x="11155" y="28698"/>
                      <a:pt x="9652" y="28698"/>
                    </a:cubicBezTo>
                    <a:cubicBezTo>
                      <a:pt x="8745" y="28698"/>
                      <a:pt x="7838" y="28630"/>
                      <a:pt x="6940" y="28489"/>
                    </a:cubicBezTo>
                    <a:cubicBezTo>
                      <a:pt x="5754" y="28297"/>
                      <a:pt x="4585" y="27960"/>
                      <a:pt x="3495" y="27441"/>
                    </a:cubicBezTo>
                    <a:cubicBezTo>
                      <a:pt x="2952" y="27187"/>
                      <a:pt x="2418" y="26898"/>
                      <a:pt x="1938" y="26543"/>
                    </a:cubicBezTo>
                    <a:cubicBezTo>
                      <a:pt x="1453" y="26192"/>
                      <a:pt x="1016" y="25774"/>
                      <a:pt x="693" y="25279"/>
                    </a:cubicBezTo>
                    <a:cubicBezTo>
                      <a:pt x="371" y="24784"/>
                      <a:pt x="193" y="24197"/>
                      <a:pt x="179" y="23602"/>
                    </a:cubicBezTo>
                    <a:cubicBezTo>
                      <a:pt x="164" y="23006"/>
                      <a:pt x="299" y="22409"/>
                      <a:pt x="515" y="21848"/>
                    </a:cubicBezTo>
                    <a:cubicBezTo>
                      <a:pt x="952" y="20718"/>
                      <a:pt x="1659" y="19705"/>
                      <a:pt x="2385" y="18729"/>
                    </a:cubicBezTo>
                    <a:lnTo>
                      <a:pt x="2385" y="18729"/>
                    </a:lnTo>
                    <a:cubicBezTo>
                      <a:pt x="1621" y="19676"/>
                      <a:pt x="876" y="20661"/>
                      <a:pt x="400" y="21799"/>
                    </a:cubicBezTo>
                    <a:cubicBezTo>
                      <a:pt x="164" y="22371"/>
                      <a:pt x="6" y="22977"/>
                      <a:pt x="6" y="23606"/>
                    </a:cubicBezTo>
                    <a:cubicBezTo>
                      <a:pt x="1" y="24232"/>
                      <a:pt x="169" y="24860"/>
                      <a:pt x="501" y="25399"/>
                    </a:cubicBezTo>
                    <a:cubicBezTo>
                      <a:pt x="828" y="25937"/>
                      <a:pt x="1284" y="26379"/>
                      <a:pt x="1779" y="26754"/>
                    </a:cubicBezTo>
                    <a:cubicBezTo>
                      <a:pt x="2274" y="27129"/>
                      <a:pt x="2817" y="27432"/>
                      <a:pt x="3365" y="27710"/>
                    </a:cubicBezTo>
                    <a:cubicBezTo>
                      <a:pt x="4476" y="28258"/>
                      <a:pt x="5667" y="28624"/>
                      <a:pt x="6878" y="28839"/>
                    </a:cubicBezTo>
                    <a:cubicBezTo>
                      <a:pt x="7843" y="29015"/>
                      <a:pt x="8820" y="29096"/>
                      <a:pt x="9797" y="29096"/>
                    </a:cubicBezTo>
                    <a:cubicBezTo>
                      <a:pt x="11285" y="29096"/>
                      <a:pt x="12773" y="28907"/>
                      <a:pt x="14222" y="28571"/>
                    </a:cubicBezTo>
                    <a:cubicBezTo>
                      <a:pt x="16619" y="28018"/>
                      <a:pt x="18921" y="27047"/>
                      <a:pt x="21002" y="25721"/>
                    </a:cubicBezTo>
                    <a:cubicBezTo>
                      <a:pt x="22030" y="25048"/>
                      <a:pt x="23021" y="24308"/>
                      <a:pt x="23924" y="23462"/>
                    </a:cubicBezTo>
                    <a:cubicBezTo>
                      <a:pt x="24822" y="22622"/>
                      <a:pt x="25658" y="21708"/>
                      <a:pt x="26394" y="20723"/>
                    </a:cubicBezTo>
                    <a:cubicBezTo>
                      <a:pt x="27124" y="19723"/>
                      <a:pt x="27763" y="18667"/>
                      <a:pt x="28293" y="17551"/>
                    </a:cubicBezTo>
                    <a:cubicBezTo>
                      <a:pt x="28816" y="16431"/>
                      <a:pt x="29200" y="15254"/>
                      <a:pt x="29469" y="14053"/>
                    </a:cubicBezTo>
                    <a:cubicBezTo>
                      <a:pt x="29753" y="12851"/>
                      <a:pt x="29878" y="11621"/>
                      <a:pt x="29897" y="10391"/>
                    </a:cubicBezTo>
                    <a:cubicBezTo>
                      <a:pt x="29916" y="9165"/>
                      <a:pt x="29821" y="7935"/>
                      <a:pt x="29580" y="6729"/>
                    </a:cubicBezTo>
                    <a:cubicBezTo>
                      <a:pt x="29340" y="5528"/>
                      <a:pt x="29003" y="4341"/>
                      <a:pt x="28523" y="3216"/>
                    </a:cubicBezTo>
                    <a:cubicBezTo>
                      <a:pt x="28047" y="2087"/>
                      <a:pt x="27461" y="1010"/>
                      <a:pt x="26774"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0" name="Google Shape;3630;ge7a81991f0_1_255"/>
              <p:cNvSpPr/>
              <p:nvPr/>
            </p:nvSpPr>
            <p:spPr>
              <a:xfrm>
                <a:off x="3370081" y="4029206"/>
                <a:ext cx="580845" cy="552425"/>
              </a:xfrm>
              <a:custGeom>
                <a:rect b="b" l="l" r="r" t="t"/>
                <a:pathLst>
                  <a:path extrusionOk="0" h="23073" w="24260">
                    <a:moveTo>
                      <a:pt x="8381" y="1"/>
                    </a:moveTo>
                    <a:lnTo>
                      <a:pt x="6782" y="4176"/>
                    </a:lnTo>
                    <a:lnTo>
                      <a:pt x="2317" y="4407"/>
                    </a:lnTo>
                    <a:lnTo>
                      <a:pt x="3475" y="8722"/>
                    </a:lnTo>
                    <a:lnTo>
                      <a:pt x="1" y="11534"/>
                    </a:lnTo>
                    <a:lnTo>
                      <a:pt x="3475" y="14345"/>
                    </a:lnTo>
                    <a:lnTo>
                      <a:pt x="2317" y="18666"/>
                    </a:lnTo>
                    <a:lnTo>
                      <a:pt x="6782" y="18896"/>
                    </a:lnTo>
                    <a:lnTo>
                      <a:pt x="8381" y="23073"/>
                    </a:lnTo>
                    <a:lnTo>
                      <a:pt x="12130" y="20631"/>
                    </a:lnTo>
                    <a:lnTo>
                      <a:pt x="15878" y="23073"/>
                    </a:lnTo>
                    <a:lnTo>
                      <a:pt x="17474" y="18896"/>
                    </a:lnTo>
                    <a:lnTo>
                      <a:pt x="21944" y="18666"/>
                    </a:lnTo>
                    <a:lnTo>
                      <a:pt x="20780" y="14345"/>
                    </a:lnTo>
                    <a:lnTo>
                      <a:pt x="24260" y="11534"/>
                    </a:lnTo>
                    <a:lnTo>
                      <a:pt x="20780" y="8722"/>
                    </a:lnTo>
                    <a:lnTo>
                      <a:pt x="21944" y="4407"/>
                    </a:lnTo>
                    <a:lnTo>
                      <a:pt x="17474" y="4176"/>
                    </a:lnTo>
                    <a:lnTo>
                      <a:pt x="15878" y="1"/>
                    </a:lnTo>
                    <a:lnTo>
                      <a:pt x="12130" y="2441"/>
                    </a:lnTo>
                    <a:lnTo>
                      <a:pt x="838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1" name="Google Shape;3631;ge7a81991f0_1_255"/>
              <p:cNvSpPr/>
              <p:nvPr/>
            </p:nvSpPr>
            <p:spPr>
              <a:xfrm>
                <a:off x="3439921" y="4086141"/>
                <a:ext cx="441069" cy="441069"/>
              </a:xfrm>
              <a:custGeom>
                <a:rect b="b" l="l" r="r" t="t"/>
                <a:pathLst>
                  <a:path extrusionOk="0" h="18422" w="18422">
                    <a:moveTo>
                      <a:pt x="9213" y="1"/>
                    </a:moveTo>
                    <a:cubicBezTo>
                      <a:pt x="4124" y="1"/>
                      <a:pt x="1" y="4124"/>
                      <a:pt x="1" y="9214"/>
                    </a:cubicBezTo>
                    <a:cubicBezTo>
                      <a:pt x="1" y="14298"/>
                      <a:pt x="4124" y="18421"/>
                      <a:pt x="9213" y="18421"/>
                    </a:cubicBezTo>
                    <a:cubicBezTo>
                      <a:pt x="14298" y="18421"/>
                      <a:pt x="18421" y="14298"/>
                      <a:pt x="18421" y="9214"/>
                    </a:cubicBezTo>
                    <a:cubicBezTo>
                      <a:pt x="18421" y="4124"/>
                      <a:pt x="14298" y="1"/>
                      <a:pt x="921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2" name="Google Shape;3632;ge7a81991f0_1_255"/>
              <p:cNvSpPr/>
              <p:nvPr/>
            </p:nvSpPr>
            <p:spPr>
              <a:xfrm>
                <a:off x="3439921" y="4141735"/>
                <a:ext cx="286640" cy="385474"/>
              </a:xfrm>
              <a:custGeom>
                <a:rect b="b" l="l" r="r" t="t"/>
                <a:pathLst>
                  <a:path extrusionOk="0" h="16100" w="11972">
                    <a:moveTo>
                      <a:pt x="3115" y="1"/>
                    </a:moveTo>
                    <a:lnTo>
                      <a:pt x="3115" y="1"/>
                    </a:lnTo>
                    <a:cubicBezTo>
                      <a:pt x="1207" y="1687"/>
                      <a:pt x="1" y="4147"/>
                      <a:pt x="1" y="6892"/>
                    </a:cubicBezTo>
                    <a:cubicBezTo>
                      <a:pt x="1" y="11976"/>
                      <a:pt x="4124" y="16099"/>
                      <a:pt x="9213" y="16099"/>
                    </a:cubicBezTo>
                    <a:cubicBezTo>
                      <a:pt x="10175" y="16099"/>
                      <a:pt x="11097" y="15950"/>
                      <a:pt x="11972" y="15681"/>
                    </a:cubicBezTo>
                    <a:cubicBezTo>
                      <a:pt x="10694" y="15052"/>
                      <a:pt x="9463" y="14321"/>
                      <a:pt x="8295" y="13418"/>
                    </a:cubicBezTo>
                    <a:cubicBezTo>
                      <a:pt x="4624" y="9741"/>
                      <a:pt x="2321" y="4695"/>
                      <a:pt x="3115" y="1"/>
                    </a:cubicBezTo>
                    <a:close/>
                  </a:path>
                </a:pathLst>
              </a:custGeom>
              <a:solidFill>
                <a:srgbClr val="FFFFFF">
                  <a:alpha val="27058"/>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3" name="Google Shape;3633;ge7a81991f0_1_255"/>
              <p:cNvSpPr/>
              <p:nvPr/>
            </p:nvSpPr>
            <p:spPr>
              <a:xfrm>
                <a:off x="3998547" y="3978615"/>
                <a:ext cx="87342" cy="101325"/>
              </a:xfrm>
              <a:custGeom>
                <a:rect b="b" l="l" r="r" t="t"/>
                <a:pathLst>
                  <a:path extrusionOk="0" h="4232" w="3648">
                    <a:moveTo>
                      <a:pt x="1397" y="0"/>
                    </a:moveTo>
                    <a:cubicBezTo>
                      <a:pt x="1236" y="0"/>
                      <a:pt x="1073" y="79"/>
                      <a:pt x="985" y="215"/>
                    </a:cubicBezTo>
                    <a:cubicBezTo>
                      <a:pt x="984" y="215"/>
                      <a:pt x="983" y="215"/>
                      <a:pt x="983" y="215"/>
                    </a:cubicBezTo>
                    <a:cubicBezTo>
                      <a:pt x="698" y="215"/>
                      <a:pt x="58" y="975"/>
                      <a:pt x="29" y="1253"/>
                    </a:cubicBezTo>
                    <a:cubicBezTo>
                      <a:pt x="0" y="1531"/>
                      <a:pt x="264" y="1748"/>
                      <a:pt x="539" y="1801"/>
                    </a:cubicBezTo>
                    <a:cubicBezTo>
                      <a:pt x="428" y="1998"/>
                      <a:pt x="457" y="2267"/>
                      <a:pt x="615" y="2431"/>
                    </a:cubicBezTo>
                    <a:cubicBezTo>
                      <a:pt x="712" y="2533"/>
                      <a:pt x="892" y="2587"/>
                      <a:pt x="1061" y="2587"/>
                    </a:cubicBezTo>
                    <a:cubicBezTo>
                      <a:pt x="1161" y="2587"/>
                      <a:pt x="1257" y="2569"/>
                      <a:pt x="1331" y="2531"/>
                    </a:cubicBezTo>
                    <a:lnTo>
                      <a:pt x="1331" y="2531"/>
                    </a:lnTo>
                    <a:cubicBezTo>
                      <a:pt x="1134" y="2695"/>
                      <a:pt x="1115" y="3026"/>
                      <a:pt x="1283" y="3219"/>
                    </a:cubicBezTo>
                    <a:cubicBezTo>
                      <a:pt x="1379" y="3328"/>
                      <a:pt x="1557" y="3388"/>
                      <a:pt x="1729" y="3388"/>
                    </a:cubicBezTo>
                    <a:cubicBezTo>
                      <a:pt x="1860" y="3388"/>
                      <a:pt x="1987" y="3354"/>
                      <a:pt x="2072" y="3281"/>
                    </a:cubicBezTo>
                    <a:lnTo>
                      <a:pt x="2072" y="3281"/>
                    </a:lnTo>
                    <a:cubicBezTo>
                      <a:pt x="1908" y="3555"/>
                      <a:pt x="1999" y="3953"/>
                      <a:pt x="2269" y="4132"/>
                    </a:cubicBezTo>
                    <a:cubicBezTo>
                      <a:pt x="2369" y="4199"/>
                      <a:pt x="2489" y="4231"/>
                      <a:pt x="2610" y="4231"/>
                    </a:cubicBezTo>
                    <a:cubicBezTo>
                      <a:pt x="2809" y="4231"/>
                      <a:pt x="3009" y="4145"/>
                      <a:pt x="3128" y="3988"/>
                    </a:cubicBezTo>
                    <a:cubicBezTo>
                      <a:pt x="3321" y="3728"/>
                      <a:pt x="3354" y="3219"/>
                      <a:pt x="3114" y="3008"/>
                    </a:cubicBezTo>
                    <a:cubicBezTo>
                      <a:pt x="3436" y="2926"/>
                      <a:pt x="3647" y="2551"/>
                      <a:pt x="3547" y="2234"/>
                    </a:cubicBezTo>
                    <a:cubicBezTo>
                      <a:pt x="3463" y="1973"/>
                      <a:pt x="3180" y="1771"/>
                      <a:pt x="2908" y="1771"/>
                    </a:cubicBezTo>
                    <a:cubicBezTo>
                      <a:pt x="2849" y="1771"/>
                      <a:pt x="2791" y="1781"/>
                      <a:pt x="2735" y="1801"/>
                    </a:cubicBezTo>
                    <a:cubicBezTo>
                      <a:pt x="3047" y="1624"/>
                      <a:pt x="3163" y="1167"/>
                      <a:pt x="2970" y="863"/>
                    </a:cubicBezTo>
                    <a:cubicBezTo>
                      <a:pt x="2840" y="655"/>
                      <a:pt x="2508" y="524"/>
                      <a:pt x="2215" y="524"/>
                    </a:cubicBezTo>
                    <a:cubicBezTo>
                      <a:pt x="2076" y="524"/>
                      <a:pt x="1946" y="554"/>
                      <a:pt x="1850" y="619"/>
                    </a:cubicBezTo>
                    <a:cubicBezTo>
                      <a:pt x="1912" y="397"/>
                      <a:pt x="1797" y="143"/>
                      <a:pt x="1591" y="42"/>
                    </a:cubicBezTo>
                    <a:cubicBezTo>
                      <a:pt x="1530" y="14"/>
                      <a:pt x="1464" y="0"/>
                      <a:pt x="139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4" name="Google Shape;3634;ge7a81991f0_1_255"/>
              <p:cNvSpPr/>
              <p:nvPr/>
            </p:nvSpPr>
            <p:spPr>
              <a:xfrm>
                <a:off x="4016385" y="3978615"/>
                <a:ext cx="69505" cy="100774"/>
              </a:xfrm>
              <a:custGeom>
                <a:rect b="b" l="l" r="r" t="t"/>
                <a:pathLst>
                  <a:path extrusionOk="0" h="4209" w="2903">
                    <a:moveTo>
                      <a:pt x="652" y="0"/>
                    </a:moveTo>
                    <a:cubicBezTo>
                      <a:pt x="491" y="0"/>
                      <a:pt x="328" y="79"/>
                      <a:pt x="240" y="215"/>
                    </a:cubicBezTo>
                    <a:cubicBezTo>
                      <a:pt x="173" y="215"/>
                      <a:pt x="91" y="253"/>
                      <a:pt x="0" y="320"/>
                    </a:cubicBezTo>
                    <a:cubicBezTo>
                      <a:pt x="360" y="528"/>
                      <a:pt x="697" y="782"/>
                      <a:pt x="994" y="1032"/>
                    </a:cubicBezTo>
                    <a:cubicBezTo>
                      <a:pt x="2043" y="1416"/>
                      <a:pt x="2527" y="2853"/>
                      <a:pt x="2032" y="4208"/>
                    </a:cubicBezTo>
                    <a:cubicBezTo>
                      <a:pt x="2172" y="4170"/>
                      <a:pt x="2297" y="4097"/>
                      <a:pt x="2383" y="3988"/>
                    </a:cubicBezTo>
                    <a:cubicBezTo>
                      <a:pt x="2576" y="3728"/>
                      <a:pt x="2609" y="3219"/>
                      <a:pt x="2369" y="3008"/>
                    </a:cubicBezTo>
                    <a:cubicBezTo>
                      <a:pt x="2691" y="2926"/>
                      <a:pt x="2902" y="2551"/>
                      <a:pt x="2802" y="2234"/>
                    </a:cubicBezTo>
                    <a:cubicBezTo>
                      <a:pt x="2718" y="1973"/>
                      <a:pt x="2435" y="1771"/>
                      <a:pt x="2163" y="1771"/>
                    </a:cubicBezTo>
                    <a:cubicBezTo>
                      <a:pt x="2104" y="1771"/>
                      <a:pt x="2046" y="1781"/>
                      <a:pt x="1990" y="1801"/>
                    </a:cubicBezTo>
                    <a:cubicBezTo>
                      <a:pt x="2302" y="1624"/>
                      <a:pt x="2418" y="1167"/>
                      <a:pt x="2225" y="863"/>
                    </a:cubicBezTo>
                    <a:cubicBezTo>
                      <a:pt x="2095" y="655"/>
                      <a:pt x="1763" y="524"/>
                      <a:pt x="1470" y="524"/>
                    </a:cubicBezTo>
                    <a:cubicBezTo>
                      <a:pt x="1331" y="524"/>
                      <a:pt x="1201" y="554"/>
                      <a:pt x="1105" y="619"/>
                    </a:cubicBezTo>
                    <a:cubicBezTo>
                      <a:pt x="1167" y="397"/>
                      <a:pt x="1052" y="143"/>
                      <a:pt x="846" y="42"/>
                    </a:cubicBezTo>
                    <a:cubicBezTo>
                      <a:pt x="785" y="14"/>
                      <a:pt x="719" y="0"/>
                      <a:pt x="652" y="0"/>
                    </a:cubicBezTo>
                    <a:close/>
                  </a:path>
                </a:pathLst>
              </a:custGeom>
              <a:solidFill>
                <a:srgbClr val="002848">
                  <a:alpha val="3254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5" name="Google Shape;3635;ge7a81991f0_1_255"/>
              <p:cNvSpPr/>
              <p:nvPr/>
            </p:nvSpPr>
            <p:spPr>
              <a:xfrm>
                <a:off x="4024405" y="4075870"/>
                <a:ext cx="11205" cy="10559"/>
              </a:xfrm>
              <a:custGeom>
                <a:rect b="b" l="l" r="r" t="t"/>
                <a:pathLst>
                  <a:path extrusionOk="0" h="441" w="468">
                    <a:moveTo>
                      <a:pt x="232" y="1"/>
                    </a:moveTo>
                    <a:cubicBezTo>
                      <a:pt x="122" y="1"/>
                      <a:pt x="29" y="87"/>
                      <a:pt x="16" y="199"/>
                    </a:cubicBezTo>
                    <a:cubicBezTo>
                      <a:pt x="1" y="319"/>
                      <a:pt x="87" y="430"/>
                      <a:pt x="213" y="439"/>
                    </a:cubicBezTo>
                    <a:cubicBezTo>
                      <a:pt x="222" y="440"/>
                      <a:pt x="231" y="441"/>
                      <a:pt x="240" y="441"/>
                    </a:cubicBezTo>
                    <a:cubicBezTo>
                      <a:pt x="349" y="441"/>
                      <a:pt x="440" y="359"/>
                      <a:pt x="453" y="248"/>
                    </a:cubicBezTo>
                    <a:cubicBezTo>
                      <a:pt x="468" y="122"/>
                      <a:pt x="382" y="17"/>
                      <a:pt x="256" y="2"/>
                    </a:cubicBezTo>
                    <a:cubicBezTo>
                      <a:pt x="248" y="1"/>
                      <a:pt x="240" y="1"/>
                      <a:pt x="23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6" name="Google Shape;3636;ge7a81991f0_1_255"/>
              <p:cNvSpPr/>
              <p:nvPr/>
            </p:nvSpPr>
            <p:spPr>
              <a:xfrm>
                <a:off x="4088404" y="4052885"/>
                <a:ext cx="11181" cy="10630"/>
              </a:xfrm>
              <a:custGeom>
                <a:rect b="b" l="l" r="r" t="t"/>
                <a:pathLst>
                  <a:path extrusionOk="0" h="444" w="467">
                    <a:moveTo>
                      <a:pt x="242" y="1"/>
                    </a:moveTo>
                    <a:cubicBezTo>
                      <a:pt x="129" y="1"/>
                      <a:pt x="28" y="84"/>
                      <a:pt x="15" y="199"/>
                    </a:cubicBezTo>
                    <a:cubicBezTo>
                      <a:pt x="0" y="318"/>
                      <a:pt x="91" y="429"/>
                      <a:pt x="211" y="443"/>
                    </a:cubicBezTo>
                    <a:cubicBezTo>
                      <a:pt x="218" y="444"/>
                      <a:pt x="224" y="444"/>
                      <a:pt x="231" y="444"/>
                    </a:cubicBezTo>
                    <a:cubicBezTo>
                      <a:pt x="344" y="444"/>
                      <a:pt x="443" y="360"/>
                      <a:pt x="452" y="246"/>
                    </a:cubicBezTo>
                    <a:cubicBezTo>
                      <a:pt x="466" y="126"/>
                      <a:pt x="380" y="15"/>
                      <a:pt x="260" y="1"/>
                    </a:cubicBezTo>
                    <a:cubicBezTo>
                      <a:pt x="254" y="1"/>
                      <a:pt x="248" y="1"/>
                      <a:pt x="24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7" name="Google Shape;3637;ge7a81991f0_1_255"/>
              <p:cNvSpPr/>
              <p:nvPr/>
            </p:nvSpPr>
            <p:spPr>
              <a:xfrm>
                <a:off x="4001636" y="4041368"/>
                <a:ext cx="7757" cy="7326"/>
              </a:xfrm>
              <a:custGeom>
                <a:rect b="b" l="l" r="r" t="t"/>
                <a:pathLst>
                  <a:path extrusionOk="0" h="306" w="324">
                    <a:moveTo>
                      <a:pt x="162" y="0"/>
                    </a:moveTo>
                    <a:cubicBezTo>
                      <a:pt x="83" y="0"/>
                      <a:pt x="19" y="60"/>
                      <a:pt x="11" y="136"/>
                    </a:cubicBezTo>
                    <a:cubicBezTo>
                      <a:pt x="0" y="218"/>
                      <a:pt x="64" y="294"/>
                      <a:pt x="145" y="305"/>
                    </a:cubicBezTo>
                    <a:cubicBezTo>
                      <a:pt x="150" y="305"/>
                      <a:pt x="155" y="306"/>
                      <a:pt x="161" y="306"/>
                    </a:cubicBezTo>
                    <a:cubicBezTo>
                      <a:pt x="236" y="306"/>
                      <a:pt x="304" y="246"/>
                      <a:pt x="313" y="170"/>
                    </a:cubicBezTo>
                    <a:cubicBezTo>
                      <a:pt x="323" y="83"/>
                      <a:pt x="260" y="12"/>
                      <a:pt x="179" y="1"/>
                    </a:cubicBezTo>
                    <a:cubicBezTo>
                      <a:pt x="173" y="1"/>
                      <a:pt x="168" y="0"/>
                      <a:pt x="162"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8" name="Google Shape;3638;ge7a81991f0_1_255"/>
              <p:cNvSpPr/>
              <p:nvPr/>
            </p:nvSpPr>
            <p:spPr>
              <a:xfrm>
                <a:off x="4084046" y="4008232"/>
                <a:ext cx="5531" cy="5363"/>
              </a:xfrm>
              <a:custGeom>
                <a:rect b="b" l="l" r="r" t="t"/>
                <a:pathLst>
                  <a:path extrusionOk="0" h="224" w="231">
                    <a:moveTo>
                      <a:pt x="120" y="1"/>
                    </a:moveTo>
                    <a:cubicBezTo>
                      <a:pt x="62" y="1"/>
                      <a:pt x="13" y="43"/>
                      <a:pt x="5" y="98"/>
                    </a:cubicBezTo>
                    <a:cubicBezTo>
                      <a:pt x="0" y="160"/>
                      <a:pt x="43" y="214"/>
                      <a:pt x="105" y="223"/>
                    </a:cubicBezTo>
                    <a:cubicBezTo>
                      <a:pt x="108" y="223"/>
                      <a:pt x="111" y="223"/>
                      <a:pt x="114" y="223"/>
                    </a:cubicBezTo>
                    <a:cubicBezTo>
                      <a:pt x="168" y="223"/>
                      <a:pt x="221" y="182"/>
                      <a:pt x="226" y="121"/>
                    </a:cubicBezTo>
                    <a:cubicBezTo>
                      <a:pt x="231" y="64"/>
                      <a:pt x="187" y="6"/>
                      <a:pt x="129" y="1"/>
                    </a:cubicBezTo>
                    <a:cubicBezTo>
                      <a:pt x="126" y="1"/>
                      <a:pt x="123" y="1"/>
                      <a:pt x="120"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9" name="Google Shape;3639;ge7a81991f0_1_255"/>
              <p:cNvSpPr/>
              <p:nvPr/>
            </p:nvSpPr>
            <p:spPr>
              <a:xfrm>
                <a:off x="4066879" y="4090762"/>
                <a:ext cx="5555" cy="5315"/>
              </a:xfrm>
              <a:custGeom>
                <a:rect b="b" l="l" r="r" t="t"/>
                <a:pathLst>
                  <a:path extrusionOk="0" h="222" w="232">
                    <a:moveTo>
                      <a:pt x="117" y="0"/>
                    </a:moveTo>
                    <a:cubicBezTo>
                      <a:pt x="63" y="0"/>
                      <a:pt x="14" y="42"/>
                      <a:pt x="5" y="101"/>
                    </a:cubicBezTo>
                    <a:cubicBezTo>
                      <a:pt x="1" y="159"/>
                      <a:pt x="43" y="212"/>
                      <a:pt x="107" y="221"/>
                    </a:cubicBezTo>
                    <a:cubicBezTo>
                      <a:pt x="110" y="221"/>
                      <a:pt x="114" y="221"/>
                      <a:pt x="117" y="221"/>
                    </a:cubicBezTo>
                    <a:cubicBezTo>
                      <a:pt x="171" y="221"/>
                      <a:pt x="217" y="179"/>
                      <a:pt x="227" y="120"/>
                    </a:cubicBezTo>
                    <a:cubicBezTo>
                      <a:pt x="231" y="63"/>
                      <a:pt x="188" y="10"/>
                      <a:pt x="125" y="1"/>
                    </a:cubicBezTo>
                    <a:cubicBezTo>
                      <a:pt x="122" y="0"/>
                      <a:pt x="120" y="0"/>
                      <a:pt x="11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0" name="Google Shape;3640;ge7a81991f0_1_255"/>
              <p:cNvSpPr/>
              <p:nvPr/>
            </p:nvSpPr>
            <p:spPr>
              <a:xfrm>
                <a:off x="3992538" y="3970977"/>
                <a:ext cx="41349" cy="46161"/>
              </a:xfrm>
              <a:custGeom>
                <a:rect b="b" l="l" r="r" t="t"/>
                <a:pathLst>
                  <a:path extrusionOk="0" h="1928" w="1727">
                    <a:moveTo>
                      <a:pt x="1289" y="0"/>
                    </a:moveTo>
                    <a:cubicBezTo>
                      <a:pt x="967" y="635"/>
                      <a:pt x="477" y="1135"/>
                      <a:pt x="1" y="1663"/>
                    </a:cubicBezTo>
                    <a:cubicBezTo>
                      <a:pt x="116" y="1827"/>
                      <a:pt x="184" y="1908"/>
                      <a:pt x="380" y="1928"/>
                    </a:cubicBezTo>
                    <a:cubicBezTo>
                      <a:pt x="861" y="1462"/>
                      <a:pt x="1400" y="861"/>
                      <a:pt x="1726" y="275"/>
                    </a:cubicBezTo>
                    <a:cubicBezTo>
                      <a:pt x="1688" y="87"/>
                      <a:pt x="1482" y="0"/>
                      <a:pt x="1289"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1" name="Google Shape;3641;ge7a81991f0_1_255"/>
              <p:cNvSpPr/>
              <p:nvPr/>
            </p:nvSpPr>
            <p:spPr>
              <a:xfrm>
                <a:off x="3997494" y="3973515"/>
                <a:ext cx="36393" cy="43623"/>
              </a:xfrm>
              <a:custGeom>
                <a:rect b="b" l="l" r="r" t="t"/>
                <a:pathLst>
                  <a:path extrusionOk="0" h="1822" w="1520">
                    <a:moveTo>
                      <a:pt x="1404" y="0"/>
                    </a:moveTo>
                    <a:cubicBezTo>
                      <a:pt x="1106" y="668"/>
                      <a:pt x="621" y="1231"/>
                      <a:pt x="0" y="1768"/>
                    </a:cubicBezTo>
                    <a:cubicBezTo>
                      <a:pt x="44" y="1793"/>
                      <a:pt x="97" y="1812"/>
                      <a:pt x="173" y="1822"/>
                    </a:cubicBezTo>
                    <a:cubicBezTo>
                      <a:pt x="654" y="1356"/>
                      <a:pt x="1193" y="755"/>
                      <a:pt x="1519" y="169"/>
                    </a:cubicBezTo>
                    <a:cubicBezTo>
                      <a:pt x="1506" y="96"/>
                      <a:pt x="1457" y="43"/>
                      <a:pt x="1404"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2" name="Google Shape;3642;ge7a81991f0_1_255"/>
              <p:cNvSpPr/>
              <p:nvPr/>
            </p:nvSpPr>
            <p:spPr>
              <a:xfrm>
                <a:off x="3992538" y="3970977"/>
                <a:ext cx="38571" cy="44892"/>
              </a:xfrm>
              <a:custGeom>
                <a:rect b="b" l="l" r="r" t="t"/>
                <a:pathLst>
                  <a:path extrusionOk="0" h="1875" w="1611">
                    <a:moveTo>
                      <a:pt x="1289" y="0"/>
                    </a:moveTo>
                    <a:cubicBezTo>
                      <a:pt x="967" y="635"/>
                      <a:pt x="477" y="1135"/>
                      <a:pt x="1" y="1663"/>
                    </a:cubicBezTo>
                    <a:cubicBezTo>
                      <a:pt x="74" y="1764"/>
                      <a:pt x="131" y="1832"/>
                      <a:pt x="207" y="1874"/>
                    </a:cubicBezTo>
                    <a:cubicBezTo>
                      <a:pt x="828" y="1337"/>
                      <a:pt x="1313" y="774"/>
                      <a:pt x="1611" y="106"/>
                    </a:cubicBezTo>
                    <a:cubicBezTo>
                      <a:pt x="1525" y="39"/>
                      <a:pt x="1405" y="0"/>
                      <a:pt x="1289" y="0"/>
                    </a:cubicBezTo>
                    <a:close/>
                  </a:path>
                </a:pathLst>
              </a:custGeom>
              <a:solidFill>
                <a:srgbClr val="9A1C1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3" name="Google Shape;3643;ge7a81991f0_1_255"/>
              <p:cNvSpPr/>
              <p:nvPr/>
            </p:nvSpPr>
            <p:spPr>
              <a:xfrm>
                <a:off x="3927534" y="3887682"/>
                <a:ext cx="131085" cy="75036"/>
              </a:xfrm>
              <a:custGeom>
                <a:rect b="b" l="l" r="r" t="t"/>
                <a:pathLst>
                  <a:path extrusionOk="0" h="3134" w="5475">
                    <a:moveTo>
                      <a:pt x="1" y="1"/>
                    </a:moveTo>
                    <a:lnTo>
                      <a:pt x="1" y="1"/>
                    </a:lnTo>
                    <a:cubicBezTo>
                      <a:pt x="1567" y="846"/>
                      <a:pt x="3033" y="1851"/>
                      <a:pt x="4268" y="3133"/>
                    </a:cubicBezTo>
                    <a:cubicBezTo>
                      <a:pt x="4643" y="3119"/>
                      <a:pt x="5100" y="3119"/>
                      <a:pt x="5475" y="3104"/>
                    </a:cubicBezTo>
                    <a:cubicBezTo>
                      <a:pt x="4335" y="1230"/>
                      <a:pt x="2192" y="15"/>
                      <a:pt x="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4" name="Google Shape;3644;ge7a81991f0_1_255"/>
              <p:cNvSpPr/>
              <p:nvPr/>
            </p:nvSpPr>
            <p:spPr>
              <a:xfrm>
                <a:off x="3989665" y="3901712"/>
                <a:ext cx="14749" cy="37302"/>
              </a:xfrm>
              <a:custGeom>
                <a:rect b="b" l="l" r="r" t="t"/>
                <a:pathLst>
                  <a:path extrusionOk="0" h="1558" w="616">
                    <a:moveTo>
                      <a:pt x="1" y="1"/>
                    </a:moveTo>
                    <a:lnTo>
                      <a:pt x="1" y="1"/>
                    </a:lnTo>
                    <a:cubicBezTo>
                      <a:pt x="63" y="389"/>
                      <a:pt x="92" y="779"/>
                      <a:pt x="107" y="1149"/>
                    </a:cubicBezTo>
                    <a:cubicBezTo>
                      <a:pt x="280" y="1283"/>
                      <a:pt x="448" y="1418"/>
                      <a:pt x="616" y="1558"/>
                    </a:cubicBezTo>
                    <a:cubicBezTo>
                      <a:pt x="540" y="1121"/>
                      <a:pt x="544" y="693"/>
                      <a:pt x="511" y="256"/>
                    </a:cubicBezTo>
                    <a:cubicBezTo>
                      <a:pt x="347" y="164"/>
                      <a:pt x="174" y="83"/>
                      <a:pt x="1"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5" name="Google Shape;3645;ge7a81991f0_1_255"/>
              <p:cNvSpPr/>
              <p:nvPr/>
            </p:nvSpPr>
            <p:spPr>
              <a:xfrm>
                <a:off x="3846560" y="3864433"/>
                <a:ext cx="183543" cy="153855"/>
              </a:xfrm>
              <a:custGeom>
                <a:rect b="b" l="l" r="r" t="t"/>
                <a:pathLst>
                  <a:path extrusionOk="0" h="6426" w="7666">
                    <a:moveTo>
                      <a:pt x="0" y="1"/>
                    </a:moveTo>
                    <a:cubicBezTo>
                      <a:pt x="716" y="2913"/>
                      <a:pt x="2937" y="5393"/>
                      <a:pt x="5752" y="6426"/>
                    </a:cubicBezTo>
                    <a:cubicBezTo>
                      <a:pt x="6555" y="5816"/>
                      <a:pt x="7213" y="5018"/>
                      <a:pt x="7665" y="4119"/>
                    </a:cubicBezTo>
                    <a:cubicBezTo>
                      <a:pt x="5647" y="1894"/>
                      <a:pt x="2984" y="347"/>
                      <a:pt x="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6" name="Google Shape;3646;ge7a81991f0_1_255"/>
              <p:cNvSpPr/>
              <p:nvPr/>
            </p:nvSpPr>
            <p:spPr>
              <a:xfrm>
                <a:off x="3846560" y="3864433"/>
                <a:ext cx="71708" cy="69984"/>
              </a:xfrm>
              <a:custGeom>
                <a:rect b="b" l="l" r="r" t="t"/>
                <a:pathLst>
                  <a:path extrusionOk="0" h="2923" w="2995">
                    <a:moveTo>
                      <a:pt x="0" y="1"/>
                    </a:moveTo>
                    <a:lnTo>
                      <a:pt x="0" y="1"/>
                    </a:lnTo>
                    <a:cubicBezTo>
                      <a:pt x="255" y="1048"/>
                      <a:pt x="706" y="2033"/>
                      <a:pt x="1311" y="2922"/>
                    </a:cubicBezTo>
                    <a:cubicBezTo>
                      <a:pt x="2061" y="2398"/>
                      <a:pt x="2591" y="1629"/>
                      <a:pt x="2994" y="779"/>
                    </a:cubicBezTo>
                    <a:cubicBezTo>
                      <a:pt x="2043" y="389"/>
                      <a:pt x="1038" y="121"/>
                      <a:pt x="0"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7" name="Google Shape;3647;ge7a81991f0_1_255"/>
              <p:cNvSpPr/>
              <p:nvPr/>
            </p:nvSpPr>
            <p:spPr>
              <a:xfrm>
                <a:off x="3883576" y="3942342"/>
                <a:ext cx="108890" cy="104150"/>
              </a:xfrm>
              <a:custGeom>
                <a:rect b="b" l="l" r="r" t="t"/>
                <a:pathLst>
                  <a:path extrusionOk="0" h="4350" w="4548">
                    <a:moveTo>
                      <a:pt x="1" y="0"/>
                    </a:moveTo>
                    <a:cubicBezTo>
                      <a:pt x="645" y="2095"/>
                      <a:pt x="2429" y="3796"/>
                      <a:pt x="4547" y="4350"/>
                    </a:cubicBezTo>
                    <a:cubicBezTo>
                      <a:pt x="4452" y="3984"/>
                      <a:pt x="4321" y="3551"/>
                      <a:pt x="4226" y="3186"/>
                    </a:cubicBezTo>
                    <a:cubicBezTo>
                      <a:pt x="2644" y="2374"/>
                      <a:pt x="1256" y="1259"/>
                      <a:pt x="1"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8" name="Google Shape;3648;ge7a81991f0_1_255"/>
              <p:cNvSpPr/>
              <p:nvPr/>
            </p:nvSpPr>
            <p:spPr>
              <a:xfrm>
                <a:off x="3934334" y="3988910"/>
                <a:ext cx="17622" cy="40319"/>
              </a:xfrm>
              <a:custGeom>
                <a:rect b="b" l="l" r="r" t="t"/>
                <a:pathLst>
                  <a:path extrusionOk="0" h="1684" w="736">
                    <a:moveTo>
                      <a:pt x="121" y="1"/>
                    </a:moveTo>
                    <a:cubicBezTo>
                      <a:pt x="87" y="391"/>
                      <a:pt x="29" y="770"/>
                      <a:pt x="1" y="1159"/>
                    </a:cubicBezTo>
                    <a:cubicBezTo>
                      <a:pt x="231" y="1352"/>
                      <a:pt x="482" y="1525"/>
                      <a:pt x="735" y="1684"/>
                    </a:cubicBezTo>
                    <a:cubicBezTo>
                      <a:pt x="697" y="1245"/>
                      <a:pt x="659" y="804"/>
                      <a:pt x="644" y="376"/>
                    </a:cubicBezTo>
                    <a:cubicBezTo>
                      <a:pt x="467" y="256"/>
                      <a:pt x="294" y="131"/>
                      <a:pt x="121"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49" name="Google Shape;3649;ge7a81991f0_1_255"/>
              <p:cNvSpPr/>
              <p:nvPr/>
            </p:nvSpPr>
            <p:spPr>
              <a:xfrm>
                <a:off x="3907997" y="3906381"/>
                <a:ext cx="52243" cy="47071"/>
              </a:xfrm>
              <a:custGeom>
                <a:rect b="b" l="l" r="r" t="t"/>
                <a:pathLst>
                  <a:path extrusionOk="0" h="1966" w="2182">
                    <a:moveTo>
                      <a:pt x="1089" y="1"/>
                    </a:moveTo>
                    <a:cubicBezTo>
                      <a:pt x="658" y="1"/>
                      <a:pt x="265" y="287"/>
                      <a:pt x="144" y="719"/>
                    </a:cubicBezTo>
                    <a:cubicBezTo>
                      <a:pt x="0" y="1243"/>
                      <a:pt x="303" y="1786"/>
                      <a:pt x="826" y="1930"/>
                    </a:cubicBezTo>
                    <a:cubicBezTo>
                      <a:pt x="914" y="1954"/>
                      <a:pt x="1002" y="1966"/>
                      <a:pt x="1088" y="1966"/>
                    </a:cubicBezTo>
                    <a:cubicBezTo>
                      <a:pt x="1521" y="1966"/>
                      <a:pt x="1917" y="1680"/>
                      <a:pt x="2037" y="1247"/>
                    </a:cubicBezTo>
                    <a:cubicBezTo>
                      <a:pt x="2181" y="724"/>
                      <a:pt x="1875" y="180"/>
                      <a:pt x="1351" y="36"/>
                    </a:cubicBezTo>
                    <a:cubicBezTo>
                      <a:pt x="1263" y="12"/>
                      <a:pt x="1175" y="1"/>
                      <a:pt x="1089"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0" name="Google Shape;3650;ge7a81991f0_1_255"/>
              <p:cNvSpPr/>
              <p:nvPr/>
            </p:nvSpPr>
            <p:spPr>
              <a:xfrm>
                <a:off x="3905220" y="3905590"/>
                <a:ext cx="52243" cy="47095"/>
              </a:xfrm>
              <a:custGeom>
                <a:rect b="b" l="l" r="r" t="t"/>
                <a:pathLst>
                  <a:path extrusionOk="0" h="1967" w="2182">
                    <a:moveTo>
                      <a:pt x="1089" y="0"/>
                    </a:moveTo>
                    <a:cubicBezTo>
                      <a:pt x="658" y="0"/>
                      <a:pt x="265" y="286"/>
                      <a:pt x="145" y="723"/>
                    </a:cubicBezTo>
                    <a:cubicBezTo>
                      <a:pt x="1" y="1247"/>
                      <a:pt x="303" y="1784"/>
                      <a:pt x="827" y="1929"/>
                    </a:cubicBezTo>
                    <a:cubicBezTo>
                      <a:pt x="917" y="1954"/>
                      <a:pt x="1007" y="1966"/>
                      <a:pt x="1096" y="1966"/>
                    </a:cubicBezTo>
                    <a:cubicBezTo>
                      <a:pt x="1526" y="1966"/>
                      <a:pt x="1918" y="1681"/>
                      <a:pt x="2038" y="1247"/>
                    </a:cubicBezTo>
                    <a:cubicBezTo>
                      <a:pt x="2182" y="723"/>
                      <a:pt x="1875" y="180"/>
                      <a:pt x="1352" y="36"/>
                    </a:cubicBezTo>
                    <a:cubicBezTo>
                      <a:pt x="1264" y="12"/>
                      <a:pt x="1176" y="0"/>
                      <a:pt x="1089"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1" name="Google Shape;3651;ge7a81991f0_1_255"/>
              <p:cNvSpPr/>
              <p:nvPr/>
            </p:nvSpPr>
            <p:spPr>
              <a:xfrm>
                <a:off x="3910295" y="3910116"/>
                <a:ext cx="42115" cy="38021"/>
              </a:xfrm>
              <a:custGeom>
                <a:rect b="b" l="l" r="r" t="t"/>
                <a:pathLst>
                  <a:path extrusionOk="0" h="1588" w="1759">
                    <a:moveTo>
                      <a:pt x="882" y="1"/>
                    </a:moveTo>
                    <a:cubicBezTo>
                      <a:pt x="532" y="1"/>
                      <a:pt x="212" y="233"/>
                      <a:pt x="115" y="582"/>
                    </a:cubicBezTo>
                    <a:cubicBezTo>
                      <a:pt x="0" y="1005"/>
                      <a:pt x="246" y="1442"/>
                      <a:pt x="668" y="1557"/>
                    </a:cubicBezTo>
                    <a:cubicBezTo>
                      <a:pt x="740" y="1578"/>
                      <a:pt x="812" y="1587"/>
                      <a:pt x="883" y="1587"/>
                    </a:cubicBezTo>
                    <a:cubicBezTo>
                      <a:pt x="1229" y="1587"/>
                      <a:pt x="1544" y="1356"/>
                      <a:pt x="1644" y="1005"/>
                    </a:cubicBezTo>
                    <a:cubicBezTo>
                      <a:pt x="1759" y="586"/>
                      <a:pt x="1514" y="149"/>
                      <a:pt x="1091" y="29"/>
                    </a:cubicBezTo>
                    <a:cubicBezTo>
                      <a:pt x="1021" y="10"/>
                      <a:pt x="951" y="1"/>
                      <a:pt x="882" y="1"/>
                    </a:cubicBezTo>
                    <a:close/>
                  </a:path>
                </a:pathLst>
              </a:custGeom>
              <a:solidFill>
                <a:srgbClr val="DA930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2" name="Google Shape;3652;ge7a81991f0_1_255"/>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3" name="Google Shape;3653;ge7a81991f0_1_255"/>
              <p:cNvSpPr/>
              <p:nvPr/>
            </p:nvSpPr>
            <p:spPr>
              <a:xfrm>
                <a:off x="3911876" y="3911672"/>
                <a:ext cx="38835" cy="34980"/>
              </a:xfrm>
              <a:custGeom>
                <a:rect b="b" l="l" r="r" t="t"/>
                <a:pathLst>
                  <a:path extrusionOk="0" h="1461" w="1622">
                    <a:moveTo>
                      <a:pt x="814" y="1"/>
                    </a:moveTo>
                    <a:cubicBezTo>
                      <a:pt x="496" y="1"/>
                      <a:pt x="200" y="211"/>
                      <a:pt x="112" y="536"/>
                    </a:cubicBezTo>
                    <a:cubicBezTo>
                      <a:pt x="1" y="925"/>
                      <a:pt x="232" y="1324"/>
                      <a:pt x="617" y="1435"/>
                    </a:cubicBezTo>
                    <a:cubicBezTo>
                      <a:pt x="682" y="1452"/>
                      <a:pt x="747" y="1461"/>
                      <a:pt x="811" y="1461"/>
                    </a:cubicBezTo>
                    <a:cubicBezTo>
                      <a:pt x="1132" y="1461"/>
                      <a:pt x="1427" y="1250"/>
                      <a:pt x="1515" y="925"/>
                    </a:cubicBezTo>
                    <a:cubicBezTo>
                      <a:pt x="1621" y="536"/>
                      <a:pt x="1395" y="137"/>
                      <a:pt x="1006" y="26"/>
                    </a:cubicBezTo>
                    <a:cubicBezTo>
                      <a:pt x="942" y="9"/>
                      <a:pt x="877" y="1"/>
                      <a:pt x="814"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4" name="Google Shape;3654;ge7a81991f0_1_255"/>
              <p:cNvSpPr/>
              <p:nvPr/>
            </p:nvSpPr>
            <p:spPr>
              <a:xfrm>
                <a:off x="3919370" y="3911696"/>
                <a:ext cx="22578" cy="34884"/>
              </a:xfrm>
              <a:custGeom>
                <a:rect b="b" l="l" r="r" t="t"/>
                <a:pathLst>
                  <a:path extrusionOk="0" h="1457" w="943">
                    <a:moveTo>
                      <a:pt x="496" y="0"/>
                    </a:moveTo>
                    <a:cubicBezTo>
                      <a:pt x="311" y="0"/>
                      <a:pt x="136" y="72"/>
                      <a:pt x="1" y="198"/>
                    </a:cubicBezTo>
                    <a:cubicBezTo>
                      <a:pt x="231" y="584"/>
                      <a:pt x="380" y="996"/>
                      <a:pt x="433" y="1453"/>
                    </a:cubicBezTo>
                    <a:cubicBezTo>
                      <a:pt x="456" y="1456"/>
                      <a:pt x="479" y="1457"/>
                      <a:pt x="502" y="1457"/>
                    </a:cubicBezTo>
                    <a:cubicBezTo>
                      <a:pt x="664" y="1457"/>
                      <a:pt x="816" y="1400"/>
                      <a:pt x="943" y="1304"/>
                    </a:cubicBezTo>
                    <a:cubicBezTo>
                      <a:pt x="544" y="972"/>
                      <a:pt x="481" y="462"/>
                      <a:pt x="530" y="1"/>
                    </a:cubicBezTo>
                    <a:cubicBezTo>
                      <a:pt x="519" y="1"/>
                      <a:pt x="508" y="0"/>
                      <a:pt x="496" y="0"/>
                    </a:cubicBezTo>
                    <a:close/>
                  </a:path>
                </a:pathLst>
              </a:custGeom>
              <a:solidFill>
                <a:srgbClr val="8949C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5" name="Google Shape;3655;ge7a81991f0_1_255"/>
              <p:cNvSpPr/>
              <p:nvPr/>
            </p:nvSpPr>
            <p:spPr>
              <a:xfrm>
                <a:off x="3919370" y="3915311"/>
                <a:ext cx="18555" cy="30718"/>
              </a:xfrm>
              <a:custGeom>
                <a:rect b="b" l="l" r="r" t="t"/>
                <a:pathLst>
                  <a:path extrusionOk="0" h="1283" w="775">
                    <a:moveTo>
                      <a:pt x="58" y="0"/>
                    </a:moveTo>
                    <a:cubicBezTo>
                      <a:pt x="40" y="14"/>
                      <a:pt x="20" y="29"/>
                      <a:pt x="1" y="47"/>
                    </a:cubicBezTo>
                    <a:cubicBezTo>
                      <a:pt x="149" y="288"/>
                      <a:pt x="260" y="538"/>
                      <a:pt x="337" y="807"/>
                    </a:cubicBezTo>
                    <a:cubicBezTo>
                      <a:pt x="443" y="970"/>
                      <a:pt x="559" y="1134"/>
                      <a:pt x="683" y="1283"/>
                    </a:cubicBezTo>
                    <a:cubicBezTo>
                      <a:pt x="712" y="1273"/>
                      <a:pt x="746" y="1263"/>
                      <a:pt x="774" y="1249"/>
                    </a:cubicBezTo>
                    <a:cubicBezTo>
                      <a:pt x="515" y="845"/>
                      <a:pt x="280" y="427"/>
                      <a:pt x="58" y="0"/>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6" name="Google Shape;3656;ge7a81991f0_1_255"/>
              <p:cNvSpPr/>
              <p:nvPr/>
            </p:nvSpPr>
            <p:spPr>
              <a:xfrm>
                <a:off x="3931676" y="3918496"/>
                <a:ext cx="11875" cy="25235"/>
              </a:xfrm>
              <a:custGeom>
                <a:rect b="b" l="l" r="r" t="t"/>
                <a:pathLst>
                  <a:path extrusionOk="0" h="1054" w="496">
                    <a:moveTo>
                      <a:pt x="1" y="1"/>
                    </a:moveTo>
                    <a:cubicBezTo>
                      <a:pt x="1" y="155"/>
                      <a:pt x="21" y="304"/>
                      <a:pt x="63" y="448"/>
                    </a:cubicBezTo>
                    <a:cubicBezTo>
                      <a:pt x="125" y="588"/>
                      <a:pt x="194" y="726"/>
                      <a:pt x="270" y="857"/>
                    </a:cubicBezTo>
                    <a:cubicBezTo>
                      <a:pt x="313" y="914"/>
                      <a:pt x="367" y="972"/>
                      <a:pt x="429" y="1020"/>
                    </a:cubicBezTo>
                    <a:cubicBezTo>
                      <a:pt x="417" y="1028"/>
                      <a:pt x="405" y="1039"/>
                      <a:pt x="393" y="1048"/>
                    </a:cubicBezTo>
                    <a:lnTo>
                      <a:pt x="393" y="1048"/>
                    </a:lnTo>
                    <a:cubicBezTo>
                      <a:pt x="429" y="1021"/>
                      <a:pt x="465" y="994"/>
                      <a:pt x="496" y="963"/>
                    </a:cubicBezTo>
                    <a:cubicBezTo>
                      <a:pt x="294" y="659"/>
                      <a:pt x="136" y="333"/>
                      <a:pt x="1" y="1"/>
                    </a:cubicBezTo>
                    <a:close/>
                    <a:moveTo>
                      <a:pt x="393" y="1048"/>
                    </a:moveTo>
                    <a:cubicBezTo>
                      <a:pt x="390" y="1050"/>
                      <a:pt x="388" y="1052"/>
                      <a:pt x="385" y="1054"/>
                    </a:cubicBezTo>
                    <a:cubicBezTo>
                      <a:pt x="388" y="1052"/>
                      <a:pt x="390" y="1050"/>
                      <a:pt x="393" y="1048"/>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7" name="Google Shape;3657;ge7a81991f0_1_255"/>
              <p:cNvSpPr/>
              <p:nvPr/>
            </p:nvSpPr>
            <p:spPr>
              <a:xfrm>
                <a:off x="3926169" y="3911839"/>
                <a:ext cx="15778" cy="31891"/>
              </a:xfrm>
              <a:custGeom>
                <a:rect b="b" l="l" r="r" t="t"/>
                <a:pathLst>
                  <a:path extrusionOk="0" h="1332" w="659">
                    <a:moveTo>
                      <a:pt x="120" y="1"/>
                    </a:moveTo>
                    <a:cubicBezTo>
                      <a:pt x="78" y="10"/>
                      <a:pt x="38" y="15"/>
                      <a:pt x="0" y="30"/>
                    </a:cubicBezTo>
                    <a:cubicBezTo>
                      <a:pt x="91" y="265"/>
                      <a:pt x="188" y="500"/>
                      <a:pt x="293" y="726"/>
                    </a:cubicBezTo>
                    <a:cubicBezTo>
                      <a:pt x="251" y="582"/>
                      <a:pt x="231" y="433"/>
                      <a:pt x="231" y="279"/>
                    </a:cubicBezTo>
                    <a:cubicBezTo>
                      <a:pt x="193" y="188"/>
                      <a:pt x="154" y="97"/>
                      <a:pt x="120" y="1"/>
                    </a:cubicBezTo>
                    <a:close/>
                    <a:moveTo>
                      <a:pt x="500" y="1135"/>
                    </a:moveTo>
                    <a:lnTo>
                      <a:pt x="500" y="1135"/>
                    </a:lnTo>
                    <a:cubicBezTo>
                      <a:pt x="534" y="1202"/>
                      <a:pt x="572" y="1264"/>
                      <a:pt x="615" y="1332"/>
                    </a:cubicBezTo>
                    <a:cubicBezTo>
                      <a:pt x="630" y="1322"/>
                      <a:pt x="644" y="1308"/>
                      <a:pt x="659" y="1298"/>
                    </a:cubicBezTo>
                    <a:cubicBezTo>
                      <a:pt x="597" y="1250"/>
                      <a:pt x="543" y="1192"/>
                      <a:pt x="500" y="1135"/>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8" name="Google Shape;3658;ge7a81991f0_1_255"/>
              <p:cNvSpPr/>
              <p:nvPr/>
            </p:nvSpPr>
            <p:spPr>
              <a:xfrm>
                <a:off x="3960670" y="3988575"/>
                <a:ext cx="41349" cy="18891"/>
              </a:xfrm>
              <a:custGeom>
                <a:rect b="b" l="l" r="r" t="t"/>
                <a:pathLst>
                  <a:path extrusionOk="0" h="789" w="1727">
                    <a:moveTo>
                      <a:pt x="1583" y="1"/>
                    </a:moveTo>
                    <a:cubicBezTo>
                      <a:pt x="1530" y="1"/>
                      <a:pt x="1469" y="27"/>
                      <a:pt x="1418" y="54"/>
                    </a:cubicBezTo>
                    <a:cubicBezTo>
                      <a:pt x="1217" y="160"/>
                      <a:pt x="989" y="214"/>
                      <a:pt x="762" y="214"/>
                    </a:cubicBezTo>
                    <a:cubicBezTo>
                      <a:pt x="600" y="214"/>
                      <a:pt x="437" y="187"/>
                      <a:pt x="285" y="130"/>
                    </a:cubicBezTo>
                    <a:cubicBezTo>
                      <a:pt x="241" y="116"/>
                      <a:pt x="198" y="97"/>
                      <a:pt x="150" y="97"/>
                    </a:cubicBezTo>
                    <a:cubicBezTo>
                      <a:pt x="102" y="97"/>
                      <a:pt x="54" y="116"/>
                      <a:pt x="34" y="159"/>
                    </a:cubicBezTo>
                    <a:cubicBezTo>
                      <a:pt x="1" y="221"/>
                      <a:pt x="59" y="294"/>
                      <a:pt x="112" y="342"/>
                    </a:cubicBezTo>
                    <a:cubicBezTo>
                      <a:pt x="309" y="516"/>
                      <a:pt x="635" y="789"/>
                      <a:pt x="919" y="789"/>
                    </a:cubicBezTo>
                    <a:cubicBezTo>
                      <a:pt x="1192" y="784"/>
                      <a:pt x="1418" y="443"/>
                      <a:pt x="1591" y="270"/>
                    </a:cubicBezTo>
                    <a:cubicBezTo>
                      <a:pt x="1659" y="208"/>
                      <a:pt x="1726" y="106"/>
                      <a:pt x="1669" y="39"/>
                    </a:cubicBezTo>
                    <a:cubicBezTo>
                      <a:pt x="1646" y="11"/>
                      <a:pt x="1616" y="1"/>
                      <a:pt x="1583"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9" name="Google Shape;3659;ge7a81991f0_1_255"/>
              <p:cNvSpPr/>
              <p:nvPr/>
            </p:nvSpPr>
            <p:spPr>
              <a:xfrm>
                <a:off x="3859657" y="3877889"/>
                <a:ext cx="28587" cy="41540"/>
              </a:xfrm>
              <a:custGeom>
                <a:rect b="b" l="l" r="r" t="t"/>
                <a:pathLst>
                  <a:path extrusionOk="0" h="1735" w="1194">
                    <a:moveTo>
                      <a:pt x="1" y="0"/>
                    </a:moveTo>
                    <a:lnTo>
                      <a:pt x="1" y="0"/>
                    </a:lnTo>
                    <a:cubicBezTo>
                      <a:pt x="72" y="82"/>
                      <a:pt x="77" y="490"/>
                      <a:pt x="116" y="612"/>
                    </a:cubicBezTo>
                    <a:cubicBezTo>
                      <a:pt x="183" y="818"/>
                      <a:pt x="274" y="1020"/>
                      <a:pt x="390" y="1207"/>
                    </a:cubicBezTo>
                    <a:cubicBezTo>
                      <a:pt x="481" y="1355"/>
                      <a:pt x="625" y="1630"/>
                      <a:pt x="784" y="1707"/>
                    </a:cubicBezTo>
                    <a:cubicBezTo>
                      <a:pt x="821" y="1726"/>
                      <a:pt x="859" y="1735"/>
                      <a:pt x="897" y="1735"/>
                    </a:cubicBezTo>
                    <a:cubicBezTo>
                      <a:pt x="1050" y="1735"/>
                      <a:pt x="1193" y="1591"/>
                      <a:pt x="1179" y="1413"/>
                    </a:cubicBezTo>
                    <a:cubicBezTo>
                      <a:pt x="1168" y="1284"/>
                      <a:pt x="1077" y="1178"/>
                      <a:pt x="986" y="1082"/>
                    </a:cubicBezTo>
                    <a:cubicBezTo>
                      <a:pt x="660" y="721"/>
                      <a:pt x="327" y="361"/>
                      <a:pt x="1"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0" name="Google Shape;3660;ge7a81991f0_1_255"/>
              <p:cNvSpPr/>
              <p:nvPr/>
            </p:nvSpPr>
            <p:spPr>
              <a:xfrm>
                <a:off x="3689043" y="4309500"/>
                <a:ext cx="33160" cy="53966"/>
              </a:xfrm>
              <a:custGeom>
                <a:rect b="b" l="l" r="r" t="t"/>
                <a:pathLst>
                  <a:path extrusionOk="0" h="2254" w="1385">
                    <a:moveTo>
                      <a:pt x="692" y="0"/>
                    </a:moveTo>
                    <a:cubicBezTo>
                      <a:pt x="312" y="0"/>
                      <a:pt x="0" y="504"/>
                      <a:pt x="0" y="1125"/>
                    </a:cubicBezTo>
                    <a:cubicBezTo>
                      <a:pt x="0" y="1749"/>
                      <a:pt x="312" y="2254"/>
                      <a:pt x="692" y="2254"/>
                    </a:cubicBezTo>
                    <a:cubicBezTo>
                      <a:pt x="1072" y="2254"/>
                      <a:pt x="1384" y="1749"/>
                      <a:pt x="1384" y="1125"/>
                    </a:cubicBezTo>
                    <a:cubicBezTo>
                      <a:pt x="1384" y="504"/>
                      <a:pt x="1072" y="0"/>
                      <a:pt x="692"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1" name="Google Shape;3661;ge7a81991f0_1_255"/>
              <p:cNvSpPr/>
              <p:nvPr/>
            </p:nvSpPr>
            <p:spPr>
              <a:xfrm>
                <a:off x="3689258" y="4332509"/>
                <a:ext cx="32945" cy="30958"/>
              </a:xfrm>
              <a:custGeom>
                <a:rect b="b" l="l" r="r" t="t"/>
                <a:pathLst>
                  <a:path extrusionOk="0" h="1293" w="1376">
                    <a:moveTo>
                      <a:pt x="1045" y="1"/>
                    </a:moveTo>
                    <a:cubicBezTo>
                      <a:pt x="689" y="1"/>
                      <a:pt x="329" y="115"/>
                      <a:pt x="1" y="288"/>
                    </a:cubicBezTo>
                    <a:cubicBezTo>
                      <a:pt x="39" y="850"/>
                      <a:pt x="327" y="1293"/>
                      <a:pt x="683" y="1293"/>
                    </a:cubicBezTo>
                    <a:cubicBezTo>
                      <a:pt x="1063" y="1293"/>
                      <a:pt x="1375" y="788"/>
                      <a:pt x="1375" y="164"/>
                    </a:cubicBezTo>
                    <a:cubicBezTo>
                      <a:pt x="1375" y="120"/>
                      <a:pt x="1370" y="77"/>
                      <a:pt x="1365" y="34"/>
                    </a:cubicBezTo>
                    <a:cubicBezTo>
                      <a:pt x="1259" y="11"/>
                      <a:pt x="1152" y="1"/>
                      <a:pt x="1045"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2" name="Google Shape;3662;ge7a81991f0_1_255"/>
              <p:cNvSpPr/>
              <p:nvPr/>
            </p:nvSpPr>
            <p:spPr>
              <a:xfrm>
                <a:off x="3759099" y="4214664"/>
                <a:ext cx="34070" cy="60670"/>
              </a:xfrm>
              <a:custGeom>
                <a:rect b="b" l="l" r="r" t="t"/>
                <a:pathLst>
                  <a:path extrusionOk="0" h="2534" w="1423">
                    <a:moveTo>
                      <a:pt x="712" y="1"/>
                    </a:moveTo>
                    <a:cubicBezTo>
                      <a:pt x="318" y="1"/>
                      <a:pt x="0" y="568"/>
                      <a:pt x="0" y="1269"/>
                    </a:cubicBezTo>
                    <a:cubicBezTo>
                      <a:pt x="0" y="1966"/>
                      <a:pt x="318" y="2533"/>
                      <a:pt x="712" y="2533"/>
                    </a:cubicBezTo>
                    <a:cubicBezTo>
                      <a:pt x="1101" y="2533"/>
                      <a:pt x="1422" y="1966"/>
                      <a:pt x="1422" y="1269"/>
                    </a:cubicBezTo>
                    <a:cubicBezTo>
                      <a:pt x="1422" y="568"/>
                      <a:pt x="1101" y="1"/>
                      <a:pt x="712"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3" name="Google Shape;3663;ge7a81991f0_1_255"/>
              <p:cNvSpPr/>
              <p:nvPr/>
            </p:nvSpPr>
            <p:spPr>
              <a:xfrm>
                <a:off x="3630001" y="4214664"/>
                <a:ext cx="34214" cy="60670"/>
              </a:xfrm>
              <a:custGeom>
                <a:rect b="b" l="l" r="r" t="t"/>
                <a:pathLst>
                  <a:path extrusionOk="0" h="2534" w="1429">
                    <a:moveTo>
                      <a:pt x="717" y="1"/>
                    </a:moveTo>
                    <a:cubicBezTo>
                      <a:pt x="322" y="1"/>
                      <a:pt x="0" y="568"/>
                      <a:pt x="0" y="1269"/>
                    </a:cubicBezTo>
                    <a:cubicBezTo>
                      <a:pt x="0" y="1966"/>
                      <a:pt x="322" y="2533"/>
                      <a:pt x="717" y="2533"/>
                    </a:cubicBezTo>
                    <a:cubicBezTo>
                      <a:pt x="1105" y="2533"/>
                      <a:pt x="1428" y="1966"/>
                      <a:pt x="1428" y="1269"/>
                    </a:cubicBezTo>
                    <a:cubicBezTo>
                      <a:pt x="1428" y="568"/>
                      <a:pt x="1105" y="1"/>
                      <a:pt x="717"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4" name="Google Shape;3664;ge7a81991f0_1_255"/>
              <p:cNvSpPr/>
              <p:nvPr/>
            </p:nvSpPr>
            <p:spPr>
              <a:xfrm>
                <a:off x="3745284" y="4158112"/>
                <a:ext cx="68739" cy="30024"/>
              </a:xfrm>
              <a:custGeom>
                <a:rect b="b" l="l" r="r" t="t"/>
                <a:pathLst>
                  <a:path extrusionOk="0" h="1254" w="2871">
                    <a:moveTo>
                      <a:pt x="1433" y="1"/>
                    </a:moveTo>
                    <a:cubicBezTo>
                      <a:pt x="1110" y="1"/>
                      <a:pt x="796" y="100"/>
                      <a:pt x="544" y="277"/>
                    </a:cubicBezTo>
                    <a:cubicBezTo>
                      <a:pt x="269" y="464"/>
                      <a:pt x="58" y="748"/>
                      <a:pt x="1" y="1065"/>
                    </a:cubicBezTo>
                    <a:cubicBezTo>
                      <a:pt x="236" y="854"/>
                      <a:pt x="477" y="710"/>
                      <a:pt x="726" y="614"/>
                    </a:cubicBezTo>
                    <a:cubicBezTo>
                      <a:pt x="938" y="532"/>
                      <a:pt x="1154" y="489"/>
                      <a:pt x="1366" y="489"/>
                    </a:cubicBezTo>
                    <a:cubicBezTo>
                      <a:pt x="1404" y="489"/>
                      <a:pt x="1443" y="490"/>
                      <a:pt x="1480" y="493"/>
                    </a:cubicBezTo>
                    <a:cubicBezTo>
                      <a:pt x="1731" y="508"/>
                      <a:pt x="1976" y="585"/>
                      <a:pt x="2212" y="710"/>
                    </a:cubicBezTo>
                    <a:cubicBezTo>
                      <a:pt x="2447" y="839"/>
                      <a:pt x="2668" y="1012"/>
                      <a:pt x="2870" y="1253"/>
                    </a:cubicBezTo>
                    <a:cubicBezTo>
                      <a:pt x="2855" y="936"/>
                      <a:pt x="2682" y="628"/>
                      <a:pt x="2438" y="402"/>
                    </a:cubicBezTo>
                    <a:cubicBezTo>
                      <a:pt x="2192" y="176"/>
                      <a:pt x="1861" y="27"/>
                      <a:pt x="1515" y="3"/>
                    </a:cubicBezTo>
                    <a:cubicBezTo>
                      <a:pt x="1488" y="1"/>
                      <a:pt x="1460" y="1"/>
                      <a:pt x="1433"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5" name="Google Shape;3665;ge7a81991f0_1_255"/>
              <p:cNvSpPr/>
              <p:nvPr/>
            </p:nvSpPr>
            <p:spPr>
              <a:xfrm>
                <a:off x="3612738" y="4158112"/>
                <a:ext cx="68739" cy="30024"/>
              </a:xfrm>
              <a:custGeom>
                <a:rect b="b" l="l" r="r" t="t"/>
                <a:pathLst>
                  <a:path extrusionOk="0" h="1254" w="2871">
                    <a:moveTo>
                      <a:pt x="1428" y="1"/>
                    </a:moveTo>
                    <a:cubicBezTo>
                      <a:pt x="1109" y="1"/>
                      <a:pt x="796" y="100"/>
                      <a:pt x="544" y="277"/>
                    </a:cubicBezTo>
                    <a:cubicBezTo>
                      <a:pt x="269" y="464"/>
                      <a:pt x="58" y="748"/>
                      <a:pt x="1" y="1065"/>
                    </a:cubicBezTo>
                    <a:cubicBezTo>
                      <a:pt x="236" y="854"/>
                      <a:pt x="477" y="710"/>
                      <a:pt x="726" y="614"/>
                    </a:cubicBezTo>
                    <a:cubicBezTo>
                      <a:pt x="938" y="532"/>
                      <a:pt x="1154" y="489"/>
                      <a:pt x="1366" y="489"/>
                    </a:cubicBezTo>
                    <a:cubicBezTo>
                      <a:pt x="1404" y="489"/>
                      <a:pt x="1442" y="490"/>
                      <a:pt x="1480" y="493"/>
                    </a:cubicBezTo>
                    <a:cubicBezTo>
                      <a:pt x="1726" y="508"/>
                      <a:pt x="1976" y="585"/>
                      <a:pt x="2212" y="710"/>
                    </a:cubicBezTo>
                    <a:cubicBezTo>
                      <a:pt x="2447" y="839"/>
                      <a:pt x="2663" y="1012"/>
                      <a:pt x="2870" y="1253"/>
                    </a:cubicBezTo>
                    <a:cubicBezTo>
                      <a:pt x="2855" y="936"/>
                      <a:pt x="2682" y="628"/>
                      <a:pt x="2438" y="402"/>
                    </a:cubicBezTo>
                    <a:cubicBezTo>
                      <a:pt x="2192" y="176"/>
                      <a:pt x="1861" y="27"/>
                      <a:pt x="1509" y="3"/>
                    </a:cubicBezTo>
                    <a:cubicBezTo>
                      <a:pt x="1482" y="1"/>
                      <a:pt x="1455" y="1"/>
                      <a:pt x="1428"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9" name="Shape 3669"/>
        <p:cNvGrpSpPr/>
        <p:nvPr/>
      </p:nvGrpSpPr>
      <p:grpSpPr>
        <a:xfrm>
          <a:off x="0" y="0"/>
          <a:ext cx="0" cy="0"/>
          <a:chOff x="0" y="0"/>
          <a:chExt cx="0" cy="0"/>
        </a:xfrm>
      </p:grpSpPr>
      <p:sp>
        <p:nvSpPr>
          <p:cNvPr id="3670" name="Google Shape;3670;ge7a81991f0_1_262"/>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just">
              <a:lnSpc>
                <a:spcPct val="100000"/>
              </a:lnSpc>
              <a:spcBef>
                <a:spcPts val="0"/>
              </a:spcBef>
              <a:spcAft>
                <a:spcPts val="0"/>
              </a:spcAft>
              <a:buSzPts val="2800"/>
              <a:buNone/>
            </a:pPr>
            <a:r>
              <a:rPr lang="en" sz="1900"/>
              <a:t>“Primeramente debemos recordar que la Edad Media es un periodo amplísimo, pues comprende diez siglos: desde el siglo V hasta el siglo XV d.C. Nuestro mundo probablemente no volverá a tener un periodo tan valioso y duradero.”</a:t>
            </a:r>
            <a:endParaRPr sz="1900"/>
          </a:p>
        </p:txBody>
      </p:sp>
      <p:sp>
        <p:nvSpPr>
          <p:cNvPr id="3671" name="Google Shape;3671;ge7a81991f0_1_262"/>
          <p:cNvSpPr txBox="1"/>
          <p:nvPr/>
        </p:nvSpPr>
        <p:spPr>
          <a:xfrm>
            <a:off x="797925" y="2080775"/>
            <a:ext cx="3000000" cy="2647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En el fragmento se reconocen: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I. definición y descripción.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II. discurso del comentario.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III. caracterización y narración.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A) Sólo I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highlight>
                  <a:schemeClr val="accent6"/>
                </a:highlight>
                <a:latin typeface="Arial"/>
                <a:ea typeface="Arial"/>
                <a:cs typeface="Arial"/>
                <a:sym typeface="Arial"/>
              </a:rPr>
              <a:t>B) Sólo II </a:t>
            </a:r>
            <a:endParaRPr b="0" i="0" sz="1600" u="none" cap="none" strike="noStrike">
              <a:solidFill>
                <a:schemeClr val="dk2"/>
              </a:solidFill>
              <a:highlight>
                <a:schemeClr val="accent6"/>
              </a:highlight>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C) Sólo III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D) Sólo I y II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 sz="1600" u="none" cap="none" strike="noStrike">
                <a:solidFill>
                  <a:schemeClr val="dk2"/>
                </a:solidFill>
                <a:latin typeface="Arial"/>
                <a:ea typeface="Arial"/>
                <a:cs typeface="Arial"/>
                <a:sym typeface="Arial"/>
              </a:rPr>
              <a:t>E) Sólo II y III</a:t>
            </a:r>
            <a:endParaRPr b="0" i="0" sz="1400" u="none" cap="none" strike="noStrike">
              <a:solidFill>
                <a:srgbClr val="000000"/>
              </a:solidFill>
              <a:latin typeface="Arial"/>
              <a:ea typeface="Arial"/>
              <a:cs typeface="Arial"/>
              <a:sym typeface="Arial"/>
            </a:endParaRPr>
          </a:p>
        </p:txBody>
      </p:sp>
      <p:grpSp>
        <p:nvGrpSpPr>
          <p:cNvPr id="3672" name="Google Shape;3672;ge7a81991f0_1_262"/>
          <p:cNvGrpSpPr/>
          <p:nvPr/>
        </p:nvGrpSpPr>
        <p:grpSpPr>
          <a:xfrm>
            <a:off x="6767463" y="2862055"/>
            <a:ext cx="1083274" cy="1084939"/>
            <a:chOff x="2147348" y="1421245"/>
            <a:chExt cx="763192" cy="764365"/>
          </a:xfrm>
        </p:grpSpPr>
        <p:grpSp>
          <p:nvGrpSpPr>
            <p:cNvPr id="3673" name="Google Shape;3673;ge7a81991f0_1_262"/>
            <p:cNvGrpSpPr/>
            <p:nvPr/>
          </p:nvGrpSpPr>
          <p:grpSpPr>
            <a:xfrm>
              <a:off x="2147348" y="1421245"/>
              <a:ext cx="763192" cy="764365"/>
              <a:chOff x="2190260" y="1389558"/>
              <a:chExt cx="763192" cy="764365"/>
            </a:xfrm>
          </p:grpSpPr>
          <p:sp>
            <p:nvSpPr>
              <p:cNvPr id="3674" name="Google Shape;3674;ge7a81991f0_1_262"/>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5" name="Google Shape;3675;ge7a81991f0_1_262"/>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6" name="Google Shape;3676;ge7a81991f0_1_262"/>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7" name="Google Shape;3677;ge7a81991f0_1_262"/>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8" name="Google Shape;3678;ge7a81991f0_1_262"/>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9" name="Google Shape;3679;ge7a81991f0_1_262"/>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0" name="Google Shape;3680;ge7a81991f0_1_262"/>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1" name="Google Shape;3681;ge7a81991f0_1_262"/>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2" name="Google Shape;3682;ge7a81991f0_1_262"/>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3" name="Google Shape;3683;ge7a81991f0_1_262"/>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4" name="Google Shape;3684;ge7a81991f0_1_262"/>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5" name="Google Shape;3685;ge7a81991f0_1_262"/>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6" name="Google Shape;3686;ge7a81991f0_1_262"/>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7" name="Google Shape;3687;ge7a81991f0_1_262"/>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8" name="Google Shape;3688;ge7a81991f0_1_262"/>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9" name="Google Shape;3689;ge7a81991f0_1_262"/>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0" name="Google Shape;3690;ge7a81991f0_1_262"/>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1" name="Google Shape;3691;ge7a81991f0_1_262"/>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2" name="Google Shape;3692;ge7a81991f0_1_262"/>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3" name="Google Shape;3693;ge7a81991f0_1_262"/>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4" name="Google Shape;3694;ge7a81991f0_1_262"/>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5" name="Google Shape;3695;ge7a81991f0_1_262"/>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6" name="Google Shape;3696;ge7a81991f0_1_262"/>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7" name="Google Shape;3697;ge7a81991f0_1_262"/>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8" name="Google Shape;3698;ge7a81991f0_1_262"/>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9" name="Google Shape;3699;ge7a81991f0_1_262"/>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00" name="Google Shape;3700;ge7a81991f0_1_262"/>
            <p:cNvGrpSpPr/>
            <p:nvPr/>
          </p:nvGrpSpPr>
          <p:grpSpPr>
            <a:xfrm>
              <a:off x="2147348" y="1421245"/>
              <a:ext cx="763192" cy="764365"/>
              <a:chOff x="2190260" y="1389558"/>
              <a:chExt cx="763192" cy="764365"/>
            </a:xfrm>
          </p:grpSpPr>
          <p:sp>
            <p:nvSpPr>
              <p:cNvPr id="3701" name="Google Shape;3701;ge7a81991f0_1_262"/>
              <p:cNvSpPr/>
              <p:nvPr/>
            </p:nvSpPr>
            <p:spPr>
              <a:xfrm>
                <a:off x="2342032" y="1553947"/>
                <a:ext cx="460007" cy="435658"/>
              </a:xfrm>
              <a:custGeom>
                <a:rect b="b" l="l" r="r" t="t"/>
                <a:pathLst>
                  <a:path extrusionOk="0" h="18196" w="19213">
                    <a:moveTo>
                      <a:pt x="9621" y="0"/>
                    </a:moveTo>
                    <a:cubicBezTo>
                      <a:pt x="9278" y="0"/>
                      <a:pt x="8931" y="19"/>
                      <a:pt x="8582" y="59"/>
                    </a:cubicBezTo>
                    <a:cubicBezTo>
                      <a:pt x="3589" y="621"/>
                      <a:pt x="0" y="5129"/>
                      <a:pt x="566" y="10122"/>
                    </a:cubicBezTo>
                    <a:cubicBezTo>
                      <a:pt x="1095" y="14769"/>
                      <a:pt x="5031" y="18196"/>
                      <a:pt x="9599" y="18196"/>
                    </a:cubicBezTo>
                    <a:cubicBezTo>
                      <a:pt x="9940" y="18196"/>
                      <a:pt x="10283" y="18177"/>
                      <a:pt x="10630" y="18138"/>
                    </a:cubicBezTo>
                    <a:cubicBezTo>
                      <a:pt x="15624" y="17571"/>
                      <a:pt x="19213" y="13068"/>
                      <a:pt x="18645" y="8075"/>
                    </a:cubicBezTo>
                    <a:cubicBezTo>
                      <a:pt x="18123" y="3431"/>
                      <a:pt x="14187" y="0"/>
                      <a:pt x="962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2" name="Google Shape;3702;ge7a81991f0_1_262"/>
              <p:cNvSpPr/>
              <p:nvPr/>
            </p:nvSpPr>
            <p:spPr>
              <a:xfrm>
                <a:off x="2424298" y="1935854"/>
                <a:ext cx="169848" cy="54206"/>
              </a:xfrm>
              <a:custGeom>
                <a:rect b="b" l="l" r="r" t="t"/>
                <a:pathLst>
                  <a:path extrusionOk="0" h="2264" w="7094">
                    <a:moveTo>
                      <a:pt x="0" y="0"/>
                    </a:moveTo>
                    <a:lnTo>
                      <a:pt x="0" y="0"/>
                    </a:lnTo>
                    <a:cubicBezTo>
                      <a:pt x="1615" y="1418"/>
                      <a:pt x="3729" y="2263"/>
                      <a:pt x="5993" y="2263"/>
                    </a:cubicBezTo>
                    <a:cubicBezTo>
                      <a:pt x="6334" y="2263"/>
                      <a:pt x="6680" y="2245"/>
                      <a:pt x="7026" y="2205"/>
                    </a:cubicBezTo>
                    <a:cubicBezTo>
                      <a:pt x="7049" y="2201"/>
                      <a:pt x="7074" y="2201"/>
                      <a:pt x="7093" y="2196"/>
                    </a:cubicBezTo>
                    <a:lnTo>
                      <a:pt x="7093" y="2196"/>
                    </a:lnTo>
                    <a:cubicBezTo>
                      <a:pt x="6781" y="2230"/>
                      <a:pt x="6468" y="2245"/>
                      <a:pt x="6161" y="2245"/>
                    </a:cubicBezTo>
                    <a:cubicBezTo>
                      <a:pt x="3950" y="2245"/>
                      <a:pt x="1883" y="1442"/>
                      <a:pt x="284" y="82"/>
                    </a:cubicBezTo>
                    <a:cubicBezTo>
                      <a:pt x="193" y="58"/>
                      <a:pt x="96" y="29"/>
                      <a:pt x="0" y="0"/>
                    </a:cubicBezTo>
                    <a:close/>
                  </a:path>
                </a:pathLst>
              </a:custGeom>
              <a:solidFill>
                <a:srgbClr val="EDA52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3" name="Google Shape;3703;ge7a81991f0_1_262"/>
              <p:cNvSpPr/>
              <p:nvPr/>
            </p:nvSpPr>
            <p:spPr>
              <a:xfrm>
                <a:off x="2431074" y="1889238"/>
                <a:ext cx="320566" cy="100367"/>
              </a:xfrm>
              <a:custGeom>
                <a:rect b="b" l="l" r="r" t="t"/>
                <a:pathLst>
                  <a:path extrusionOk="0" h="4192" w="13389">
                    <a:moveTo>
                      <a:pt x="13389" y="0"/>
                    </a:moveTo>
                    <a:lnTo>
                      <a:pt x="13389" y="0"/>
                    </a:lnTo>
                    <a:cubicBezTo>
                      <a:pt x="11313" y="1332"/>
                      <a:pt x="8906" y="2216"/>
                      <a:pt x="6291" y="2515"/>
                    </a:cubicBezTo>
                    <a:cubicBezTo>
                      <a:pt x="5652" y="2586"/>
                      <a:pt x="5022" y="2620"/>
                      <a:pt x="4393" y="2620"/>
                    </a:cubicBezTo>
                    <a:cubicBezTo>
                      <a:pt x="2884" y="2620"/>
                      <a:pt x="1409" y="2418"/>
                      <a:pt x="1" y="2029"/>
                    </a:cubicBezTo>
                    <a:lnTo>
                      <a:pt x="1" y="2029"/>
                    </a:lnTo>
                    <a:cubicBezTo>
                      <a:pt x="1600" y="3389"/>
                      <a:pt x="3667" y="4192"/>
                      <a:pt x="5878" y="4192"/>
                    </a:cubicBezTo>
                    <a:cubicBezTo>
                      <a:pt x="6185" y="4192"/>
                      <a:pt x="6498" y="4177"/>
                      <a:pt x="6810" y="4143"/>
                    </a:cubicBezTo>
                    <a:cubicBezTo>
                      <a:pt x="9621" y="3802"/>
                      <a:pt x="11976" y="2216"/>
                      <a:pt x="13389"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4" name="Google Shape;3704;ge7a81991f0_1_262"/>
              <p:cNvSpPr/>
              <p:nvPr/>
            </p:nvSpPr>
            <p:spPr>
              <a:xfrm>
                <a:off x="2479294" y="1389654"/>
                <a:ext cx="114373" cy="168819"/>
              </a:xfrm>
              <a:custGeom>
                <a:rect b="b" l="l" r="r" t="t"/>
                <a:pathLst>
                  <a:path extrusionOk="0" h="7051" w="4777">
                    <a:moveTo>
                      <a:pt x="1413" y="1"/>
                    </a:moveTo>
                    <a:lnTo>
                      <a:pt x="1413" y="1"/>
                    </a:lnTo>
                    <a:cubicBezTo>
                      <a:pt x="2975" y="1798"/>
                      <a:pt x="740" y="5282"/>
                      <a:pt x="1" y="7050"/>
                    </a:cubicBezTo>
                    <a:cubicBezTo>
                      <a:pt x="1056" y="6377"/>
                      <a:pt x="2306" y="6021"/>
                      <a:pt x="3554" y="6021"/>
                    </a:cubicBezTo>
                    <a:cubicBezTo>
                      <a:pt x="3964" y="6021"/>
                      <a:pt x="4374" y="6059"/>
                      <a:pt x="4777" y="6138"/>
                    </a:cubicBezTo>
                    <a:cubicBezTo>
                      <a:pt x="2763" y="4557"/>
                      <a:pt x="3057" y="1889"/>
                      <a:pt x="1413"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5" name="Google Shape;3705;ge7a81991f0_1_262"/>
              <p:cNvSpPr/>
              <p:nvPr/>
            </p:nvSpPr>
            <p:spPr>
              <a:xfrm>
                <a:off x="2299653" y="1497108"/>
                <a:ext cx="151580" cy="156512"/>
              </a:xfrm>
              <a:custGeom>
                <a:rect b="b" l="l" r="r" t="t"/>
                <a:pathLst>
                  <a:path extrusionOk="0" h="6537" w="6331">
                    <a:moveTo>
                      <a:pt x="1" y="1"/>
                    </a:moveTo>
                    <a:lnTo>
                      <a:pt x="1" y="1"/>
                    </a:lnTo>
                    <a:cubicBezTo>
                      <a:pt x="2327" y="539"/>
                      <a:pt x="2563" y="4672"/>
                      <a:pt x="3005" y="6537"/>
                    </a:cubicBezTo>
                    <a:cubicBezTo>
                      <a:pt x="3616" y="4989"/>
                      <a:pt x="4831" y="3691"/>
                      <a:pt x="6331" y="2986"/>
                    </a:cubicBezTo>
                    <a:cubicBezTo>
                      <a:pt x="3774" y="2894"/>
                      <a:pt x="2443" y="563"/>
                      <a:pt x="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6" name="Google Shape;3706;ge7a81991f0_1_262"/>
              <p:cNvSpPr/>
              <p:nvPr/>
            </p:nvSpPr>
            <p:spPr>
              <a:xfrm>
                <a:off x="2190260" y="1678233"/>
                <a:ext cx="164653" cy="115547"/>
              </a:xfrm>
              <a:custGeom>
                <a:rect b="b" l="l" r="r" t="t"/>
                <a:pathLst>
                  <a:path extrusionOk="0" h="4826" w="6877">
                    <a:moveTo>
                      <a:pt x="6877" y="1"/>
                    </a:moveTo>
                    <a:lnTo>
                      <a:pt x="6877" y="1"/>
                    </a:lnTo>
                    <a:cubicBezTo>
                      <a:pt x="4753" y="1427"/>
                      <a:pt x="2302" y="327"/>
                      <a:pt x="0" y="1307"/>
                    </a:cubicBezTo>
                    <a:cubicBezTo>
                      <a:pt x="272" y="1192"/>
                      <a:pt x="551" y="1140"/>
                      <a:pt x="833" y="1140"/>
                    </a:cubicBezTo>
                    <a:cubicBezTo>
                      <a:pt x="2828" y="1140"/>
                      <a:pt x="4996" y="3735"/>
                      <a:pt x="6271" y="4825"/>
                    </a:cubicBezTo>
                    <a:cubicBezTo>
                      <a:pt x="5854" y="3220"/>
                      <a:pt x="6075" y="1456"/>
                      <a:pt x="6877"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7" name="Google Shape;3707;ge7a81991f0_1_262"/>
              <p:cNvSpPr/>
              <p:nvPr/>
            </p:nvSpPr>
            <p:spPr>
              <a:xfrm>
                <a:off x="2226485" y="1823659"/>
                <a:ext cx="171117" cy="121987"/>
              </a:xfrm>
              <a:custGeom>
                <a:rect b="b" l="l" r="r" t="t"/>
                <a:pathLst>
                  <a:path extrusionOk="0" h="5095" w="7147">
                    <a:moveTo>
                      <a:pt x="4797" y="0"/>
                    </a:moveTo>
                    <a:cubicBezTo>
                      <a:pt x="3918" y="2402"/>
                      <a:pt x="1297" y="2951"/>
                      <a:pt x="3" y="5090"/>
                    </a:cubicBezTo>
                    <a:lnTo>
                      <a:pt x="3" y="5090"/>
                    </a:lnTo>
                    <a:cubicBezTo>
                      <a:pt x="590" y="4121"/>
                      <a:pt x="1805" y="3851"/>
                      <a:pt x="3122" y="3851"/>
                    </a:cubicBezTo>
                    <a:cubicBezTo>
                      <a:pt x="4573" y="3851"/>
                      <a:pt x="6148" y="4178"/>
                      <a:pt x="7147" y="4258"/>
                    </a:cubicBezTo>
                    <a:cubicBezTo>
                      <a:pt x="5864" y="3206"/>
                      <a:pt x="5004" y="1649"/>
                      <a:pt x="4797" y="0"/>
                    </a:cubicBezTo>
                    <a:close/>
                    <a:moveTo>
                      <a:pt x="3" y="5090"/>
                    </a:moveTo>
                    <a:cubicBezTo>
                      <a:pt x="2" y="5092"/>
                      <a:pt x="1" y="5093"/>
                      <a:pt x="0" y="5095"/>
                    </a:cubicBezTo>
                    <a:cubicBezTo>
                      <a:pt x="1" y="5093"/>
                      <a:pt x="2" y="5092"/>
                      <a:pt x="3" y="509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8" name="Google Shape;3708;ge7a81991f0_1_262"/>
              <p:cNvSpPr/>
              <p:nvPr/>
            </p:nvSpPr>
            <p:spPr>
              <a:xfrm>
                <a:off x="2389557" y="1949190"/>
                <a:ext cx="131732" cy="166281"/>
              </a:xfrm>
              <a:custGeom>
                <a:rect b="b" l="l" r="r" t="t"/>
                <a:pathLst>
                  <a:path extrusionOk="0" h="6945" w="5502">
                    <a:moveTo>
                      <a:pt x="1100" y="0"/>
                    </a:moveTo>
                    <a:lnTo>
                      <a:pt x="1100" y="0"/>
                    </a:lnTo>
                    <a:cubicBezTo>
                      <a:pt x="1802" y="2462"/>
                      <a:pt x="0" y="4451"/>
                      <a:pt x="216" y="6945"/>
                    </a:cubicBezTo>
                    <a:cubicBezTo>
                      <a:pt x="9" y="4571"/>
                      <a:pt x="3868" y="3067"/>
                      <a:pt x="5502" y="2067"/>
                    </a:cubicBezTo>
                    <a:cubicBezTo>
                      <a:pt x="3844" y="1966"/>
                      <a:pt x="2234" y="1211"/>
                      <a:pt x="1100"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9" name="Google Shape;3709;ge7a81991f0_1_262"/>
              <p:cNvSpPr/>
              <p:nvPr/>
            </p:nvSpPr>
            <p:spPr>
              <a:xfrm>
                <a:off x="2549924" y="1985080"/>
                <a:ext cx="114421" cy="168843"/>
              </a:xfrm>
              <a:custGeom>
                <a:rect b="b" l="l" r="r" t="t"/>
                <a:pathLst>
                  <a:path extrusionOk="0" h="7052" w="4779">
                    <a:moveTo>
                      <a:pt x="4778" y="1"/>
                    </a:moveTo>
                    <a:lnTo>
                      <a:pt x="4778" y="1"/>
                    </a:lnTo>
                    <a:cubicBezTo>
                      <a:pt x="3724" y="674"/>
                      <a:pt x="2473" y="1029"/>
                      <a:pt x="1222" y="1029"/>
                    </a:cubicBezTo>
                    <a:cubicBezTo>
                      <a:pt x="813" y="1029"/>
                      <a:pt x="403" y="991"/>
                      <a:pt x="1" y="914"/>
                    </a:cubicBezTo>
                    <a:lnTo>
                      <a:pt x="1" y="914"/>
                    </a:lnTo>
                    <a:cubicBezTo>
                      <a:pt x="2013" y="2494"/>
                      <a:pt x="1727" y="5157"/>
                      <a:pt x="3361" y="7046"/>
                    </a:cubicBezTo>
                    <a:lnTo>
                      <a:pt x="3361" y="7046"/>
                    </a:lnTo>
                    <a:cubicBezTo>
                      <a:pt x="1807" y="5246"/>
                      <a:pt x="4043" y="1762"/>
                      <a:pt x="4778" y="1"/>
                    </a:cubicBezTo>
                    <a:close/>
                    <a:moveTo>
                      <a:pt x="3361" y="7046"/>
                    </a:moveTo>
                    <a:cubicBezTo>
                      <a:pt x="3362" y="7048"/>
                      <a:pt x="3364" y="7049"/>
                      <a:pt x="3365" y="7051"/>
                    </a:cubicBezTo>
                    <a:cubicBezTo>
                      <a:pt x="3364" y="7049"/>
                      <a:pt x="3362" y="7048"/>
                      <a:pt x="3361" y="704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0" name="Google Shape;3710;ge7a81991f0_1_262"/>
              <p:cNvSpPr/>
              <p:nvPr/>
            </p:nvSpPr>
            <p:spPr>
              <a:xfrm>
                <a:off x="2692358" y="1889932"/>
                <a:ext cx="151580" cy="156512"/>
              </a:xfrm>
              <a:custGeom>
                <a:rect b="b" l="l" r="r" t="t"/>
                <a:pathLst>
                  <a:path extrusionOk="0" h="6537" w="6331">
                    <a:moveTo>
                      <a:pt x="3327" y="0"/>
                    </a:moveTo>
                    <a:cubicBezTo>
                      <a:pt x="2722" y="1548"/>
                      <a:pt x="1505" y="2846"/>
                      <a:pt x="1" y="3547"/>
                    </a:cubicBezTo>
                    <a:cubicBezTo>
                      <a:pt x="2558" y="3644"/>
                      <a:pt x="3893" y="5975"/>
                      <a:pt x="6331" y="6536"/>
                    </a:cubicBezTo>
                    <a:cubicBezTo>
                      <a:pt x="4009" y="5998"/>
                      <a:pt x="3769" y="1865"/>
                      <a:pt x="3327"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1" name="Google Shape;3711;ge7a81991f0_1_262"/>
              <p:cNvSpPr/>
              <p:nvPr/>
            </p:nvSpPr>
            <p:spPr>
              <a:xfrm>
                <a:off x="2788799" y="1749677"/>
                <a:ext cx="164653" cy="115547"/>
              </a:xfrm>
              <a:custGeom>
                <a:rect b="b" l="l" r="r" t="t"/>
                <a:pathLst>
                  <a:path extrusionOk="0" h="4826" w="6877">
                    <a:moveTo>
                      <a:pt x="606" y="0"/>
                    </a:moveTo>
                    <a:lnTo>
                      <a:pt x="606" y="0"/>
                    </a:lnTo>
                    <a:cubicBezTo>
                      <a:pt x="1023" y="1610"/>
                      <a:pt x="803" y="3374"/>
                      <a:pt x="0" y="4826"/>
                    </a:cubicBezTo>
                    <a:cubicBezTo>
                      <a:pt x="2125" y="3398"/>
                      <a:pt x="4570" y="4498"/>
                      <a:pt x="6877" y="3523"/>
                    </a:cubicBezTo>
                    <a:lnTo>
                      <a:pt x="6877" y="3523"/>
                    </a:lnTo>
                    <a:cubicBezTo>
                      <a:pt x="6605" y="3637"/>
                      <a:pt x="6327" y="3689"/>
                      <a:pt x="6045" y="3689"/>
                    </a:cubicBezTo>
                    <a:cubicBezTo>
                      <a:pt x="4050" y="3689"/>
                      <a:pt x="1877" y="1096"/>
                      <a:pt x="606"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2" name="Google Shape;3712;ge7a81991f0_1_262"/>
              <p:cNvSpPr/>
              <p:nvPr/>
            </p:nvSpPr>
            <p:spPr>
              <a:xfrm>
                <a:off x="2746109" y="1597786"/>
                <a:ext cx="170997" cy="122107"/>
              </a:xfrm>
              <a:custGeom>
                <a:rect b="b" l="l" r="r" t="t"/>
                <a:pathLst>
                  <a:path extrusionOk="0" h="5100" w="7142">
                    <a:moveTo>
                      <a:pt x="7142" y="1"/>
                    </a:moveTo>
                    <a:cubicBezTo>
                      <a:pt x="6557" y="975"/>
                      <a:pt x="5339" y="1246"/>
                      <a:pt x="4019" y="1246"/>
                    </a:cubicBezTo>
                    <a:cubicBezTo>
                      <a:pt x="2570" y="1246"/>
                      <a:pt x="998" y="920"/>
                      <a:pt x="0" y="837"/>
                    </a:cubicBezTo>
                    <a:lnTo>
                      <a:pt x="0" y="837"/>
                    </a:lnTo>
                    <a:cubicBezTo>
                      <a:pt x="1284" y="1895"/>
                      <a:pt x="2139" y="3452"/>
                      <a:pt x="2345" y="5100"/>
                    </a:cubicBezTo>
                    <a:cubicBezTo>
                      <a:pt x="3225" y="2697"/>
                      <a:pt x="5854" y="2149"/>
                      <a:pt x="7142"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3" name="Google Shape;3713;ge7a81991f0_1_262"/>
              <p:cNvSpPr/>
              <p:nvPr/>
            </p:nvSpPr>
            <p:spPr>
              <a:xfrm>
                <a:off x="2622422" y="1428081"/>
                <a:ext cx="131756" cy="166281"/>
              </a:xfrm>
              <a:custGeom>
                <a:rect b="b" l="l" r="r" t="t"/>
                <a:pathLst>
                  <a:path extrusionOk="0" h="6945" w="5503">
                    <a:moveTo>
                      <a:pt x="5286" y="1"/>
                    </a:moveTo>
                    <a:cubicBezTo>
                      <a:pt x="5492" y="2375"/>
                      <a:pt x="1635" y="3879"/>
                      <a:pt x="0" y="4879"/>
                    </a:cubicBezTo>
                    <a:cubicBezTo>
                      <a:pt x="1658" y="4975"/>
                      <a:pt x="3263" y="5734"/>
                      <a:pt x="4403" y="6945"/>
                    </a:cubicBezTo>
                    <a:cubicBezTo>
                      <a:pt x="3700" y="4480"/>
                      <a:pt x="5503" y="2495"/>
                      <a:pt x="5286"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4" name="Google Shape;3714;ge7a81991f0_1_262"/>
              <p:cNvSpPr/>
              <p:nvPr/>
            </p:nvSpPr>
            <p:spPr>
              <a:xfrm>
                <a:off x="2305424" y="1941361"/>
                <a:ext cx="83200" cy="109226"/>
              </a:xfrm>
              <a:custGeom>
                <a:rect b="b" l="l" r="r" t="t"/>
                <a:pathLst>
                  <a:path extrusionOk="0" h="4562" w="3475">
                    <a:moveTo>
                      <a:pt x="2711" y="1"/>
                    </a:moveTo>
                    <a:lnTo>
                      <a:pt x="2711" y="1"/>
                    </a:lnTo>
                    <a:cubicBezTo>
                      <a:pt x="1110" y="924"/>
                      <a:pt x="48" y="2716"/>
                      <a:pt x="1" y="4561"/>
                    </a:cubicBezTo>
                    <a:cubicBezTo>
                      <a:pt x="827" y="3273"/>
                      <a:pt x="2057" y="2245"/>
                      <a:pt x="3475" y="1664"/>
                    </a:cubicBezTo>
                    <a:cubicBezTo>
                      <a:pt x="3206" y="1150"/>
                      <a:pt x="2937" y="640"/>
                      <a:pt x="2672" y="125"/>
                    </a:cubicBezTo>
                    <a:lnTo>
                      <a:pt x="271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5" name="Google Shape;3715;ge7a81991f0_1_262"/>
              <p:cNvSpPr/>
              <p:nvPr/>
            </p:nvSpPr>
            <p:spPr>
              <a:xfrm>
                <a:off x="2490571" y="2027434"/>
                <a:ext cx="56049" cy="126488"/>
              </a:xfrm>
              <a:custGeom>
                <a:rect b="b" l="l" r="r" t="t"/>
                <a:pathLst>
                  <a:path extrusionOk="0" h="5283" w="2341">
                    <a:moveTo>
                      <a:pt x="750" y="1"/>
                    </a:moveTo>
                    <a:lnTo>
                      <a:pt x="750" y="1"/>
                    </a:lnTo>
                    <a:cubicBezTo>
                      <a:pt x="0" y="1687"/>
                      <a:pt x="187" y="3763"/>
                      <a:pt x="1240" y="5282"/>
                    </a:cubicBezTo>
                    <a:cubicBezTo>
                      <a:pt x="1149" y="3754"/>
                      <a:pt x="1542" y="2202"/>
                      <a:pt x="2340" y="895"/>
                    </a:cubicBezTo>
                    <a:cubicBezTo>
                      <a:pt x="1826" y="640"/>
                      <a:pt x="1307" y="380"/>
                      <a:pt x="792" y="125"/>
                    </a:cubicBezTo>
                    <a:lnTo>
                      <a:pt x="750"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6" name="Google Shape;3716;ge7a81991f0_1_262"/>
              <p:cNvSpPr/>
              <p:nvPr/>
            </p:nvSpPr>
            <p:spPr>
              <a:xfrm>
                <a:off x="2670858" y="2010746"/>
                <a:ext cx="83918" cy="100582"/>
              </a:xfrm>
              <a:custGeom>
                <a:rect b="b" l="l" r="r" t="t"/>
                <a:pathLst>
                  <a:path extrusionOk="0" h="4201" w="3505">
                    <a:moveTo>
                      <a:pt x="1817" y="0"/>
                    </a:moveTo>
                    <a:cubicBezTo>
                      <a:pt x="1245" y="97"/>
                      <a:pt x="679" y="193"/>
                      <a:pt x="106" y="288"/>
                    </a:cubicBezTo>
                    <a:lnTo>
                      <a:pt x="0" y="212"/>
                    </a:lnTo>
                    <a:lnTo>
                      <a:pt x="0" y="212"/>
                    </a:lnTo>
                    <a:cubicBezTo>
                      <a:pt x="384" y="2019"/>
                      <a:pt x="1759" y="3586"/>
                      <a:pt x="3504" y="4201"/>
                    </a:cubicBezTo>
                    <a:cubicBezTo>
                      <a:pt x="2533" y="3014"/>
                      <a:pt x="1932" y="1528"/>
                      <a:pt x="1817"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7" name="Google Shape;3717;ge7a81991f0_1_262"/>
              <p:cNvSpPr/>
              <p:nvPr/>
            </p:nvSpPr>
            <p:spPr>
              <a:xfrm>
                <a:off x="2795479" y="1881313"/>
                <a:ext cx="123926" cy="62825"/>
              </a:xfrm>
              <a:custGeom>
                <a:rect b="b" l="l" r="r" t="t"/>
                <a:pathLst>
                  <a:path extrusionOk="0" h="2624" w="5176">
                    <a:moveTo>
                      <a:pt x="1341" y="0"/>
                    </a:moveTo>
                    <a:cubicBezTo>
                      <a:pt x="937" y="413"/>
                      <a:pt x="533" y="827"/>
                      <a:pt x="130" y="1240"/>
                    </a:cubicBezTo>
                    <a:lnTo>
                      <a:pt x="1" y="1240"/>
                    </a:lnTo>
                    <a:cubicBezTo>
                      <a:pt x="992" y="2135"/>
                      <a:pt x="2333" y="2624"/>
                      <a:pt x="3671" y="2624"/>
                    </a:cubicBezTo>
                    <a:cubicBezTo>
                      <a:pt x="4179" y="2624"/>
                      <a:pt x="4687" y="2553"/>
                      <a:pt x="5176" y="2407"/>
                    </a:cubicBezTo>
                    <a:cubicBezTo>
                      <a:pt x="3691" y="2019"/>
                      <a:pt x="2336" y="1168"/>
                      <a:pt x="134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8" name="Google Shape;3718;ge7a81991f0_1_262"/>
              <p:cNvSpPr/>
              <p:nvPr/>
            </p:nvSpPr>
            <p:spPr>
              <a:xfrm>
                <a:off x="2834481" y="1702726"/>
                <a:ext cx="116792" cy="50902"/>
              </a:xfrm>
              <a:custGeom>
                <a:rect b="b" l="l" r="r" t="t"/>
                <a:pathLst>
                  <a:path extrusionOk="0" h="2126" w="4878">
                    <a:moveTo>
                      <a:pt x="4878" y="1"/>
                    </a:moveTo>
                    <a:lnTo>
                      <a:pt x="4878" y="1"/>
                    </a:lnTo>
                    <a:cubicBezTo>
                      <a:pt x="4002" y="343"/>
                      <a:pt x="3062" y="517"/>
                      <a:pt x="2122" y="517"/>
                    </a:cubicBezTo>
                    <a:cubicBezTo>
                      <a:pt x="1529" y="517"/>
                      <a:pt x="937" y="448"/>
                      <a:pt x="361" y="308"/>
                    </a:cubicBezTo>
                    <a:cubicBezTo>
                      <a:pt x="279" y="881"/>
                      <a:pt x="193" y="1447"/>
                      <a:pt x="111" y="2019"/>
                    </a:cubicBezTo>
                    <a:lnTo>
                      <a:pt x="0" y="2096"/>
                    </a:lnTo>
                    <a:cubicBezTo>
                      <a:pt x="181" y="2116"/>
                      <a:pt x="363" y="2125"/>
                      <a:pt x="545" y="2125"/>
                    </a:cubicBezTo>
                    <a:cubicBezTo>
                      <a:pt x="2210" y="2125"/>
                      <a:pt x="3864" y="1326"/>
                      <a:pt x="4878"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9" name="Google Shape;3719;ge7a81991f0_1_262"/>
              <p:cNvSpPr/>
              <p:nvPr/>
            </p:nvSpPr>
            <p:spPr>
              <a:xfrm>
                <a:off x="2755088" y="1492846"/>
                <a:ext cx="83080" cy="109369"/>
              </a:xfrm>
              <a:custGeom>
                <a:rect b="b" l="l" r="r" t="t"/>
                <a:pathLst>
                  <a:path extrusionOk="0" h="4568" w="3470">
                    <a:moveTo>
                      <a:pt x="3469" y="1"/>
                    </a:moveTo>
                    <a:lnTo>
                      <a:pt x="3469" y="1"/>
                    </a:lnTo>
                    <a:cubicBezTo>
                      <a:pt x="2644" y="1294"/>
                      <a:pt x="1418" y="2323"/>
                      <a:pt x="0" y="2904"/>
                    </a:cubicBezTo>
                    <a:cubicBezTo>
                      <a:pt x="264" y="3418"/>
                      <a:pt x="534" y="3927"/>
                      <a:pt x="803" y="4441"/>
                    </a:cubicBezTo>
                    <a:lnTo>
                      <a:pt x="759" y="4567"/>
                    </a:lnTo>
                    <a:cubicBezTo>
                      <a:pt x="2365" y="3644"/>
                      <a:pt x="3427" y="1851"/>
                      <a:pt x="3469"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0" name="Google Shape;3720;ge7a81991f0_1_262"/>
              <p:cNvSpPr/>
              <p:nvPr/>
            </p:nvSpPr>
            <p:spPr>
              <a:xfrm>
                <a:off x="2596995" y="1389558"/>
                <a:ext cx="56145" cy="126584"/>
              </a:xfrm>
              <a:custGeom>
                <a:rect b="b" l="l" r="r" t="t"/>
                <a:pathLst>
                  <a:path extrusionOk="0" h="5287" w="2345">
                    <a:moveTo>
                      <a:pt x="1105" y="0"/>
                    </a:moveTo>
                    <a:lnTo>
                      <a:pt x="1105" y="0"/>
                    </a:lnTo>
                    <a:cubicBezTo>
                      <a:pt x="1192" y="1533"/>
                      <a:pt x="803" y="3086"/>
                      <a:pt x="0" y="4392"/>
                    </a:cubicBezTo>
                    <a:cubicBezTo>
                      <a:pt x="519" y="4647"/>
                      <a:pt x="1034" y="4907"/>
                      <a:pt x="1553" y="5162"/>
                    </a:cubicBezTo>
                    <a:lnTo>
                      <a:pt x="1591" y="5286"/>
                    </a:lnTo>
                    <a:cubicBezTo>
                      <a:pt x="2345" y="3599"/>
                      <a:pt x="2153" y="1523"/>
                      <a:pt x="1105"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1" name="Google Shape;3721;ge7a81991f0_1_262"/>
              <p:cNvSpPr/>
              <p:nvPr/>
            </p:nvSpPr>
            <p:spPr>
              <a:xfrm>
                <a:off x="2388959" y="1432224"/>
                <a:ext cx="83799" cy="100582"/>
              </a:xfrm>
              <a:custGeom>
                <a:rect b="b" l="l" r="r" t="t"/>
                <a:pathLst>
                  <a:path extrusionOk="0" h="4201" w="3500">
                    <a:moveTo>
                      <a:pt x="1" y="0"/>
                    </a:moveTo>
                    <a:lnTo>
                      <a:pt x="1" y="0"/>
                    </a:lnTo>
                    <a:cubicBezTo>
                      <a:pt x="971" y="1188"/>
                      <a:pt x="1567" y="2673"/>
                      <a:pt x="1687" y="4201"/>
                    </a:cubicBezTo>
                    <a:cubicBezTo>
                      <a:pt x="2255" y="4105"/>
                      <a:pt x="2827" y="4008"/>
                      <a:pt x="3393" y="3912"/>
                    </a:cubicBezTo>
                    <a:lnTo>
                      <a:pt x="3499" y="3990"/>
                    </a:lnTo>
                    <a:cubicBezTo>
                      <a:pt x="3120" y="2182"/>
                      <a:pt x="1745" y="616"/>
                      <a:pt x="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2" name="Google Shape;3722;ge7a81991f0_1_262"/>
              <p:cNvSpPr/>
              <p:nvPr/>
            </p:nvSpPr>
            <p:spPr>
              <a:xfrm>
                <a:off x="2224306" y="1599414"/>
                <a:ext cx="123950" cy="62849"/>
              </a:xfrm>
              <a:custGeom>
                <a:rect b="b" l="l" r="r" t="t"/>
                <a:pathLst>
                  <a:path extrusionOk="0" h="2625" w="5177">
                    <a:moveTo>
                      <a:pt x="1503" y="1"/>
                    </a:moveTo>
                    <a:cubicBezTo>
                      <a:pt x="996" y="1"/>
                      <a:pt x="488" y="71"/>
                      <a:pt x="0" y="216"/>
                    </a:cubicBezTo>
                    <a:cubicBezTo>
                      <a:pt x="1481" y="606"/>
                      <a:pt x="2841" y="1456"/>
                      <a:pt x="3835" y="2625"/>
                    </a:cubicBezTo>
                    <a:cubicBezTo>
                      <a:pt x="4239" y="2211"/>
                      <a:pt x="4643" y="1798"/>
                      <a:pt x="5046" y="1385"/>
                    </a:cubicBezTo>
                    <a:lnTo>
                      <a:pt x="5177" y="1385"/>
                    </a:lnTo>
                    <a:cubicBezTo>
                      <a:pt x="4180" y="489"/>
                      <a:pt x="2841" y="1"/>
                      <a:pt x="150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3" name="Google Shape;3723;ge7a81991f0_1_262"/>
              <p:cNvSpPr/>
              <p:nvPr/>
            </p:nvSpPr>
            <p:spPr>
              <a:xfrm>
                <a:off x="2192439" y="1789853"/>
                <a:ext cx="116696" cy="50974"/>
              </a:xfrm>
              <a:custGeom>
                <a:rect b="b" l="l" r="r" t="t"/>
                <a:pathLst>
                  <a:path extrusionOk="0" h="2129" w="4874">
                    <a:moveTo>
                      <a:pt x="4342" y="1"/>
                    </a:moveTo>
                    <a:cubicBezTo>
                      <a:pt x="2676" y="1"/>
                      <a:pt x="1013" y="799"/>
                      <a:pt x="0" y="2128"/>
                    </a:cubicBezTo>
                    <a:cubicBezTo>
                      <a:pt x="876" y="1787"/>
                      <a:pt x="1815" y="1613"/>
                      <a:pt x="2754" y="1613"/>
                    </a:cubicBezTo>
                    <a:cubicBezTo>
                      <a:pt x="3345" y="1613"/>
                      <a:pt x="3937" y="1682"/>
                      <a:pt x="4514" y="1822"/>
                    </a:cubicBezTo>
                    <a:cubicBezTo>
                      <a:pt x="4600" y="1249"/>
                      <a:pt x="4681" y="677"/>
                      <a:pt x="4767" y="105"/>
                    </a:cubicBezTo>
                    <a:lnTo>
                      <a:pt x="4873" y="28"/>
                    </a:lnTo>
                    <a:cubicBezTo>
                      <a:pt x="4697" y="10"/>
                      <a:pt x="4519" y="1"/>
                      <a:pt x="4342"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4" name="Google Shape;3724;ge7a81991f0_1_262"/>
              <p:cNvSpPr/>
              <p:nvPr/>
            </p:nvSpPr>
            <p:spPr>
              <a:xfrm>
                <a:off x="2427506" y="1770124"/>
                <a:ext cx="72378" cy="49465"/>
              </a:xfrm>
              <a:custGeom>
                <a:rect b="b" l="l" r="r" t="t"/>
                <a:pathLst>
                  <a:path extrusionOk="0" h="2066" w="3023">
                    <a:moveTo>
                      <a:pt x="2729" y="1"/>
                    </a:moveTo>
                    <a:cubicBezTo>
                      <a:pt x="2661" y="1"/>
                      <a:pt x="2598" y="45"/>
                      <a:pt x="2614" y="131"/>
                    </a:cubicBezTo>
                    <a:cubicBezTo>
                      <a:pt x="2654" y="315"/>
                      <a:pt x="2692" y="473"/>
                      <a:pt x="2672" y="656"/>
                    </a:cubicBezTo>
                    <a:cubicBezTo>
                      <a:pt x="2654" y="823"/>
                      <a:pt x="2601" y="982"/>
                      <a:pt x="2523" y="1131"/>
                    </a:cubicBezTo>
                    <a:cubicBezTo>
                      <a:pt x="2365" y="1444"/>
                      <a:pt x="2077" y="1703"/>
                      <a:pt x="1736" y="1781"/>
                    </a:cubicBezTo>
                    <a:cubicBezTo>
                      <a:pt x="1653" y="1800"/>
                      <a:pt x="1570" y="1810"/>
                      <a:pt x="1487" y="1810"/>
                    </a:cubicBezTo>
                    <a:cubicBezTo>
                      <a:pt x="831" y="1810"/>
                      <a:pt x="230" y="1213"/>
                      <a:pt x="217" y="555"/>
                    </a:cubicBezTo>
                    <a:cubicBezTo>
                      <a:pt x="215" y="493"/>
                      <a:pt x="173" y="466"/>
                      <a:pt x="128" y="466"/>
                    </a:cubicBezTo>
                    <a:cubicBezTo>
                      <a:pt x="74" y="466"/>
                      <a:pt x="15" y="505"/>
                      <a:pt x="15" y="574"/>
                    </a:cubicBezTo>
                    <a:cubicBezTo>
                      <a:pt x="1" y="1266"/>
                      <a:pt x="553" y="1885"/>
                      <a:pt x="1217" y="2034"/>
                    </a:cubicBezTo>
                    <a:cubicBezTo>
                      <a:pt x="1310" y="2055"/>
                      <a:pt x="1403" y="2065"/>
                      <a:pt x="1495" y="2065"/>
                    </a:cubicBezTo>
                    <a:cubicBezTo>
                      <a:pt x="2061" y="2065"/>
                      <a:pt x="2571" y="1685"/>
                      <a:pt x="2807" y="1160"/>
                    </a:cubicBezTo>
                    <a:cubicBezTo>
                      <a:pt x="2951" y="843"/>
                      <a:pt x="3023" y="397"/>
                      <a:pt x="2856" y="74"/>
                    </a:cubicBezTo>
                    <a:cubicBezTo>
                      <a:pt x="2831" y="25"/>
                      <a:pt x="2779" y="1"/>
                      <a:pt x="2729"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5" name="Google Shape;3725;ge7a81991f0_1_262"/>
              <p:cNvSpPr/>
              <p:nvPr/>
            </p:nvSpPr>
            <p:spPr>
              <a:xfrm>
                <a:off x="2650028" y="1721808"/>
                <a:ext cx="72402" cy="49441"/>
              </a:xfrm>
              <a:custGeom>
                <a:rect b="b" l="l" r="r" t="t"/>
                <a:pathLst>
                  <a:path extrusionOk="0" h="2065" w="3024">
                    <a:moveTo>
                      <a:pt x="2730" y="1"/>
                    </a:moveTo>
                    <a:cubicBezTo>
                      <a:pt x="2662" y="1"/>
                      <a:pt x="2599" y="45"/>
                      <a:pt x="2615" y="131"/>
                    </a:cubicBezTo>
                    <a:cubicBezTo>
                      <a:pt x="2649" y="314"/>
                      <a:pt x="2692" y="472"/>
                      <a:pt x="2667" y="656"/>
                    </a:cubicBezTo>
                    <a:cubicBezTo>
                      <a:pt x="2653" y="823"/>
                      <a:pt x="2600" y="982"/>
                      <a:pt x="2523" y="1131"/>
                    </a:cubicBezTo>
                    <a:cubicBezTo>
                      <a:pt x="2365" y="1443"/>
                      <a:pt x="2077" y="1703"/>
                      <a:pt x="1735" y="1780"/>
                    </a:cubicBezTo>
                    <a:cubicBezTo>
                      <a:pt x="1653" y="1800"/>
                      <a:pt x="1569" y="1809"/>
                      <a:pt x="1487" y="1809"/>
                    </a:cubicBezTo>
                    <a:cubicBezTo>
                      <a:pt x="830" y="1809"/>
                      <a:pt x="226" y="1212"/>
                      <a:pt x="216" y="554"/>
                    </a:cubicBezTo>
                    <a:cubicBezTo>
                      <a:pt x="214" y="493"/>
                      <a:pt x="173" y="465"/>
                      <a:pt x="128" y="465"/>
                    </a:cubicBezTo>
                    <a:cubicBezTo>
                      <a:pt x="73" y="465"/>
                      <a:pt x="15" y="505"/>
                      <a:pt x="15" y="574"/>
                    </a:cubicBezTo>
                    <a:cubicBezTo>
                      <a:pt x="1" y="1266"/>
                      <a:pt x="553" y="1885"/>
                      <a:pt x="1212" y="2034"/>
                    </a:cubicBezTo>
                    <a:cubicBezTo>
                      <a:pt x="1306" y="2055"/>
                      <a:pt x="1400" y="2065"/>
                      <a:pt x="1492" y="2065"/>
                    </a:cubicBezTo>
                    <a:cubicBezTo>
                      <a:pt x="2061" y="2065"/>
                      <a:pt x="2572" y="1685"/>
                      <a:pt x="2807" y="1160"/>
                    </a:cubicBezTo>
                    <a:cubicBezTo>
                      <a:pt x="2951" y="842"/>
                      <a:pt x="3024" y="396"/>
                      <a:pt x="2855" y="73"/>
                    </a:cubicBezTo>
                    <a:cubicBezTo>
                      <a:pt x="2831" y="24"/>
                      <a:pt x="2779" y="1"/>
                      <a:pt x="2730"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6" name="Google Shape;3726;ge7a81991f0_1_262"/>
              <p:cNvSpPr/>
              <p:nvPr/>
            </p:nvSpPr>
            <p:spPr>
              <a:xfrm>
                <a:off x="2524689" y="1757051"/>
                <a:ext cx="91005" cy="26528"/>
              </a:xfrm>
              <a:custGeom>
                <a:rect b="b" l="l" r="r" t="t"/>
                <a:pathLst>
                  <a:path extrusionOk="0" h="1108" w="3801">
                    <a:moveTo>
                      <a:pt x="3633" y="0"/>
                    </a:moveTo>
                    <a:cubicBezTo>
                      <a:pt x="3610" y="0"/>
                      <a:pt x="3586" y="9"/>
                      <a:pt x="3563" y="29"/>
                    </a:cubicBezTo>
                    <a:cubicBezTo>
                      <a:pt x="2898" y="594"/>
                      <a:pt x="2081" y="864"/>
                      <a:pt x="1243" y="864"/>
                    </a:cubicBezTo>
                    <a:cubicBezTo>
                      <a:pt x="878" y="864"/>
                      <a:pt x="508" y="812"/>
                      <a:pt x="146" y="712"/>
                    </a:cubicBezTo>
                    <a:cubicBezTo>
                      <a:pt x="138" y="710"/>
                      <a:pt x="130" y="709"/>
                      <a:pt x="123" y="709"/>
                    </a:cubicBezTo>
                    <a:cubicBezTo>
                      <a:pt x="34" y="709"/>
                      <a:pt x="0" y="859"/>
                      <a:pt x="94" y="894"/>
                    </a:cubicBezTo>
                    <a:cubicBezTo>
                      <a:pt x="471" y="1039"/>
                      <a:pt x="872" y="1107"/>
                      <a:pt x="1274" y="1107"/>
                    </a:cubicBezTo>
                    <a:cubicBezTo>
                      <a:pt x="2154" y="1107"/>
                      <a:pt x="3041" y="782"/>
                      <a:pt x="3708" y="222"/>
                    </a:cubicBezTo>
                    <a:cubicBezTo>
                      <a:pt x="3800" y="140"/>
                      <a:pt x="3726" y="0"/>
                      <a:pt x="3633"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0" name="Shape 3730"/>
        <p:cNvGrpSpPr/>
        <p:nvPr/>
      </p:nvGrpSpPr>
      <p:grpSpPr>
        <a:xfrm>
          <a:off x="0" y="0"/>
          <a:ext cx="0" cy="0"/>
          <a:chOff x="0" y="0"/>
          <a:chExt cx="0" cy="0"/>
        </a:xfrm>
      </p:grpSpPr>
      <p:cxnSp>
        <p:nvCxnSpPr>
          <p:cNvPr id="3731" name="Google Shape;3731;ge58da86641_2_1765"/>
          <p:cNvCxnSpPr/>
          <p:nvPr/>
        </p:nvCxnSpPr>
        <p:spPr>
          <a:xfrm rot="10800000">
            <a:off x="5058383" y="1049250"/>
            <a:ext cx="0" cy="3045000"/>
          </a:xfrm>
          <a:prstGeom prst="straightConnector1">
            <a:avLst/>
          </a:prstGeom>
          <a:noFill/>
          <a:ln cap="flat" cmpd="sng" w="38100">
            <a:solidFill>
              <a:srgbClr val="EE7302"/>
            </a:solidFill>
            <a:prstDash val="solid"/>
            <a:round/>
            <a:headEnd len="sm" w="sm" type="none"/>
            <a:tailEnd len="sm" w="sm" type="oval"/>
          </a:ln>
        </p:spPr>
      </p:cxnSp>
      <p:grpSp>
        <p:nvGrpSpPr>
          <p:cNvPr id="3732" name="Google Shape;3732;ge58da86641_2_1765"/>
          <p:cNvGrpSpPr/>
          <p:nvPr/>
        </p:nvGrpSpPr>
        <p:grpSpPr>
          <a:xfrm>
            <a:off x="5562040" y="1020577"/>
            <a:ext cx="2421487" cy="3143232"/>
            <a:chOff x="5297757" y="1020577"/>
            <a:chExt cx="2421487" cy="3143232"/>
          </a:xfrm>
        </p:grpSpPr>
        <p:grpSp>
          <p:nvGrpSpPr>
            <p:cNvPr id="3733" name="Google Shape;3733;ge58da86641_2_1765"/>
            <p:cNvGrpSpPr/>
            <p:nvPr/>
          </p:nvGrpSpPr>
          <p:grpSpPr>
            <a:xfrm>
              <a:off x="6742475" y="1267007"/>
              <a:ext cx="327890" cy="426770"/>
              <a:chOff x="642213" y="3217432"/>
              <a:chExt cx="327890" cy="426770"/>
            </a:xfrm>
          </p:grpSpPr>
          <p:sp>
            <p:nvSpPr>
              <p:cNvPr id="3734" name="Google Shape;3734;ge58da86641_2_176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5" name="Google Shape;3735;ge58da86641_2_176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6" name="Google Shape;3736;ge58da86641_2_176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7" name="Google Shape;3737;ge58da86641_2_176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8" name="Google Shape;3738;ge58da86641_2_176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9" name="Google Shape;3739;ge58da86641_2_176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40" name="Google Shape;3740;ge58da86641_2_1765"/>
            <p:cNvGrpSpPr/>
            <p:nvPr/>
          </p:nvGrpSpPr>
          <p:grpSpPr>
            <a:xfrm rot="1030886">
              <a:off x="7460161" y="1046364"/>
              <a:ext cx="219795" cy="299203"/>
              <a:chOff x="656596" y="3217432"/>
              <a:chExt cx="313507" cy="426770"/>
            </a:xfrm>
          </p:grpSpPr>
          <p:sp>
            <p:nvSpPr>
              <p:cNvPr id="3741" name="Google Shape;3741;ge58da86641_2_176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2" name="Google Shape;3742;ge58da86641_2_176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3" name="Google Shape;3743;ge58da86641_2_176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4" name="Google Shape;3744;ge58da86641_2_176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5" name="Google Shape;3745;ge58da86641_2_176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6" name="Google Shape;3746;ge58da86641_2_176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47" name="Google Shape;3747;ge58da86641_2_176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48" name="Google Shape;3748;ge58da86641_2_1765"/>
            <p:cNvGrpSpPr/>
            <p:nvPr/>
          </p:nvGrpSpPr>
          <p:grpSpPr>
            <a:xfrm rot="1189477">
              <a:off x="7480632" y="1770923"/>
              <a:ext cx="167159" cy="235947"/>
              <a:chOff x="667753" y="3217432"/>
              <a:chExt cx="302350" cy="426770"/>
            </a:xfrm>
          </p:grpSpPr>
          <p:sp>
            <p:nvSpPr>
              <p:cNvPr id="3749" name="Google Shape;3749;ge58da86641_2_176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0" name="Google Shape;3750;ge58da86641_2_176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1" name="Google Shape;3751;ge58da86641_2_176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2" name="Google Shape;3752;ge58da86641_2_176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3" name="Google Shape;3753;ge58da86641_2_176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4" name="Google Shape;3754;ge58da86641_2_176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5" name="Google Shape;3755;ge58da86641_2_176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756" name="Google Shape;3756;ge58da86641_2_1765"/>
            <p:cNvSpPr/>
            <p:nvPr/>
          </p:nvSpPr>
          <p:spPr>
            <a:xfrm>
              <a:off x="5388052" y="2482772"/>
              <a:ext cx="869832" cy="1282982"/>
            </a:xfrm>
            <a:custGeom>
              <a:rect b="b" l="l" r="r" t="t"/>
              <a:pathLst>
                <a:path extrusionOk="0" h="13440" w="9112">
                  <a:moveTo>
                    <a:pt x="2706" y="0"/>
                  </a:moveTo>
                  <a:cubicBezTo>
                    <a:pt x="1437" y="0"/>
                    <a:pt x="341" y="1280"/>
                    <a:pt x="179" y="2587"/>
                  </a:cubicBezTo>
                  <a:cubicBezTo>
                    <a:pt x="0" y="4025"/>
                    <a:pt x="606" y="5424"/>
                    <a:pt x="1202" y="6740"/>
                  </a:cubicBezTo>
                  <a:cubicBezTo>
                    <a:pt x="1914" y="8321"/>
                    <a:pt x="2624" y="9902"/>
                    <a:pt x="3340" y="11488"/>
                  </a:cubicBezTo>
                  <a:cubicBezTo>
                    <a:pt x="3706" y="12305"/>
                    <a:pt x="4187" y="13218"/>
                    <a:pt x="5057" y="13424"/>
                  </a:cubicBezTo>
                  <a:cubicBezTo>
                    <a:pt x="5100" y="13435"/>
                    <a:pt x="5146" y="13440"/>
                    <a:pt x="5196" y="13440"/>
                  </a:cubicBezTo>
                  <a:cubicBezTo>
                    <a:pt x="6300" y="13440"/>
                    <a:pt x="8863" y="10968"/>
                    <a:pt x="9112" y="10834"/>
                  </a:cubicBezTo>
                  <a:cubicBezTo>
                    <a:pt x="8344" y="6726"/>
                    <a:pt x="5946" y="3361"/>
                    <a:pt x="3389" y="65"/>
                  </a:cubicBezTo>
                  <a:cubicBezTo>
                    <a:pt x="3408" y="44"/>
                    <a:pt x="3393" y="38"/>
                    <a:pt x="3360" y="38"/>
                  </a:cubicBezTo>
                  <a:cubicBezTo>
                    <a:pt x="3296" y="38"/>
                    <a:pt x="3165" y="64"/>
                    <a:pt x="3101" y="64"/>
                  </a:cubicBezTo>
                  <a:cubicBezTo>
                    <a:pt x="3068" y="64"/>
                    <a:pt x="3052" y="57"/>
                    <a:pt x="3072" y="36"/>
                  </a:cubicBezTo>
                  <a:cubicBezTo>
                    <a:pt x="2949" y="12"/>
                    <a:pt x="2826" y="0"/>
                    <a:pt x="270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7" name="Google Shape;3757;ge58da86641_2_1765"/>
            <p:cNvSpPr/>
            <p:nvPr/>
          </p:nvSpPr>
          <p:spPr>
            <a:xfrm>
              <a:off x="5388052" y="2618596"/>
              <a:ext cx="658865" cy="1147238"/>
            </a:xfrm>
            <a:custGeom>
              <a:rect b="b" l="l" r="r" t="t"/>
              <a:pathLst>
                <a:path extrusionOk="0" h="12018" w="6902">
                  <a:moveTo>
                    <a:pt x="657" y="0"/>
                  </a:moveTo>
                  <a:cubicBezTo>
                    <a:pt x="629" y="0"/>
                    <a:pt x="600" y="1"/>
                    <a:pt x="572" y="2"/>
                  </a:cubicBezTo>
                  <a:cubicBezTo>
                    <a:pt x="370" y="363"/>
                    <a:pt x="226" y="761"/>
                    <a:pt x="179" y="1164"/>
                  </a:cubicBezTo>
                  <a:cubicBezTo>
                    <a:pt x="0" y="2602"/>
                    <a:pt x="606" y="4001"/>
                    <a:pt x="1202" y="5317"/>
                  </a:cubicBezTo>
                  <a:cubicBezTo>
                    <a:pt x="1914" y="6898"/>
                    <a:pt x="2624" y="8479"/>
                    <a:pt x="3340" y="10065"/>
                  </a:cubicBezTo>
                  <a:cubicBezTo>
                    <a:pt x="3706" y="10882"/>
                    <a:pt x="4187" y="11795"/>
                    <a:pt x="5057" y="12001"/>
                  </a:cubicBezTo>
                  <a:cubicBezTo>
                    <a:pt x="5100" y="12012"/>
                    <a:pt x="5146" y="12017"/>
                    <a:pt x="5196" y="12017"/>
                  </a:cubicBezTo>
                  <a:cubicBezTo>
                    <a:pt x="5438" y="12017"/>
                    <a:pt x="5751" y="11896"/>
                    <a:pt x="6095" y="11708"/>
                  </a:cubicBezTo>
                  <a:cubicBezTo>
                    <a:pt x="6902" y="8138"/>
                    <a:pt x="4350" y="4567"/>
                    <a:pt x="2404" y="1002"/>
                  </a:cubicBezTo>
                  <a:cubicBezTo>
                    <a:pt x="2076" y="345"/>
                    <a:pt x="1361" y="0"/>
                    <a:pt x="65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8" name="Google Shape;3758;ge58da86641_2_1765"/>
            <p:cNvSpPr/>
            <p:nvPr/>
          </p:nvSpPr>
          <p:spPr>
            <a:xfrm>
              <a:off x="5442649" y="2482868"/>
              <a:ext cx="815228" cy="1253485"/>
            </a:xfrm>
            <a:custGeom>
              <a:rect b="b" l="l" r="r" t="t"/>
              <a:pathLst>
                <a:path extrusionOk="0" h="13131" w="8540">
                  <a:moveTo>
                    <a:pt x="2138" y="0"/>
                  </a:moveTo>
                  <a:cubicBezTo>
                    <a:pt x="1260" y="0"/>
                    <a:pt x="466" y="612"/>
                    <a:pt x="0" y="1424"/>
                  </a:cubicBezTo>
                  <a:cubicBezTo>
                    <a:pt x="28" y="1423"/>
                    <a:pt x="57" y="1422"/>
                    <a:pt x="85" y="1422"/>
                  </a:cubicBezTo>
                  <a:cubicBezTo>
                    <a:pt x="789" y="1422"/>
                    <a:pt x="1504" y="1767"/>
                    <a:pt x="1832" y="2424"/>
                  </a:cubicBezTo>
                  <a:cubicBezTo>
                    <a:pt x="3778" y="5989"/>
                    <a:pt x="6330" y="9560"/>
                    <a:pt x="5523" y="13130"/>
                  </a:cubicBezTo>
                  <a:cubicBezTo>
                    <a:pt x="6743" y="12463"/>
                    <a:pt x="8348" y="10939"/>
                    <a:pt x="8540" y="10833"/>
                  </a:cubicBezTo>
                  <a:cubicBezTo>
                    <a:pt x="7772" y="6725"/>
                    <a:pt x="5374" y="3360"/>
                    <a:pt x="2817" y="64"/>
                  </a:cubicBezTo>
                  <a:cubicBezTo>
                    <a:pt x="2836" y="43"/>
                    <a:pt x="2821" y="37"/>
                    <a:pt x="2788" y="37"/>
                  </a:cubicBezTo>
                  <a:cubicBezTo>
                    <a:pt x="2724" y="37"/>
                    <a:pt x="2593" y="63"/>
                    <a:pt x="2529" y="63"/>
                  </a:cubicBezTo>
                  <a:cubicBezTo>
                    <a:pt x="2496" y="63"/>
                    <a:pt x="2480" y="56"/>
                    <a:pt x="2500" y="35"/>
                  </a:cubicBezTo>
                  <a:cubicBezTo>
                    <a:pt x="2378" y="12"/>
                    <a:pt x="2257" y="0"/>
                    <a:pt x="213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9" name="Google Shape;3759;ge58da86641_2_1765"/>
            <p:cNvSpPr/>
            <p:nvPr/>
          </p:nvSpPr>
          <p:spPr>
            <a:xfrm>
              <a:off x="6263800" y="2117775"/>
              <a:ext cx="823056" cy="610085"/>
            </a:xfrm>
            <a:custGeom>
              <a:rect b="b" l="l" r="r" t="t"/>
              <a:pathLst>
                <a:path extrusionOk="0" h="6391" w="8622">
                  <a:moveTo>
                    <a:pt x="7072" y="0"/>
                  </a:moveTo>
                  <a:cubicBezTo>
                    <a:pt x="6881" y="0"/>
                    <a:pt x="6689" y="20"/>
                    <a:pt x="6502" y="59"/>
                  </a:cubicBezTo>
                  <a:cubicBezTo>
                    <a:pt x="6305" y="103"/>
                    <a:pt x="6136" y="232"/>
                    <a:pt x="6050" y="414"/>
                  </a:cubicBezTo>
                  <a:cubicBezTo>
                    <a:pt x="5612" y="1323"/>
                    <a:pt x="5040" y="2246"/>
                    <a:pt x="4637" y="3149"/>
                  </a:cubicBezTo>
                  <a:cubicBezTo>
                    <a:pt x="4216" y="2532"/>
                    <a:pt x="2309" y="1062"/>
                    <a:pt x="670" y="1062"/>
                  </a:cubicBezTo>
                  <a:cubicBezTo>
                    <a:pt x="458" y="1062"/>
                    <a:pt x="251" y="1087"/>
                    <a:pt x="52" y="1141"/>
                  </a:cubicBezTo>
                  <a:cubicBezTo>
                    <a:pt x="182" y="2231"/>
                    <a:pt x="0" y="1933"/>
                    <a:pt x="129" y="3029"/>
                  </a:cubicBezTo>
                  <a:cubicBezTo>
                    <a:pt x="1253" y="4255"/>
                    <a:pt x="3240" y="6391"/>
                    <a:pt x="4781" y="6391"/>
                  </a:cubicBezTo>
                  <a:cubicBezTo>
                    <a:pt x="5112" y="6391"/>
                    <a:pt x="5422" y="6292"/>
                    <a:pt x="5699" y="6065"/>
                  </a:cubicBezTo>
                  <a:cubicBezTo>
                    <a:pt x="7242" y="4803"/>
                    <a:pt x="8323" y="2923"/>
                    <a:pt x="8582" y="943"/>
                  </a:cubicBezTo>
                  <a:cubicBezTo>
                    <a:pt x="8622" y="660"/>
                    <a:pt x="8477" y="385"/>
                    <a:pt x="8218" y="261"/>
                  </a:cubicBezTo>
                  <a:cubicBezTo>
                    <a:pt x="7867" y="85"/>
                    <a:pt x="7471" y="0"/>
                    <a:pt x="7072"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0" name="Google Shape;3760;ge58da86641_2_1765"/>
            <p:cNvSpPr/>
            <p:nvPr/>
          </p:nvSpPr>
          <p:spPr>
            <a:xfrm>
              <a:off x="6272867" y="2181535"/>
              <a:ext cx="811696" cy="546318"/>
            </a:xfrm>
            <a:custGeom>
              <a:rect b="b" l="l" r="r" t="t"/>
              <a:pathLst>
                <a:path extrusionOk="0" h="5723" w="8503">
                  <a:moveTo>
                    <a:pt x="8459" y="1"/>
                  </a:moveTo>
                  <a:cubicBezTo>
                    <a:pt x="7806" y="1760"/>
                    <a:pt x="6844" y="3270"/>
                    <a:pt x="4941" y="3840"/>
                  </a:cubicBezTo>
                  <a:cubicBezTo>
                    <a:pt x="4488" y="4034"/>
                    <a:pt x="4060" y="4120"/>
                    <a:pt x="3652" y="4120"/>
                  </a:cubicBezTo>
                  <a:cubicBezTo>
                    <a:pt x="2268" y="4120"/>
                    <a:pt x="1110" y="3136"/>
                    <a:pt x="1" y="2034"/>
                  </a:cubicBezTo>
                  <a:lnTo>
                    <a:pt x="1" y="2034"/>
                  </a:lnTo>
                  <a:cubicBezTo>
                    <a:pt x="10" y="2130"/>
                    <a:pt x="21" y="2236"/>
                    <a:pt x="34" y="2361"/>
                  </a:cubicBezTo>
                  <a:cubicBezTo>
                    <a:pt x="1158" y="3587"/>
                    <a:pt x="3145" y="5723"/>
                    <a:pt x="4686" y="5723"/>
                  </a:cubicBezTo>
                  <a:cubicBezTo>
                    <a:pt x="5017" y="5723"/>
                    <a:pt x="5327" y="5624"/>
                    <a:pt x="5604" y="5397"/>
                  </a:cubicBezTo>
                  <a:cubicBezTo>
                    <a:pt x="7147" y="4135"/>
                    <a:pt x="8228" y="2255"/>
                    <a:pt x="8487" y="275"/>
                  </a:cubicBezTo>
                  <a:cubicBezTo>
                    <a:pt x="8502" y="178"/>
                    <a:pt x="8487" y="87"/>
                    <a:pt x="845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1" name="Google Shape;3761;ge58da86641_2_1765"/>
            <p:cNvSpPr/>
            <p:nvPr/>
          </p:nvSpPr>
          <p:spPr>
            <a:xfrm>
              <a:off x="5349013" y="2241668"/>
              <a:ext cx="276357" cy="365325"/>
            </a:xfrm>
            <a:custGeom>
              <a:rect b="b" l="l" r="r" t="t"/>
              <a:pathLst>
                <a:path extrusionOk="0" h="3827" w="2895">
                  <a:moveTo>
                    <a:pt x="1597" y="1"/>
                  </a:moveTo>
                  <a:cubicBezTo>
                    <a:pt x="380" y="788"/>
                    <a:pt x="1" y="2620"/>
                    <a:pt x="804" y="3826"/>
                  </a:cubicBezTo>
                  <a:cubicBezTo>
                    <a:pt x="1034" y="3653"/>
                    <a:pt x="1367" y="3470"/>
                    <a:pt x="1597" y="3297"/>
                  </a:cubicBezTo>
                  <a:cubicBezTo>
                    <a:pt x="1327" y="2798"/>
                    <a:pt x="1486" y="2081"/>
                    <a:pt x="1693" y="1558"/>
                  </a:cubicBezTo>
                  <a:cubicBezTo>
                    <a:pt x="1904" y="1029"/>
                    <a:pt x="2356" y="606"/>
                    <a:pt x="2895" y="429"/>
                  </a:cubicBezTo>
                  <a:cubicBezTo>
                    <a:pt x="2672" y="232"/>
                    <a:pt x="2486" y="216"/>
                    <a:pt x="2303" y="216"/>
                  </a:cubicBezTo>
                  <a:cubicBezTo>
                    <a:pt x="2267" y="216"/>
                    <a:pt x="2231" y="217"/>
                    <a:pt x="2196" y="217"/>
                  </a:cubicBezTo>
                  <a:cubicBezTo>
                    <a:pt x="2011" y="217"/>
                    <a:pt x="1823" y="200"/>
                    <a:pt x="159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2" name="Google Shape;3762;ge58da86641_2_1765"/>
            <p:cNvSpPr/>
            <p:nvPr/>
          </p:nvSpPr>
          <p:spPr>
            <a:xfrm>
              <a:off x="5747228" y="3390207"/>
              <a:ext cx="215650" cy="220035"/>
            </a:xfrm>
            <a:custGeom>
              <a:rect b="b" l="l" r="r" t="t"/>
              <a:pathLst>
                <a:path extrusionOk="0" h="2305" w="2259">
                  <a:moveTo>
                    <a:pt x="1409" y="1"/>
                  </a:moveTo>
                  <a:cubicBezTo>
                    <a:pt x="914" y="260"/>
                    <a:pt x="495" y="606"/>
                    <a:pt x="1" y="871"/>
                  </a:cubicBezTo>
                  <a:cubicBezTo>
                    <a:pt x="298" y="1524"/>
                    <a:pt x="688" y="2255"/>
                    <a:pt x="1279" y="2303"/>
                  </a:cubicBezTo>
                  <a:cubicBezTo>
                    <a:pt x="1293" y="2304"/>
                    <a:pt x="1308" y="2304"/>
                    <a:pt x="1323" y="2304"/>
                  </a:cubicBezTo>
                  <a:cubicBezTo>
                    <a:pt x="1772" y="2304"/>
                    <a:pt x="2193" y="1813"/>
                    <a:pt x="2225" y="1231"/>
                  </a:cubicBezTo>
                  <a:cubicBezTo>
                    <a:pt x="2259" y="635"/>
                    <a:pt x="1870" y="54"/>
                    <a:pt x="140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3" name="Google Shape;3763;ge58da86641_2_1765"/>
            <p:cNvSpPr/>
            <p:nvPr/>
          </p:nvSpPr>
          <p:spPr>
            <a:xfrm>
              <a:off x="5688527" y="2212938"/>
              <a:ext cx="976747" cy="1133492"/>
            </a:xfrm>
            <a:custGeom>
              <a:rect b="b" l="l" r="r" t="t"/>
              <a:pathLst>
                <a:path extrusionOk="0" h="11874" w="10232">
                  <a:moveTo>
                    <a:pt x="6078" y="0"/>
                  </a:moveTo>
                  <a:cubicBezTo>
                    <a:pt x="3734" y="0"/>
                    <a:pt x="1671" y="1089"/>
                    <a:pt x="1" y="2810"/>
                  </a:cubicBezTo>
                  <a:cubicBezTo>
                    <a:pt x="563" y="5973"/>
                    <a:pt x="1625" y="9043"/>
                    <a:pt x="3144" y="11873"/>
                  </a:cubicBezTo>
                  <a:cubicBezTo>
                    <a:pt x="4715" y="9486"/>
                    <a:pt x="7487" y="7698"/>
                    <a:pt x="10231" y="6905"/>
                  </a:cubicBezTo>
                  <a:cubicBezTo>
                    <a:pt x="9088" y="4660"/>
                    <a:pt x="7959" y="2498"/>
                    <a:pt x="6815" y="259"/>
                  </a:cubicBezTo>
                  <a:cubicBezTo>
                    <a:pt x="6742" y="115"/>
                    <a:pt x="6594" y="13"/>
                    <a:pt x="6431" y="9"/>
                  </a:cubicBezTo>
                  <a:cubicBezTo>
                    <a:pt x="6312" y="3"/>
                    <a:pt x="6195" y="0"/>
                    <a:pt x="607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4" name="Google Shape;3764;ge58da86641_2_1765"/>
            <p:cNvSpPr/>
            <p:nvPr/>
          </p:nvSpPr>
          <p:spPr>
            <a:xfrm>
              <a:off x="5794475" y="2212842"/>
              <a:ext cx="870786" cy="997366"/>
            </a:xfrm>
            <a:custGeom>
              <a:rect b="b" l="l" r="r" t="t"/>
              <a:pathLst>
                <a:path extrusionOk="0" h="10448" w="9122">
                  <a:moveTo>
                    <a:pt x="4959" y="1"/>
                  </a:moveTo>
                  <a:cubicBezTo>
                    <a:pt x="3113" y="1"/>
                    <a:pt x="1444" y="684"/>
                    <a:pt x="0" y="1811"/>
                  </a:cubicBezTo>
                  <a:cubicBezTo>
                    <a:pt x="938" y="4849"/>
                    <a:pt x="1894" y="7728"/>
                    <a:pt x="3181" y="10448"/>
                  </a:cubicBezTo>
                  <a:cubicBezTo>
                    <a:pt x="4778" y="8780"/>
                    <a:pt x="6954" y="7531"/>
                    <a:pt x="9121" y="6906"/>
                  </a:cubicBezTo>
                  <a:cubicBezTo>
                    <a:pt x="7978" y="4661"/>
                    <a:pt x="6849" y="2499"/>
                    <a:pt x="5705" y="260"/>
                  </a:cubicBezTo>
                  <a:cubicBezTo>
                    <a:pt x="5632" y="116"/>
                    <a:pt x="5484" y="14"/>
                    <a:pt x="5321" y="10"/>
                  </a:cubicBezTo>
                  <a:cubicBezTo>
                    <a:pt x="5199" y="4"/>
                    <a:pt x="5079" y="1"/>
                    <a:pt x="4959"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5" name="Google Shape;3765;ge58da86641_2_1765"/>
            <p:cNvSpPr/>
            <p:nvPr/>
          </p:nvSpPr>
          <p:spPr>
            <a:xfrm>
              <a:off x="5988524" y="2871918"/>
              <a:ext cx="742774" cy="698767"/>
            </a:xfrm>
            <a:custGeom>
              <a:rect b="b" l="l" r="r" t="t"/>
              <a:pathLst>
                <a:path extrusionOk="0" h="7320" w="7781">
                  <a:moveTo>
                    <a:pt x="7088" y="1"/>
                  </a:moveTo>
                  <a:cubicBezTo>
                    <a:pt x="4215" y="726"/>
                    <a:pt x="1159" y="2240"/>
                    <a:pt x="1" y="4969"/>
                  </a:cubicBezTo>
                  <a:cubicBezTo>
                    <a:pt x="414" y="5801"/>
                    <a:pt x="913" y="6590"/>
                    <a:pt x="1476" y="7320"/>
                  </a:cubicBezTo>
                  <a:cubicBezTo>
                    <a:pt x="2889" y="4446"/>
                    <a:pt x="5123" y="2394"/>
                    <a:pt x="7780" y="770"/>
                  </a:cubicBezTo>
                  <a:cubicBezTo>
                    <a:pt x="7531" y="491"/>
                    <a:pt x="7430" y="404"/>
                    <a:pt x="708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6" name="Google Shape;3766;ge58da86641_2_1765"/>
            <p:cNvSpPr/>
            <p:nvPr/>
          </p:nvSpPr>
          <p:spPr>
            <a:xfrm>
              <a:off x="5988524" y="3178310"/>
              <a:ext cx="233495" cy="392341"/>
            </a:xfrm>
            <a:custGeom>
              <a:rect b="b" l="l" r="r" t="t"/>
              <a:pathLst>
                <a:path extrusionOk="0" h="4110" w="2446">
                  <a:moveTo>
                    <a:pt x="1135" y="0"/>
                  </a:moveTo>
                  <a:cubicBezTo>
                    <a:pt x="669" y="519"/>
                    <a:pt x="279" y="1106"/>
                    <a:pt x="1" y="1759"/>
                  </a:cubicBezTo>
                  <a:cubicBezTo>
                    <a:pt x="414" y="2591"/>
                    <a:pt x="913" y="3380"/>
                    <a:pt x="1476" y="4110"/>
                  </a:cubicBezTo>
                  <a:cubicBezTo>
                    <a:pt x="1764" y="3524"/>
                    <a:pt x="2095" y="2981"/>
                    <a:pt x="2446" y="2462"/>
                  </a:cubicBezTo>
                  <a:cubicBezTo>
                    <a:pt x="1975" y="1668"/>
                    <a:pt x="1552" y="842"/>
                    <a:pt x="113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7" name="Google Shape;3767;ge58da86641_2_1765"/>
            <p:cNvSpPr/>
            <p:nvPr/>
          </p:nvSpPr>
          <p:spPr>
            <a:xfrm>
              <a:off x="6129312" y="2890435"/>
              <a:ext cx="1420445" cy="1271145"/>
            </a:xfrm>
            <a:custGeom>
              <a:rect b="b" l="l" r="r" t="t"/>
              <a:pathLst>
                <a:path extrusionOk="0" h="13316" w="14880">
                  <a:moveTo>
                    <a:pt x="9827" y="0"/>
                  </a:moveTo>
                  <a:cubicBezTo>
                    <a:pt x="9766" y="0"/>
                    <a:pt x="9706" y="1"/>
                    <a:pt x="9645" y="4"/>
                  </a:cubicBezTo>
                  <a:cubicBezTo>
                    <a:pt x="8565" y="52"/>
                    <a:pt x="7531" y="436"/>
                    <a:pt x="6517" y="816"/>
                  </a:cubicBezTo>
                  <a:cubicBezTo>
                    <a:pt x="6431" y="715"/>
                    <a:pt x="6369" y="643"/>
                    <a:pt x="6305" y="576"/>
                  </a:cubicBezTo>
                  <a:cubicBezTo>
                    <a:pt x="3648" y="2200"/>
                    <a:pt x="1414" y="4252"/>
                    <a:pt x="1" y="7126"/>
                  </a:cubicBezTo>
                  <a:cubicBezTo>
                    <a:pt x="2495" y="10364"/>
                    <a:pt x="6325" y="12580"/>
                    <a:pt x="10362" y="13316"/>
                  </a:cubicBezTo>
                  <a:cubicBezTo>
                    <a:pt x="10852" y="12897"/>
                    <a:pt x="11198" y="12191"/>
                    <a:pt x="11482" y="11615"/>
                  </a:cubicBezTo>
                  <a:cubicBezTo>
                    <a:pt x="11765" y="11032"/>
                    <a:pt x="11770" y="10269"/>
                    <a:pt x="11318" y="9812"/>
                  </a:cubicBezTo>
                  <a:cubicBezTo>
                    <a:pt x="11129" y="9619"/>
                    <a:pt x="10856" y="9525"/>
                    <a:pt x="10588" y="9525"/>
                  </a:cubicBezTo>
                  <a:cubicBezTo>
                    <a:pt x="10213" y="9525"/>
                    <a:pt x="9847" y="9709"/>
                    <a:pt x="9732" y="10067"/>
                  </a:cubicBezTo>
                  <a:cubicBezTo>
                    <a:pt x="8305" y="8674"/>
                    <a:pt x="6580" y="6972"/>
                    <a:pt x="5152" y="5578"/>
                  </a:cubicBezTo>
                  <a:lnTo>
                    <a:pt x="5152" y="5578"/>
                  </a:lnTo>
                  <a:cubicBezTo>
                    <a:pt x="5475" y="5667"/>
                    <a:pt x="5814" y="5708"/>
                    <a:pt x="6160" y="5708"/>
                  </a:cubicBezTo>
                  <a:cubicBezTo>
                    <a:pt x="7281" y="5708"/>
                    <a:pt x="8468" y="5281"/>
                    <a:pt x="9386" y="4708"/>
                  </a:cubicBezTo>
                  <a:cubicBezTo>
                    <a:pt x="9765" y="5866"/>
                    <a:pt x="10328" y="7303"/>
                    <a:pt x="10708" y="8461"/>
                  </a:cubicBezTo>
                  <a:cubicBezTo>
                    <a:pt x="11905" y="8390"/>
                    <a:pt x="13471" y="8231"/>
                    <a:pt x="14667" y="8155"/>
                  </a:cubicBezTo>
                  <a:cubicBezTo>
                    <a:pt x="14879" y="7649"/>
                    <a:pt x="14759" y="6900"/>
                    <a:pt x="14451" y="6448"/>
                  </a:cubicBezTo>
                  <a:cubicBezTo>
                    <a:pt x="14144" y="5999"/>
                    <a:pt x="13613" y="5717"/>
                    <a:pt x="13069" y="5717"/>
                  </a:cubicBezTo>
                  <a:cubicBezTo>
                    <a:pt x="13061" y="5717"/>
                    <a:pt x="13052" y="5717"/>
                    <a:pt x="13043" y="5718"/>
                  </a:cubicBezTo>
                  <a:cubicBezTo>
                    <a:pt x="13231" y="4968"/>
                    <a:pt x="13187" y="4118"/>
                    <a:pt x="13197" y="3344"/>
                  </a:cubicBezTo>
                  <a:cubicBezTo>
                    <a:pt x="13207" y="2570"/>
                    <a:pt x="13024" y="1767"/>
                    <a:pt x="12548" y="1162"/>
                  </a:cubicBezTo>
                  <a:cubicBezTo>
                    <a:pt x="11918" y="354"/>
                    <a:pt x="10854" y="0"/>
                    <a:pt x="9827"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8" name="Google Shape;3768;ge58da86641_2_1765"/>
            <p:cNvSpPr/>
            <p:nvPr/>
          </p:nvSpPr>
          <p:spPr>
            <a:xfrm>
              <a:off x="7168277" y="3618903"/>
              <a:ext cx="349670" cy="78375"/>
            </a:xfrm>
            <a:custGeom>
              <a:rect b="b" l="l" r="r" t="t"/>
              <a:pathLst>
                <a:path extrusionOk="0" h="821" w="3663">
                  <a:moveTo>
                    <a:pt x="1771" y="0"/>
                  </a:moveTo>
                  <a:cubicBezTo>
                    <a:pt x="1075" y="0"/>
                    <a:pt x="430" y="244"/>
                    <a:pt x="0" y="820"/>
                  </a:cubicBezTo>
                  <a:cubicBezTo>
                    <a:pt x="1129" y="743"/>
                    <a:pt x="2538" y="603"/>
                    <a:pt x="3662" y="532"/>
                  </a:cubicBezTo>
                  <a:cubicBezTo>
                    <a:pt x="3070" y="199"/>
                    <a:pt x="2399" y="0"/>
                    <a:pt x="1771"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9" name="Google Shape;3769;ge58da86641_2_1765"/>
            <p:cNvSpPr/>
            <p:nvPr/>
          </p:nvSpPr>
          <p:spPr>
            <a:xfrm>
              <a:off x="5540389" y="2402691"/>
              <a:ext cx="387759" cy="1082707"/>
            </a:xfrm>
            <a:custGeom>
              <a:rect b="b" l="l" r="r" t="t"/>
              <a:pathLst>
                <a:path extrusionOk="0" h="11342" w="4062">
                  <a:moveTo>
                    <a:pt x="2048" y="1"/>
                  </a:moveTo>
                  <a:cubicBezTo>
                    <a:pt x="1063" y="918"/>
                    <a:pt x="505" y="2279"/>
                    <a:pt x="347" y="3634"/>
                  </a:cubicBezTo>
                  <a:cubicBezTo>
                    <a:pt x="159" y="5243"/>
                    <a:pt x="0" y="6440"/>
                    <a:pt x="284" y="8035"/>
                  </a:cubicBezTo>
                  <a:cubicBezTo>
                    <a:pt x="451" y="8953"/>
                    <a:pt x="957" y="10237"/>
                    <a:pt x="1662" y="11020"/>
                  </a:cubicBezTo>
                  <a:cubicBezTo>
                    <a:pt x="1854" y="11231"/>
                    <a:pt x="2122" y="11342"/>
                    <a:pt x="2396" y="11342"/>
                  </a:cubicBezTo>
                  <a:cubicBezTo>
                    <a:pt x="2534" y="11342"/>
                    <a:pt x="2674" y="11314"/>
                    <a:pt x="2807" y="11255"/>
                  </a:cubicBezTo>
                  <a:cubicBezTo>
                    <a:pt x="3239" y="11058"/>
                    <a:pt x="3725" y="10832"/>
                    <a:pt x="4061" y="10703"/>
                  </a:cubicBezTo>
                  <a:cubicBezTo>
                    <a:pt x="3676" y="10078"/>
                    <a:pt x="3421" y="9366"/>
                    <a:pt x="3277" y="8617"/>
                  </a:cubicBezTo>
                  <a:cubicBezTo>
                    <a:pt x="3018" y="7267"/>
                    <a:pt x="3143" y="5806"/>
                    <a:pt x="3614" y="4551"/>
                  </a:cubicBezTo>
                  <a:cubicBezTo>
                    <a:pt x="3514" y="2836"/>
                    <a:pt x="3062" y="1192"/>
                    <a:pt x="2048"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0" name="Google Shape;3770;ge58da86641_2_1765"/>
            <p:cNvSpPr/>
            <p:nvPr/>
          </p:nvSpPr>
          <p:spPr>
            <a:xfrm>
              <a:off x="6889374" y="1935563"/>
              <a:ext cx="202380" cy="240559"/>
            </a:xfrm>
            <a:custGeom>
              <a:rect b="b" l="l" r="r" t="t"/>
              <a:pathLst>
                <a:path extrusionOk="0" h="2520" w="2120">
                  <a:moveTo>
                    <a:pt x="1024" y="0"/>
                  </a:moveTo>
                  <a:cubicBezTo>
                    <a:pt x="990" y="0"/>
                    <a:pt x="957" y="3"/>
                    <a:pt x="923" y="7"/>
                  </a:cubicBezTo>
                  <a:cubicBezTo>
                    <a:pt x="520" y="65"/>
                    <a:pt x="216" y="426"/>
                    <a:pt x="101" y="814"/>
                  </a:cubicBezTo>
                  <a:cubicBezTo>
                    <a:pt x="1" y="1156"/>
                    <a:pt x="20" y="1516"/>
                    <a:pt x="54" y="1872"/>
                  </a:cubicBezTo>
                  <a:cubicBezTo>
                    <a:pt x="63" y="1983"/>
                    <a:pt x="112" y="2092"/>
                    <a:pt x="193" y="2170"/>
                  </a:cubicBezTo>
                  <a:cubicBezTo>
                    <a:pt x="318" y="2290"/>
                    <a:pt x="534" y="2438"/>
                    <a:pt x="870" y="2496"/>
                  </a:cubicBezTo>
                  <a:cubicBezTo>
                    <a:pt x="969" y="2513"/>
                    <a:pt x="1068" y="2519"/>
                    <a:pt x="1164" y="2519"/>
                  </a:cubicBezTo>
                  <a:cubicBezTo>
                    <a:pt x="1321" y="2519"/>
                    <a:pt x="1469" y="2501"/>
                    <a:pt x="1591" y="2478"/>
                  </a:cubicBezTo>
                  <a:cubicBezTo>
                    <a:pt x="1788" y="2444"/>
                    <a:pt x="1942" y="2290"/>
                    <a:pt x="1986" y="2092"/>
                  </a:cubicBezTo>
                  <a:cubicBezTo>
                    <a:pt x="2068" y="1689"/>
                    <a:pt x="2120" y="1280"/>
                    <a:pt x="2019" y="881"/>
                  </a:cubicBezTo>
                  <a:cubicBezTo>
                    <a:pt x="1898" y="424"/>
                    <a:pt x="1488" y="0"/>
                    <a:pt x="102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1" name="Google Shape;3771;ge58da86641_2_1765"/>
            <p:cNvSpPr/>
            <p:nvPr/>
          </p:nvSpPr>
          <p:spPr>
            <a:xfrm>
              <a:off x="5735392" y="2660403"/>
              <a:ext cx="192734" cy="809405"/>
            </a:xfrm>
            <a:custGeom>
              <a:rect b="b" l="l" r="r" t="t"/>
              <a:pathLst>
                <a:path extrusionOk="0" h="8479" w="2019">
                  <a:moveTo>
                    <a:pt x="1302" y="1"/>
                  </a:moveTo>
                  <a:cubicBezTo>
                    <a:pt x="0" y="2722"/>
                    <a:pt x="34" y="5744"/>
                    <a:pt x="932" y="8478"/>
                  </a:cubicBezTo>
                  <a:cubicBezTo>
                    <a:pt x="1316" y="8301"/>
                    <a:pt x="1724" y="8118"/>
                    <a:pt x="2018" y="8003"/>
                  </a:cubicBezTo>
                  <a:cubicBezTo>
                    <a:pt x="1633" y="7378"/>
                    <a:pt x="1378" y="6666"/>
                    <a:pt x="1234" y="5917"/>
                  </a:cubicBezTo>
                  <a:cubicBezTo>
                    <a:pt x="975" y="4567"/>
                    <a:pt x="1100" y="3106"/>
                    <a:pt x="1571" y="1851"/>
                  </a:cubicBezTo>
                  <a:cubicBezTo>
                    <a:pt x="1533" y="1217"/>
                    <a:pt x="1446" y="593"/>
                    <a:pt x="130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2" name="Google Shape;3772;ge58da86641_2_1765"/>
            <p:cNvSpPr/>
            <p:nvPr/>
          </p:nvSpPr>
          <p:spPr>
            <a:xfrm>
              <a:off x="5354549" y="1459367"/>
              <a:ext cx="1108482" cy="975028"/>
            </a:xfrm>
            <a:custGeom>
              <a:rect b="b" l="l" r="r" t="t"/>
              <a:pathLst>
                <a:path extrusionOk="0" h="10214" w="11612">
                  <a:moveTo>
                    <a:pt x="7109" y="0"/>
                  </a:moveTo>
                  <a:cubicBezTo>
                    <a:pt x="5316" y="0"/>
                    <a:pt x="2520" y="1203"/>
                    <a:pt x="1366" y="2492"/>
                  </a:cubicBezTo>
                  <a:cubicBezTo>
                    <a:pt x="178" y="3823"/>
                    <a:pt x="1" y="5155"/>
                    <a:pt x="520" y="6861"/>
                  </a:cubicBezTo>
                  <a:cubicBezTo>
                    <a:pt x="1236" y="9192"/>
                    <a:pt x="3074" y="10214"/>
                    <a:pt x="5033" y="10214"/>
                  </a:cubicBezTo>
                  <a:cubicBezTo>
                    <a:pt x="6845" y="10214"/>
                    <a:pt x="8761" y="9339"/>
                    <a:pt x="9988" y="7817"/>
                  </a:cubicBezTo>
                  <a:cubicBezTo>
                    <a:pt x="11463" y="5986"/>
                    <a:pt x="11612" y="3060"/>
                    <a:pt x="9982" y="1368"/>
                  </a:cubicBezTo>
                  <a:cubicBezTo>
                    <a:pt x="9079" y="431"/>
                    <a:pt x="8560" y="52"/>
                    <a:pt x="7262" y="3"/>
                  </a:cubicBezTo>
                  <a:cubicBezTo>
                    <a:pt x="7212" y="1"/>
                    <a:pt x="7161" y="0"/>
                    <a:pt x="710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3" name="Google Shape;3773;ge58da86641_2_1765"/>
            <p:cNvSpPr/>
            <p:nvPr/>
          </p:nvSpPr>
          <p:spPr>
            <a:xfrm>
              <a:off x="5354549" y="1599964"/>
              <a:ext cx="544695" cy="834225"/>
            </a:xfrm>
            <a:custGeom>
              <a:rect b="b" l="l" r="r" t="t"/>
              <a:pathLst>
                <a:path extrusionOk="0" h="8739" w="5706">
                  <a:moveTo>
                    <a:pt x="2635" y="1"/>
                  </a:moveTo>
                  <a:lnTo>
                    <a:pt x="2635" y="1"/>
                  </a:lnTo>
                  <a:cubicBezTo>
                    <a:pt x="2125" y="318"/>
                    <a:pt x="1683" y="668"/>
                    <a:pt x="1366" y="1019"/>
                  </a:cubicBezTo>
                  <a:cubicBezTo>
                    <a:pt x="178" y="2350"/>
                    <a:pt x="1" y="3682"/>
                    <a:pt x="520" y="5388"/>
                  </a:cubicBezTo>
                  <a:cubicBezTo>
                    <a:pt x="1236" y="7718"/>
                    <a:pt x="3077" y="8738"/>
                    <a:pt x="5035" y="8738"/>
                  </a:cubicBezTo>
                  <a:cubicBezTo>
                    <a:pt x="5257" y="8738"/>
                    <a:pt x="5481" y="8725"/>
                    <a:pt x="5705" y="8699"/>
                  </a:cubicBezTo>
                  <a:cubicBezTo>
                    <a:pt x="4855" y="8353"/>
                    <a:pt x="4086" y="7766"/>
                    <a:pt x="3447" y="6810"/>
                  </a:cubicBezTo>
                  <a:cubicBezTo>
                    <a:pt x="2034" y="4922"/>
                    <a:pt x="1582" y="2072"/>
                    <a:pt x="263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4" name="Google Shape;3774;ge58da86641_2_1765"/>
            <p:cNvSpPr/>
            <p:nvPr/>
          </p:nvSpPr>
          <p:spPr>
            <a:xfrm>
              <a:off x="5297757" y="1976988"/>
              <a:ext cx="267097" cy="274925"/>
            </a:xfrm>
            <a:custGeom>
              <a:rect b="b" l="l" r="r" t="t"/>
              <a:pathLst>
                <a:path extrusionOk="0" h="2880" w="2798">
                  <a:moveTo>
                    <a:pt x="1245" y="1"/>
                  </a:moveTo>
                  <a:cubicBezTo>
                    <a:pt x="995" y="159"/>
                    <a:pt x="731" y="294"/>
                    <a:pt x="480" y="453"/>
                  </a:cubicBezTo>
                  <a:cubicBezTo>
                    <a:pt x="0" y="751"/>
                    <a:pt x="52" y="1553"/>
                    <a:pt x="289" y="2062"/>
                  </a:cubicBezTo>
                  <a:cubicBezTo>
                    <a:pt x="529" y="2572"/>
                    <a:pt x="668" y="2798"/>
                    <a:pt x="1221" y="2880"/>
                  </a:cubicBezTo>
                  <a:cubicBezTo>
                    <a:pt x="1533" y="2851"/>
                    <a:pt x="2081" y="2610"/>
                    <a:pt x="2394" y="2576"/>
                  </a:cubicBezTo>
                  <a:cubicBezTo>
                    <a:pt x="2797" y="1606"/>
                    <a:pt x="2239" y="352"/>
                    <a:pt x="1245"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5" name="Google Shape;3775;ge58da86641_2_1765"/>
            <p:cNvSpPr/>
            <p:nvPr/>
          </p:nvSpPr>
          <p:spPr>
            <a:xfrm>
              <a:off x="5617894" y="1613327"/>
              <a:ext cx="723969" cy="612090"/>
            </a:xfrm>
            <a:custGeom>
              <a:rect b="b" l="l" r="r" t="t"/>
              <a:pathLst>
                <a:path extrusionOk="0" h="6412" w="7584">
                  <a:moveTo>
                    <a:pt x="4433" y="0"/>
                  </a:moveTo>
                  <a:cubicBezTo>
                    <a:pt x="2936" y="0"/>
                    <a:pt x="1298" y="852"/>
                    <a:pt x="649" y="2152"/>
                  </a:cubicBezTo>
                  <a:cubicBezTo>
                    <a:pt x="0" y="3450"/>
                    <a:pt x="597" y="5186"/>
                    <a:pt x="1837" y="5940"/>
                  </a:cubicBezTo>
                  <a:cubicBezTo>
                    <a:pt x="2360" y="6260"/>
                    <a:pt x="2965" y="6411"/>
                    <a:pt x="3575" y="6411"/>
                  </a:cubicBezTo>
                  <a:cubicBezTo>
                    <a:pt x="4411" y="6411"/>
                    <a:pt x="5257" y="6129"/>
                    <a:pt x="5921" y="5612"/>
                  </a:cubicBezTo>
                  <a:cubicBezTo>
                    <a:pt x="6983" y="4782"/>
                    <a:pt x="7584" y="3325"/>
                    <a:pt x="7229" y="2023"/>
                  </a:cubicBezTo>
                  <a:cubicBezTo>
                    <a:pt x="6837" y="596"/>
                    <a:pt x="5684" y="0"/>
                    <a:pt x="443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6" name="Google Shape;3776;ge58da86641_2_1765"/>
            <p:cNvSpPr/>
            <p:nvPr/>
          </p:nvSpPr>
          <p:spPr>
            <a:xfrm>
              <a:off x="5784358" y="1618767"/>
              <a:ext cx="303849" cy="606553"/>
            </a:xfrm>
            <a:custGeom>
              <a:rect b="b" l="l" r="r" t="t"/>
              <a:pathLst>
                <a:path extrusionOk="0" h="6354" w="3183">
                  <a:moveTo>
                    <a:pt x="1996" y="1"/>
                  </a:moveTo>
                  <a:lnTo>
                    <a:pt x="1996" y="1"/>
                  </a:lnTo>
                  <a:cubicBezTo>
                    <a:pt x="1308" y="116"/>
                    <a:pt x="621" y="394"/>
                    <a:pt x="53" y="798"/>
                  </a:cubicBezTo>
                  <a:cubicBezTo>
                    <a:pt x="0" y="1226"/>
                    <a:pt x="140" y="1678"/>
                    <a:pt x="443" y="1990"/>
                  </a:cubicBezTo>
                  <a:cubicBezTo>
                    <a:pt x="827" y="2399"/>
                    <a:pt x="1462" y="2601"/>
                    <a:pt x="1654" y="3129"/>
                  </a:cubicBezTo>
                  <a:cubicBezTo>
                    <a:pt x="1817" y="3576"/>
                    <a:pt x="1582" y="4062"/>
                    <a:pt x="1356" y="4484"/>
                  </a:cubicBezTo>
                  <a:cubicBezTo>
                    <a:pt x="1063" y="5018"/>
                    <a:pt x="774" y="5551"/>
                    <a:pt x="481" y="6085"/>
                  </a:cubicBezTo>
                  <a:cubicBezTo>
                    <a:pt x="894" y="6262"/>
                    <a:pt x="1342" y="6349"/>
                    <a:pt x="1798" y="6354"/>
                  </a:cubicBezTo>
                  <a:cubicBezTo>
                    <a:pt x="2524" y="5344"/>
                    <a:pt x="3182" y="4182"/>
                    <a:pt x="2850" y="3013"/>
                  </a:cubicBezTo>
                  <a:cubicBezTo>
                    <a:pt x="2721" y="2563"/>
                    <a:pt x="2451" y="2163"/>
                    <a:pt x="2221" y="1749"/>
                  </a:cubicBezTo>
                  <a:cubicBezTo>
                    <a:pt x="1996" y="1336"/>
                    <a:pt x="1808" y="875"/>
                    <a:pt x="1861" y="409"/>
                  </a:cubicBezTo>
                  <a:cubicBezTo>
                    <a:pt x="1880" y="265"/>
                    <a:pt x="1928" y="130"/>
                    <a:pt x="199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7" name="Google Shape;3777;ge58da86641_2_1765"/>
            <p:cNvSpPr/>
            <p:nvPr/>
          </p:nvSpPr>
          <p:spPr>
            <a:xfrm>
              <a:off x="5955976" y="1613327"/>
              <a:ext cx="241902" cy="611994"/>
            </a:xfrm>
            <a:custGeom>
              <a:rect b="b" l="l" r="r" t="t"/>
              <a:pathLst>
                <a:path extrusionOk="0" h="6411" w="2534">
                  <a:moveTo>
                    <a:pt x="881" y="1"/>
                  </a:moveTo>
                  <a:cubicBezTo>
                    <a:pt x="655" y="1"/>
                    <a:pt x="426" y="20"/>
                    <a:pt x="198" y="58"/>
                  </a:cubicBezTo>
                  <a:cubicBezTo>
                    <a:pt x="130" y="187"/>
                    <a:pt x="82" y="322"/>
                    <a:pt x="63" y="466"/>
                  </a:cubicBezTo>
                  <a:cubicBezTo>
                    <a:pt x="10" y="932"/>
                    <a:pt x="198" y="1393"/>
                    <a:pt x="423" y="1806"/>
                  </a:cubicBezTo>
                  <a:cubicBezTo>
                    <a:pt x="653" y="2220"/>
                    <a:pt x="923" y="2620"/>
                    <a:pt x="1052" y="3070"/>
                  </a:cubicBezTo>
                  <a:cubicBezTo>
                    <a:pt x="1384" y="4239"/>
                    <a:pt x="726" y="5401"/>
                    <a:pt x="0" y="6411"/>
                  </a:cubicBezTo>
                  <a:cubicBezTo>
                    <a:pt x="307" y="6411"/>
                    <a:pt x="620" y="6377"/>
                    <a:pt x="923" y="6304"/>
                  </a:cubicBezTo>
                  <a:cubicBezTo>
                    <a:pt x="1802" y="5526"/>
                    <a:pt x="2533" y="4321"/>
                    <a:pt x="2389" y="3263"/>
                  </a:cubicBezTo>
                  <a:cubicBezTo>
                    <a:pt x="2297" y="2580"/>
                    <a:pt x="1995" y="1932"/>
                    <a:pt x="1922" y="1245"/>
                  </a:cubicBezTo>
                  <a:cubicBezTo>
                    <a:pt x="1884" y="899"/>
                    <a:pt x="1928" y="524"/>
                    <a:pt x="2061" y="202"/>
                  </a:cubicBezTo>
                  <a:cubicBezTo>
                    <a:pt x="1692" y="65"/>
                    <a:pt x="1292" y="1"/>
                    <a:pt x="881"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8" name="Google Shape;3778;ge58da86641_2_1765"/>
            <p:cNvSpPr/>
            <p:nvPr/>
          </p:nvSpPr>
          <p:spPr>
            <a:xfrm>
              <a:off x="6017827" y="2397345"/>
              <a:ext cx="480450" cy="405896"/>
            </a:xfrm>
            <a:custGeom>
              <a:rect b="b" l="l" r="r" t="t"/>
              <a:pathLst>
                <a:path extrusionOk="0" h="4252" w="5033">
                  <a:moveTo>
                    <a:pt x="3465" y="0"/>
                  </a:moveTo>
                  <a:cubicBezTo>
                    <a:pt x="2152" y="0"/>
                    <a:pt x="847" y="597"/>
                    <a:pt x="1" y="1604"/>
                  </a:cubicBezTo>
                  <a:cubicBezTo>
                    <a:pt x="424" y="2411"/>
                    <a:pt x="919" y="3444"/>
                    <a:pt x="1347" y="4252"/>
                  </a:cubicBezTo>
                  <a:cubicBezTo>
                    <a:pt x="1993" y="3559"/>
                    <a:pt x="3012" y="2825"/>
                    <a:pt x="4429" y="2825"/>
                  </a:cubicBezTo>
                  <a:cubicBezTo>
                    <a:pt x="4623" y="2825"/>
                    <a:pt x="4824" y="2838"/>
                    <a:pt x="5033" y="2868"/>
                  </a:cubicBezTo>
                  <a:lnTo>
                    <a:pt x="3797" y="13"/>
                  </a:lnTo>
                  <a:cubicBezTo>
                    <a:pt x="3687" y="5"/>
                    <a:pt x="3576" y="0"/>
                    <a:pt x="3465"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9" name="Google Shape;3779;ge58da86641_2_1765"/>
            <p:cNvSpPr/>
            <p:nvPr/>
          </p:nvSpPr>
          <p:spPr>
            <a:xfrm>
              <a:off x="5637557" y="1596814"/>
              <a:ext cx="696476" cy="645023"/>
            </a:xfrm>
            <a:custGeom>
              <a:rect b="b" l="l" r="r" t="t"/>
              <a:pathLst>
                <a:path extrusionOk="0" h="6757" w="7296">
                  <a:moveTo>
                    <a:pt x="4226" y="346"/>
                  </a:moveTo>
                  <a:cubicBezTo>
                    <a:pt x="4523" y="346"/>
                    <a:pt x="4816" y="384"/>
                    <a:pt x="5091" y="457"/>
                  </a:cubicBezTo>
                  <a:cubicBezTo>
                    <a:pt x="5297" y="509"/>
                    <a:pt x="5494" y="586"/>
                    <a:pt x="5672" y="688"/>
                  </a:cubicBezTo>
                  <a:cubicBezTo>
                    <a:pt x="5945" y="836"/>
                    <a:pt x="6186" y="1034"/>
                    <a:pt x="6388" y="1293"/>
                  </a:cubicBezTo>
                  <a:cubicBezTo>
                    <a:pt x="6590" y="1547"/>
                    <a:pt x="6748" y="1859"/>
                    <a:pt x="6854" y="2245"/>
                  </a:cubicBezTo>
                  <a:cubicBezTo>
                    <a:pt x="6921" y="2480"/>
                    <a:pt x="6950" y="2724"/>
                    <a:pt x="6950" y="2975"/>
                  </a:cubicBezTo>
                  <a:cubicBezTo>
                    <a:pt x="6950" y="3479"/>
                    <a:pt x="6821" y="3989"/>
                    <a:pt x="6584" y="4450"/>
                  </a:cubicBezTo>
                  <a:cubicBezTo>
                    <a:pt x="6349" y="4916"/>
                    <a:pt x="6013" y="5330"/>
                    <a:pt x="5604" y="5647"/>
                  </a:cubicBezTo>
                  <a:cubicBezTo>
                    <a:pt x="5293" y="5892"/>
                    <a:pt x="4932" y="6084"/>
                    <a:pt x="4547" y="6213"/>
                  </a:cubicBezTo>
                  <a:cubicBezTo>
                    <a:pt x="4168" y="6344"/>
                    <a:pt x="3764" y="6411"/>
                    <a:pt x="3365" y="6411"/>
                  </a:cubicBezTo>
                  <a:cubicBezTo>
                    <a:pt x="2784" y="6411"/>
                    <a:pt x="2212" y="6266"/>
                    <a:pt x="1717" y="5969"/>
                  </a:cubicBezTo>
                  <a:cubicBezTo>
                    <a:pt x="1298" y="5709"/>
                    <a:pt x="957" y="5335"/>
                    <a:pt x="722" y="4897"/>
                  </a:cubicBezTo>
                  <a:cubicBezTo>
                    <a:pt x="482" y="4465"/>
                    <a:pt x="352" y="3969"/>
                    <a:pt x="352" y="3489"/>
                  </a:cubicBezTo>
                  <a:cubicBezTo>
                    <a:pt x="352" y="3110"/>
                    <a:pt x="429" y="2739"/>
                    <a:pt x="597" y="2403"/>
                  </a:cubicBezTo>
                  <a:cubicBezTo>
                    <a:pt x="751" y="2095"/>
                    <a:pt x="962" y="1817"/>
                    <a:pt x="1217" y="1566"/>
                  </a:cubicBezTo>
                  <a:cubicBezTo>
                    <a:pt x="1602" y="1187"/>
                    <a:pt x="2086" y="884"/>
                    <a:pt x="2605" y="673"/>
                  </a:cubicBezTo>
                  <a:cubicBezTo>
                    <a:pt x="3130" y="462"/>
                    <a:pt x="3692" y="346"/>
                    <a:pt x="4226" y="346"/>
                  </a:cubicBezTo>
                  <a:close/>
                  <a:moveTo>
                    <a:pt x="4226" y="0"/>
                  </a:moveTo>
                  <a:cubicBezTo>
                    <a:pt x="3447" y="0"/>
                    <a:pt x="2634" y="221"/>
                    <a:pt x="1933" y="610"/>
                  </a:cubicBezTo>
                  <a:cubicBezTo>
                    <a:pt x="1582" y="803"/>
                    <a:pt x="1256" y="1043"/>
                    <a:pt x="977" y="1316"/>
                  </a:cubicBezTo>
                  <a:cubicBezTo>
                    <a:pt x="693" y="1591"/>
                    <a:pt x="458" y="1903"/>
                    <a:pt x="289" y="2249"/>
                  </a:cubicBezTo>
                  <a:cubicBezTo>
                    <a:pt x="92" y="2638"/>
                    <a:pt x="1" y="3061"/>
                    <a:pt x="1" y="3489"/>
                  </a:cubicBezTo>
                  <a:cubicBezTo>
                    <a:pt x="1" y="4032"/>
                    <a:pt x="150" y="4580"/>
                    <a:pt x="414" y="5065"/>
                  </a:cubicBezTo>
                  <a:cubicBezTo>
                    <a:pt x="679" y="5550"/>
                    <a:pt x="1063" y="5973"/>
                    <a:pt x="1538" y="6262"/>
                  </a:cubicBezTo>
                  <a:cubicBezTo>
                    <a:pt x="2092" y="6603"/>
                    <a:pt x="2726" y="6757"/>
                    <a:pt x="3365" y="6757"/>
                  </a:cubicBezTo>
                  <a:cubicBezTo>
                    <a:pt x="3802" y="6757"/>
                    <a:pt x="4244" y="6685"/>
                    <a:pt x="4663" y="6546"/>
                  </a:cubicBezTo>
                  <a:cubicBezTo>
                    <a:pt x="5076" y="6401"/>
                    <a:pt x="5475" y="6195"/>
                    <a:pt x="5821" y="5920"/>
                  </a:cubicBezTo>
                  <a:cubicBezTo>
                    <a:pt x="6267" y="5570"/>
                    <a:pt x="6637" y="5118"/>
                    <a:pt x="6892" y="4609"/>
                  </a:cubicBezTo>
                  <a:cubicBezTo>
                    <a:pt x="7152" y="4099"/>
                    <a:pt x="7296" y="3536"/>
                    <a:pt x="7296" y="2975"/>
                  </a:cubicBezTo>
                  <a:cubicBezTo>
                    <a:pt x="7296" y="2696"/>
                    <a:pt x="7262" y="2422"/>
                    <a:pt x="7190" y="2148"/>
                  </a:cubicBezTo>
                  <a:cubicBezTo>
                    <a:pt x="7085" y="1773"/>
                    <a:pt x="6930" y="1451"/>
                    <a:pt x="6739" y="1178"/>
                  </a:cubicBezTo>
                  <a:cubicBezTo>
                    <a:pt x="6446" y="764"/>
                    <a:pt x="6061" y="471"/>
                    <a:pt x="5628" y="278"/>
                  </a:cubicBezTo>
                  <a:cubicBezTo>
                    <a:pt x="5196" y="87"/>
                    <a:pt x="4716" y="0"/>
                    <a:pt x="422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0" name="Google Shape;3780;ge58da86641_2_1765"/>
            <p:cNvSpPr/>
            <p:nvPr/>
          </p:nvSpPr>
          <p:spPr>
            <a:xfrm>
              <a:off x="6554920" y="3664432"/>
              <a:ext cx="250207" cy="218031"/>
            </a:xfrm>
            <a:custGeom>
              <a:rect b="b" l="l" r="r" t="t"/>
              <a:pathLst>
                <a:path extrusionOk="0" h="2284" w="2621">
                  <a:moveTo>
                    <a:pt x="1152" y="1"/>
                  </a:moveTo>
                  <a:cubicBezTo>
                    <a:pt x="739" y="1"/>
                    <a:pt x="344" y="207"/>
                    <a:pt x="140" y="694"/>
                  </a:cubicBezTo>
                  <a:cubicBezTo>
                    <a:pt x="1" y="1031"/>
                    <a:pt x="59" y="1448"/>
                    <a:pt x="309" y="1718"/>
                  </a:cubicBezTo>
                  <a:cubicBezTo>
                    <a:pt x="473" y="1900"/>
                    <a:pt x="703" y="2001"/>
                    <a:pt x="929" y="2097"/>
                  </a:cubicBezTo>
                  <a:cubicBezTo>
                    <a:pt x="1170" y="2196"/>
                    <a:pt x="1436" y="2283"/>
                    <a:pt x="1691" y="2283"/>
                  </a:cubicBezTo>
                  <a:cubicBezTo>
                    <a:pt x="1822" y="2283"/>
                    <a:pt x="1951" y="2260"/>
                    <a:pt x="2072" y="2202"/>
                  </a:cubicBezTo>
                  <a:cubicBezTo>
                    <a:pt x="2447" y="2025"/>
                    <a:pt x="2620" y="1554"/>
                    <a:pt x="2549" y="1146"/>
                  </a:cubicBezTo>
                  <a:cubicBezTo>
                    <a:pt x="2436" y="468"/>
                    <a:pt x="1773" y="1"/>
                    <a:pt x="115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1" name="Google Shape;3781;ge58da86641_2_1765"/>
            <p:cNvSpPr/>
            <p:nvPr/>
          </p:nvSpPr>
          <p:spPr>
            <a:xfrm>
              <a:off x="5690514" y="2387858"/>
              <a:ext cx="409714" cy="960709"/>
            </a:xfrm>
            <a:custGeom>
              <a:rect b="b" l="l" r="r" t="t"/>
              <a:pathLst>
                <a:path extrusionOk="0" h="10064" w="4292">
                  <a:moveTo>
                    <a:pt x="1110" y="0"/>
                  </a:moveTo>
                  <a:cubicBezTo>
                    <a:pt x="722" y="304"/>
                    <a:pt x="352" y="635"/>
                    <a:pt x="1" y="1000"/>
                  </a:cubicBezTo>
                  <a:cubicBezTo>
                    <a:pt x="563" y="4163"/>
                    <a:pt x="1625" y="7233"/>
                    <a:pt x="3144" y="10063"/>
                  </a:cubicBezTo>
                  <a:cubicBezTo>
                    <a:pt x="3475" y="9559"/>
                    <a:pt x="3865" y="9083"/>
                    <a:pt x="4291" y="8637"/>
                  </a:cubicBezTo>
                  <a:cubicBezTo>
                    <a:pt x="3004" y="5917"/>
                    <a:pt x="2048" y="3038"/>
                    <a:pt x="111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2" name="Google Shape;3782;ge58da86641_2_1765"/>
            <p:cNvSpPr/>
            <p:nvPr/>
          </p:nvSpPr>
          <p:spPr>
            <a:xfrm>
              <a:off x="6580975" y="3280133"/>
              <a:ext cx="579538" cy="420310"/>
            </a:xfrm>
            <a:custGeom>
              <a:rect b="b" l="l" r="r" t="t"/>
              <a:pathLst>
                <a:path extrusionOk="0" h="4403" w="6071">
                  <a:moveTo>
                    <a:pt x="3708" y="0"/>
                  </a:moveTo>
                  <a:cubicBezTo>
                    <a:pt x="2624" y="0"/>
                    <a:pt x="1224" y="1039"/>
                    <a:pt x="0" y="1039"/>
                  </a:cubicBezTo>
                  <a:lnTo>
                    <a:pt x="490" y="1529"/>
                  </a:lnTo>
                  <a:cubicBezTo>
                    <a:pt x="799" y="1611"/>
                    <a:pt x="1123" y="1649"/>
                    <a:pt x="1453" y="1649"/>
                  </a:cubicBezTo>
                  <a:cubicBezTo>
                    <a:pt x="2570" y="1649"/>
                    <a:pt x="3756" y="1221"/>
                    <a:pt x="4676" y="649"/>
                  </a:cubicBezTo>
                  <a:cubicBezTo>
                    <a:pt x="5055" y="1807"/>
                    <a:pt x="5618" y="3244"/>
                    <a:pt x="5998" y="4402"/>
                  </a:cubicBezTo>
                  <a:lnTo>
                    <a:pt x="6031" y="4402"/>
                  </a:lnTo>
                  <a:cubicBezTo>
                    <a:pt x="6070" y="2971"/>
                    <a:pt x="5680" y="1510"/>
                    <a:pt x="4864" y="693"/>
                  </a:cubicBezTo>
                  <a:cubicBezTo>
                    <a:pt x="4557" y="181"/>
                    <a:pt x="4160" y="0"/>
                    <a:pt x="370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3" name="Google Shape;3783;ge58da86641_2_1765"/>
            <p:cNvSpPr/>
            <p:nvPr/>
          </p:nvSpPr>
          <p:spPr>
            <a:xfrm>
              <a:off x="6131353" y="3445377"/>
              <a:ext cx="1018558" cy="718432"/>
            </a:xfrm>
            <a:custGeom>
              <a:rect b="b" l="l" r="r" t="t"/>
              <a:pathLst>
                <a:path extrusionOk="0" h="7526" w="10670">
                  <a:moveTo>
                    <a:pt x="769" y="0"/>
                  </a:moveTo>
                  <a:cubicBezTo>
                    <a:pt x="496" y="427"/>
                    <a:pt x="232" y="865"/>
                    <a:pt x="1" y="1336"/>
                  </a:cubicBezTo>
                  <a:cubicBezTo>
                    <a:pt x="2495" y="4574"/>
                    <a:pt x="6325" y="6790"/>
                    <a:pt x="10362" y="7526"/>
                  </a:cubicBezTo>
                  <a:cubicBezTo>
                    <a:pt x="10472" y="7434"/>
                    <a:pt x="10573" y="7324"/>
                    <a:pt x="10670" y="7209"/>
                  </a:cubicBezTo>
                  <a:cubicBezTo>
                    <a:pt x="6651" y="6694"/>
                    <a:pt x="3095" y="3479"/>
                    <a:pt x="76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4" name="Google Shape;3784;ge58da86641_2_1765"/>
            <p:cNvSpPr/>
            <p:nvPr/>
          </p:nvSpPr>
          <p:spPr>
            <a:xfrm>
              <a:off x="7078232" y="2960720"/>
              <a:ext cx="224999" cy="186147"/>
            </a:xfrm>
            <a:custGeom>
              <a:rect b="b" l="l" r="r" t="t"/>
              <a:pathLst>
                <a:path extrusionOk="0" h="1950" w="2357">
                  <a:moveTo>
                    <a:pt x="886" y="0"/>
                  </a:moveTo>
                  <a:cubicBezTo>
                    <a:pt x="845" y="0"/>
                    <a:pt x="804" y="2"/>
                    <a:pt x="764" y="7"/>
                  </a:cubicBezTo>
                  <a:cubicBezTo>
                    <a:pt x="433" y="50"/>
                    <a:pt x="116" y="295"/>
                    <a:pt x="63" y="626"/>
                  </a:cubicBezTo>
                  <a:cubicBezTo>
                    <a:pt x="1" y="987"/>
                    <a:pt x="245" y="1329"/>
                    <a:pt x="520" y="1569"/>
                  </a:cubicBezTo>
                  <a:cubicBezTo>
                    <a:pt x="767" y="1777"/>
                    <a:pt x="1069" y="1950"/>
                    <a:pt x="1387" y="1950"/>
                  </a:cubicBezTo>
                  <a:cubicBezTo>
                    <a:pt x="1421" y="1950"/>
                    <a:pt x="1456" y="1948"/>
                    <a:pt x="1490" y="1944"/>
                  </a:cubicBezTo>
                  <a:cubicBezTo>
                    <a:pt x="1836" y="1900"/>
                    <a:pt x="2139" y="1622"/>
                    <a:pt x="2211" y="1280"/>
                  </a:cubicBezTo>
                  <a:cubicBezTo>
                    <a:pt x="2356" y="561"/>
                    <a:pt x="1539" y="0"/>
                    <a:pt x="88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5" name="Google Shape;3785;ge58da86641_2_1765"/>
            <p:cNvSpPr/>
            <p:nvPr/>
          </p:nvSpPr>
          <p:spPr>
            <a:xfrm>
              <a:off x="6218748" y="2933292"/>
              <a:ext cx="534481" cy="472622"/>
            </a:xfrm>
            <a:custGeom>
              <a:rect b="b" l="l" r="r" t="t"/>
              <a:pathLst>
                <a:path extrusionOk="0" h="4951" w="5599">
                  <a:moveTo>
                    <a:pt x="5406" y="1"/>
                  </a:moveTo>
                  <a:cubicBezTo>
                    <a:pt x="5382" y="1"/>
                    <a:pt x="5358" y="6"/>
                    <a:pt x="5335" y="16"/>
                  </a:cubicBezTo>
                  <a:cubicBezTo>
                    <a:pt x="3235" y="1035"/>
                    <a:pt x="1389" y="2664"/>
                    <a:pt x="49" y="4687"/>
                  </a:cubicBezTo>
                  <a:cubicBezTo>
                    <a:pt x="1" y="4769"/>
                    <a:pt x="20" y="4870"/>
                    <a:pt x="97" y="4923"/>
                  </a:cubicBezTo>
                  <a:cubicBezTo>
                    <a:pt x="125" y="4942"/>
                    <a:pt x="157" y="4951"/>
                    <a:pt x="188" y="4951"/>
                  </a:cubicBezTo>
                  <a:cubicBezTo>
                    <a:pt x="244" y="4951"/>
                    <a:pt x="299" y="4923"/>
                    <a:pt x="333" y="4874"/>
                  </a:cubicBezTo>
                  <a:cubicBezTo>
                    <a:pt x="1639" y="2900"/>
                    <a:pt x="3436" y="1309"/>
                    <a:pt x="5479" y="318"/>
                  </a:cubicBezTo>
                  <a:cubicBezTo>
                    <a:pt x="5565" y="280"/>
                    <a:pt x="5599" y="180"/>
                    <a:pt x="5561" y="93"/>
                  </a:cubicBezTo>
                  <a:cubicBezTo>
                    <a:pt x="5530" y="34"/>
                    <a:pt x="5469" y="1"/>
                    <a:pt x="5406"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6" name="Google Shape;3786;ge58da86641_2_1765"/>
            <p:cNvSpPr/>
            <p:nvPr/>
          </p:nvSpPr>
          <p:spPr>
            <a:xfrm>
              <a:off x="6963252" y="3854280"/>
              <a:ext cx="94985" cy="148158"/>
            </a:xfrm>
            <a:custGeom>
              <a:rect b="b" l="l" r="r" t="t"/>
              <a:pathLst>
                <a:path extrusionOk="0" h="1552" w="995">
                  <a:moveTo>
                    <a:pt x="807" y="1"/>
                  </a:moveTo>
                  <a:cubicBezTo>
                    <a:pt x="745" y="1"/>
                    <a:pt x="685" y="35"/>
                    <a:pt x="653" y="93"/>
                  </a:cubicBezTo>
                  <a:cubicBezTo>
                    <a:pt x="452" y="497"/>
                    <a:pt x="245" y="901"/>
                    <a:pt x="43" y="1309"/>
                  </a:cubicBezTo>
                  <a:cubicBezTo>
                    <a:pt x="1" y="1391"/>
                    <a:pt x="34" y="1493"/>
                    <a:pt x="121" y="1535"/>
                  </a:cubicBezTo>
                  <a:cubicBezTo>
                    <a:pt x="144" y="1546"/>
                    <a:pt x="168" y="1551"/>
                    <a:pt x="192" y="1551"/>
                  </a:cubicBezTo>
                  <a:cubicBezTo>
                    <a:pt x="254" y="1551"/>
                    <a:pt x="315" y="1517"/>
                    <a:pt x="347" y="1459"/>
                  </a:cubicBezTo>
                  <a:cubicBezTo>
                    <a:pt x="549" y="1055"/>
                    <a:pt x="750" y="652"/>
                    <a:pt x="957" y="242"/>
                  </a:cubicBezTo>
                  <a:cubicBezTo>
                    <a:pt x="995" y="162"/>
                    <a:pt x="961" y="60"/>
                    <a:pt x="880" y="17"/>
                  </a:cubicBezTo>
                  <a:cubicBezTo>
                    <a:pt x="856" y="6"/>
                    <a:pt x="832" y="1"/>
                    <a:pt x="80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7" name="Google Shape;3787;ge58da86641_2_1765"/>
            <p:cNvSpPr/>
            <p:nvPr/>
          </p:nvSpPr>
          <p:spPr>
            <a:xfrm>
              <a:off x="5335746" y="2017744"/>
              <a:ext cx="112932" cy="226240"/>
            </a:xfrm>
            <a:custGeom>
              <a:rect b="b" l="l" r="r" t="t"/>
              <a:pathLst>
                <a:path extrusionOk="0" h="2370" w="1183">
                  <a:moveTo>
                    <a:pt x="180" y="1"/>
                  </a:moveTo>
                  <a:cubicBezTo>
                    <a:pt x="124" y="1"/>
                    <a:pt x="70" y="31"/>
                    <a:pt x="44" y="84"/>
                  </a:cubicBezTo>
                  <a:cubicBezTo>
                    <a:pt x="0" y="160"/>
                    <a:pt x="35" y="257"/>
                    <a:pt x="107" y="295"/>
                  </a:cubicBezTo>
                  <a:cubicBezTo>
                    <a:pt x="226" y="357"/>
                    <a:pt x="333" y="434"/>
                    <a:pt x="424" y="530"/>
                  </a:cubicBezTo>
                  <a:cubicBezTo>
                    <a:pt x="568" y="670"/>
                    <a:pt x="679" y="843"/>
                    <a:pt x="756" y="1029"/>
                  </a:cubicBezTo>
                  <a:cubicBezTo>
                    <a:pt x="832" y="1217"/>
                    <a:pt x="871" y="1419"/>
                    <a:pt x="871" y="1621"/>
                  </a:cubicBezTo>
                  <a:cubicBezTo>
                    <a:pt x="871" y="1803"/>
                    <a:pt x="837" y="1987"/>
                    <a:pt x="765" y="2154"/>
                  </a:cubicBezTo>
                  <a:cubicBezTo>
                    <a:pt x="732" y="2231"/>
                    <a:pt x="770" y="2322"/>
                    <a:pt x="847" y="2356"/>
                  </a:cubicBezTo>
                  <a:cubicBezTo>
                    <a:pt x="868" y="2365"/>
                    <a:pt x="890" y="2369"/>
                    <a:pt x="912" y="2369"/>
                  </a:cubicBezTo>
                  <a:cubicBezTo>
                    <a:pt x="973" y="2369"/>
                    <a:pt x="1029" y="2335"/>
                    <a:pt x="1053" y="2275"/>
                  </a:cubicBezTo>
                  <a:cubicBezTo>
                    <a:pt x="1145" y="2067"/>
                    <a:pt x="1183" y="1843"/>
                    <a:pt x="1183" y="1621"/>
                  </a:cubicBezTo>
                  <a:cubicBezTo>
                    <a:pt x="1183" y="1299"/>
                    <a:pt x="1096" y="978"/>
                    <a:pt x="938" y="694"/>
                  </a:cubicBezTo>
                  <a:cubicBezTo>
                    <a:pt x="856" y="554"/>
                    <a:pt x="760" y="424"/>
                    <a:pt x="645" y="309"/>
                  </a:cubicBezTo>
                  <a:cubicBezTo>
                    <a:pt x="530" y="193"/>
                    <a:pt x="399" y="98"/>
                    <a:pt x="255" y="20"/>
                  </a:cubicBezTo>
                  <a:cubicBezTo>
                    <a:pt x="231" y="7"/>
                    <a:pt x="205" y="1"/>
                    <a:pt x="18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8" name="Google Shape;3788;ge58da86641_2_1765"/>
            <p:cNvSpPr/>
            <p:nvPr/>
          </p:nvSpPr>
          <p:spPr>
            <a:xfrm>
              <a:off x="6826951" y="2177049"/>
              <a:ext cx="224045" cy="104147"/>
            </a:xfrm>
            <a:custGeom>
              <a:rect b="b" l="l" r="r" t="t"/>
              <a:pathLst>
                <a:path extrusionOk="0" h="1091" w="2347">
                  <a:moveTo>
                    <a:pt x="174" y="1"/>
                  </a:moveTo>
                  <a:cubicBezTo>
                    <a:pt x="138" y="1"/>
                    <a:pt x="103" y="13"/>
                    <a:pt x="73" y="39"/>
                  </a:cubicBezTo>
                  <a:cubicBezTo>
                    <a:pt x="11" y="96"/>
                    <a:pt x="1" y="192"/>
                    <a:pt x="58" y="260"/>
                  </a:cubicBezTo>
                  <a:cubicBezTo>
                    <a:pt x="285" y="524"/>
                    <a:pt x="568" y="731"/>
                    <a:pt x="885" y="870"/>
                  </a:cubicBezTo>
                  <a:cubicBezTo>
                    <a:pt x="1198" y="1014"/>
                    <a:pt x="1544" y="1091"/>
                    <a:pt x="1885" y="1091"/>
                  </a:cubicBezTo>
                  <a:cubicBezTo>
                    <a:pt x="1990" y="1091"/>
                    <a:pt x="2096" y="1081"/>
                    <a:pt x="2203" y="1067"/>
                  </a:cubicBezTo>
                  <a:cubicBezTo>
                    <a:pt x="2283" y="1057"/>
                    <a:pt x="2347" y="981"/>
                    <a:pt x="2332" y="894"/>
                  </a:cubicBezTo>
                  <a:cubicBezTo>
                    <a:pt x="2323" y="814"/>
                    <a:pt x="2252" y="759"/>
                    <a:pt x="2176" y="759"/>
                  </a:cubicBezTo>
                  <a:cubicBezTo>
                    <a:pt x="2170" y="759"/>
                    <a:pt x="2165" y="759"/>
                    <a:pt x="2159" y="759"/>
                  </a:cubicBezTo>
                  <a:cubicBezTo>
                    <a:pt x="2068" y="773"/>
                    <a:pt x="1977" y="779"/>
                    <a:pt x="1885" y="779"/>
                  </a:cubicBezTo>
                  <a:cubicBezTo>
                    <a:pt x="1587" y="779"/>
                    <a:pt x="1289" y="711"/>
                    <a:pt x="1010" y="586"/>
                  </a:cubicBezTo>
                  <a:cubicBezTo>
                    <a:pt x="737" y="462"/>
                    <a:pt x="491" y="283"/>
                    <a:pt x="294" y="58"/>
                  </a:cubicBezTo>
                  <a:cubicBezTo>
                    <a:pt x="262" y="20"/>
                    <a:pt x="218" y="1"/>
                    <a:pt x="17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9" name="Google Shape;3789;ge58da86641_2_1765"/>
            <p:cNvSpPr/>
            <p:nvPr/>
          </p:nvSpPr>
          <p:spPr>
            <a:xfrm>
              <a:off x="6772926" y="2306001"/>
              <a:ext cx="239605" cy="98610"/>
            </a:xfrm>
            <a:custGeom>
              <a:rect b="b" l="l" r="r" t="t"/>
              <a:pathLst>
                <a:path extrusionOk="0" h="1033" w="2510">
                  <a:moveTo>
                    <a:pt x="173" y="0"/>
                  </a:moveTo>
                  <a:cubicBezTo>
                    <a:pt x="129" y="0"/>
                    <a:pt x="84" y="20"/>
                    <a:pt x="52" y="57"/>
                  </a:cubicBezTo>
                  <a:cubicBezTo>
                    <a:pt x="1" y="125"/>
                    <a:pt x="10" y="220"/>
                    <a:pt x="77" y="278"/>
                  </a:cubicBezTo>
                  <a:cubicBezTo>
                    <a:pt x="365" y="518"/>
                    <a:pt x="702" y="711"/>
                    <a:pt x="1057" y="835"/>
                  </a:cubicBezTo>
                  <a:cubicBezTo>
                    <a:pt x="1418" y="966"/>
                    <a:pt x="1793" y="1032"/>
                    <a:pt x="2177" y="1032"/>
                  </a:cubicBezTo>
                  <a:cubicBezTo>
                    <a:pt x="2235" y="1032"/>
                    <a:pt x="2297" y="1032"/>
                    <a:pt x="2359" y="1028"/>
                  </a:cubicBezTo>
                  <a:cubicBezTo>
                    <a:pt x="2446" y="1023"/>
                    <a:pt x="2509" y="951"/>
                    <a:pt x="2503" y="864"/>
                  </a:cubicBezTo>
                  <a:cubicBezTo>
                    <a:pt x="2499" y="780"/>
                    <a:pt x="2432" y="715"/>
                    <a:pt x="2349" y="715"/>
                  </a:cubicBezTo>
                  <a:cubicBezTo>
                    <a:pt x="2346" y="715"/>
                    <a:pt x="2344" y="715"/>
                    <a:pt x="2341" y="715"/>
                  </a:cubicBezTo>
                  <a:cubicBezTo>
                    <a:pt x="2288" y="720"/>
                    <a:pt x="2230" y="720"/>
                    <a:pt x="2177" y="720"/>
                  </a:cubicBezTo>
                  <a:cubicBezTo>
                    <a:pt x="1831" y="720"/>
                    <a:pt x="1490" y="658"/>
                    <a:pt x="1163" y="542"/>
                  </a:cubicBezTo>
                  <a:cubicBezTo>
                    <a:pt x="841" y="427"/>
                    <a:pt x="538" y="254"/>
                    <a:pt x="274" y="38"/>
                  </a:cubicBezTo>
                  <a:cubicBezTo>
                    <a:pt x="244" y="13"/>
                    <a:pt x="208" y="0"/>
                    <a:pt x="17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0" name="Google Shape;3790;ge58da86641_2_1765"/>
            <p:cNvSpPr/>
            <p:nvPr/>
          </p:nvSpPr>
          <p:spPr>
            <a:xfrm>
              <a:off x="6740378" y="2408990"/>
              <a:ext cx="227481" cy="139181"/>
            </a:xfrm>
            <a:custGeom>
              <a:rect b="b" l="l" r="r" t="t"/>
              <a:pathLst>
                <a:path extrusionOk="0" h="1458" w="2383">
                  <a:moveTo>
                    <a:pt x="168" y="0"/>
                  </a:moveTo>
                  <a:cubicBezTo>
                    <a:pt x="130" y="0"/>
                    <a:pt x="92" y="15"/>
                    <a:pt x="62" y="45"/>
                  </a:cubicBezTo>
                  <a:cubicBezTo>
                    <a:pt x="0" y="102"/>
                    <a:pt x="0" y="204"/>
                    <a:pt x="58" y="266"/>
                  </a:cubicBezTo>
                  <a:cubicBezTo>
                    <a:pt x="197" y="410"/>
                    <a:pt x="342" y="559"/>
                    <a:pt x="495" y="703"/>
                  </a:cubicBezTo>
                  <a:cubicBezTo>
                    <a:pt x="644" y="843"/>
                    <a:pt x="807" y="978"/>
                    <a:pt x="990" y="1098"/>
                  </a:cubicBezTo>
                  <a:cubicBezTo>
                    <a:pt x="1149" y="1198"/>
                    <a:pt x="1322" y="1290"/>
                    <a:pt x="1509" y="1352"/>
                  </a:cubicBezTo>
                  <a:cubicBezTo>
                    <a:pt x="1691" y="1419"/>
                    <a:pt x="1884" y="1457"/>
                    <a:pt x="2085" y="1457"/>
                  </a:cubicBezTo>
                  <a:cubicBezTo>
                    <a:pt x="2134" y="1457"/>
                    <a:pt x="2187" y="1453"/>
                    <a:pt x="2234" y="1448"/>
                  </a:cubicBezTo>
                  <a:cubicBezTo>
                    <a:pt x="2321" y="1439"/>
                    <a:pt x="2383" y="1362"/>
                    <a:pt x="2374" y="1275"/>
                  </a:cubicBezTo>
                  <a:cubicBezTo>
                    <a:pt x="2365" y="1196"/>
                    <a:pt x="2293" y="1135"/>
                    <a:pt x="2214" y="1135"/>
                  </a:cubicBezTo>
                  <a:cubicBezTo>
                    <a:pt x="2211" y="1135"/>
                    <a:pt x="2208" y="1135"/>
                    <a:pt x="2205" y="1136"/>
                  </a:cubicBezTo>
                  <a:cubicBezTo>
                    <a:pt x="2163" y="1140"/>
                    <a:pt x="2123" y="1146"/>
                    <a:pt x="2085" y="1146"/>
                  </a:cubicBezTo>
                  <a:cubicBezTo>
                    <a:pt x="1927" y="1146"/>
                    <a:pt x="1764" y="1111"/>
                    <a:pt x="1610" y="1060"/>
                  </a:cubicBezTo>
                  <a:cubicBezTo>
                    <a:pt x="1451" y="1006"/>
                    <a:pt x="1302" y="929"/>
                    <a:pt x="1158" y="833"/>
                  </a:cubicBezTo>
                  <a:cubicBezTo>
                    <a:pt x="999" y="732"/>
                    <a:pt x="850" y="607"/>
                    <a:pt x="706" y="472"/>
                  </a:cubicBezTo>
                  <a:cubicBezTo>
                    <a:pt x="562" y="339"/>
                    <a:pt x="422" y="194"/>
                    <a:pt x="284" y="50"/>
                  </a:cubicBezTo>
                  <a:cubicBezTo>
                    <a:pt x="251" y="17"/>
                    <a:pt x="209" y="0"/>
                    <a:pt x="168"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1" name="Google Shape;3791;ge58da86641_2_1765"/>
            <p:cNvSpPr/>
            <p:nvPr/>
          </p:nvSpPr>
          <p:spPr>
            <a:xfrm>
              <a:off x="6661823" y="2450702"/>
              <a:ext cx="53839" cy="265761"/>
            </a:xfrm>
            <a:custGeom>
              <a:rect b="b" l="l" r="r" t="t"/>
              <a:pathLst>
                <a:path extrusionOk="0" h="2784" w="564">
                  <a:moveTo>
                    <a:pt x="314" y="0"/>
                  </a:moveTo>
                  <a:cubicBezTo>
                    <a:pt x="247" y="0"/>
                    <a:pt x="185" y="45"/>
                    <a:pt x="165" y="113"/>
                  </a:cubicBezTo>
                  <a:cubicBezTo>
                    <a:pt x="54" y="492"/>
                    <a:pt x="1" y="887"/>
                    <a:pt x="1" y="1275"/>
                  </a:cubicBezTo>
                  <a:cubicBezTo>
                    <a:pt x="1" y="1756"/>
                    <a:pt x="83" y="2231"/>
                    <a:pt x="242" y="2679"/>
                  </a:cubicBezTo>
                  <a:cubicBezTo>
                    <a:pt x="265" y="2743"/>
                    <a:pt x="323" y="2784"/>
                    <a:pt x="386" y="2784"/>
                  </a:cubicBezTo>
                  <a:cubicBezTo>
                    <a:pt x="403" y="2784"/>
                    <a:pt x="421" y="2781"/>
                    <a:pt x="438" y="2775"/>
                  </a:cubicBezTo>
                  <a:cubicBezTo>
                    <a:pt x="520" y="2746"/>
                    <a:pt x="564" y="2659"/>
                    <a:pt x="535" y="2577"/>
                  </a:cubicBezTo>
                  <a:cubicBezTo>
                    <a:pt x="386" y="2160"/>
                    <a:pt x="313" y="1718"/>
                    <a:pt x="313" y="1275"/>
                  </a:cubicBezTo>
                  <a:cubicBezTo>
                    <a:pt x="313" y="915"/>
                    <a:pt x="362" y="550"/>
                    <a:pt x="462" y="199"/>
                  </a:cubicBezTo>
                  <a:cubicBezTo>
                    <a:pt x="486" y="117"/>
                    <a:pt x="438" y="31"/>
                    <a:pt x="357" y="7"/>
                  </a:cubicBezTo>
                  <a:cubicBezTo>
                    <a:pt x="343" y="2"/>
                    <a:pt x="328" y="0"/>
                    <a:pt x="314"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2" name="Google Shape;3792;ge58da86641_2_1765"/>
            <p:cNvSpPr/>
            <p:nvPr/>
          </p:nvSpPr>
          <p:spPr>
            <a:xfrm>
              <a:off x="6530771" y="2395246"/>
              <a:ext cx="125244" cy="213735"/>
            </a:xfrm>
            <a:custGeom>
              <a:rect b="b" l="l" r="r" t="t"/>
              <a:pathLst>
                <a:path extrusionOk="0" h="2239" w="1312">
                  <a:moveTo>
                    <a:pt x="1143" y="0"/>
                  </a:moveTo>
                  <a:cubicBezTo>
                    <a:pt x="1102" y="0"/>
                    <a:pt x="1060" y="17"/>
                    <a:pt x="1028" y="50"/>
                  </a:cubicBezTo>
                  <a:cubicBezTo>
                    <a:pt x="495" y="592"/>
                    <a:pt x="139" y="1304"/>
                    <a:pt x="14" y="2058"/>
                  </a:cubicBezTo>
                  <a:cubicBezTo>
                    <a:pt x="0" y="2145"/>
                    <a:pt x="58" y="2222"/>
                    <a:pt x="144" y="2236"/>
                  </a:cubicBezTo>
                  <a:cubicBezTo>
                    <a:pt x="154" y="2237"/>
                    <a:pt x="163" y="2238"/>
                    <a:pt x="172" y="2238"/>
                  </a:cubicBezTo>
                  <a:cubicBezTo>
                    <a:pt x="246" y="2238"/>
                    <a:pt x="309" y="2184"/>
                    <a:pt x="322" y="2107"/>
                  </a:cubicBezTo>
                  <a:cubicBezTo>
                    <a:pt x="433" y="1419"/>
                    <a:pt x="764" y="765"/>
                    <a:pt x="1254" y="266"/>
                  </a:cubicBezTo>
                  <a:cubicBezTo>
                    <a:pt x="1312" y="204"/>
                    <a:pt x="1312" y="102"/>
                    <a:pt x="1249" y="44"/>
                  </a:cubicBezTo>
                  <a:cubicBezTo>
                    <a:pt x="1219" y="15"/>
                    <a:pt x="1182" y="0"/>
                    <a:pt x="1143"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3" name="Google Shape;3793;ge58da86641_2_1765"/>
            <p:cNvSpPr/>
            <p:nvPr/>
          </p:nvSpPr>
          <p:spPr>
            <a:xfrm>
              <a:off x="6439904" y="2300751"/>
              <a:ext cx="106056" cy="158945"/>
            </a:xfrm>
            <a:custGeom>
              <a:rect b="b" l="l" r="r" t="t"/>
              <a:pathLst>
                <a:path extrusionOk="0" h="1665" w="1111">
                  <a:moveTo>
                    <a:pt x="932" y="1"/>
                  </a:moveTo>
                  <a:cubicBezTo>
                    <a:pt x="904" y="1"/>
                    <a:pt x="876" y="9"/>
                    <a:pt x="851" y="25"/>
                  </a:cubicBezTo>
                  <a:cubicBezTo>
                    <a:pt x="596" y="180"/>
                    <a:pt x="385" y="400"/>
                    <a:pt x="241" y="655"/>
                  </a:cubicBezTo>
                  <a:cubicBezTo>
                    <a:pt x="92" y="914"/>
                    <a:pt x="5" y="1207"/>
                    <a:pt x="1" y="1506"/>
                  </a:cubicBezTo>
                  <a:cubicBezTo>
                    <a:pt x="1" y="1593"/>
                    <a:pt x="68" y="1659"/>
                    <a:pt x="154" y="1664"/>
                  </a:cubicBezTo>
                  <a:cubicBezTo>
                    <a:pt x="241" y="1664"/>
                    <a:pt x="307" y="1597"/>
                    <a:pt x="312" y="1511"/>
                  </a:cubicBezTo>
                  <a:cubicBezTo>
                    <a:pt x="318" y="1271"/>
                    <a:pt x="389" y="1025"/>
                    <a:pt x="509" y="814"/>
                  </a:cubicBezTo>
                  <a:cubicBezTo>
                    <a:pt x="629" y="602"/>
                    <a:pt x="808" y="415"/>
                    <a:pt x="1014" y="290"/>
                  </a:cubicBezTo>
                  <a:cubicBezTo>
                    <a:pt x="1086" y="247"/>
                    <a:pt x="1110" y="151"/>
                    <a:pt x="1067" y="78"/>
                  </a:cubicBezTo>
                  <a:cubicBezTo>
                    <a:pt x="1036" y="29"/>
                    <a:pt x="984" y="1"/>
                    <a:pt x="93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4" name="Google Shape;3794;ge58da86641_2_1765"/>
            <p:cNvSpPr/>
            <p:nvPr/>
          </p:nvSpPr>
          <p:spPr>
            <a:xfrm>
              <a:off x="5620662" y="2582803"/>
              <a:ext cx="252880" cy="237504"/>
            </a:xfrm>
            <a:custGeom>
              <a:rect b="b" l="l" r="r" t="t"/>
              <a:pathLst>
                <a:path extrusionOk="0" h="2488" w="2649">
                  <a:moveTo>
                    <a:pt x="182" y="1"/>
                  </a:moveTo>
                  <a:cubicBezTo>
                    <a:pt x="125" y="1"/>
                    <a:pt x="71" y="33"/>
                    <a:pt x="43" y="89"/>
                  </a:cubicBezTo>
                  <a:cubicBezTo>
                    <a:pt x="0" y="161"/>
                    <a:pt x="34" y="257"/>
                    <a:pt x="111" y="295"/>
                  </a:cubicBezTo>
                  <a:cubicBezTo>
                    <a:pt x="351" y="421"/>
                    <a:pt x="591" y="545"/>
                    <a:pt x="821" y="680"/>
                  </a:cubicBezTo>
                  <a:cubicBezTo>
                    <a:pt x="1052" y="814"/>
                    <a:pt x="1274" y="958"/>
                    <a:pt x="1475" y="1127"/>
                  </a:cubicBezTo>
                  <a:cubicBezTo>
                    <a:pt x="1677" y="1290"/>
                    <a:pt x="1860" y="1482"/>
                    <a:pt x="2009" y="1689"/>
                  </a:cubicBezTo>
                  <a:cubicBezTo>
                    <a:pt x="2154" y="1900"/>
                    <a:pt x="2263" y="2127"/>
                    <a:pt x="2327" y="2371"/>
                  </a:cubicBezTo>
                  <a:cubicBezTo>
                    <a:pt x="2342" y="2439"/>
                    <a:pt x="2405" y="2488"/>
                    <a:pt x="2473" y="2488"/>
                  </a:cubicBezTo>
                  <a:cubicBezTo>
                    <a:pt x="2486" y="2488"/>
                    <a:pt x="2500" y="2486"/>
                    <a:pt x="2513" y="2482"/>
                  </a:cubicBezTo>
                  <a:cubicBezTo>
                    <a:pt x="2595" y="2462"/>
                    <a:pt x="2648" y="2381"/>
                    <a:pt x="2629" y="2295"/>
                  </a:cubicBezTo>
                  <a:cubicBezTo>
                    <a:pt x="2557" y="2011"/>
                    <a:pt x="2427" y="1747"/>
                    <a:pt x="2263" y="1511"/>
                  </a:cubicBezTo>
                  <a:cubicBezTo>
                    <a:pt x="2096" y="1275"/>
                    <a:pt x="1894" y="1064"/>
                    <a:pt x="1673" y="882"/>
                  </a:cubicBezTo>
                  <a:cubicBezTo>
                    <a:pt x="1456" y="703"/>
                    <a:pt x="1221" y="550"/>
                    <a:pt x="981" y="410"/>
                  </a:cubicBezTo>
                  <a:cubicBezTo>
                    <a:pt x="741" y="271"/>
                    <a:pt x="495" y="142"/>
                    <a:pt x="251" y="17"/>
                  </a:cubicBezTo>
                  <a:cubicBezTo>
                    <a:pt x="228" y="6"/>
                    <a:pt x="205" y="1"/>
                    <a:pt x="182"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5" name="Google Shape;3795;ge58da86641_2_1765"/>
            <p:cNvSpPr/>
            <p:nvPr/>
          </p:nvSpPr>
          <p:spPr>
            <a:xfrm>
              <a:off x="5593554" y="2787923"/>
              <a:ext cx="262515" cy="168205"/>
            </a:xfrm>
            <a:custGeom>
              <a:rect b="b" l="l" r="r" t="t"/>
              <a:pathLst>
                <a:path extrusionOk="0" h="1762" w="2750">
                  <a:moveTo>
                    <a:pt x="164" y="1"/>
                  </a:moveTo>
                  <a:cubicBezTo>
                    <a:pt x="90" y="1"/>
                    <a:pt x="19" y="56"/>
                    <a:pt x="10" y="136"/>
                  </a:cubicBezTo>
                  <a:cubicBezTo>
                    <a:pt x="1" y="222"/>
                    <a:pt x="63" y="299"/>
                    <a:pt x="149" y="309"/>
                  </a:cubicBezTo>
                  <a:cubicBezTo>
                    <a:pt x="606" y="366"/>
                    <a:pt x="1048" y="521"/>
                    <a:pt x="1442" y="761"/>
                  </a:cubicBezTo>
                  <a:cubicBezTo>
                    <a:pt x="1837" y="996"/>
                    <a:pt x="2183" y="1318"/>
                    <a:pt x="2447" y="1693"/>
                  </a:cubicBezTo>
                  <a:cubicBezTo>
                    <a:pt x="2477" y="1737"/>
                    <a:pt x="2524" y="1761"/>
                    <a:pt x="2573" y="1761"/>
                  </a:cubicBezTo>
                  <a:cubicBezTo>
                    <a:pt x="2604" y="1761"/>
                    <a:pt x="2635" y="1752"/>
                    <a:pt x="2663" y="1732"/>
                  </a:cubicBezTo>
                  <a:cubicBezTo>
                    <a:pt x="2735" y="1683"/>
                    <a:pt x="2749" y="1588"/>
                    <a:pt x="2702" y="1515"/>
                  </a:cubicBezTo>
                  <a:cubicBezTo>
                    <a:pt x="2413" y="1102"/>
                    <a:pt x="2034" y="751"/>
                    <a:pt x="1606" y="492"/>
                  </a:cubicBezTo>
                  <a:cubicBezTo>
                    <a:pt x="1174" y="232"/>
                    <a:pt x="688" y="59"/>
                    <a:pt x="183" y="2"/>
                  </a:cubicBezTo>
                  <a:cubicBezTo>
                    <a:pt x="176" y="1"/>
                    <a:pt x="170" y="1"/>
                    <a:pt x="164"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6" name="Google Shape;3796;ge58da86641_2_1765"/>
            <p:cNvSpPr/>
            <p:nvPr/>
          </p:nvSpPr>
          <p:spPr>
            <a:xfrm>
              <a:off x="5571983" y="2991134"/>
              <a:ext cx="248769" cy="92026"/>
            </a:xfrm>
            <a:custGeom>
              <a:rect b="b" l="l" r="r" t="t"/>
              <a:pathLst>
                <a:path extrusionOk="0" h="964" w="2606">
                  <a:moveTo>
                    <a:pt x="697" y="1"/>
                  </a:moveTo>
                  <a:cubicBezTo>
                    <a:pt x="510" y="1"/>
                    <a:pt x="322" y="20"/>
                    <a:pt x="140" y="58"/>
                  </a:cubicBezTo>
                  <a:cubicBezTo>
                    <a:pt x="58" y="78"/>
                    <a:pt x="1" y="160"/>
                    <a:pt x="20" y="242"/>
                  </a:cubicBezTo>
                  <a:cubicBezTo>
                    <a:pt x="37" y="316"/>
                    <a:pt x="99" y="366"/>
                    <a:pt x="171" y="366"/>
                  </a:cubicBezTo>
                  <a:cubicBezTo>
                    <a:pt x="183" y="366"/>
                    <a:pt x="195" y="364"/>
                    <a:pt x="207" y="362"/>
                  </a:cubicBezTo>
                  <a:cubicBezTo>
                    <a:pt x="366" y="328"/>
                    <a:pt x="535" y="313"/>
                    <a:pt x="697" y="313"/>
                  </a:cubicBezTo>
                  <a:cubicBezTo>
                    <a:pt x="708" y="313"/>
                    <a:pt x="719" y="313"/>
                    <a:pt x="731" y="313"/>
                  </a:cubicBezTo>
                  <a:cubicBezTo>
                    <a:pt x="1018" y="313"/>
                    <a:pt x="1304" y="370"/>
                    <a:pt x="1573" y="468"/>
                  </a:cubicBezTo>
                  <a:cubicBezTo>
                    <a:pt x="1846" y="573"/>
                    <a:pt x="2105" y="727"/>
                    <a:pt x="2327" y="923"/>
                  </a:cubicBezTo>
                  <a:cubicBezTo>
                    <a:pt x="2356" y="950"/>
                    <a:pt x="2393" y="963"/>
                    <a:pt x="2430" y="963"/>
                  </a:cubicBezTo>
                  <a:cubicBezTo>
                    <a:pt x="2474" y="963"/>
                    <a:pt x="2517" y="945"/>
                    <a:pt x="2548" y="910"/>
                  </a:cubicBezTo>
                  <a:cubicBezTo>
                    <a:pt x="2606" y="847"/>
                    <a:pt x="2600" y="746"/>
                    <a:pt x="2533" y="688"/>
                  </a:cubicBezTo>
                  <a:cubicBezTo>
                    <a:pt x="2283" y="468"/>
                    <a:pt x="1990" y="295"/>
                    <a:pt x="1677" y="179"/>
                  </a:cubicBezTo>
                  <a:cubicBezTo>
                    <a:pt x="1366" y="58"/>
                    <a:pt x="1034" y="1"/>
                    <a:pt x="697"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7" name="Google Shape;3797;ge58da86641_2_1765"/>
            <p:cNvSpPr/>
            <p:nvPr/>
          </p:nvSpPr>
          <p:spPr>
            <a:xfrm>
              <a:off x="5586205" y="3118750"/>
              <a:ext cx="219373" cy="51835"/>
            </a:xfrm>
            <a:custGeom>
              <a:rect b="b" l="l" r="r" t="t"/>
              <a:pathLst>
                <a:path extrusionOk="0" h="543" w="2298">
                  <a:moveTo>
                    <a:pt x="1500" y="0"/>
                  </a:moveTo>
                  <a:cubicBezTo>
                    <a:pt x="1034" y="0"/>
                    <a:pt x="563" y="77"/>
                    <a:pt x="121" y="240"/>
                  </a:cubicBezTo>
                  <a:cubicBezTo>
                    <a:pt x="40" y="269"/>
                    <a:pt x="0" y="356"/>
                    <a:pt x="29" y="438"/>
                  </a:cubicBezTo>
                  <a:cubicBezTo>
                    <a:pt x="52" y="502"/>
                    <a:pt x="110" y="542"/>
                    <a:pt x="174" y="542"/>
                  </a:cubicBezTo>
                  <a:cubicBezTo>
                    <a:pt x="191" y="542"/>
                    <a:pt x="209" y="539"/>
                    <a:pt x="226" y="533"/>
                  </a:cubicBezTo>
                  <a:cubicBezTo>
                    <a:pt x="635" y="385"/>
                    <a:pt x="1067" y="313"/>
                    <a:pt x="1500" y="313"/>
                  </a:cubicBezTo>
                  <a:cubicBezTo>
                    <a:pt x="1701" y="313"/>
                    <a:pt x="1903" y="327"/>
                    <a:pt x="2105" y="360"/>
                  </a:cubicBezTo>
                  <a:cubicBezTo>
                    <a:pt x="2114" y="362"/>
                    <a:pt x="2124" y="363"/>
                    <a:pt x="2132" y="363"/>
                  </a:cubicBezTo>
                  <a:cubicBezTo>
                    <a:pt x="2207" y="363"/>
                    <a:pt x="2271" y="308"/>
                    <a:pt x="2284" y="231"/>
                  </a:cubicBezTo>
                  <a:cubicBezTo>
                    <a:pt x="2298" y="145"/>
                    <a:pt x="2240" y="67"/>
                    <a:pt x="2158" y="53"/>
                  </a:cubicBezTo>
                  <a:cubicBezTo>
                    <a:pt x="1938" y="14"/>
                    <a:pt x="1721" y="0"/>
                    <a:pt x="1500"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8" name="Google Shape;3798;ge58da86641_2_1765"/>
            <p:cNvSpPr/>
            <p:nvPr/>
          </p:nvSpPr>
          <p:spPr>
            <a:xfrm>
              <a:off x="5622476" y="3220594"/>
              <a:ext cx="201516" cy="80857"/>
            </a:xfrm>
            <a:custGeom>
              <a:rect b="b" l="l" r="r" t="t"/>
              <a:pathLst>
                <a:path extrusionOk="0" h="847" w="2111">
                  <a:moveTo>
                    <a:pt x="1942" y="0"/>
                  </a:moveTo>
                  <a:cubicBezTo>
                    <a:pt x="1288" y="0"/>
                    <a:pt x="640" y="198"/>
                    <a:pt x="92" y="562"/>
                  </a:cubicBezTo>
                  <a:cubicBezTo>
                    <a:pt x="19" y="606"/>
                    <a:pt x="1" y="706"/>
                    <a:pt x="48" y="779"/>
                  </a:cubicBezTo>
                  <a:cubicBezTo>
                    <a:pt x="79" y="822"/>
                    <a:pt x="130" y="847"/>
                    <a:pt x="181" y="847"/>
                  </a:cubicBezTo>
                  <a:cubicBezTo>
                    <a:pt x="210" y="847"/>
                    <a:pt x="239" y="839"/>
                    <a:pt x="265" y="821"/>
                  </a:cubicBezTo>
                  <a:cubicBezTo>
                    <a:pt x="760" y="490"/>
                    <a:pt x="1350" y="313"/>
                    <a:pt x="1942" y="313"/>
                  </a:cubicBezTo>
                  <a:lnTo>
                    <a:pt x="1951" y="313"/>
                  </a:lnTo>
                  <a:cubicBezTo>
                    <a:pt x="2038" y="313"/>
                    <a:pt x="2110" y="245"/>
                    <a:pt x="2110" y="158"/>
                  </a:cubicBezTo>
                  <a:cubicBezTo>
                    <a:pt x="2110" y="72"/>
                    <a:pt x="2042" y="0"/>
                    <a:pt x="1956"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9" name="Google Shape;3799;ge58da86641_2_1765"/>
            <p:cNvSpPr/>
            <p:nvPr/>
          </p:nvSpPr>
          <p:spPr>
            <a:xfrm>
              <a:off x="5704085" y="3351455"/>
              <a:ext cx="174501" cy="77993"/>
            </a:xfrm>
            <a:custGeom>
              <a:rect b="b" l="l" r="r" t="t"/>
              <a:pathLst>
                <a:path extrusionOk="0" h="817" w="1828">
                  <a:moveTo>
                    <a:pt x="1579" y="0"/>
                  </a:moveTo>
                  <a:cubicBezTo>
                    <a:pt x="1570" y="0"/>
                    <a:pt x="1562" y="1"/>
                    <a:pt x="1553" y="3"/>
                  </a:cubicBezTo>
                  <a:cubicBezTo>
                    <a:pt x="1039" y="76"/>
                    <a:pt x="539" y="253"/>
                    <a:pt x="97" y="528"/>
                  </a:cubicBezTo>
                  <a:cubicBezTo>
                    <a:pt x="20" y="570"/>
                    <a:pt x="1" y="666"/>
                    <a:pt x="44" y="743"/>
                  </a:cubicBezTo>
                  <a:cubicBezTo>
                    <a:pt x="75" y="790"/>
                    <a:pt x="126" y="817"/>
                    <a:pt x="178" y="817"/>
                  </a:cubicBezTo>
                  <a:cubicBezTo>
                    <a:pt x="206" y="817"/>
                    <a:pt x="235" y="809"/>
                    <a:pt x="260" y="792"/>
                  </a:cubicBezTo>
                  <a:cubicBezTo>
                    <a:pt x="644" y="554"/>
                    <a:pt x="1079" y="394"/>
                    <a:pt x="1526" y="322"/>
                  </a:cubicBezTo>
                  <a:lnTo>
                    <a:pt x="1526" y="322"/>
                  </a:lnTo>
                  <a:cubicBezTo>
                    <a:pt x="1535" y="329"/>
                    <a:pt x="1544" y="337"/>
                    <a:pt x="1553" y="344"/>
                  </a:cubicBezTo>
                  <a:cubicBezTo>
                    <a:pt x="1581" y="368"/>
                    <a:pt x="1617" y="381"/>
                    <a:pt x="1654" y="381"/>
                  </a:cubicBezTo>
                  <a:cubicBezTo>
                    <a:pt x="1698" y="381"/>
                    <a:pt x="1743" y="363"/>
                    <a:pt x="1774" y="326"/>
                  </a:cubicBezTo>
                  <a:cubicBezTo>
                    <a:pt x="1827" y="262"/>
                    <a:pt x="1822" y="162"/>
                    <a:pt x="1755" y="104"/>
                  </a:cubicBezTo>
                  <a:cubicBezTo>
                    <a:pt x="1726" y="85"/>
                    <a:pt x="1702" y="61"/>
                    <a:pt x="1673" y="38"/>
                  </a:cubicBezTo>
                  <a:cubicBezTo>
                    <a:pt x="1646" y="14"/>
                    <a:pt x="1613" y="0"/>
                    <a:pt x="1579" y="0"/>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0" name="Google Shape;3800;ge58da86641_2_1765"/>
            <p:cNvSpPr/>
            <p:nvPr/>
          </p:nvSpPr>
          <p:spPr>
            <a:xfrm>
              <a:off x="7212757" y="3430582"/>
              <a:ext cx="148727" cy="72072"/>
            </a:xfrm>
            <a:custGeom>
              <a:rect b="b" l="l" r="r" t="t"/>
              <a:pathLst>
                <a:path extrusionOk="0" h="755" w="1558">
                  <a:moveTo>
                    <a:pt x="1375" y="1"/>
                  </a:moveTo>
                  <a:cubicBezTo>
                    <a:pt x="1144" y="1"/>
                    <a:pt x="909" y="39"/>
                    <a:pt x="692" y="121"/>
                  </a:cubicBezTo>
                  <a:cubicBezTo>
                    <a:pt x="472" y="198"/>
                    <a:pt x="265" y="309"/>
                    <a:pt x="82" y="458"/>
                  </a:cubicBezTo>
                  <a:cubicBezTo>
                    <a:pt x="11" y="515"/>
                    <a:pt x="0" y="621"/>
                    <a:pt x="58" y="693"/>
                  </a:cubicBezTo>
                  <a:cubicBezTo>
                    <a:pt x="90" y="734"/>
                    <a:pt x="138" y="755"/>
                    <a:pt x="187" y="755"/>
                  </a:cubicBezTo>
                  <a:cubicBezTo>
                    <a:pt x="225" y="755"/>
                    <a:pt x="263" y="742"/>
                    <a:pt x="294" y="717"/>
                  </a:cubicBezTo>
                  <a:cubicBezTo>
                    <a:pt x="448" y="597"/>
                    <a:pt x="621" y="500"/>
                    <a:pt x="803" y="438"/>
                  </a:cubicBezTo>
                  <a:cubicBezTo>
                    <a:pt x="986" y="371"/>
                    <a:pt x="1182" y="338"/>
                    <a:pt x="1375" y="338"/>
                  </a:cubicBezTo>
                  <a:lnTo>
                    <a:pt x="1390" y="338"/>
                  </a:lnTo>
                  <a:cubicBezTo>
                    <a:pt x="1481" y="338"/>
                    <a:pt x="1557" y="265"/>
                    <a:pt x="1557" y="169"/>
                  </a:cubicBezTo>
                  <a:cubicBezTo>
                    <a:pt x="1557" y="78"/>
                    <a:pt x="1486" y="1"/>
                    <a:pt x="1390" y="1"/>
                  </a:cubicBezTo>
                  <a:close/>
                </a:path>
              </a:pathLst>
            </a:custGeom>
            <a:noFill/>
            <a:ln cap="flat" cmpd="sng" w="381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1" name="Google Shape;3801;ge58da86641_2_1765"/>
            <p:cNvSpPr/>
            <p:nvPr/>
          </p:nvSpPr>
          <p:spPr>
            <a:xfrm>
              <a:off x="5388052" y="2482772"/>
              <a:ext cx="869832" cy="1282982"/>
            </a:xfrm>
            <a:custGeom>
              <a:rect b="b" l="l" r="r" t="t"/>
              <a:pathLst>
                <a:path extrusionOk="0" h="13440" w="9112">
                  <a:moveTo>
                    <a:pt x="2706" y="0"/>
                  </a:moveTo>
                  <a:cubicBezTo>
                    <a:pt x="1437" y="0"/>
                    <a:pt x="341" y="1280"/>
                    <a:pt x="179" y="2587"/>
                  </a:cubicBezTo>
                  <a:cubicBezTo>
                    <a:pt x="0" y="4025"/>
                    <a:pt x="606" y="5424"/>
                    <a:pt x="1202" y="6740"/>
                  </a:cubicBezTo>
                  <a:cubicBezTo>
                    <a:pt x="1914" y="8321"/>
                    <a:pt x="2624" y="9902"/>
                    <a:pt x="3340" y="11488"/>
                  </a:cubicBezTo>
                  <a:cubicBezTo>
                    <a:pt x="3706" y="12305"/>
                    <a:pt x="4187" y="13218"/>
                    <a:pt x="5057" y="13424"/>
                  </a:cubicBezTo>
                  <a:cubicBezTo>
                    <a:pt x="5100" y="13435"/>
                    <a:pt x="5146" y="13440"/>
                    <a:pt x="5196" y="13440"/>
                  </a:cubicBezTo>
                  <a:cubicBezTo>
                    <a:pt x="6300" y="13440"/>
                    <a:pt x="8863" y="10968"/>
                    <a:pt x="9112" y="10834"/>
                  </a:cubicBezTo>
                  <a:cubicBezTo>
                    <a:pt x="8344" y="6726"/>
                    <a:pt x="5946" y="3361"/>
                    <a:pt x="3389" y="65"/>
                  </a:cubicBezTo>
                  <a:cubicBezTo>
                    <a:pt x="3408" y="44"/>
                    <a:pt x="3393" y="38"/>
                    <a:pt x="3360" y="38"/>
                  </a:cubicBezTo>
                  <a:cubicBezTo>
                    <a:pt x="3296" y="38"/>
                    <a:pt x="3165" y="64"/>
                    <a:pt x="3101" y="64"/>
                  </a:cubicBezTo>
                  <a:cubicBezTo>
                    <a:pt x="3068" y="64"/>
                    <a:pt x="3052" y="57"/>
                    <a:pt x="3072" y="36"/>
                  </a:cubicBezTo>
                  <a:cubicBezTo>
                    <a:pt x="2949" y="12"/>
                    <a:pt x="2826" y="0"/>
                    <a:pt x="270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2" name="Google Shape;3802;ge58da86641_2_1765"/>
            <p:cNvSpPr/>
            <p:nvPr/>
          </p:nvSpPr>
          <p:spPr>
            <a:xfrm>
              <a:off x="5388052" y="2618596"/>
              <a:ext cx="658865" cy="1147238"/>
            </a:xfrm>
            <a:custGeom>
              <a:rect b="b" l="l" r="r" t="t"/>
              <a:pathLst>
                <a:path extrusionOk="0" h="12018" w="6902">
                  <a:moveTo>
                    <a:pt x="657" y="0"/>
                  </a:moveTo>
                  <a:cubicBezTo>
                    <a:pt x="629" y="0"/>
                    <a:pt x="600" y="1"/>
                    <a:pt x="572" y="2"/>
                  </a:cubicBezTo>
                  <a:cubicBezTo>
                    <a:pt x="370" y="363"/>
                    <a:pt x="226" y="761"/>
                    <a:pt x="179" y="1164"/>
                  </a:cubicBezTo>
                  <a:cubicBezTo>
                    <a:pt x="0" y="2602"/>
                    <a:pt x="606" y="4001"/>
                    <a:pt x="1202" y="5317"/>
                  </a:cubicBezTo>
                  <a:cubicBezTo>
                    <a:pt x="1914" y="6898"/>
                    <a:pt x="2624" y="8479"/>
                    <a:pt x="3340" y="10065"/>
                  </a:cubicBezTo>
                  <a:cubicBezTo>
                    <a:pt x="3706" y="10882"/>
                    <a:pt x="4187" y="11795"/>
                    <a:pt x="5057" y="12001"/>
                  </a:cubicBezTo>
                  <a:cubicBezTo>
                    <a:pt x="5100" y="12012"/>
                    <a:pt x="5146" y="12017"/>
                    <a:pt x="5196" y="12017"/>
                  </a:cubicBezTo>
                  <a:cubicBezTo>
                    <a:pt x="5438" y="12017"/>
                    <a:pt x="5751" y="11896"/>
                    <a:pt x="6095" y="11708"/>
                  </a:cubicBezTo>
                  <a:cubicBezTo>
                    <a:pt x="6902" y="8138"/>
                    <a:pt x="4350" y="4567"/>
                    <a:pt x="2404" y="1002"/>
                  </a:cubicBezTo>
                  <a:cubicBezTo>
                    <a:pt x="2076" y="345"/>
                    <a:pt x="1361" y="0"/>
                    <a:pt x="657" y="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3" name="Google Shape;3803;ge58da86641_2_1765"/>
            <p:cNvSpPr/>
            <p:nvPr/>
          </p:nvSpPr>
          <p:spPr>
            <a:xfrm>
              <a:off x="5442649" y="2482868"/>
              <a:ext cx="815228" cy="1253485"/>
            </a:xfrm>
            <a:custGeom>
              <a:rect b="b" l="l" r="r" t="t"/>
              <a:pathLst>
                <a:path extrusionOk="0" h="13131" w="8540">
                  <a:moveTo>
                    <a:pt x="2138" y="0"/>
                  </a:moveTo>
                  <a:cubicBezTo>
                    <a:pt x="1260" y="0"/>
                    <a:pt x="466" y="612"/>
                    <a:pt x="0" y="1424"/>
                  </a:cubicBezTo>
                  <a:cubicBezTo>
                    <a:pt x="28" y="1423"/>
                    <a:pt x="57" y="1422"/>
                    <a:pt x="85" y="1422"/>
                  </a:cubicBezTo>
                  <a:cubicBezTo>
                    <a:pt x="789" y="1422"/>
                    <a:pt x="1504" y="1767"/>
                    <a:pt x="1832" y="2424"/>
                  </a:cubicBezTo>
                  <a:cubicBezTo>
                    <a:pt x="3778" y="5989"/>
                    <a:pt x="6330" y="9560"/>
                    <a:pt x="5523" y="13130"/>
                  </a:cubicBezTo>
                  <a:cubicBezTo>
                    <a:pt x="6743" y="12463"/>
                    <a:pt x="8348" y="10939"/>
                    <a:pt x="8540" y="10833"/>
                  </a:cubicBezTo>
                  <a:cubicBezTo>
                    <a:pt x="7772" y="6725"/>
                    <a:pt x="5374" y="3360"/>
                    <a:pt x="2817" y="64"/>
                  </a:cubicBezTo>
                  <a:cubicBezTo>
                    <a:pt x="2836" y="43"/>
                    <a:pt x="2821" y="37"/>
                    <a:pt x="2788" y="37"/>
                  </a:cubicBezTo>
                  <a:cubicBezTo>
                    <a:pt x="2724" y="37"/>
                    <a:pt x="2593" y="63"/>
                    <a:pt x="2529" y="63"/>
                  </a:cubicBezTo>
                  <a:cubicBezTo>
                    <a:pt x="2496" y="63"/>
                    <a:pt x="2480" y="56"/>
                    <a:pt x="2500" y="35"/>
                  </a:cubicBezTo>
                  <a:cubicBezTo>
                    <a:pt x="2378" y="12"/>
                    <a:pt x="2257" y="0"/>
                    <a:pt x="2138"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4" name="Google Shape;3804;ge58da86641_2_1765"/>
            <p:cNvSpPr/>
            <p:nvPr/>
          </p:nvSpPr>
          <p:spPr>
            <a:xfrm>
              <a:off x="6263800" y="2117775"/>
              <a:ext cx="823056" cy="610085"/>
            </a:xfrm>
            <a:custGeom>
              <a:rect b="b" l="l" r="r" t="t"/>
              <a:pathLst>
                <a:path extrusionOk="0" h="6391" w="8622">
                  <a:moveTo>
                    <a:pt x="7072" y="0"/>
                  </a:moveTo>
                  <a:cubicBezTo>
                    <a:pt x="6881" y="0"/>
                    <a:pt x="6689" y="20"/>
                    <a:pt x="6502" y="59"/>
                  </a:cubicBezTo>
                  <a:cubicBezTo>
                    <a:pt x="6305" y="103"/>
                    <a:pt x="6136" y="232"/>
                    <a:pt x="6050" y="414"/>
                  </a:cubicBezTo>
                  <a:cubicBezTo>
                    <a:pt x="5612" y="1323"/>
                    <a:pt x="5040" y="2246"/>
                    <a:pt x="4637" y="3149"/>
                  </a:cubicBezTo>
                  <a:cubicBezTo>
                    <a:pt x="4216" y="2532"/>
                    <a:pt x="2309" y="1062"/>
                    <a:pt x="670" y="1062"/>
                  </a:cubicBezTo>
                  <a:cubicBezTo>
                    <a:pt x="458" y="1062"/>
                    <a:pt x="251" y="1087"/>
                    <a:pt x="52" y="1141"/>
                  </a:cubicBezTo>
                  <a:cubicBezTo>
                    <a:pt x="182" y="2231"/>
                    <a:pt x="0" y="1933"/>
                    <a:pt x="129" y="3029"/>
                  </a:cubicBezTo>
                  <a:cubicBezTo>
                    <a:pt x="1253" y="4255"/>
                    <a:pt x="3240" y="6391"/>
                    <a:pt x="4781" y="6391"/>
                  </a:cubicBezTo>
                  <a:cubicBezTo>
                    <a:pt x="5112" y="6391"/>
                    <a:pt x="5422" y="6292"/>
                    <a:pt x="5699" y="6065"/>
                  </a:cubicBezTo>
                  <a:cubicBezTo>
                    <a:pt x="7242" y="4803"/>
                    <a:pt x="8323" y="2923"/>
                    <a:pt x="8582" y="943"/>
                  </a:cubicBezTo>
                  <a:cubicBezTo>
                    <a:pt x="8622" y="660"/>
                    <a:pt x="8477" y="385"/>
                    <a:pt x="8218" y="261"/>
                  </a:cubicBezTo>
                  <a:cubicBezTo>
                    <a:pt x="7867" y="85"/>
                    <a:pt x="7471" y="0"/>
                    <a:pt x="7072"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5" name="Google Shape;3805;ge58da86641_2_1765"/>
            <p:cNvSpPr/>
            <p:nvPr/>
          </p:nvSpPr>
          <p:spPr>
            <a:xfrm>
              <a:off x="6272867" y="2181535"/>
              <a:ext cx="811696" cy="546318"/>
            </a:xfrm>
            <a:custGeom>
              <a:rect b="b" l="l" r="r" t="t"/>
              <a:pathLst>
                <a:path extrusionOk="0" h="5723" w="8503">
                  <a:moveTo>
                    <a:pt x="8459" y="1"/>
                  </a:moveTo>
                  <a:cubicBezTo>
                    <a:pt x="7806" y="1760"/>
                    <a:pt x="6844" y="3270"/>
                    <a:pt x="4941" y="3840"/>
                  </a:cubicBezTo>
                  <a:cubicBezTo>
                    <a:pt x="4488" y="4034"/>
                    <a:pt x="4060" y="4120"/>
                    <a:pt x="3652" y="4120"/>
                  </a:cubicBezTo>
                  <a:cubicBezTo>
                    <a:pt x="2268" y="4120"/>
                    <a:pt x="1110" y="3136"/>
                    <a:pt x="1" y="2034"/>
                  </a:cubicBezTo>
                  <a:lnTo>
                    <a:pt x="1" y="2034"/>
                  </a:lnTo>
                  <a:cubicBezTo>
                    <a:pt x="10" y="2130"/>
                    <a:pt x="21" y="2236"/>
                    <a:pt x="34" y="2361"/>
                  </a:cubicBezTo>
                  <a:cubicBezTo>
                    <a:pt x="1158" y="3587"/>
                    <a:pt x="3145" y="5723"/>
                    <a:pt x="4686" y="5723"/>
                  </a:cubicBezTo>
                  <a:cubicBezTo>
                    <a:pt x="5017" y="5723"/>
                    <a:pt x="5327" y="5624"/>
                    <a:pt x="5604" y="5397"/>
                  </a:cubicBezTo>
                  <a:cubicBezTo>
                    <a:pt x="7147" y="4135"/>
                    <a:pt x="8228" y="2255"/>
                    <a:pt x="8487" y="275"/>
                  </a:cubicBezTo>
                  <a:cubicBezTo>
                    <a:pt x="8502" y="178"/>
                    <a:pt x="8487" y="87"/>
                    <a:pt x="8459" y="1"/>
                  </a:cubicBezTo>
                  <a:close/>
                </a:path>
              </a:pathLst>
            </a:custGeom>
            <a:solidFill>
              <a:srgbClr val="1F2E56">
                <a:alpha val="1450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6" name="Google Shape;3806;ge58da86641_2_1765"/>
            <p:cNvSpPr/>
            <p:nvPr/>
          </p:nvSpPr>
          <p:spPr>
            <a:xfrm>
              <a:off x="5349013" y="2241668"/>
              <a:ext cx="276357" cy="365325"/>
            </a:xfrm>
            <a:custGeom>
              <a:rect b="b" l="l" r="r" t="t"/>
              <a:pathLst>
                <a:path extrusionOk="0" h="3827" w="2895">
                  <a:moveTo>
                    <a:pt x="1597" y="1"/>
                  </a:moveTo>
                  <a:cubicBezTo>
                    <a:pt x="380" y="788"/>
                    <a:pt x="1" y="2620"/>
                    <a:pt x="804" y="3826"/>
                  </a:cubicBezTo>
                  <a:cubicBezTo>
                    <a:pt x="1034" y="3653"/>
                    <a:pt x="1367" y="3470"/>
                    <a:pt x="1597" y="3297"/>
                  </a:cubicBezTo>
                  <a:cubicBezTo>
                    <a:pt x="1327" y="2798"/>
                    <a:pt x="1486" y="2081"/>
                    <a:pt x="1693" y="1558"/>
                  </a:cubicBezTo>
                  <a:cubicBezTo>
                    <a:pt x="1904" y="1029"/>
                    <a:pt x="2356" y="606"/>
                    <a:pt x="2895" y="429"/>
                  </a:cubicBezTo>
                  <a:cubicBezTo>
                    <a:pt x="2672" y="232"/>
                    <a:pt x="2486" y="216"/>
                    <a:pt x="2303" y="216"/>
                  </a:cubicBezTo>
                  <a:cubicBezTo>
                    <a:pt x="2267" y="216"/>
                    <a:pt x="2231" y="217"/>
                    <a:pt x="2196" y="217"/>
                  </a:cubicBezTo>
                  <a:cubicBezTo>
                    <a:pt x="2011" y="217"/>
                    <a:pt x="1823" y="200"/>
                    <a:pt x="1597"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7" name="Google Shape;3807;ge58da86641_2_1765"/>
            <p:cNvSpPr/>
            <p:nvPr/>
          </p:nvSpPr>
          <p:spPr>
            <a:xfrm>
              <a:off x="5747228" y="3390207"/>
              <a:ext cx="215650" cy="220035"/>
            </a:xfrm>
            <a:custGeom>
              <a:rect b="b" l="l" r="r" t="t"/>
              <a:pathLst>
                <a:path extrusionOk="0" h="2305" w="2259">
                  <a:moveTo>
                    <a:pt x="1409" y="1"/>
                  </a:moveTo>
                  <a:cubicBezTo>
                    <a:pt x="914" y="260"/>
                    <a:pt x="495" y="606"/>
                    <a:pt x="1" y="871"/>
                  </a:cubicBezTo>
                  <a:cubicBezTo>
                    <a:pt x="298" y="1524"/>
                    <a:pt x="688" y="2255"/>
                    <a:pt x="1279" y="2303"/>
                  </a:cubicBezTo>
                  <a:cubicBezTo>
                    <a:pt x="1293" y="2304"/>
                    <a:pt x="1308" y="2304"/>
                    <a:pt x="1323" y="2304"/>
                  </a:cubicBezTo>
                  <a:cubicBezTo>
                    <a:pt x="1772" y="2304"/>
                    <a:pt x="2193" y="1813"/>
                    <a:pt x="2225" y="1231"/>
                  </a:cubicBezTo>
                  <a:cubicBezTo>
                    <a:pt x="2259" y="635"/>
                    <a:pt x="1870" y="54"/>
                    <a:pt x="1409"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8" name="Google Shape;3808;ge58da86641_2_1765"/>
            <p:cNvSpPr/>
            <p:nvPr/>
          </p:nvSpPr>
          <p:spPr>
            <a:xfrm>
              <a:off x="5688527" y="2212938"/>
              <a:ext cx="976747" cy="1133492"/>
            </a:xfrm>
            <a:custGeom>
              <a:rect b="b" l="l" r="r" t="t"/>
              <a:pathLst>
                <a:path extrusionOk="0" h="11874" w="10232">
                  <a:moveTo>
                    <a:pt x="6078" y="0"/>
                  </a:moveTo>
                  <a:cubicBezTo>
                    <a:pt x="3734" y="0"/>
                    <a:pt x="1671" y="1089"/>
                    <a:pt x="1" y="2810"/>
                  </a:cubicBezTo>
                  <a:cubicBezTo>
                    <a:pt x="563" y="5973"/>
                    <a:pt x="1625" y="9043"/>
                    <a:pt x="3144" y="11873"/>
                  </a:cubicBezTo>
                  <a:cubicBezTo>
                    <a:pt x="4715" y="9486"/>
                    <a:pt x="7487" y="7698"/>
                    <a:pt x="10231" y="6905"/>
                  </a:cubicBezTo>
                  <a:cubicBezTo>
                    <a:pt x="9088" y="4660"/>
                    <a:pt x="7959" y="2498"/>
                    <a:pt x="6815" y="259"/>
                  </a:cubicBezTo>
                  <a:cubicBezTo>
                    <a:pt x="6742" y="115"/>
                    <a:pt x="6594" y="13"/>
                    <a:pt x="6431" y="9"/>
                  </a:cubicBezTo>
                  <a:cubicBezTo>
                    <a:pt x="6312" y="3"/>
                    <a:pt x="6195" y="0"/>
                    <a:pt x="6078"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9" name="Google Shape;3809;ge58da86641_2_1765"/>
            <p:cNvSpPr/>
            <p:nvPr/>
          </p:nvSpPr>
          <p:spPr>
            <a:xfrm>
              <a:off x="5794475" y="2212842"/>
              <a:ext cx="870786" cy="997366"/>
            </a:xfrm>
            <a:custGeom>
              <a:rect b="b" l="l" r="r" t="t"/>
              <a:pathLst>
                <a:path extrusionOk="0" h="10448" w="9122">
                  <a:moveTo>
                    <a:pt x="4959" y="1"/>
                  </a:moveTo>
                  <a:cubicBezTo>
                    <a:pt x="3113" y="1"/>
                    <a:pt x="1444" y="684"/>
                    <a:pt x="0" y="1811"/>
                  </a:cubicBezTo>
                  <a:cubicBezTo>
                    <a:pt x="938" y="4849"/>
                    <a:pt x="1894" y="7728"/>
                    <a:pt x="3181" y="10448"/>
                  </a:cubicBezTo>
                  <a:cubicBezTo>
                    <a:pt x="4778" y="8780"/>
                    <a:pt x="6954" y="7531"/>
                    <a:pt x="9121" y="6906"/>
                  </a:cubicBezTo>
                  <a:cubicBezTo>
                    <a:pt x="7978" y="4661"/>
                    <a:pt x="6849" y="2499"/>
                    <a:pt x="5705" y="260"/>
                  </a:cubicBezTo>
                  <a:cubicBezTo>
                    <a:pt x="5632" y="116"/>
                    <a:pt x="5484" y="14"/>
                    <a:pt x="5321" y="10"/>
                  </a:cubicBezTo>
                  <a:cubicBezTo>
                    <a:pt x="5199" y="4"/>
                    <a:pt x="5079" y="1"/>
                    <a:pt x="495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0" name="Google Shape;3810;ge58da86641_2_1765"/>
            <p:cNvSpPr/>
            <p:nvPr/>
          </p:nvSpPr>
          <p:spPr>
            <a:xfrm>
              <a:off x="5988524" y="2871918"/>
              <a:ext cx="742774" cy="698767"/>
            </a:xfrm>
            <a:custGeom>
              <a:rect b="b" l="l" r="r" t="t"/>
              <a:pathLst>
                <a:path extrusionOk="0" h="7320" w="7781">
                  <a:moveTo>
                    <a:pt x="7088" y="1"/>
                  </a:moveTo>
                  <a:cubicBezTo>
                    <a:pt x="4215" y="726"/>
                    <a:pt x="1159" y="2240"/>
                    <a:pt x="1" y="4969"/>
                  </a:cubicBezTo>
                  <a:cubicBezTo>
                    <a:pt x="414" y="5801"/>
                    <a:pt x="913" y="6590"/>
                    <a:pt x="1476" y="7320"/>
                  </a:cubicBezTo>
                  <a:cubicBezTo>
                    <a:pt x="2889" y="4446"/>
                    <a:pt x="5123" y="2394"/>
                    <a:pt x="7780" y="770"/>
                  </a:cubicBezTo>
                  <a:cubicBezTo>
                    <a:pt x="7531" y="491"/>
                    <a:pt x="7430" y="404"/>
                    <a:pt x="7088"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1" name="Google Shape;3811;ge58da86641_2_1765"/>
            <p:cNvSpPr/>
            <p:nvPr/>
          </p:nvSpPr>
          <p:spPr>
            <a:xfrm>
              <a:off x="5988524" y="3178310"/>
              <a:ext cx="233495" cy="392341"/>
            </a:xfrm>
            <a:custGeom>
              <a:rect b="b" l="l" r="r" t="t"/>
              <a:pathLst>
                <a:path extrusionOk="0" h="4110" w="2446">
                  <a:moveTo>
                    <a:pt x="1135" y="0"/>
                  </a:moveTo>
                  <a:cubicBezTo>
                    <a:pt x="669" y="519"/>
                    <a:pt x="279" y="1106"/>
                    <a:pt x="1" y="1759"/>
                  </a:cubicBezTo>
                  <a:cubicBezTo>
                    <a:pt x="414" y="2591"/>
                    <a:pt x="913" y="3380"/>
                    <a:pt x="1476" y="4110"/>
                  </a:cubicBezTo>
                  <a:cubicBezTo>
                    <a:pt x="1764" y="3524"/>
                    <a:pt x="2095" y="2981"/>
                    <a:pt x="2446" y="2462"/>
                  </a:cubicBezTo>
                  <a:cubicBezTo>
                    <a:pt x="1975" y="1668"/>
                    <a:pt x="1552" y="842"/>
                    <a:pt x="113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2" name="Google Shape;3812;ge58da86641_2_1765"/>
            <p:cNvSpPr/>
            <p:nvPr/>
          </p:nvSpPr>
          <p:spPr>
            <a:xfrm>
              <a:off x="6129312" y="2890435"/>
              <a:ext cx="1420445" cy="1271145"/>
            </a:xfrm>
            <a:custGeom>
              <a:rect b="b" l="l" r="r" t="t"/>
              <a:pathLst>
                <a:path extrusionOk="0" h="13316" w="14880">
                  <a:moveTo>
                    <a:pt x="9827" y="0"/>
                  </a:moveTo>
                  <a:cubicBezTo>
                    <a:pt x="9766" y="0"/>
                    <a:pt x="9706" y="1"/>
                    <a:pt x="9645" y="4"/>
                  </a:cubicBezTo>
                  <a:cubicBezTo>
                    <a:pt x="8565" y="52"/>
                    <a:pt x="7531" y="436"/>
                    <a:pt x="6517" y="816"/>
                  </a:cubicBezTo>
                  <a:cubicBezTo>
                    <a:pt x="6431" y="715"/>
                    <a:pt x="6369" y="643"/>
                    <a:pt x="6305" y="576"/>
                  </a:cubicBezTo>
                  <a:cubicBezTo>
                    <a:pt x="3648" y="2200"/>
                    <a:pt x="1414" y="4252"/>
                    <a:pt x="1" y="7126"/>
                  </a:cubicBezTo>
                  <a:cubicBezTo>
                    <a:pt x="2495" y="10364"/>
                    <a:pt x="6325" y="12580"/>
                    <a:pt x="10362" y="13316"/>
                  </a:cubicBezTo>
                  <a:cubicBezTo>
                    <a:pt x="10852" y="12897"/>
                    <a:pt x="11198" y="12191"/>
                    <a:pt x="11482" y="11615"/>
                  </a:cubicBezTo>
                  <a:cubicBezTo>
                    <a:pt x="11765" y="11032"/>
                    <a:pt x="11770" y="10269"/>
                    <a:pt x="11318" y="9812"/>
                  </a:cubicBezTo>
                  <a:cubicBezTo>
                    <a:pt x="11129" y="9619"/>
                    <a:pt x="10856" y="9525"/>
                    <a:pt x="10588" y="9525"/>
                  </a:cubicBezTo>
                  <a:cubicBezTo>
                    <a:pt x="10213" y="9525"/>
                    <a:pt x="9847" y="9709"/>
                    <a:pt x="9732" y="10067"/>
                  </a:cubicBezTo>
                  <a:cubicBezTo>
                    <a:pt x="8305" y="8674"/>
                    <a:pt x="6580" y="6972"/>
                    <a:pt x="5152" y="5578"/>
                  </a:cubicBezTo>
                  <a:lnTo>
                    <a:pt x="5152" y="5578"/>
                  </a:lnTo>
                  <a:cubicBezTo>
                    <a:pt x="5475" y="5667"/>
                    <a:pt x="5814" y="5708"/>
                    <a:pt x="6160" y="5708"/>
                  </a:cubicBezTo>
                  <a:cubicBezTo>
                    <a:pt x="7281" y="5708"/>
                    <a:pt x="8468" y="5281"/>
                    <a:pt x="9386" y="4708"/>
                  </a:cubicBezTo>
                  <a:cubicBezTo>
                    <a:pt x="9765" y="5866"/>
                    <a:pt x="10328" y="7303"/>
                    <a:pt x="10708" y="8461"/>
                  </a:cubicBezTo>
                  <a:cubicBezTo>
                    <a:pt x="11905" y="8390"/>
                    <a:pt x="13471" y="8231"/>
                    <a:pt x="14667" y="8155"/>
                  </a:cubicBezTo>
                  <a:cubicBezTo>
                    <a:pt x="14879" y="7649"/>
                    <a:pt x="14759" y="6900"/>
                    <a:pt x="14451" y="6448"/>
                  </a:cubicBezTo>
                  <a:cubicBezTo>
                    <a:pt x="14144" y="5999"/>
                    <a:pt x="13613" y="5717"/>
                    <a:pt x="13069" y="5717"/>
                  </a:cubicBezTo>
                  <a:cubicBezTo>
                    <a:pt x="13061" y="5717"/>
                    <a:pt x="13052" y="5717"/>
                    <a:pt x="13043" y="5718"/>
                  </a:cubicBezTo>
                  <a:cubicBezTo>
                    <a:pt x="13231" y="4968"/>
                    <a:pt x="13187" y="4118"/>
                    <a:pt x="13197" y="3344"/>
                  </a:cubicBezTo>
                  <a:cubicBezTo>
                    <a:pt x="13207" y="2570"/>
                    <a:pt x="13024" y="1767"/>
                    <a:pt x="12548" y="1162"/>
                  </a:cubicBezTo>
                  <a:cubicBezTo>
                    <a:pt x="11918" y="354"/>
                    <a:pt x="10854" y="0"/>
                    <a:pt x="9827"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3" name="Google Shape;3813;ge58da86641_2_1765"/>
            <p:cNvSpPr/>
            <p:nvPr/>
          </p:nvSpPr>
          <p:spPr>
            <a:xfrm>
              <a:off x="7168277" y="3618903"/>
              <a:ext cx="349670" cy="78375"/>
            </a:xfrm>
            <a:custGeom>
              <a:rect b="b" l="l" r="r" t="t"/>
              <a:pathLst>
                <a:path extrusionOk="0" h="821" w="3663">
                  <a:moveTo>
                    <a:pt x="1771" y="0"/>
                  </a:moveTo>
                  <a:cubicBezTo>
                    <a:pt x="1075" y="0"/>
                    <a:pt x="430" y="244"/>
                    <a:pt x="0" y="820"/>
                  </a:cubicBezTo>
                  <a:cubicBezTo>
                    <a:pt x="1129" y="743"/>
                    <a:pt x="2538" y="603"/>
                    <a:pt x="3662" y="532"/>
                  </a:cubicBezTo>
                  <a:cubicBezTo>
                    <a:pt x="3070" y="199"/>
                    <a:pt x="2399" y="0"/>
                    <a:pt x="1771" y="0"/>
                  </a:cubicBezTo>
                  <a:close/>
                </a:path>
              </a:pathLst>
            </a:custGeom>
            <a:solidFill>
              <a:srgbClr val="1F2E56">
                <a:alpha val="2666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4" name="Google Shape;3814;ge58da86641_2_1765"/>
            <p:cNvSpPr/>
            <p:nvPr/>
          </p:nvSpPr>
          <p:spPr>
            <a:xfrm>
              <a:off x="5540389" y="2402691"/>
              <a:ext cx="387759" cy="1082707"/>
            </a:xfrm>
            <a:custGeom>
              <a:rect b="b" l="l" r="r" t="t"/>
              <a:pathLst>
                <a:path extrusionOk="0" h="11342" w="4062">
                  <a:moveTo>
                    <a:pt x="2048" y="1"/>
                  </a:moveTo>
                  <a:cubicBezTo>
                    <a:pt x="1063" y="918"/>
                    <a:pt x="505" y="2279"/>
                    <a:pt x="347" y="3634"/>
                  </a:cubicBezTo>
                  <a:cubicBezTo>
                    <a:pt x="159" y="5243"/>
                    <a:pt x="0" y="6440"/>
                    <a:pt x="284" y="8035"/>
                  </a:cubicBezTo>
                  <a:cubicBezTo>
                    <a:pt x="451" y="8953"/>
                    <a:pt x="957" y="10237"/>
                    <a:pt x="1662" y="11020"/>
                  </a:cubicBezTo>
                  <a:cubicBezTo>
                    <a:pt x="1854" y="11231"/>
                    <a:pt x="2122" y="11342"/>
                    <a:pt x="2396" y="11342"/>
                  </a:cubicBezTo>
                  <a:cubicBezTo>
                    <a:pt x="2534" y="11342"/>
                    <a:pt x="2674" y="11314"/>
                    <a:pt x="2807" y="11255"/>
                  </a:cubicBezTo>
                  <a:cubicBezTo>
                    <a:pt x="3239" y="11058"/>
                    <a:pt x="3725" y="10832"/>
                    <a:pt x="4061" y="10703"/>
                  </a:cubicBezTo>
                  <a:cubicBezTo>
                    <a:pt x="3676" y="10078"/>
                    <a:pt x="3421" y="9366"/>
                    <a:pt x="3277" y="8617"/>
                  </a:cubicBezTo>
                  <a:cubicBezTo>
                    <a:pt x="3018" y="7267"/>
                    <a:pt x="3143" y="5806"/>
                    <a:pt x="3614" y="4551"/>
                  </a:cubicBezTo>
                  <a:cubicBezTo>
                    <a:pt x="3514" y="2836"/>
                    <a:pt x="3062" y="1192"/>
                    <a:pt x="2048"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5" name="Google Shape;3815;ge58da86641_2_1765"/>
            <p:cNvSpPr/>
            <p:nvPr/>
          </p:nvSpPr>
          <p:spPr>
            <a:xfrm>
              <a:off x="6889374" y="1935563"/>
              <a:ext cx="202380" cy="240559"/>
            </a:xfrm>
            <a:custGeom>
              <a:rect b="b" l="l" r="r" t="t"/>
              <a:pathLst>
                <a:path extrusionOk="0" h="2520" w="2120">
                  <a:moveTo>
                    <a:pt x="1024" y="0"/>
                  </a:moveTo>
                  <a:cubicBezTo>
                    <a:pt x="990" y="0"/>
                    <a:pt x="957" y="3"/>
                    <a:pt x="923" y="7"/>
                  </a:cubicBezTo>
                  <a:cubicBezTo>
                    <a:pt x="520" y="65"/>
                    <a:pt x="216" y="426"/>
                    <a:pt x="101" y="814"/>
                  </a:cubicBezTo>
                  <a:cubicBezTo>
                    <a:pt x="1" y="1156"/>
                    <a:pt x="20" y="1516"/>
                    <a:pt x="54" y="1872"/>
                  </a:cubicBezTo>
                  <a:cubicBezTo>
                    <a:pt x="63" y="1983"/>
                    <a:pt x="112" y="2092"/>
                    <a:pt x="193" y="2170"/>
                  </a:cubicBezTo>
                  <a:cubicBezTo>
                    <a:pt x="318" y="2290"/>
                    <a:pt x="534" y="2438"/>
                    <a:pt x="870" y="2496"/>
                  </a:cubicBezTo>
                  <a:cubicBezTo>
                    <a:pt x="969" y="2513"/>
                    <a:pt x="1068" y="2519"/>
                    <a:pt x="1164" y="2519"/>
                  </a:cubicBezTo>
                  <a:cubicBezTo>
                    <a:pt x="1321" y="2519"/>
                    <a:pt x="1469" y="2501"/>
                    <a:pt x="1591" y="2478"/>
                  </a:cubicBezTo>
                  <a:cubicBezTo>
                    <a:pt x="1788" y="2444"/>
                    <a:pt x="1942" y="2290"/>
                    <a:pt x="1986" y="2092"/>
                  </a:cubicBezTo>
                  <a:cubicBezTo>
                    <a:pt x="2068" y="1689"/>
                    <a:pt x="2120" y="1280"/>
                    <a:pt x="2019" y="881"/>
                  </a:cubicBezTo>
                  <a:cubicBezTo>
                    <a:pt x="1898" y="424"/>
                    <a:pt x="1488" y="0"/>
                    <a:pt x="1024" y="0"/>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6" name="Google Shape;3816;ge58da86641_2_1765"/>
            <p:cNvSpPr/>
            <p:nvPr/>
          </p:nvSpPr>
          <p:spPr>
            <a:xfrm>
              <a:off x="5735392" y="2660403"/>
              <a:ext cx="192734" cy="809405"/>
            </a:xfrm>
            <a:custGeom>
              <a:rect b="b" l="l" r="r" t="t"/>
              <a:pathLst>
                <a:path extrusionOk="0" h="8479" w="2019">
                  <a:moveTo>
                    <a:pt x="1302" y="1"/>
                  </a:moveTo>
                  <a:cubicBezTo>
                    <a:pt x="0" y="2722"/>
                    <a:pt x="34" y="5744"/>
                    <a:pt x="932" y="8478"/>
                  </a:cubicBezTo>
                  <a:cubicBezTo>
                    <a:pt x="1316" y="8301"/>
                    <a:pt x="1724" y="8118"/>
                    <a:pt x="2018" y="8003"/>
                  </a:cubicBezTo>
                  <a:cubicBezTo>
                    <a:pt x="1633" y="7378"/>
                    <a:pt x="1378" y="6666"/>
                    <a:pt x="1234" y="5917"/>
                  </a:cubicBezTo>
                  <a:cubicBezTo>
                    <a:pt x="975" y="4567"/>
                    <a:pt x="1100" y="3106"/>
                    <a:pt x="1571" y="1851"/>
                  </a:cubicBezTo>
                  <a:cubicBezTo>
                    <a:pt x="1533" y="1217"/>
                    <a:pt x="1446" y="593"/>
                    <a:pt x="1302"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7" name="Google Shape;3817;ge58da86641_2_1765"/>
            <p:cNvSpPr/>
            <p:nvPr/>
          </p:nvSpPr>
          <p:spPr>
            <a:xfrm>
              <a:off x="5354549" y="1459367"/>
              <a:ext cx="1108482" cy="975028"/>
            </a:xfrm>
            <a:custGeom>
              <a:rect b="b" l="l" r="r" t="t"/>
              <a:pathLst>
                <a:path extrusionOk="0" h="10214" w="11612">
                  <a:moveTo>
                    <a:pt x="7109" y="0"/>
                  </a:moveTo>
                  <a:cubicBezTo>
                    <a:pt x="5316" y="0"/>
                    <a:pt x="2520" y="1203"/>
                    <a:pt x="1366" y="2492"/>
                  </a:cubicBezTo>
                  <a:cubicBezTo>
                    <a:pt x="178" y="3823"/>
                    <a:pt x="1" y="5155"/>
                    <a:pt x="520" y="6861"/>
                  </a:cubicBezTo>
                  <a:cubicBezTo>
                    <a:pt x="1236" y="9192"/>
                    <a:pt x="3074" y="10214"/>
                    <a:pt x="5033" y="10214"/>
                  </a:cubicBezTo>
                  <a:cubicBezTo>
                    <a:pt x="6845" y="10214"/>
                    <a:pt x="8761" y="9339"/>
                    <a:pt x="9988" y="7817"/>
                  </a:cubicBezTo>
                  <a:cubicBezTo>
                    <a:pt x="11463" y="5986"/>
                    <a:pt x="11612" y="3060"/>
                    <a:pt x="9982" y="1368"/>
                  </a:cubicBezTo>
                  <a:cubicBezTo>
                    <a:pt x="9079" y="431"/>
                    <a:pt x="8560" y="52"/>
                    <a:pt x="7262" y="3"/>
                  </a:cubicBezTo>
                  <a:cubicBezTo>
                    <a:pt x="7212" y="1"/>
                    <a:pt x="7161" y="0"/>
                    <a:pt x="7109"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8" name="Google Shape;3818;ge58da86641_2_1765"/>
            <p:cNvSpPr/>
            <p:nvPr/>
          </p:nvSpPr>
          <p:spPr>
            <a:xfrm>
              <a:off x="5354549" y="1599964"/>
              <a:ext cx="544695" cy="834225"/>
            </a:xfrm>
            <a:custGeom>
              <a:rect b="b" l="l" r="r" t="t"/>
              <a:pathLst>
                <a:path extrusionOk="0" h="8739" w="5706">
                  <a:moveTo>
                    <a:pt x="2635" y="1"/>
                  </a:moveTo>
                  <a:lnTo>
                    <a:pt x="2635" y="1"/>
                  </a:lnTo>
                  <a:cubicBezTo>
                    <a:pt x="2125" y="318"/>
                    <a:pt x="1683" y="668"/>
                    <a:pt x="1366" y="1019"/>
                  </a:cubicBezTo>
                  <a:cubicBezTo>
                    <a:pt x="178" y="2350"/>
                    <a:pt x="1" y="3682"/>
                    <a:pt x="520" y="5388"/>
                  </a:cubicBezTo>
                  <a:cubicBezTo>
                    <a:pt x="1236" y="7718"/>
                    <a:pt x="3077" y="8738"/>
                    <a:pt x="5035" y="8738"/>
                  </a:cubicBezTo>
                  <a:cubicBezTo>
                    <a:pt x="5257" y="8738"/>
                    <a:pt x="5481" y="8725"/>
                    <a:pt x="5705" y="8699"/>
                  </a:cubicBezTo>
                  <a:cubicBezTo>
                    <a:pt x="4855" y="8353"/>
                    <a:pt x="4086" y="7766"/>
                    <a:pt x="3447" y="6810"/>
                  </a:cubicBezTo>
                  <a:cubicBezTo>
                    <a:pt x="2034" y="4922"/>
                    <a:pt x="1582" y="2072"/>
                    <a:pt x="2635" y="1"/>
                  </a:cubicBezTo>
                  <a:close/>
                </a:path>
              </a:pathLst>
            </a:custGeom>
            <a:solidFill>
              <a:srgbClr val="1F2E56">
                <a:alpha val="2549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9" name="Google Shape;3819;ge58da86641_2_1765"/>
            <p:cNvSpPr/>
            <p:nvPr/>
          </p:nvSpPr>
          <p:spPr>
            <a:xfrm>
              <a:off x="5297757" y="1976988"/>
              <a:ext cx="267097" cy="274925"/>
            </a:xfrm>
            <a:custGeom>
              <a:rect b="b" l="l" r="r" t="t"/>
              <a:pathLst>
                <a:path extrusionOk="0" h="2880" w="2798">
                  <a:moveTo>
                    <a:pt x="1245" y="1"/>
                  </a:moveTo>
                  <a:cubicBezTo>
                    <a:pt x="995" y="159"/>
                    <a:pt x="731" y="294"/>
                    <a:pt x="480" y="453"/>
                  </a:cubicBezTo>
                  <a:cubicBezTo>
                    <a:pt x="0" y="751"/>
                    <a:pt x="52" y="1553"/>
                    <a:pt x="289" y="2062"/>
                  </a:cubicBezTo>
                  <a:cubicBezTo>
                    <a:pt x="529" y="2572"/>
                    <a:pt x="668" y="2798"/>
                    <a:pt x="1221" y="2880"/>
                  </a:cubicBezTo>
                  <a:cubicBezTo>
                    <a:pt x="1533" y="2851"/>
                    <a:pt x="2081" y="2610"/>
                    <a:pt x="2394" y="2576"/>
                  </a:cubicBezTo>
                  <a:cubicBezTo>
                    <a:pt x="2797" y="1606"/>
                    <a:pt x="2239" y="352"/>
                    <a:pt x="1245"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0" name="Google Shape;3820;ge58da86641_2_1765"/>
            <p:cNvSpPr/>
            <p:nvPr/>
          </p:nvSpPr>
          <p:spPr>
            <a:xfrm>
              <a:off x="5617894" y="1613327"/>
              <a:ext cx="723969" cy="612090"/>
            </a:xfrm>
            <a:custGeom>
              <a:rect b="b" l="l" r="r" t="t"/>
              <a:pathLst>
                <a:path extrusionOk="0" h="6412" w="7584">
                  <a:moveTo>
                    <a:pt x="4433" y="0"/>
                  </a:moveTo>
                  <a:cubicBezTo>
                    <a:pt x="2936" y="0"/>
                    <a:pt x="1298" y="852"/>
                    <a:pt x="649" y="2152"/>
                  </a:cubicBezTo>
                  <a:cubicBezTo>
                    <a:pt x="0" y="3450"/>
                    <a:pt x="597" y="5186"/>
                    <a:pt x="1837" y="5940"/>
                  </a:cubicBezTo>
                  <a:cubicBezTo>
                    <a:pt x="2360" y="6260"/>
                    <a:pt x="2965" y="6411"/>
                    <a:pt x="3575" y="6411"/>
                  </a:cubicBezTo>
                  <a:cubicBezTo>
                    <a:pt x="4411" y="6411"/>
                    <a:pt x="5257" y="6129"/>
                    <a:pt x="5921" y="5612"/>
                  </a:cubicBezTo>
                  <a:cubicBezTo>
                    <a:pt x="6983" y="4782"/>
                    <a:pt x="7584" y="3325"/>
                    <a:pt x="7229" y="2023"/>
                  </a:cubicBezTo>
                  <a:cubicBezTo>
                    <a:pt x="6837" y="596"/>
                    <a:pt x="5684" y="0"/>
                    <a:pt x="443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1" name="Google Shape;3821;ge58da86641_2_1765"/>
            <p:cNvSpPr/>
            <p:nvPr/>
          </p:nvSpPr>
          <p:spPr>
            <a:xfrm>
              <a:off x="5784358" y="1618767"/>
              <a:ext cx="303849" cy="606553"/>
            </a:xfrm>
            <a:custGeom>
              <a:rect b="b" l="l" r="r" t="t"/>
              <a:pathLst>
                <a:path extrusionOk="0" h="6354" w="3183">
                  <a:moveTo>
                    <a:pt x="1996" y="1"/>
                  </a:moveTo>
                  <a:lnTo>
                    <a:pt x="1996" y="1"/>
                  </a:lnTo>
                  <a:cubicBezTo>
                    <a:pt x="1308" y="116"/>
                    <a:pt x="621" y="394"/>
                    <a:pt x="53" y="798"/>
                  </a:cubicBezTo>
                  <a:cubicBezTo>
                    <a:pt x="0" y="1226"/>
                    <a:pt x="140" y="1678"/>
                    <a:pt x="443" y="1990"/>
                  </a:cubicBezTo>
                  <a:cubicBezTo>
                    <a:pt x="827" y="2399"/>
                    <a:pt x="1462" y="2601"/>
                    <a:pt x="1654" y="3129"/>
                  </a:cubicBezTo>
                  <a:cubicBezTo>
                    <a:pt x="1817" y="3576"/>
                    <a:pt x="1582" y="4062"/>
                    <a:pt x="1356" y="4484"/>
                  </a:cubicBezTo>
                  <a:cubicBezTo>
                    <a:pt x="1063" y="5018"/>
                    <a:pt x="774" y="5551"/>
                    <a:pt x="481" y="6085"/>
                  </a:cubicBezTo>
                  <a:cubicBezTo>
                    <a:pt x="894" y="6262"/>
                    <a:pt x="1342" y="6349"/>
                    <a:pt x="1798" y="6354"/>
                  </a:cubicBezTo>
                  <a:cubicBezTo>
                    <a:pt x="2524" y="5344"/>
                    <a:pt x="3182" y="4182"/>
                    <a:pt x="2850" y="3013"/>
                  </a:cubicBezTo>
                  <a:cubicBezTo>
                    <a:pt x="2721" y="2563"/>
                    <a:pt x="2451" y="2163"/>
                    <a:pt x="2221" y="1749"/>
                  </a:cubicBezTo>
                  <a:cubicBezTo>
                    <a:pt x="1996" y="1336"/>
                    <a:pt x="1808" y="875"/>
                    <a:pt x="1861" y="409"/>
                  </a:cubicBezTo>
                  <a:cubicBezTo>
                    <a:pt x="1880" y="265"/>
                    <a:pt x="1928" y="130"/>
                    <a:pt x="1996" y="1"/>
                  </a:cubicBezTo>
                  <a:close/>
                </a:path>
              </a:pathLst>
            </a:custGeom>
            <a:solidFill>
              <a:srgbClr val="00CA7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2" name="Google Shape;3822;ge58da86641_2_1765"/>
            <p:cNvSpPr/>
            <p:nvPr/>
          </p:nvSpPr>
          <p:spPr>
            <a:xfrm>
              <a:off x="5955976" y="1613327"/>
              <a:ext cx="241902" cy="611994"/>
            </a:xfrm>
            <a:custGeom>
              <a:rect b="b" l="l" r="r" t="t"/>
              <a:pathLst>
                <a:path extrusionOk="0" h="6411" w="2534">
                  <a:moveTo>
                    <a:pt x="881" y="1"/>
                  </a:moveTo>
                  <a:cubicBezTo>
                    <a:pt x="655" y="1"/>
                    <a:pt x="426" y="20"/>
                    <a:pt x="198" y="58"/>
                  </a:cubicBezTo>
                  <a:cubicBezTo>
                    <a:pt x="130" y="187"/>
                    <a:pt x="82" y="322"/>
                    <a:pt x="63" y="466"/>
                  </a:cubicBezTo>
                  <a:cubicBezTo>
                    <a:pt x="10" y="932"/>
                    <a:pt x="198" y="1393"/>
                    <a:pt x="423" y="1806"/>
                  </a:cubicBezTo>
                  <a:cubicBezTo>
                    <a:pt x="653" y="2220"/>
                    <a:pt x="923" y="2620"/>
                    <a:pt x="1052" y="3070"/>
                  </a:cubicBezTo>
                  <a:cubicBezTo>
                    <a:pt x="1384" y="4239"/>
                    <a:pt x="726" y="5401"/>
                    <a:pt x="0" y="6411"/>
                  </a:cubicBezTo>
                  <a:cubicBezTo>
                    <a:pt x="307" y="6411"/>
                    <a:pt x="620" y="6377"/>
                    <a:pt x="923" y="6304"/>
                  </a:cubicBezTo>
                  <a:cubicBezTo>
                    <a:pt x="1802" y="5526"/>
                    <a:pt x="2533" y="4321"/>
                    <a:pt x="2389" y="3263"/>
                  </a:cubicBezTo>
                  <a:cubicBezTo>
                    <a:pt x="2297" y="2580"/>
                    <a:pt x="1995" y="1932"/>
                    <a:pt x="1922" y="1245"/>
                  </a:cubicBezTo>
                  <a:cubicBezTo>
                    <a:pt x="1884" y="899"/>
                    <a:pt x="1928" y="524"/>
                    <a:pt x="2061" y="202"/>
                  </a:cubicBezTo>
                  <a:cubicBezTo>
                    <a:pt x="1692" y="65"/>
                    <a:pt x="1292" y="1"/>
                    <a:pt x="88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3" name="Google Shape;3823;ge58da86641_2_1765"/>
            <p:cNvSpPr/>
            <p:nvPr/>
          </p:nvSpPr>
          <p:spPr>
            <a:xfrm>
              <a:off x="6017827" y="2397345"/>
              <a:ext cx="480450" cy="405896"/>
            </a:xfrm>
            <a:custGeom>
              <a:rect b="b" l="l" r="r" t="t"/>
              <a:pathLst>
                <a:path extrusionOk="0" h="4252" w="5033">
                  <a:moveTo>
                    <a:pt x="3465" y="0"/>
                  </a:moveTo>
                  <a:cubicBezTo>
                    <a:pt x="2152" y="0"/>
                    <a:pt x="847" y="597"/>
                    <a:pt x="1" y="1604"/>
                  </a:cubicBezTo>
                  <a:cubicBezTo>
                    <a:pt x="424" y="2411"/>
                    <a:pt x="919" y="3444"/>
                    <a:pt x="1347" y="4252"/>
                  </a:cubicBezTo>
                  <a:cubicBezTo>
                    <a:pt x="1993" y="3559"/>
                    <a:pt x="3012" y="2825"/>
                    <a:pt x="4429" y="2825"/>
                  </a:cubicBezTo>
                  <a:cubicBezTo>
                    <a:pt x="4623" y="2825"/>
                    <a:pt x="4824" y="2838"/>
                    <a:pt x="5033" y="2868"/>
                  </a:cubicBezTo>
                  <a:lnTo>
                    <a:pt x="3797" y="13"/>
                  </a:lnTo>
                  <a:cubicBezTo>
                    <a:pt x="3687" y="5"/>
                    <a:pt x="3576" y="0"/>
                    <a:pt x="3465"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4" name="Google Shape;3824;ge58da86641_2_1765"/>
            <p:cNvSpPr/>
            <p:nvPr/>
          </p:nvSpPr>
          <p:spPr>
            <a:xfrm>
              <a:off x="5637557" y="1596814"/>
              <a:ext cx="696476" cy="645023"/>
            </a:xfrm>
            <a:custGeom>
              <a:rect b="b" l="l" r="r" t="t"/>
              <a:pathLst>
                <a:path extrusionOk="0" h="6757" w="7296">
                  <a:moveTo>
                    <a:pt x="4226" y="346"/>
                  </a:moveTo>
                  <a:cubicBezTo>
                    <a:pt x="4523" y="346"/>
                    <a:pt x="4816" y="384"/>
                    <a:pt x="5091" y="457"/>
                  </a:cubicBezTo>
                  <a:cubicBezTo>
                    <a:pt x="5297" y="509"/>
                    <a:pt x="5494" y="586"/>
                    <a:pt x="5672" y="688"/>
                  </a:cubicBezTo>
                  <a:cubicBezTo>
                    <a:pt x="5945" y="836"/>
                    <a:pt x="6186" y="1034"/>
                    <a:pt x="6388" y="1293"/>
                  </a:cubicBezTo>
                  <a:cubicBezTo>
                    <a:pt x="6590" y="1547"/>
                    <a:pt x="6748" y="1859"/>
                    <a:pt x="6854" y="2245"/>
                  </a:cubicBezTo>
                  <a:cubicBezTo>
                    <a:pt x="6921" y="2480"/>
                    <a:pt x="6950" y="2724"/>
                    <a:pt x="6950" y="2975"/>
                  </a:cubicBezTo>
                  <a:cubicBezTo>
                    <a:pt x="6950" y="3479"/>
                    <a:pt x="6821" y="3989"/>
                    <a:pt x="6584" y="4450"/>
                  </a:cubicBezTo>
                  <a:cubicBezTo>
                    <a:pt x="6349" y="4916"/>
                    <a:pt x="6013" y="5330"/>
                    <a:pt x="5604" y="5647"/>
                  </a:cubicBezTo>
                  <a:cubicBezTo>
                    <a:pt x="5293" y="5892"/>
                    <a:pt x="4932" y="6084"/>
                    <a:pt x="4547" y="6213"/>
                  </a:cubicBezTo>
                  <a:cubicBezTo>
                    <a:pt x="4168" y="6344"/>
                    <a:pt x="3764" y="6411"/>
                    <a:pt x="3365" y="6411"/>
                  </a:cubicBezTo>
                  <a:cubicBezTo>
                    <a:pt x="2784" y="6411"/>
                    <a:pt x="2212" y="6266"/>
                    <a:pt x="1717" y="5969"/>
                  </a:cubicBezTo>
                  <a:cubicBezTo>
                    <a:pt x="1298" y="5709"/>
                    <a:pt x="957" y="5335"/>
                    <a:pt x="722" y="4897"/>
                  </a:cubicBezTo>
                  <a:cubicBezTo>
                    <a:pt x="482" y="4465"/>
                    <a:pt x="352" y="3969"/>
                    <a:pt x="352" y="3489"/>
                  </a:cubicBezTo>
                  <a:cubicBezTo>
                    <a:pt x="352" y="3110"/>
                    <a:pt x="429" y="2739"/>
                    <a:pt x="597" y="2403"/>
                  </a:cubicBezTo>
                  <a:cubicBezTo>
                    <a:pt x="751" y="2095"/>
                    <a:pt x="962" y="1817"/>
                    <a:pt x="1217" y="1566"/>
                  </a:cubicBezTo>
                  <a:cubicBezTo>
                    <a:pt x="1602" y="1187"/>
                    <a:pt x="2086" y="884"/>
                    <a:pt x="2605" y="673"/>
                  </a:cubicBezTo>
                  <a:cubicBezTo>
                    <a:pt x="3130" y="462"/>
                    <a:pt x="3692" y="346"/>
                    <a:pt x="4226" y="346"/>
                  </a:cubicBezTo>
                  <a:close/>
                  <a:moveTo>
                    <a:pt x="4226" y="0"/>
                  </a:moveTo>
                  <a:cubicBezTo>
                    <a:pt x="3447" y="0"/>
                    <a:pt x="2634" y="221"/>
                    <a:pt x="1933" y="610"/>
                  </a:cubicBezTo>
                  <a:cubicBezTo>
                    <a:pt x="1582" y="803"/>
                    <a:pt x="1256" y="1043"/>
                    <a:pt x="977" y="1316"/>
                  </a:cubicBezTo>
                  <a:cubicBezTo>
                    <a:pt x="693" y="1591"/>
                    <a:pt x="458" y="1903"/>
                    <a:pt x="289" y="2249"/>
                  </a:cubicBezTo>
                  <a:cubicBezTo>
                    <a:pt x="92" y="2638"/>
                    <a:pt x="1" y="3061"/>
                    <a:pt x="1" y="3489"/>
                  </a:cubicBezTo>
                  <a:cubicBezTo>
                    <a:pt x="1" y="4032"/>
                    <a:pt x="150" y="4580"/>
                    <a:pt x="414" y="5065"/>
                  </a:cubicBezTo>
                  <a:cubicBezTo>
                    <a:pt x="679" y="5550"/>
                    <a:pt x="1063" y="5973"/>
                    <a:pt x="1538" y="6262"/>
                  </a:cubicBezTo>
                  <a:cubicBezTo>
                    <a:pt x="2092" y="6603"/>
                    <a:pt x="2726" y="6757"/>
                    <a:pt x="3365" y="6757"/>
                  </a:cubicBezTo>
                  <a:cubicBezTo>
                    <a:pt x="3802" y="6757"/>
                    <a:pt x="4244" y="6685"/>
                    <a:pt x="4663" y="6546"/>
                  </a:cubicBezTo>
                  <a:cubicBezTo>
                    <a:pt x="5076" y="6401"/>
                    <a:pt x="5475" y="6195"/>
                    <a:pt x="5821" y="5920"/>
                  </a:cubicBezTo>
                  <a:cubicBezTo>
                    <a:pt x="6267" y="5570"/>
                    <a:pt x="6637" y="5118"/>
                    <a:pt x="6892" y="4609"/>
                  </a:cubicBezTo>
                  <a:cubicBezTo>
                    <a:pt x="7152" y="4099"/>
                    <a:pt x="7296" y="3536"/>
                    <a:pt x="7296" y="2975"/>
                  </a:cubicBezTo>
                  <a:cubicBezTo>
                    <a:pt x="7296" y="2696"/>
                    <a:pt x="7262" y="2422"/>
                    <a:pt x="7190" y="2148"/>
                  </a:cubicBezTo>
                  <a:cubicBezTo>
                    <a:pt x="7085" y="1773"/>
                    <a:pt x="6930" y="1451"/>
                    <a:pt x="6739" y="1178"/>
                  </a:cubicBezTo>
                  <a:cubicBezTo>
                    <a:pt x="6446" y="764"/>
                    <a:pt x="6061" y="471"/>
                    <a:pt x="5628" y="278"/>
                  </a:cubicBezTo>
                  <a:cubicBezTo>
                    <a:pt x="5196" y="87"/>
                    <a:pt x="4716" y="0"/>
                    <a:pt x="422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5" name="Google Shape;3825;ge58da86641_2_1765"/>
            <p:cNvSpPr/>
            <p:nvPr/>
          </p:nvSpPr>
          <p:spPr>
            <a:xfrm>
              <a:off x="6554920" y="3664432"/>
              <a:ext cx="250207" cy="218031"/>
            </a:xfrm>
            <a:custGeom>
              <a:rect b="b" l="l" r="r" t="t"/>
              <a:pathLst>
                <a:path extrusionOk="0" h="2284" w="2621">
                  <a:moveTo>
                    <a:pt x="1152" y="1"/>
                  </a:moveTo>
                  <a:cubicBezTo>
                    <a:pt x="739" y="1"/>
                    <a:pt x="344" y="207"/>
                    <a:pt x="140" y="694"/>
                  </a:cubicBezTo>
                  <a:cubicBezTo>
                    <a:pt x="1" y="1031"/>
                    <a:pt x="59" y="1448"/>
                    <a:pt x="309" y="1718"/>
                  </a:cubicBezTo>
                  <a:cubicBezTo>
                    <a:pt x="473" y="1900"/>
                    <a:pt x="703" y="2001"/>
                    <a:pt x="929" y="2097"/>
                  </a:cubicBezTo>
                  <a:cubicBezTo>
                    <a:pt x="1170" y="2196"/>
                    <a:pt x="1436" y="2283"/>
                    <a:pt x="1691" y="2283"/>
                  </a:cubicBezTo>
                  <a:cubicBezTo>
                    <a:pt x="1822" y="2283"/>
                    <a:pt x="1951" y="2260"/>
                    <a:pt x="2072" y="2202"/>
                  </a:cubicBezTo>
                  <a:cubicBezTo>
                    <a:pt x="2447" y="2025"/>
                    <a:pt x="2620" y="1554"/>
                    <a:pt x="2549" y="1146"/>
                  </a:cubicBezTo>
                  <a:cubicBezTo>
                    <a:pt x="2436" y="468"/>
                    <a:pt x="1773" y="1"/>
                    <a:pt x="1152" y="1"/>
                  </a:cubicBezTo>
                  <a:close/>
                </a:path>
              </a:pathLst>
            </a:custGeom>
            <a:solidFill>
              <a:srgbClr val="1F2E56">
                <a:alpha val="2901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6" name="Google Shape;3826;ge58da86641_2_1765"/>
            <p:cNvSpPr/>
            <p:nvPr/>
          </p:nvSpPr>
          <p:spPr>
            <a:xfrm>
              <a:off x="5690514" y="2387858"/>
              <a:ext cx="409714" cy="960709"/>
            </a:xfrm>
            <a:custGeom>
              <a:rect b="b" l="l" r="r" t="t"/>
              <a:pathLst>
                <a:path extrusionOk="0" h="10064" w="4292">
                  <a:moveTo>
                    <a:pt x="1110" y="0"/>
                  </a:moveTo>
                  <a:cubicBezTo>
                    <a:pt x="722" y="304"/>
                    <a:pt x="352" y="635"/>
                    <a:pt x="1" y="1000"/>
                  </a:cubicBezTo>
                  <a:cubicBezTo>
                    <a:pt x="563" y="4163"/>
                    <a:pt x="1625" y="7233"/>
                    <a:pt x="3144" y="10063"/>
                  </a:cubicBezTo>
                  <a:cubicBezTo>
                    <a:pt x="3475" y="9559"/>
                    <a:pt x="3865" y="9083"/>
                    <a:pt x="4291" y="8637"/>
                  </a:cubicBezTo>
                  <a:cubicBezTo>
                    <a:pt x="3004" y="5917"/>
                    <a:pt x="2048" y="3038"/>
                    <a:pt x="1110" y="0"/>
                  </a:cubicBezTo>
                  <a:close/>
                </a:path>
              </a:pathLst>
            </a:custGeom>
            <a:solidFill>
              <a:srgbClr val="1F2E56">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7" name="Google Shape;3827;ge58da86641_2_1765"/>
            <p:cNvSpPr/>
            <p:nvPr/>
          </p:nvSpPr>
          <p:spPr>
            <a:xfrm>
              <a:off x="6580975" y="3280133"/>
              <a:ext cx="579538" cy="420310"/>
            </a:xfrm>
            <a:custGeom>
              <a:rect b="b" l="l" r="r" t="t"/>
              <a:pathLst>
                <a:path extrusionOk="0" h="4403" w="6071">
                  <a:moveTo>
                    <a:pt x="3708" y="0"/>
                  </a:moveTo>
                  <a:cubicBezTo>
                    <a:pt x="2624" y="0"/>
                    <a:pt x="1224" y="1039"/>
                    <a:pt x="0" y="1039"/>
                  </a:cubicBezTo>
                  <a:lnTo>
                    <a:pt x="490" y="1529"/>
                  </a:lnTo>
                  <a:cubicBezTo>
                    <a:pt x="799" y="1611"/>
                    <a:pt x="1123" y="1649"/>
                    <a:pt x="1453" y="1649"/>
                  </a:cubicBezTo>
                  <a:cubicBezTo>
                    <a:pt x="2570" y="1649"/>
                    <a:pt x="3756" y="1221"/>
                    <a:pt x="4676" y="649"/>
                  </a:cubicBezTo>
                  <a:cubicBezTo>
                    <a:pt x="5055" y="1807"/>
                    <a:pt x="5618" y="3244"/>
                    <a:pt x="5998" y="4402"/>
                  </a:cubicBezTo>
                  <a:lnTo>
                    <a:pt x="6031" y="4402"/>
                  </a:lnTo>
                  <a:cubicBezTo>
                    <a:pt x="6070" y="2971"/>
                    <a:pt x="5680" y="1510"/>
                    <a:pt x="4864" y="693"/>
                  </a:cubicBezTo>
                  <a:cubicBezTo>
                    <a:pt x="4557" y="181"/>
                    <a:pt x="4160" y="0"/>
                    <a:pt x="3708" y="0"/>
                  </a:cubicBezTo>
                  <a:close/>
                </a:path>
              </a:pathLst>
            </a:custGeom>
            <a:solidFill>
              <a:srgbClr val="1F2E56">
                <a:alpha val="26666"/>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8" name="Google Shape;3828;ge58da86641_2_1765"/>
            <p:cNvSpPr/>
            <p:nvPr/>
          </p:nvSpPr>
          <p:spPr>
            <a:xfrm>
              <a:off x="6131353" y="3445377"/>
              <a:ext cx="1018558" cy="718432"/>
            </a:xfrm>
            <a:custGeom>
              <a:rect b="b" l="l" r="r" t="t"/>
              <a:pathLst>
                <a:path extrusionOk="0" h="7526" w="10670">
                  <a:moveTo>
                    <a:pt x="769" y="0"/>
                  </a:moveTo>
                  <a:cubicBezTo>
                    <a:pt x="496" y="427"/>
                    <a:pt x="232" y="865"/>
                    <a:pt x="1" y="1336"/>
                  </a:cubicBezTo>
                  <a:cubicBezTo>
                    <a:pt x="2495" y="4574"/>
                    <a:pt x="6325" y="6790"/>
                    <a:pt x="10362" y="7526"/>
                  </a:cubicBezTo>
                  <a:cubicBezTo>
                    <a:pt x="10472" y="7434"/>
                    <a:pt x="10573" y="7324"/>
                    <a:pt x="10670" y="7209"/>
                  </a:cubicBezTo>
                  <a:cubicBezTo>
                    <a:pt x="6651" y="6694"/>
                    <a:pt x="3095" y="3479"/>
                    <a:pt x="769" y="0"/>
                  </a:cubicBezTo>
                  <a:close/>
                </a:path>
              </a:pathLst>
            </a:custGeom>
            <a:solidFill>
              <a:srgbClr val="1F2E56">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9" name="Google Shape;3829;ge58da86641_2_1765"/>
            <p:cNvSpPr/>
            <p:nvPr/>
          </p:nvSpPr>
          <p:spPr>
            <a:xfrm>
              <a:off x="7078232" y="2960720"/>
              <a:ext cx="224999" cy="186147"/>
            </a:xfrm>
            <a:custGeom>
              <a:rect b="b" l="l" r="r" t="t"/>
              <a:pathLst>
                <a:path extrusionOk="0" h="1950" w="2357">
                  <a:moveTo>
                    <a:pt x="886" y="0"/>
                  </a:moveTo>
                  <a:cubicBezTo>
                    <a:pt x="845" y="0"/>
                    <a:pt x="804" y="2"/>
                    <a:pt x="764" y="7"/>
                  </a:cubicBezTo>
                  <a:cubicBezTo>
                    <a:pt x="433" y="50"/>
                    <a:pt x="116" y="295"/>
                    <a:pt x="63" y="626"/>
                  </a:cubicBezTo>
                  <a:cubicBezTo>
                    <a:pt x="1" y="987"/>
                    <a:pt x="245" y="1329"/>
                    <a:pt x="520" y="1569"/>
                  </a:cubicBezTo>
                  <a:cubicBezTo>
                    <a:pt x="767" y="1777"/>
                    <a:pt x="1069" y="1950"/>
                    <a:pt x="1387" y="1950"/>
                  </a:cubicBezTo>
                  <a:cubicBezTo>
                    <a:pt x="1421" y="1950"/>
                    <a:pt x="1456" y="1948"/>
                    <a:pt x="1490" y="1944"/>
                  </a:cubicBezTo>
                  <a:cubicBezTo>
                    <a:pt x="1836" y="1900"/>
                    <a:pt x="2139" y="1622"/>
                    <a:pt x="2211" y="1280"/>
                  </a:cubicBezTo>
                  <a:cubicBezTo>
                    <a:pt x="2356" y="561"/>
                    <a:pt x="1539" y="0"/>
                    <a:pt x="886" y="0"/>
                  </a:cubicBezTo>
                  <a:close/>
                </a:path>
              </a:pathLst>
            </a:custGeom>
            <a:solidFill>
              <a:srgbClr val="1F2E56">
                <a:alpha val="2901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0" name="Google Shape;3830;ge58da86641_2_1765"/>
            <p:cNvSpPr/>
            <p:nvPr/>
          </p:nvSpPr>
          <p:spPr>
            <a:xfrm>
              <a:off x="6218748" y="2933292"/>
              <a:ext cx="534481" cy="472622"/>
            </a:xfrm>
            <a:custGeom>
              <a:rect b="b" l="l" r="r" t="t"/>
              <a:pathLst>
                <a:path extrusionOk="0" h="4951" w="5599">
                  <a:moveTo>
                    <a:pt x="5406" y="1"/>
                  </a:moveTo>
                  <a:cubicBezTo>
                    <a:pt x="5382" y="1"/>
                    <a:pt x="5358" y="6"/>
                    <a:pt x="5335" y="16"/>
                  </a:cubicBezTo>
                  <a:cubicBezTo>
                    <a:pt x="3235" y="1035"/>
                    <a:pt x="1389" y="2664"/>
                    <a:pt x="49" y="4687"/>
                  </a:cubicBezTo>
                  <a:cubicBezTo>
                    <a:pt x="1" y="4769"/>
                    <a:pt x="20" y="4870"/>
                    <a:pt x="97" y="4923"/>
                  </a:cubicBezTo>
                  <a:cubicBezTo>
                    <a:pt x="125" y="4942"/>
                    <a:pt x="157" y="4951"/>
                    <a:pt x="188" y="4951"/>
                  </a:cubicBezTo>
                  <a:cubicBezTo>
                    <a:pt x="244" y="4951"/>
                    <a:pt x="299" y="4923"/>
                    <a:pt x="333" y="4874"/>
                  </a:cubicBezTo>
                  <a:cubicBezTo>
                    <a:pt x="1639" y="2900"/>
                    <a:pt x="3436" y="1309"/>
                    <a:pt x="5479" y="318"/>
                  </a:cubicBezTo>
                  <a:cubicBezTo>
                    <a:pt x="5565" y="280"/>
                    <a:pt x="5599" y="180"/>
                    <a:pt x="5561" y="93"/>
                  </a:cubicBezTo>
                  <a:cubicBezTo>
                    <a:pt x="5530" y="34"/>
                    <a:pt x="5469" y="1"/>
                    <a:pt x="54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1" name="Google Shape;3831;ge58da86641_2_1765"/>
            <p:cNvSpPr/>
            <p:nvPr/>
          </p:nvSpPr>
          <p:spPr>
            <a:xfrm>
              <a:off x="6963252" y="3854280"/>
              <a:ext cx="94985" cy="148158"/>
            </a:xfrm>
            <a:custGeom>
              <a:rect b="b" l="l" r="r" t="t"/>
              <a:pathLst>
                <a:path extrusionOk="0" h="1552" w="995">
                  <a:moveTo>
                    <a:pt x="807" y="1"/>
                  </a:moveTo>
                  <a:cubicBezTo>
                    <a:pt x="745" y="1"/>
                    <a:pt x="685" y="35"/>
                    <a:pt x="653" y="93"/>
                  </a:cubicBezTo>
                  <a:cubicBezTo>
                    <a:pt x="452" y="497"/>
                    <a:pt x="245" y="901"/>
                    <a:pt x="43" y="1309"/>
                  </a:cubicBezTo>
                  <a:cubicBezTo>
                    <a:pt x="1" y="1391"/>
                    <a:pt x="34" y="1493"/>
                    <a:pt x="121" y="1535"/>
                  </a:cubicBezTo>
                  <a:cubicBezTo>
                    <a:pt x="144" y="1546"/>
                    <a:pt x="168" y="1551"/>
                    <a:pt x="192" y="1551"/>
                  </a:cubicBezTo>
                  <a:cubicBezTo>
                    <a:pt x="254" y="1551"/>
                    <a:pt x="315" y="1517"/>
                    <a:pt x="347" y="1459"/>
                  </a:cubicBezTo>
                  <a:cubicBezTo>
                    <a:pt x="549" y="1055"/>
                    <a:pt x="750" y="652"/>
                    <a:pt x="957" y="242"/>
                  </a:cubicBezTo>
                  <a:cubicBezTo>
                    <a:pt x="995" y="162"/>
                    <a:pt x="961" y="60"/>
                    <a:pt x="880" y="17"/>
                  </a:cubicBezTo>
                  <a:cubicBezTo>
                    <a:pt x="856" y="6"/>
                    <a:pt x="832" y="1"/>
                    <a:pt x="807"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2" name="Google Shape;3832;ge58da86641_2_1765"/>
            <p:cNvSpPr/>
            <p:nvPr/>
          </p:nvSpPr>
          <p:spPr>
            <a:xfrm>
              <a:off x="5335746" y="2017744"/>
              <a:ext cx="112932" cy="226240"/>
            </a:xfrm>
            <a:custGeom>
              <a:rect b="b" l="l" r="r" t="t"/>
              <a:pathLst>
                <a:path extrusionOk="0" h="2370" w="1183">
                  <a:moveTo>
                    <a:pt x="180" y="1"/>
                  </a:moveTo>
                  <a:cubicBezTo>
                    <a:pt x="124" y="1"/>
                    <a:pt x="70" y="31"/>
                    <a:pt x="44" y="84"/>
                  </a:cubicBezTo>
                  <a:cubicBezTo>
                    <a:pt x="0" y="160"/>
                    <a:pt x="35" y="257"/>
                    <a:pt x="107" y="295"/>
                  </a:cubicBezTo>
                  <a:cubicBezTo>
                    <a:pt x="226" y="357"/>
                    <a:pt x="333" y="434"/>
                    <a:pt x="424" y="530"/>
                  </a:cubicBezTo>
                  <a:cubicBezTo>
                    <a:pt x="568" y="670"/>
                    <a:pt x="679" y="843"/>
                    <a:pt x="756" y="1029"/>
                  </a:cubicBezTo>
                  <a:cubicBezTo>
                    <a:pt x="832" y="1217"/>
                    <a:pt x="871" y="1419"/>
                    <a:pt x="871" y="1621"/>
                  </a:cubicBezTo>
                  <a:cubicBezTo>
                    <a:pt x="871" y="1803"/>
                    <a:pt x="837" y="1987"/>
                    <a:pt x="765" y="2154"/>
                  </a:cubicBezTo>
                  <a:cubicBezTo>
                    <a:pt x="732" y="2231"/>
                    <a:pt x="770" y="2322"/>
                    <a:pt x="847" y="2356"/>
                  </a:cubicBezTo>
                  <a:cubicBezTo>
                    <a:pt x="868" y="2365"/>
                    <a:pt x="890" y="2369"/>
                    <a:pt x="912" y="2369"/>
                  </a:cubicBezTo>
                  <a:cubicBezTo>
                    <a:pt x="973" y="2369"/>
                    <a:pt x="1029" y="2335"/>
                    <a:pt x="1053" y="2275"/>
                  </a:cubicBezTo>
                  <a:cubicBezTo>
                    <a:pt x="1145" y="2067"/>
                    <a:pt x="1183" y="1843"/>
                    <a:pt x="1183" y="1621"/>
                  </a:cubicBezTo>
                  <a:cubicBezTo>
                    <a:pt x="1183" y="1299"/>
                    <a:pt x="1096" y="978"/>
                    <a:pt x="938" y="694"/>
                  </a:cubicBezTo>
                  <a:cubicBezTo>
                    <a:pt x="856" y="554"/>
                    <a:pt x="760" y="424"/>
                    <a:pt x="645" y="309"/>
                  </a:cubicBezTo>
                  <a:cubicBezTo>
                    <a:pt x="530" y="193"/>
                    <a:pt x="399" y="98"/>
                    <a:pt x="255" y="20"/>
                  </a:cubicBezTo>
                  <a:cubicBezTo>
                    <a:pt x="231" y="7"/>
                    <a:pt x="205" y="1"/>
                    <a:pt x="180"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3" name="Google Shape;3833;ge58da86641_2_1765"/>
            <p:cNvSpPr/>
            <p:nvPr/>
          </p:nvSpPr>
          <p:spPr>
            <a:xfrm>
              <a:off x="6826951" y="2177049"/>
              <a:ext cx="224045" cy="104147"/>
            </a:xfrm>
            <a:custGeom>
              <a:rect b="b" l="l" r="r" t="t"/>
              <a:pathLst>
                <a:path extrusionOk="0" h="1091" w="2347">
                  <a:moveTo>
                    <a:pt x="174" y="1"/>
                  </a:moveTo>
                  <a:cubicBezTo>
                    <a:pt x="138" y="1"/>
                    <a:pt x="103" y="13"/>
                    <a:pt x="73" y="39"/>
                  </a:cubicBezTo>
                  <a:cubicBezTo>
                    <a:pt x="11" y="96"/>
                    <a:pt x="1" y="192"/>
                    <a:pt x="58" y="260"/>
                  </a:cubicBezTo>
                  <a:cubicBezTo>
                    <a:pt x="285" y="524"/>
                    <a:pt x="568" y="731"/>
                    <a:pt x="885" y="870"/>
                  </a:cubicBezTo>
                  <a:cubicBezTo>
                    <a:pt x="1198" y="1014"/>
                    <a:pt x="1544" y="1091"/>
                    <a:pt x="1885" y="1091"/>
                  </a:cubicBezTo>
                  <a:cubicBezTo>
                    <a:pt x="1990" y="1091"/>
                    <a:pt x="2096" y="1081"/>
                    <a:pt x="2203" y="1067"/>
                  </a:cubicBezTo>
                  <a:cubicBezTo>
                    <a:pt x="2283" y="1057"/>
                    <a:pt x="2347" y="981"/>
                    <a:pt x="2332" y="894"/>
                  </a:cubicBezTo>
                  <a:cubicBezTo>
                    <a:pt x="2323" y="814"/>
                    <a:pt x="2252" y="759"/>
                    <a:pt x="2176" y="759"/>
                  </a:cubicBezTo>
                  <a:cubicBezTo>
                    <a:pt x="2170" y="759"/>
                    <a:pt x="2165" y="759"/>
                    <a:pt x="2159" y="759"/>
                  </a:cubicBezTo>
                  <a:cubicBezTo>
                    <a:pt x="2068" y="773"/>
                    <a:pt x="1977" y="779"/>
                    <a:pt x="1885" y="779"/>
                  </a:cubicBezTo>
                  <a:cubicBezTo>
                    <a:pt x="1587" y="779"/>
                    <a:pt x="1289" y="711"/>
                    <a:pt x="1010" y="586"/>
                  </a:cubicBezTo>
                  <a:cubicBezTo>
                    <a:pt x="737" y="462"/>
                    <a:pt x="491" y="283"/>
                    <a:pt x="294" y="58"/>
                  </a:cubicBezTo>
                  <a:cubicBezTo>
                    <a:pt x="262" y="20"/>
                    <a:pt x="218" y="1"/>
                    <a:pt x="174"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4" name="Google Shape;3834;ge58da86641_2_1765"/>
            <p:cNvSpPr/>
            <p:nvPr/>
          </p:nvSpPr>
          <p:spPr>
            <a:xfrm>
              <a:off x="6772926" y="2306001"/>
              <a:ext cx="239605" cy="98610"/>
            </a:xfrm>
            <a:custGeom>
              <a:rect b="b" l="l" r="r" t="t"/>
              <a:pathLst>
                <a:path extrusionOk="0" h="1033" w="2510">
                  <a:moveTo>
                    <a:pt x="173" y="0"/>
                  </a:moveTo>
                  <a:cubicBezTo>
                    <a:pt x="129" y="0"/>
                    <a:pt x="84" y="20"/>
                    <a:pt x="52" y="57"/>
                  </a:cubicBezTo>
                  <a:cubicBezTo>
                    <a:pt x="1" y="125"/>
                    <a:pt x="10" y="220"/>
                    <a:pt x="77" y="278"/>
                  </a:cubicBezTo>
                  <a:cubicBezTo>
                    <a:pt x="365" y="518"/>
                    <a:pt x="702" y="711"/>
                    <a:pt x="1057" y="835"/>
                  </a:cubicBezTo>
                  <a:cubicBezTo>
                    <a:pt x="1418" y="966"/>
                    <a:pt x="1793" y="1032"/>
                    <a:pt x="2177" y="1032"/>
                  </a:cubicBezTo>
                  <a:cubicBezTo>
                    <a:pt x="2235" y="1032"/>
                    <a:pt x="2297" y="1032"/>
                    <a:pt x="2359" y="1028"/>
                  </a:cubicBezTo>
                  <a:cubicBezTo>
                    <a:pt x="2446" y="1023"/>
                    <a:pt x="2509" y="951"/>
                    <a:pt x="2503" y="864"/>
                  </a:cubicBezTo>
                  <a:cubicBezTo>
                    <a:pt x="2499" y="780"/>
                    <a:pt x="2432" y="715"/>
                    <a:pt x="2349" y="715"/>
                  </a:cubicBezTo>
                  <a:cubicBezTo>
                    <a:pt x="2346" y="715"/>
                    <a:pt x="2344" y="715"/>
                    <a:pt x="2341" y="715"/>
                  </a:cubicBezTo>
                  <a:cubicBezTo>
                    <a:pt x="2288" y="720"/>
                    <a:pt x="2230" y="720"/>
                    <a:pt x="2177" y="720"/>
                  </a:cubicBezTo>
                  <a:cubicBezTo>
                    <a:pt x="1831" y="720"/>
                    <a:pt x="1490" y="658"/>
                    <a:pt x="1163" y="542"/>
                  </a:cubicBezTo>
                  <a:cubicBezTo>
                    <a:pt x="841" y="427"/>
                    <a:pt x="538" y="254"/>
                    <a:pt x="274" y="38"/>
                  </a:cubicBezTo>
                  <a:cubicBezTo>
                    <a:pt x="244" y="13"/>
                    <a:pt x="208" y="0"/>
                    <a:pt x="173"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5" name="Google Shape;3835;ge58da86641_2_1765"/>
            <p:cNvSpPr/>
            <p:nvPr/>
          </p:nvSpPr>
          <p:spPr>
            <a:xfrm>
              <a:off x="6740378" y="2408990"/>
              <a:ext cx="227481" cy="139181"/>
            </a:xfrm>
            <a:custGeom>
              <a:rect b="b" l="l" r="r" t="t"/>
              <a:pathLst>
                <a:path extrusionOk="0" h="1458" w="2383">
                  <a:moveTo>
                    <a:pt x="168" y="0"/>
                  </a:moveTo>
                  <a:cubicBezTo>
                    <a:pt x="130" y="0"/>
                    <a:pt x="92" y="15"/>
                    <a:pt x="62" y="45"/>
                  </a:cubicBezTo>
                  <a:cubicBezTo>
                    <a:pt x="0" y="102"/>
                    <a:pt x="0" y="204"/>
                    <a:pt x="58" y="266"/>
                  </a:cubicBezTo>
                  <a:cubicBezTo>
                    <a:pt x="197" y="410"/>
                    <a:pt x="342" y="559"/>
                    <a:pt x="495" y="703"/>
                  </a:cubicBezTo>
                  <a:cubicBezTo>
                    <a:pt x="644" y="843"/>
                    <a:pt x="807" y="978"/>
                    <a:pt x="990" y="1098"/>
                  </a:cubicBezTo>
                  <a:cubicBezTo>
                    <a:pt x="1149" y="1198"/>
                    <a:pt x="1322" y="1290"/>
                    <a:pt x="1509" y="1352"/>
                  </a:cubicBezTo>
                  <a:cubicBezTo>
                    <a:pt x="1691" y="1419"/>
                    <a:pt x="1884" y="1457"/>
                    <a:pt x="2085" y="1457"/>
                  </a:cubicBezTo>
                  <a:cubicBezTo>
                    <a:pt x="2134" y="1457"/>
                    <a:pt x="2187" y="1453"/>
                    <a:pt x="2234" y="1448"/>
                  </a:cubicBezTo>
                  <a:cubicBezTo>
                    <a:pt x="2321" y="1439"/>
                    <a:pt x="2383" y="1362"/>
                    <a:pt x="2374" y="1275"/>
                  </a:cubicBezTo>
                  <a:cubicBezTo>
                    <a:pt x="2365" y="1196"/>
                    <a:pt x="2293" y="1135"/>
                    <a:pt x="2214" y="1135"/>
                  </a:cubicBezTo>
                  <a:cubicBezTo>
                    <a:pt x="2211" y="1135"/>
                    <a:pt x="2208" y="1135"/>
                    <a:pt x="2205" y="1136"/>
                  </a:cubicBezTo>
                  <a:cubicBezTo>
                    <a:pt x="2163" y="1140"/>
                    <a:pt x="2123" y="1146"/>
                    <a:pt x="2085" y="1146"/>
                  </a:cubicBezTo>
                  <a:cubicBezTo>
                    <a:pt x="1927" y="1146"/>
                    <a:pt x="1764" y="1111"/>
                    <a:pt x="1610" y="1060"/>
                  </a:cubicBezTo>
                  <a:cubicBezTo>
                    <a:pt x="1451" y="1006"/>
                    <a:pt x="1302" y="929"/>
                    <a:pt x="1158" y="833"/>
                  </a:cubicBezTo>
                  <a:cubicBezTo>
                    <a:pt x="999" y="732"/>
                    <a:pt x="850" y="607"/>
                    <a:pt x="706" y="472"/>
                  </a:cubicBezTo>
                  <a:cubicBezTo>
                    <a:pt x="562" y="339"/>
                    <a:pt x="422" y="194"/>
                    <a:pt x="284" y="50"/>
                  </a:cubicBezTo>
                  <a:cubicBezTo>
                    <a:pt x="251" y="17"/>
                    <a:pt x="209" y="0"/>
                    <a:pt x="168"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6" name="Google Shape;3836;ge58da86641_2_1765"/>
            <p:cNvSpPr/>
            <p:nvPr/>
          </p:nvSpPr>
          <p:spPr>
            <a:xfrm>
              <a:off x="6661823" y="2450702"/>
              <a:ext cx="53839" cy="265761"/>
            </a:xfrm>
            <a:custGeom>
              <a:rect b="b" l="l" r="r" t="t"/>
              <a:pathLst>
                <a:path extrusionOk="0" h="2784" w="564">
                  <a:moveTo>
                    <a:pt x="314" y="0"/>
                  </a:moveTo>
                  <a:cubicBezTo>
                    <a:pt x="247" y="0"/>
                    <a:pt x="185" y="45"/>
                    <a:pt x="165" y="113"/>
                  </a:cubicBezTo>
                  <a:cubicBezTo>
                    <a:pt x="54" y="492"/>
                    <a:pt x="1" y="887"/>
                    <a:pt x="1" y="1275"/>
                  </a:cubicBezTo>
                  <a:cubicBezTo>
                    <a:pt x="1" y="1756"/>
                    <a:pt x="83" y="2231"/>
                    <a:pt x="242" y="2679"/>
                  </a:cubicBezTo>
                  <a:cubicBezTo>
                    <a:pt x="265" y="2743"/>
                    <a:pt x="323" y="2784"/>
                    <a:pt x="386" y="2784"/>
                  </a:cubicBezTo>
                  <a:cubicBezTo>
                    <a:pt x="403" y="2784"/>
                    <a:pt x="421" y="2781"/>
                    <a:pt x="438" y="2775"/>
                  </a:cubicBezTo>
                  <a:cubicBezTo>
                    <a:pt x="520" y="2746"/>
                    <a:pt x="564" y="2659"/>
                    <a:pt x="535" y="2577"/>
                  </a:cubicBezTo>
                  <a:cubicBezTo>
                    <a:pt x="386" y="2160"/>
                    <a:pt x="313" y="1718"/>
                    <a:pt x="313" y="1275"/>
                  </a:cubicBezTo>
                  <a:cubicBezTo>
                    <a:pt x="313" y="915"/>
                    <a:pt x="362" y="550"/>
                    <a:pt x="462" y="199"/>
                  </a:cubicBezTo>
                  <a:cubicBezTo>
                    <a:pt x="486" y="117"/>
                    <a:pt x="438" y="31"/>
                    <a:pt x="357" y="7"/>
                  </a:cubicBezTo>
                  <a:cubicBezTo>
                    <a:pt x="343" y="2"/>
                    <a:pt x="328" y="0"/>
                    <a:pt x="314"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7" name="Google Shape;3837;ge58da86641_2_1765"/>
            <p:cNvSpPr/>
            <p:nvPr/>
          </p:nvSpPr>
          <p:spPr>
            <a:xfrm>
              <a:off x="6530771" y="2395246"/>
              <a:ext cx="125244" cy="213735"/>
            </a:xfrm>
            <a:custGeom>
              <a:rect b="b" l="l" r="r" t="t"/>
              <a:pathLst>
                <a:path extrusionOk="0" h="2239" w="1312">
                  <a:moveTo>
                    <a:pt x="1143" y="0"/>
                  </a:moveTo>
                  <a:cubicBezTo>
                    <a:pt x="1102" y="0"/>
                    <a:pt x="1060" y="17"/>
                    <a:pt x="1028" y="50"/>
                  </a:cubicBezTo>
                  <a:cubicBezTo>
                    <a:pt x="495" y="592"/>
                    <a:pt x="139" y="1304"/>
                    <a:pt x="14" y="2058"/>
                  </a:cubicBezTo>
                  <a:cubicBezTo>
                    <a:pt x="0" y="2145"/>
                    <a:pt x="58" y="2222"/>
                    <a:pt x="144" y="2236"/>
                  </a:cubicBezTo>
                  <a:cubicBezTo>
                    <a:pt x="154" y="2237"/>
                    <a:pt x="163" y="2238"/>
                    <a:pt x="172" y="2238"/>
                  </a:cubicBezTo>
                  <a:cubicBezTo>
                    <a:pt x="246" y="2238"/>
                    <a:pt x="309" y="2184"/>
                    <a:pt x="322" y="2107"/>
                  </a:cubicBezTo>
                  <a:cubicBezTo>
                    <a:pt x="433" y="1419"/>
                    <a:pt x="764" y="765"/>
                    <a:pt x="1254" y="266"/>
                  </a:cubicBezTo>
                  <a:cubicBezTo>
                    <a:pt x="1312" y="204"/>
                    <a:pt x="1312" y="102"/>
                    <a:pt x="1249" y="44"/>
                  </a:cubicBezTo>
                  <a:cubicBezTo>
                    <a:pt x="1219" y="15"/>
                    <a:pt x="1182" y="0"/>
                    <a:pt x="1143"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8" name="Google Shape;3838;ge58da86641_2_1765"/>
            <p:cNvSpPr/>
            <p:nvPr/>
          </p:nvSpPr>
          <p:spPr>
            <a:xfrm>
              <a:off x="6439904" y="2300751"/>
              <a:ext cx="106056" cy="158945"/>
            </a:xfrm>
            <a:custGeom>
              <a:rect b="b" l="l" r="r" t="t"/>
              <a:pathLst>
                <a:path extrusionOk="0" h="1665" w="1111">
                  <a:moveTo>
                    <a:pt x="932" y="1"/>
                  </a:moveTo>
                  <a:cubicBezTo>
                    <a:pt x="904" y="1"/>
                    <a:pt x="876" y="9"/>
                    <a:pt x="851" y="25"/>
                  </a:cubicBezTo>
                  <a:cubicBezTo>
                    <a:pt x="596" y="180"/>
                    <a:pt x="385" y="400"/>
                    <a:pt x="241" y="655"/>
                  </a:cubicBezTo>
                  <a:cubicBezTo>
                    <a:pt x="92" y="914"/>
                    <a:pt x="5" y="1207"/>
                    <a:pt x="1" y="1506"/>
                  </a:cubicBezTo>
                  <a:cubicBezTo>
                    <a:pt x="1" y="1593"/>
                    <a:pt x="68" y="1659"/>
                    <a:pt x="154" y="1664"/>
                  </a:cubicBezTo>
                  <a:cubicBezTo>
                    <a:pt x="241" y="1664"/>
                    <a:pt x="307" y="1597"/>
                    <a:pt x="312" y="1511"/>
                  </a:cubicBezTo>
                  <a:cubicBezTo>
                    <a:pt x="318" y="1271"/>
                    <a:pt x="389" y="1025"/>
                    <a:pt x="509" y="814"/>
                  </a:cubicBezTo>
                  <a:cubicBezTo>
                    <a:pt x="629" y="602"/>
                    <a:pt x="808" y="415"/>
                    <a:pt x="1014" y="290"/>
                  </a:cubicBezTo>
                  <a:cubicBezTo>
                    <a:pt x="1086" y="247"/>
                    <a:pt x="1110" y="151"/>
                    <a:pt x="1067" y="78"/>
                  </a:cubicBezTo>
                  <a:cubicBezTo>
                    <a:pt x="1036" y="29"/>
                    <a:pt x="984" y="1"/>
                    <a:pt x="932"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9" name="Google Shape;3839;ge58da86641_2_1765"/>
            <p:cNvSpPr/>
            <p:nvPr/>
          </p:nvSpPr>
          <p:spPr>
            <a:xfrm>
              <a:off x="5620662" y="2582803"/>
              <a:ext cx="252880" cy="237504"/>
            </a:xfrm>
            <a:custGeom>
              <a:rect b="b" l="l" r="r" t="t"/>
              <a:pathLst>
                <a:path extrusionOk="0" h="2488" w="2649">
                  <a:moveTo>
                    <a:pt x="182" y="1"/>
                  </a:moveTo>
                  <a:cubicBezTo>
                    <a:pt x="125" y="1"/>
                    <a:pt x="71" y="33"/>
                    <a:pt x="43" y="89"/>
                  </a:cubicBezTo>
                  <a:cubicBezTo>
                    <a:pt x="0" y="161"/>
                    <a:pt x="34" y="257"/>
                    <a:pt x="111" y="295"/>
                  </a:cubicBezTo>
                  <a:cubicBezTo>
                    <a:pt x="351" y="421"/>
                    <a:pt x="591" y="545"/>
                    <a:pt x="821" y="680"/>
                  </a:cubicBezTo>
                  <a:cubicBezTo>
                    <a:pt x="1052" y="814"/>
                    <a:pt x="1274" y="958"/>
                    <a:pt x="1475" y="1127"/>
                  </a:cubicBezTo>
                  <a:cubicBezTo>
                    <a:pt x="1677" y="1290"/>
                    <a:pt x="1860" y="1482"/>
                    <a:pt x="2009" y="1689"/>
                  </a:cubicBezTo>
                  <a:cubicBezTo>
                    <a:pt x="2154" y="1900"/>
                    <a:pt x="2263" y="2127"/>
                    <a:pt x="2327" y="2371"/>
                  </a:cubicBezTo>
                  <a:cubicBezTo>
                    <a:pt x="2342" y="2439"/>
                    <a:pt x="2405" y="2488"/>
                    <a:pt x="2473" y="2488"/>
                  </a:cubicBezTo>
                  <a:cubicBezTo>
                    <a:pt x="2486" y="2488"/>
                    <a:pt x="2500" y="2486"/>
                    <a:pt x="2513" y="2482"/>
                  </a:cubicBezTo>
                  <a:cubicBezTo>
                    <a:pt x="2595" y="2462"/>
                    <a:pt x="2648" y="2381"/>
                    <a:pt x="2629" y="2295"/>
                  </a:cubicBezTo>
                  <a:cubicBezTo>
                    <a:pt x="2557" y="2011"/>
                    <a:pt x="2427" y="1747"/>
                    <a:pt x="2263" y="1511"/>
                  </a:cubicBezTo>
                  <a:cubicBezTo>
                    <a:pt x="2096" y="1275"/>
                    <a:pt x="1894" y="1064"/>
                    <a:pt x="1673" y="882"/>
                  </a:cubicBezTo>
                  <a:cubicBezTo>
                    <a:pt x="1456" y="703"/>
                    <a:pt x="1221" y="550"/>
                    <a:pt x="981" y="410"/>
                  </a:cubicBezTo>
                  <a:cubicBezTo>
                    <a:pt x="741" y="271"/>
                    <a:pt x="495" y="142"/>
                    <a:pt x="251" y="17"/>
                  </a:cubicBezTo>
                  <a:cubicBezTo>
                    <a:pt x="228" y="6"/>
                    <a:pt x="205" y="1"/>
                    <a:pt x="182"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0" name="Google Shape;3840;ge58da86641_2_1765"/>
            <p:cNvSpPr/>
            <p:nvPr/>
          </p:nvSpPr>
          <p:spPr>
            <a:xfrm>
              <a:off x="5593554" y="2787923"/>
              <a:ext cx="262515" cy="168205"/>
            </a:xfrm>
            <a:custGeom>
              <a:rect b="b" l="l" r="r" t="t"/>
              <a:pathLst>
                <a:path extrusionOk="0" h="1762" w="2750">
                  <a:moveTo>
                    <a:pt x="164" y="1"/>
                  </a:moveTo>
                  <a:cubicBezTo>
                    <a:pt x="90" y="1"/>
                    <a:pt x="19" y="56"/>
                    <a:pt x="10" y="136"/>
                  </a:cubicBezTo>
                  <a:cubicBezTo>
                    <a:pt x="1" y="222"/>
                    <a:pt x="63" y="299"/>
                    <a:pt x="149" y="309"/>
                  </a:cubicBezTo>
                  <a:cubicBezTo>
                    <a:pt x="606" y="366"/>
                    <a:pt x="1048" y="521"/>
                    <a:pt x="1442" y="761"/>
                  </a:cubicBezTo>
                  <a:cubicBezTo>
                    <a:pt x="1837" y="996"/>
                    <a:pt x="2183" y="1318"/>
                    <a:pt x="2447" y="1693"/>
                  </a:cubicBezTo>
                  <a:cubicBezTo>
                    <a:pt x="2477" y="1737"/>
                    <a:pt x="2524" y="1761"/>
                    <a:pt x="2573" y="1761"/>
                  </a:cubicBezTo>
                  <a:cubicBezTo>
                    <a:pt x="2604" y="1761"/>
                    <a:pt x="2635" y="1752"/>
                    <a:pt x="2663" y="1732"/>
                  </a:cubicBezTo>
                  <a:cubicBezTo>
                    <a:pt x="2735" y="1683"/>
                    <a:pt x="2749" y="1588"/>
                    <a:pt x="2702" y="1515"/>
                  </a:cubicBezTo>
                  <a:cubicBezTo>
                    <a:pt x="2413" y="1102"/>
                    <a:pt x="2034" y="751"/>
                    <a:pt x="1606" y="492"/>
                  </a:cubicBezTo>
                  <a:cubicBezTo>
                    <a:pt x="1174" y="232"/>
                    <a:pt x="688" y="59"/>
                    <a:pt x="183" y="2"/>
                  </a:cubicBezTo>
                  <a:cubicBezTo>
                    <a:pt x="176" y="1"/>
                    <a:pt x="170" y="1"/>
                    <a:pt x="164"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1" name="Google Shape;3841;ge58da86641_2_1765"/>
            <p:cNvSpPr/>
            <p:nvPr/>
          </p:nvSpPr>
          <p:spPr>
            <a:xfrm>
              <a:off x="5571983" y="2991134"/>
              <a:ext cx="248769" cy="92026"/>
            </a:xfrm>
            <a:custGeom>
              <a:rect b="b" l="l" r="r" t="t"/>
              <a:pathLst>
                <a:path extrusionOk="0" h="964" w="2606">
                  <a:moveTo>
                    <a:pt x="697" y="1"/>
                  </a:moveTo>
                  <a:cubicBezTo>
                    <a:pt x="510" y="1"/>
                    <a:pt x="322" y="20"/>
                    <a:pt x="140" y="58"/>
                  </a:cubicBezTo>
                  <a:cubicBezTo>
                    <a:pt x="58" y="78"/>
                    <a:pt x="1" y="160"/>
                    <a:pt x="20" y="242"/>
                  </a:cubicBezTo>
                  <a:cubicBezTo>
                    <a:pt x="37" y="316"/>
                    <a:pt x="99" y="366"/>
                    <a:pt x="171" y="366"/>
                  </a:cubicBezTo>
                  <a:cubicBezTo>
                    <a:pt x="183" y="366"/>
                    <a:pt x="195" y="364"/>
                    <a:pt x="207" y="362"/>
                  </a:cubicBezTo>
                  <a:cubicBezTo>
                    <a:pt x="366" y="328"/>
                    <a:pt x="535" y="313"/>
                    <a:pt x="697" y="313"/>
                  </a:cubicBezTo>
                  <a:cubicBezTo>
                    <a:pt x="708" y="313"/>
                    <a:pt x="719" y="313"/>
                    <a:pt x="731" y="313"/>
                  </a:cubicBezTo>
                  <a:cubicBezTo>
                    <a:pt x="1018" y="313"/>
                    <a:pt x="1304" y="370"/>
                    <a:pt x="1573" y="468"/>
                  </a:cubicBezTo>
                  <a:cubicBezTo>
                    <a:pt x="1846" y="573"/>
                    <a:pt x="2105" y="727"/>
                    <a:pt x="2327" y="923"/>
                  </a:cubicBezTo>
                  <a:cubicBezTo>
                    <a:pt x="2356" y="950"/>
                    <a:pt x="2393" y="963"/>
                    <a:pt x="2430" y="963"/>
                  </a:cubicBezTo>
                  <a:cubicBezTo>
                    <a:pt x="2474" y="963"/>
                    <a:pt x="2517" y="945"/>
                    <a:pt x="2548" y="910"/>
                  </a:cubicBezTo>
                  <a:cubicBezTo>
                    <a:pt x="2606" y="847"/>
                    <a:pt x="2600" y="746"/>
                    <a:pt x="2533" y="688"/>
                  </a:cubicBezTo>
                  <a:cubicBezTo>
                    <a:pt x="2283" y="468"/>
                    <a:pt x="1990" y="295"/>
                    <a:pt x="1677" y="179"/>
                  </a:cubicBezTo>
                  <a:cubicBezTo>
                    <a:pt x="1366" y="58"/>
                    <a:pt x="1034" y="1"/>
                    <a:pt x="697"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2" name="Google Shape;3842;ge58da86641_2_1765"/>
            <p:cNvSpPr/>
            <p:nvPr/>
          </p:nvSpPr>
          <p:spPr>
            <a:xfrm>
              <a:off x="5586205" y="3118750"/>
              <a:ext cx="219373" cy="51835"/>
            </a:xfrm>
            <a:custGeom>
              <a:rect b="b" l="l" r="r" t="t"/>
              <a:pathLst>
                <a:path extrusionOk="0" h="543" w="2298">
                  <a:moveTo>
                    <a:pt x="1500" y="0"/>
                  </a:moveTo>
                  <a:cubicBezTo>
                    <a:pt x="1034" y="0"/>
                    <a:pt x="563" y="77"/>
                    <a:pt x="121" y="240"/>
                  </a:cubicBezTo>
                  <a:cubicBezTo>
                    <a:pt x="40" y="269"/>
                    <a:pt x="0" y="356"/>
                    <a:pt x="29" y="438"/>
                  </a:cubicBezTo>
                  <a:cubicBezTo>
                    <a:pt x="52" y="502"/>
                    <a:pt x="110" y="542"/>
                    <a:pt x="174" y="542"/>
                  </a:cubicBezTo>
                  <a:cubicBezTo>
                    <a:pt x="191" y="542"/>
                    <a:pt x="209" y="539"/>
                    <a:pt x="226" y="533"/>
                  </a:cubicBezTo>
                  <a:cubicBezTo>
                    <a:pt x="635" y="385"/>
                    <a:pt x="1067" y="313"/>
                    <a:pt x="1500" y="313"/>
                  </a:cubicBezTo>
                  <a:cubicBezTo>
                    <a:pt x="1701" y="313"/>
                    <a:pt x="1903" y="327"/>
                    <a:pt x="2105" y="360"/>
                  </a:cubicBezTo>
                  <a:cubicBezTo>
                    <a:pt x="2114" y="362"/>
                    <a:pt x="2124" y="363"/>
                    <a:pt x="2132" y="363"/>
                  </a:cubicBezTo>
                  <a:cubicBezTo>
                    <a:pt x="2207" y="363"/>
                    <a:pt x="2271" y="308"/>
                    <a:pt x="2284" y="231"/>
                  </a:cubicBezTo>
                  <a:cubicBezTo>
                    <a:pt x="2298" y="145"/>
                    <a:pt x="2240" y="67"/>
                    <a:pt x="2158" y="53"/>
                  </a:cubicBezTo>
                  <a:cubicBezTo>
                    <a:pt x="1938" y="14"/>
                    <a:pt x="1721" y="0"/>
                    <a:pt x="1500"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3" name="Google Shape;3843;ge58da86641_2_1765"/>
            <p:cNvSpPr/>
            <p:nvPr/>
          </p:nvSpPr>
          <p:spPr>
            <a:xfrm>
              <a:off x="5622476" y="3220594"/>
              <a:ext cx="201516" cy="80857"/>
            </a:xfrm>
            <a:custGeom>
              <a:rect b="b" l="l" r="r" t="t"/>
              <a:pathLst>
                <a:path extrusionOk="0" h="847" w="2111">
                  <a:moveTo>
                    <a:pt x="1942" y="0"/>
                  </a:moveTo>
                  <a:cubicBezTo>
                    <a:pt x="1288" y="0"/>
                    <a:pt x="640" y="198"/>
                    <a:pt x="92" y="562"/>
                  </a:cubicBezTo>
                  <a:cubicBezTo>
                    <a:pt x="19" y="606"/>
                    <a:pt x="1" y="706"/>
                    <a:pt x="48" y="779"/>
                  </a:cubicBezTo>
                  <a:cubicBezTo>
                    <a:pt x="79" y="822"/>
                    <a:pt x="130" y="847"/>
                    <a:pt x="181" y="847"/>
                  </a:cubicBezTo>
                  <a:cubicBezTo>
                    <a:pt x="210" y="847"/>
                    <a:pt x="239" y="839"/>
                    <a:pt x="265" y="821"/>
                  </a:cubicBezTo>
                  <a:cubicBezTo>
                    <a:pt x="760" y="490"/>
                    <a:pt x="1350" y="313"/>
                    <a:pt x="1942" y="313"/>
                  </a:cubicBezTo>
                  <a:lnTo>
                    <a:pt x="1951" y="313"/>
                  </a:lnTo>
                  <a:cubicBezTo>
                    <a:pt x="2038" y="313"/>
                    <a:pt x="2110" y="245"/>
                    <a:pt x="2110" y="158"/>
                  </a:cubicBezTo>
                  <a:cubicBezTo>
                    <a:pt x="2110" y="72"/>
                    <a:pt x="2042" y="0"/>
                    <a:pt x="195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4" name="Google Shape;3844;ge58da86641_2_1765"/>
            <p:cNvSpPr/>
            <p:nvPr/>
          </p:nvSpPr>
          <p:spPr>
            <a:xfrm>
              <a:off x="5704085" y="3351455"/>
              <a:ext cx="174501" cy="77993"/>
            </a:xfrm>
            <a:custGeom>
              <a:rect b="b" l="l" r="r" t="t"/>
              <a:pathLst>
                <a:path extrusionOk="0" h="817" w="1828">
                  <a:moveTo>
                    <a:pt x="1579" y="0"/>
                  </a:moveTo>
                  <a:cubicBezTo>
                    <a:pt x="1570" y="0"/>
                    <a:pt x="1562" y="1"/>
                    <a:pt x="1553" y="3"/>
                  </a:cubicBezTo>
                  <a:cubicBezTo>
                    <a:pt x="1039" y="76"/>
                    <a:pt x="539" y="253"/>
                    <a:pt x="97" y="528"/>
                  </a:cubicBezTo>
                  <a:cubicBezTo>
                    <a:pt x="20" y="570"/>
                    <a:pt x="1" y="666"/>
                    <a:pt x="44" y="743"/>
                  </a:cubicBezTo>
                  <a:cubicBezTo>
                    <a:pt x="75" y="790"/>
                    <a:pt x="126" y="817"/>
                    <a:pt x="178" y="817"/>
                  </a:cubicBezTo>
                  <a:cubicBezTo>
                    <a:pt x="206" y="817"/>
                    <a:pt x="235" y="809"/>
                    <a:pt x="260" y="792"/>
                  </a:cubicBezTo>
                  <a:cubicBezTo>
                    <a:pt x="644" y="554"/>
                    <a:pt x="1079" y="394"/>
                    <a:pt x="1526" y="322"/>
                  </a:cubicBezTo>
                  <a:lnTo>
                    <a:pt x="1526" y="322"/>
                  </a:lnTo>
                  <a:cubicBezTo>
                    <a:pt x="1535" y="329"/>
                    <a:pt x="1544" y="337"/>
                    <a:pt x="1553" y="344"/>
                  </a:cubicBezTo>
                  <a:cubicBezTo>
                    <a:pt x="1581" y="368"/>
                    <a:pt x="1617" y="381"/>
                    <a:pt x="1654" y="381"/>
                  </a:cubicBezTo>
                  <a:cubicBezTo>
                    <a:pt x="1698" y="381"/>
                    <a:pt x="1743" y="363"/>
                    <a:pt x="1774" y="326"/>
                  </a:cubicBezTo>
                  <a:cubicBezTo>
                    <a:pt x="1827" y="262"/>
                    <a:pt x="1822" y="162"/>
                    <a:pt x="1755" y="104"/>
                  </a:cubicBezTo>
                  <a:cubicBezTo>
                    <a:pt x="1726" y="85"/>
                    <a:pt x="1702" y="61"/>
                    <a:pt x="1673" y="38"/>
                  </a:cubicBezTo>
                  <a:cubicBezTo>
                    <a:pt x="1646" y="14"/>
                    <a:pt x="1613" y="0"/>
                    <a:pt x="1579"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5" name="Google Shape;3845;ge58da86641_2_1765"/>
            <p:cNvSpPr/>
            <p:nvPr/>
          </p:nvSpPr>
          <p:spPr>
            <a:xfrm>
              <a:off x="7212757" y="3430582"/>
              <a:ext cx="148727" cy="72072"/>
            </a:xfrm>
            <a:custGeom>
              <a:rect b="b" l="l" r="r" t="t"/>
              <a:pathLst>
                <a:path extrusionOk="0" h="755" w="1558">
                  <a:moveTo>
                    <a:pt x="1375" y="1"/>
                  </a:moveTo>
                  <a:cubicBezTo>
                    <a:pt x="1144" y="1"/>
                    <a:pt x="909" y="39"/>
                    <a:pt x="692" y="121"/>
                  </a:cubicBezTo>
                  <a:cubicBezTo>
                    <a:pt x="472" y="198"/>
                    <a:pt x="265" y="309"/>
                    <a:pt x="82" y="458"/>
                  </a:cubicBezTo>
                  <a:cubicBezTo>
                    <a:pt x="11" y="515"/>
                    <a:pt x="0" y="621"/>
                    <a:pt x="58" y="693"/>
                  </a:cubicBezTo>
                  <a:cubicBezTo>
                    <a:pt x="90" y="734"/>
                    <a:pt x="138" y="755"/>
                    <a:pt x="187" y="755"/>
                  </a:cubicBezTo>
                  <a:cubicBezTo>
                    <a:pt x="225" y="755"/>
                    <a:pt x="263" y="742"/>
                    <a:pt x="294" y="717"/>
                  </a:cubicBezTo>
                  <a:cubicBezTo>
                    <a:pt x="448" y="597"/>
                    <a:pt x="621" y="500"/>
                    <a:pt x="803" y="438"/>
                  </a:cubicBezTo>
                  <a:cubicBezTo>
                    <a:pt x="986" y="371"/>
                    <a:pt x="1182" y="338"/>
                    <a:pt x="1375" y="338"/>
                  </a:cubicBezTo>
                  <a:lnTo>
                    <a:pt x="1390" y="338"/>
                  </a:lnTo>
                  <a:cubicBezTo>
                    <a:pt x="1481" y="338"/>
                    <a:pt x="1557" y="265"/>
                    <a:pt x="1557" y="169"/>
                  </a:cubicBezTo>
                  <a:cubicBezTo>
                    <a:pt x="1557" y="78"/>
                    <a:pt x="1486" y="1"/>
                    <a:pt x="1390"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3846" name="Google Shape;3846;ge58da86641_2_1765"/>
          <p:cNvPicPr preferRelativeResize="0"/>
          <p:nvPr/>
        </p:nvPicPr>
        <p:blipFill rotWithShape="1">
          <a:blip r:embed="rId3">
            <a:alphaModFix/>
          </a:blip>
          <a:srcRect b="10789" l="21343" r="17605" t="12469"/>
          <a:stretch/>
        </p:blipFill>
        <p:spPr>
          <a:xfrm>
            <a:off x="1621998" y="916302"/>
            <a:ext cx="2762275" cy="3281475"/>
          </a:xfrm>
          <a:prstGeom prst="rect">
            <a:avLst/>
          </a:prstGeom>
          <a:noFill/>
          <a:ln>
            <a:noFill/>
          </a:ln>
        </p:spPr>
      </p:pic>
      <p:sp>
        <p:nvSpPr>
          <p:cNvPr id="3847" name="Google Shape;3847;ge58da86641_2_1765"/>
          <p:cNvSpPr/>
          <p:nvPr/>
        </p:nvSpPr>
        <p:spPr>
          <a:xfrm rot="536262">
            <a:off x="6738465" y="134323"/>
            <a:ext cx="1842168" cy="1446460"/>
          </a:xfrm>
          <a:prstGeom prst="wedgeEllipseCallout">
            <a:avLst>
              <a:gd fmla="val -41111" name="adj1"/>
              <a:gd fmla="val 65085" name="adj2"/>
            </a:avLst>
          </a:prstGeom>
          <a:solidFill>
            <a:srgbClr val="1F2E5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8" name="Google Shape;3848;ge58da86641_2_1765"/>
          <p:cNvSpPr txBox="1"/>
          <p:nvPr/>
        </p:nvSpPr>
        <p:spPr>
          <a:xfrm>
            <a:off x="7097000" y="349650"/>
            <a:ext cx="1446600" cy="101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1" i="0" lang="en" sz="1800" u="none" cap="none" strike="noStrike">
                <a:solidFill>
                  <a:schemeClr val="lt1"/>
                </a:solidFill>
                <a:latin typeface="Arial"/>
                <a:ea typeface="Arial"/>
                <a:cs typeface="Arial"/>
                <a:sym typeface="Arial"/>
              </a:rPr>
              <a:t>¡Nos vemos mañana!</a:t>
            </a:r>
            <a:endParaRPr b="1" i="0" sz="18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0" name="Shape 1520"/>
        <p:cNvGrpSpPr/>
        <p:nvPr/>
      </p:nvGrpSpPr>
      <p:grpSpPr>
        <a:xfrm>
          <a:off x="0" y="0"/>
          <a:ext cx="0" cy="0"/>
          <a:chOff x="0" y="0"/>
          <a:chExt cx="0" cy="0"/>
        </a:xfrm>
      </p:grpSpPr>
      <p:sp>
        <p:nvSpPr>
          <p:cNvPr id="1521" name="Google Shape;1521;ge58da86641_0_433"/>
          <p:cNvSpPr txBox="1"/>
          <p:nvPr>
            <p:ph idx="4294967295" type="title"/>
          </p:nvPr>
        </p:nvSpPr>
        <p:spPr>
          <a:xfrm>
            <a:off x="118012" y="0"/>
            <a:ext cx="8250900" cy="473400"/>
          </a:xfrm>
          <a:prstGeom prst="rect">
            <a:avLst/>
          </a:prstGeom>
          <a:noFill/>
          <a:ln>
            <a:noFill/>
          </a:ln>
        </p:spPr>
        <p:txBody>
          <a:bodyPr anchorCtr="0" anchor="t" bIns="90000" lIns="90000" spcFirstLastPara="1" rIns="90000" wrap="square" tIns="90000">
            <a:noAutofit/>
          </a:bodyPr>
          <a:lstStyle/>
          <a:p>
            <a:pPr indent="0" lvl="0" marL="0" rtl="0" algn="ctr">
              <a:lnSpc>
                <a:spcPct val="100000"/>
              </a:lnSpc>
              <a:spcBef>
                <a:spcPts val="0"/>
              </a:spcBef>
              <a:spcAft>
                <a:spcPts val="0"/>
              </a:spcAft>
              <a:buSzPts val="2800"/>
              <a:buNone/>
            </a:pPr>
            <a:r>
              <a:rPr lang="en"/>
              <a:t>Las formas básicas se agrupan en tres áreas: </a:t>
            </a:r>
            <a:endParaRPr/>
          </a:p>
        </p:txBody>
      </p:sp>
      <p:grpSp>
        <p:nvGrpSpPr>
          <p:cNvPr id="1522" name="Google Shape;1522;ge58da86641_0_433"/>
          <p:cNvGrpSpPr/>
          <p:nvPr/>
        </p:nvGrpSpPr>
        <p:grpSpPr>
          <a:xfrm>
            <a:off x="950951" y="1298407"/>
            <a:ext cx="6584981" cy="2917180"/>
            <a:chOff x="6777990" y="3768694"/>
            <a:chExt cx="1236825" cy="557981"/>
          </a:xfrm>
        </p:grpSpPr>
        <p:grpSp>
          <p:nvGrpSpPr>
            <p:cNvPr id="1523" name="Google Shape;1523;ge58da86641_0_433"/>
            <p:cNvGrpSpPr/>
            <p:nvPr/>
          </p:nvGrpSpPr>
          <p:grpSpPr>
            <a:xfrm>
              <a:off x="6777990" y="3874492"/>
              <a:ext cx="411129" cy="452183"/>
              <a:chOff x="6777990" y="3874492"/>
              <a:chExt cx="411129" cy="452183"/>
            </a:xfrm>
          </p:grpSpPr>
          <p:cxnSp>
            <p:nvCxnSpPr>
              <p:cNvPr id="1524" name="Google Shape;1524;ge58da86641_0_433"/>
              <p:cNvCxnSpPr/>
              <p:nvPr/>
            </p:nvCxnSpPr>
            <p:spPr>
              <a:xfrm>
                <a:off x="6977019" y="4216875"/>
                <a:ext cx="900" cy="109800"/>
              </a:xfrm>
              <a:prstGeom prst="straightConnector1">
                <a:avLst/>
              </a:prstGeom>
              <a:noFill/>
              <a:ln cap="flat" cmpd="sng" w="19050">
                <a:solidFill>
                  <a:srgbClr val="A5B7C6"/>
                </a:solidFill>
                <a:prstDash val="solid"/>
                <a:round/>
                <a:headEnd len="sm" w="sm" type="none"/>
                <a:tailEnd len="med" w="med" type="diamond"/>
              </a:ln>
            </p:spPr>
          </p:cxnSp>
          <p:sp>
            <p:nvSpPr>
              <p:cNvPr id="1525" name="Google Shape;1525;ge58da86641_0_433"/>
              <p:cNvSpPr/>
              <p:nvPr/>
            </p:nvSpPr>
            <p:spPr>
              <a:xfrm>
                <a:off x="6777990" y="3874492"/>
                <a:ext cx="411129" cy="356237"/>
              </a:xfrm>
              <a:custGeom>
                <a:rect b="b" l="l" r="r" t="t"/>
                <a:pathLst>
                  <a:path extrusionOk="0" h="60023" w="69272">
                    <a:moveTo>
                      <a:pt x="17333" y="0"/>
                    </a:moveTo>
                    <a:lnTo>
                      <a:pt x="0" y="30011"/>
                    </a:lnTo>
                    <a:lnTo>
                      <a:pt x="17333" y="60023"/>
                    </a:lnTo>
                    <a:lnTo>
                      <a:pt x="51939" y="60023"/>
                    </a:lnTo>
                    <a:lnTo>
                      <a:pt x="69271" y="30011"/>
                    </a:lnTo>
                    <a:lnTo>
                      <a:pt x="51939" y="0"/>
                    </a:lnTo>
                    <a:close/>
                  </a:path>
                </a:pathLst>
              </a:custGeom>
              <a:solidFill>
                <a:srgbClr val="513390"/>
              </a:solidFill>
              <a:ln cap="flat" cmpd="sng" w="19050">
                <a:solidFill>
                  <a:srgbClr val="513390"/>
                </a:solidFill>
                <a:prstDash val="solid"/>
                <a:miter lim="58162"/>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26" name="Google Shape;1526;ge58da86641_0_433"/>
            <p:cNvGrpSpPr/>
            <p:nvPr/>
          </p:nvGrpSpPr>
          <p:grpSpPr>
            <a:xfrm>
              <a:off x="7188425" y="3768694"/>
              <a:ext cx="411123" cy="462035"/>
              <a:chOff x="7188425" y="3768694"/>
              <a:chExt cx="411123" cy="462035"/>
            </a:xfrm>
          </p:grpSpPr>
          <p:cxnSp>
            <p:nvCxnSpPr>
              <p:cNvPr id="1527" name="Google Shape;1527;ge58da86641_0_433"/>
              <p:cNvCxnSpPr/>
              <p:nvPr/>
            </p:nvCxnSpPr>
            <p:spPr>
              <a:xfrm flipH="1" rot="10800000">
                <a:off x="7393988" y="3768694"/>
                <a:ext cx="1800" cy="112200"/>
              </a:xfrm>
              <a:prstGeom prst="straightConnector1">
                <a:avLst/>
              </a:prstGeom>
              <a:noFill/>
              <a:ln cap="flat" cmpd="sng" w="19050">
                <a:solidFill>
                  <a:srgbClr val="A5B7C6"/>
                </a:solidFill>
                <a:prstDash val="solid"/>
                <a:round/>
                <a:headEnd len="sm" w="sm" type="none"/>
                <a:tailEnd len="med" w="med" type="diamond"/>
              </a:ln>
            </p:spPr>
          </p:cxnSp>
          <p:sp>
            <p:nvSpPr>
              <p:cNvPr id="1528" name="Google Shape;1528;ge58da86641_0_433"/>
              <p:cNvSpPr/>
              <p:nvPr/>
            </p:nvSpPr>
            <p:spPr>
              <a:xfrm>
                <a:off x="7188425" y="3874492"/>
                <a:ext cx="411123" cy="356237"/>
              </a:xfrm>
              <a:custGeom>
                <a:rect b="b" l="l" r="r" t="t"/>
                <a:pathLst>
                  <a:path extrusionOk="0" h="60023" w="69271">
                    <a:moveTo>
                      <a:pt x="17274" y="0"/>
                    </a:moveTo>
                    <a:lnTo>
                      <a:pt x="0" y="30011"/>
                    </a:lnTo>
                    <a:lnTo>
                      <a:pt x="17274" y="60023"/>
                    </a:lnTo>
                    <a:lnTo>
                      <a:pt x="51939" y="60023"/>
                    </a:lnTo>
                    <a:lnTo>
                      <a:pt x="69271" y="30011"/>
                    </a:lnTo>
                    <a:lnTo>
                      <a:pt x="51939" y="0"/>
                    </a:lnTo>
                    <a:close/>
                  </a:path>
                </a:pathLst>
              </a:custGeom>
              <a:solidFill>
                <a:srgbClr val="674EA7"/>
              </a:solidFill>
              <a:ln cap="flat" cmpd="sng" w="19050">
                <a:solidFill>
                  <a:srgbClr val="674EA7"/>
                </a:solidFill>
                <a:prstDash val="solid"/>
                <a:miter lim="58162"/>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29" name="Google Shape;1529;ge58da86641_0_433"/>
            <p:cNvGrpSpPr/>
            <p:nvPr/>
          </p:nvGrpSpPr>
          <p:grpSpPr>
            <a:xfrm>
              <a:off x="7603341" y="3874492"/>
              <a:ext cx="411474" cy="447683"/>
              <a:chOff x="7603341" y="3874492"/>
              <a:chExt cx="411474" cy="447683"/>
            </a:xfrm>
          </p:grpSpPr>
          <p:cxnSp>
            <p:nvCxnSpPr>
              <p:cNvPr id="1530" name="Google Shape;1530;ge58da86641_0_433"/>
              <p:cNvCxnSpPr/>
              <p:nvPr/>
            </p:nvCxnSpPr>
            <p:spPr>
              <a:xfrm>
                <a:off x="7809095" y="4216875"/>
                <a:ext cx="2400" cy="105300"/>
              </a:xfrm>
              <a:prstGeom prst="straightConnector1">
                <a:avLst/>
              </a:prstGeom>
              <a:noFill/>
              <a:ln cap="flat" cmpd="sng" w="19050">
                <a:solidFill>
                  <a:srgbClr val="A5B7C6"/>
                </a:solidFill>
                <a:prstDash val="solid"/>
                <a:round/>
                <a:headEnd len="sm" w="sm" type="none"/>
                <a:tailEnd len="med" w="med" type="diamond"/>
              </a:ln>
            </p:spPr>
          </p:cxnSp>
          <p:sp>
            <p:nvSpPr>
              <p:cNvPr id="1531" name="Google Shape;1531;ge58da86641_0_433"/>
              <p:cNvSpPr/>
              <p:nvPr/>
            </p:nvSpPr>
            <p:spPr>
              <a:xfrm>
                <a:off x="7603341" y="3874492"/>
                <a:ext cx="411474" cy="356237"/>
              </a:xfrm>
              <a:custGeom>
                <a:rect b="b" l="l" r="r" t="t"/>
                <a:pathLst>
                  <a:path extrusionOk="0" h="60023" w="69330">
                    <a:moveTo>
                      <a:pt x="17333" y="0"/>
                    </a:moveTo>
                    <a:lnTo>
                      <a:pt x="1" y="30011"/>
                    </a:lnTo>
                    <a:lnTo>
                      <a:pt x="17333" y="60023"/>
                    </a:lnTo>
                    <a:lnTo>
                      <a:pt x="51998" y="60023"/>
                    </a:lnTo>
                    <a:lnTo>
                      <a:pt x="69330" y="30011"/>
                    </a:lnTo>
                    <a:lnTo>
                      <a:pt x="51998" y="0"/>
                    </a:lnTo>
                    <a:close/>
                  </a:path>
                </a:pathLst>
              </a:custGeom>
              <a:solidFill>
                <a:srgbClr val="8E7CC3"/>
              </a:solidFill>
              <a:ln cap="flat" cmpd="sng" w="19050">
                <a:solidFill>
                  <a:srgbClr val="8E7CC3"/>
                </a:solidFill>
                <a:prstDash val="solid"/>
                <a:miter lim="58162"/>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1532" name="Google Shape;1532;ge58da86641_0_433"/>
          <p:cNvSpPr txBox="1"/>
          <p:nvPr/>
        </p:nvSpPr>
        <p:spPr>
          <a:xfrm>
            <a:off x="1240789" y="2017838"/>
            <a:ext cx="1646700" cy="17856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chemeClr val="lt1"/>
                </a:solidFill>
                <a:latin typeface="Arial"/>
                <a:ea typeface="Arial"/>
                <a:cs typeface="Arial"/>
                <a:sym typeface="Arial"/>
              </a:rPr>
              <a:t>Aquella referida a rasgos constitutivos o que identifican a objetos, personas, personajes o figuras personificadas</a:t>
            </a:r>
            <a:endParaRPr b="0" i="0" sz="1300" u="none" cap="none" strike="noStrike">
              <a:solidFill>
                <a:schemeClr val="lt1"/>
              </a:solidFill>
              <a:latin typeface="Arial"/>
              <a:ea typeface="Arial"/>
              <a:cs typeface="Arial"/>
              <a:sym typeface="Arial"/>
            </a:endParaRPr>
          </a:p>
          <a:p>
            <a:pPr indent="0" lvl="0" marL="0" marR="0" rtl="0" algn="just">
              <a:lnSpc>
                <a:spcPct val="100000"/>
              </a:lnSpc>
              <a:spcBef>
                <a:spcPts val="0"/>
              </a:spcBef>
              <a:spcAft>
                <a:spcPts val="0"/>
              </a:spcAft>
              <a:buClr>
                <a:srgbClr val="000000"/>
              </a:buClr>
              <a:buSzPts val="1300"/>
              <a:buFont typeface="Arial"/>
              <a:buNone/>
            </a:pPr>
            <a:r>
              <a:t/>
            </a:r>
            <a:endParaRPr b="0" i="0" sz="1300" u="none" cap="none" strike="noStrike">
              <a:solidFill>
                <a:schemeClr val="lt1"/>
              </a:solidFill>
              <a:latin typeface="Arial"/>
              <a:ea typeface="Arial"/>
              <a:cs typeface="Arial"/>
              <a:sym typeface="Arial"/>
            </a:endParaRPr>
          </a:p>
        </p:txBody>
      </p:sp>
      <p:sp>
        <p:nvSpPr>
          <p:cNvPr id="1533" name="Google Shape;1533;ge58da86641_0_433"/>
          <p:cNvSpPr txBox="1"/>
          <p:nvPr/>
        </p:nvSpPr>
        <p:spPr>
          <a:xfrm>
            <a:off x="3317500" y="2389838"/>
            <a:ext cx="1962000" cy="785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300"/>
              <a:buFont typeface="Arial"/>
              <a:buNone/>
            </a:pPr>
            <a:r>
              <a:rPr b="0" i="0" lang="en" sz="1300" u="none" cap="none" strike="noStrike">
                <a:solidFill>
                  <a:schemeClr val="lt1"/>
                </a:solidFill>
                <a:latin typeface="Arial"/>
                <a:ea typeface="Arial"/>
                <a:cs typeface="Arial"/>
                <a:sym typeface="Arial"/>
              </a:rPr>
              <a:t>Aquella área que refiere a secuencias de hechos o situaciones</a:t>
            </a:r>
            <a:endParaRPr b="0" i="0" sz="1300" u="none" cap="none" strike="noStrike">
              <a:solidFill>
                <a:schemeClr val="lt1"/>
              </a:solidFill>
              <a:latin typeface="Arial"/>
              <a:ea typeface="Arial"/>
              <a:cs typeface="Arial"/>
              <a:sym typeface="Arial"/>
            </a:endParaRPr>
          </a:p>
        </p:txBody>
      </p:sp>
      <p:sp>
        <p:nvSpPr>
          <p:cNvPr id="1534" name="Google Shape;1534;ge58da86641_0_433"/>
          <p:cNvSpPr txBox="1"/>
          <p:nvPr/>
        </p:nvSpPr>
        <p:spPr>
          <a:xfrm>
            <a:off x="5599396" y="1989660"/>
            <a:ext cx="1646700" cy="15855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1300"/>
              <a:buFont typeface="Arial"/>
              <a:buNone/>
            </a:pPr>
            <a:r>
              <a:rPr b="0" i="0" lang="en" sz="1300" u="none" cap="none" strike="noStrike">
                <a:solidFill>
                  <a:srgbClr val="FFFFFF"/>
                </a:solidFill>
                <a:latin typeface="Arial"/>
                <a:ea typeface="Arial"/>
                <a:cs typeface="Arial"/>
                <a:sym typeface="Arial"/>
              </a:rPr>
              <a:t>Aquella área que expone opiniones, comentarios, puntos de vista del emisor sobre los objetos o materias del discurso</a:t>
            </a:r>
            <a:endParaRPr b="0" i="0" sz="1300" u="none" cap="none" strike="noStrike">
              <a:solidFill>
                <a:srgbClr val="FFFFFF"/>
              </a:solidFill>
              <a:latin typeface="Arial"/>
              <a:ea typeface="Arial"/>
              <a:cs typeface="Arial"/>
              <a:sym typeface="Arial"/>
            </a:endParaRPr>
          </a:p>
        </p:txBody>
      </p:sp>
      <p:sp>
        <p:nvSpPr>
          <p:cNvPr id="1535" name="Google Shape;1535;ge58da86641_0_433"/>
          <p:cNvSpPr txBox="1"/>
          <p:nvPr/>
        </p:nvSpPr>
        <p:spPr>
          <a:xfrm>
            <a:off x="625350" y="4324930"/>
            <a:ext cx="2877600" cy="646500"/>
          </a:xfrm>
          <a:prstGeom prst="rect">
            <a:avLst/>
          </a:prstGeom>
          <a:solidFill>
            <a:srgbClr val="513390"/>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chemeClr val="lt1"/>
                </a:solidFill>
                <a:latin typeface="Arial"/>
                <a:ea typeface="Arial"/>
                <a:cs typeface="Arial"/>
                <a:sym typeface="Arial"/>
              </a:rPr>
              <a:t>DEFINICIÓN, DESCRIPCIÓN </a:t>
            </a:r>
            <a:endParaRPr b="0" i="0" sz="15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chemeClr val="lt1"/>
                </a:solidFill>
                <a:latin typeface="Arial"/>
                <a:ea typeface="Arial"/>
                <a:cs typeface="Arial"/>
                <a:sym typeface="Arial"/>
              </a:rPr>
              <a:t>y CARACTERIZACIÓN</a:t>
            </a:r>
            <a:endParaRPr b="0" i="0" sz="1500" u="none" cap="none" strike="noStrike">
              <a:solidFill>
                <a:schemeClr val="lt1"/>
              </a:solidFill>
              <a:latin typeface="Arial"/>
              <a:ea typeface="Arial"/>
              <a:cs typeface="Arial"/>
              <a:sym typeface="Arial"/>
            </a:endParaRPr>
          </a:p>
        </p:txBody>
      </p:sp>
      <p:sp>
        <p:nvSpPr>
          <p:cNvPr id="1536" name="Google Shape;1536;ge58da86641_0_433"/>
          <p:cNvSpPr txBox="1"/>
          <p:nvPr/>
        </p:nvSpPr>
        <p:spPr>
          <a:xfrm>
            <a:off x="3579986" y="824350"/>
            <a:ext cx="1326900" cy="415500"/>
          </a:xfrm>
          <a:prstGeom prst="rect">
            <a:avLst/>
          </a:prstGeom>
          <a:solidFill>
            <a:srgbClr val="674EA7"/>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chemeClr val="lt1"/>
                </a:solidFill>
                <a:latin typeface="Arial"/>
                <a:ea typeface="Arial"/>
                <a:cs typeface="Arial"/>
                <a:sym typeface="Arial"/>
              </a:rPr>
              <a:t>NARRACIÓN </a:t>
            </a:r>
            <a:endParaRPr b="0" i="0" sz="1500" u="none" cap="none" strike="noStrike">
              <a:solidFill>
                <a:schemeClr val="lt1"/>
              </a:solidFill>
              <a:latin typeface="Arial"/>
              <a:ea typeface="Arial"/>
              <a:cs typeface="Arial"/>
              <a:sym typeface="Arial"/>
            </a:endParaRPr>
          </a:p>
        </p:txBody>
      </p:sp>
      <p:sp>
        <p:nvSpPr>
          <p:cNvPr id="1537" name="Google Shape;1537;ge58da86641_0_433"/>
          <p:cNvSpPr txBox="1"/>
          <p:nvPr/>
        </p:nvSpPr>
        <p:spPr>
          <a:xfrm>
            <a:off x="4944500" y="4324925"/>
            <a:ext cx="2956500" cy="415500"/>
          </a:xfrm>
          <a:prstGeom prst="rect">
            <a:avLst/>
          </a:prstGeom>
          <a:solidFill>
            <a:srgbClr val="8E7CC3"/>
          </a:solid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chemeClr val="lt1"/>
                </a:solidFill>
                <a:latin typeface="Arial"/>
                <a:ea typeface="Arial"/>
                <a:cs typeface="Arial"/>
                <a:sym typeface="Arial"/>
              </a:rPr>
              <a:t>DISCURSO DEL COMENTARIO</a:t>
            </a:r>
            <a:endParaRPr b="0" i="0" sz="15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1" name="Shape 1541"/>
        <p:cNvGrpSpPr/>
        <p:nvPr/>
      </p:nvGrpSpPr>
      <p:grpSpPr>
        <a:xfrm>
          <a:off x="0" y="0"/>
          <a:ext cx="0" cy="0"/>
          <a:chOff x="0" y="0"/>
          <a:chExt cx="0" cy="0"/>
        </a:xfrm>
      </p:grpSpPr>
      <p:sp>
        <p:nvSpPr>
          <p:cNvPr id="1542" name="Google Shape;1542;p7"/>
          <p:cNvSpPr txBox="1"/>
          <p:nvPr>
            <p:ph type="title"/>
          </p:nvPr>
        </p:nvSpPr>
        <p:spPr>
          <a:xfrm>
            <a:off x="571625" y="387725"/>
            <a:ext cx="41763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1.- LA DEFINICIÓN</a:t>
            </a:r>
            <a:endParaRPr sz="3800"/>
          </a:p>
        </p:txBody>
      </p:sp>
      <p:sp>
        <p:nvSpPr>
          <p:cNvPr id="1543" name="Google Shape;1543;p7"/>
          <p:cNvSpPr txBox="1"/>
          <p:nvPr>
            <p:ph idx="1" type="body"/>
          </p:nvPr>
        </p:nvSpPr>
        <p:spPr>
          <a:xfrm>
            <a:off x="571625" y="1145075"/>
            <a:ext cx="4764000" cy="3608700"/>
          </a:xfrm>
          <a:prstGeom prst="rect">
            <a:avLst/>
          </a:prstGeom>
          <a:noFill/>
          <a:ln>
            <a:noFill/>
          </a:ln>
        </p:spPr>
        <p:txBody>
          <a:bodyPr anchorCtr="0" anchor="t" bIns="90000" lIns="90000" spcFirstLastPara="1" rIns="90000" wrap="square" tIns="90000">
            <a:noAutofit/>
          </a:bodyPr>
          <a:lstStyle/>
          <a:p>
            <a:pPr indent="-323850" lvl="0" marL="457200" rtl="0" algn="just">
              <a:lnSpc>
                <a:spcPct val="100000"/>
              </a:lnSpc>
              <a:spcBef>
                <a:spcPts val="0"/>
              </a:spcBef>
              <a:spcAft>
                <a:spcPts val="0"/>
              </a:spcAft>
              <a:buSzPts val="1500"/>
              <a:buChar char="●"/>
            </a:pPr>
            <a:r>
              <a:rPr lang="en" sz="1500"/>
              <a:t>Predomina la </a:t>
            </a:r>
            <a:r>
              <a:rPr b="1" lang="en" sz="1500" u="sng"/>
              <a:t>función metalingüística</a:t>
            </a:r>
            <a:r>
              <a:rPr lang="en" sz="1500"/>
              <a:t> del lenguaje.</a:t>
            </a:r>
            <a:endParaRPr sz="1500"/>
          </a:p>
          <a:p>
            <a:pPr indent="-323850" lvl="0" marL="457200" rtl="0" algn="just">
              <a:lnSpc>
                <a:spcPct val="100000"/>
              </a:lnSpc>
              <a:spcBef>
                <a:spcPts val="0"/>
              </a:spcBef>
              <a:spcAft>
                <a:spcPts val="0"/>
              </a:spcAft>
              <a:buSzPts val="1500"/>
              <a:buChar char="●"/>
            </a:pPr>
            <a:r>
              <a:rPr lang="en" sz="1500"/>
              <a:t>Hace referencia a los objetos, procesos, fenómenos, palabras o conceptos para identificarlos en sus </a:t>
            </a:r>
            <a:r>
              <a:rPr b="1" lang="en" sz="1500" u="sng"/>
              <a:t>rasgos constitutivos esenciales, destacando características principales y diferencias particulares.</a:t>
            </a:r>
            <a:r>
              <a:rPr lang="en" sz="1500" u="sng"/>
              <a:t> </a:t>
            </a:r>
            <a:endParaRPr sz="1500" u="sng"/>
          </a:p>
          <a:p>
            <a:pPr indent="-323850" lvl="0" marL="457200" rtl="0" algn="just">
              <a:lnSpc>
                <a:spcPct val="100000"/>
              </a:lnSpc>
              <a:spcBef>
                <a:spcPts val="0"/>
              </a:spcBef>
              <a:spcAft>
                <a:spcPts val="0"/>
              </a:spcAft>
              <a:buSzPts val="1500"/>
              <a:buChar char="●"/>
            </a:pPr>
            <a:r>
              <a:rPr lang="en" sz="1500"/>
              <a:t>Debe ser </a:t>
            </a:r>
            <a:r>
              <a:rPr b="1" lang="en" sz="1500" u="sng"/>
              <a:t>clara,exacta y ojalá breve. </a:t>
            </a:r>
            <a:endParaRPr b="1" sz="1500" u="sng"/>
          </a:p>
          <a:p>
            <a:pPr indent="-323850" lvl="0" marL="457200" rtl="0" algn="just">
              <a:lnSpc>
                <a:spcPct val="100000"/>
              </a:lnSpc>
              <a:spcBef>
                <a:spcPts val="0"/>
              </a:spcBef>
              <a:spcAft>
                <a:spcPts val="0"/>
              </a:spcAft>
              <a:buSzPts val="1500"/>
              <a:buChar char="●"/>
            </a:pPr>
            <a:r>
              <a:rPr lang="en" sz="1500"/>
              <a:t>Para identificar aquello que se define, se especifica su </a:t>
            </a:r>
            <a:r>
              <a:rPr b="1" lang="en" sz="1500" u="sng"/>
              <a:t>género próximo</a:t>
            </a:r>
            <a:r>
              <a:rPr lang="en" sz="1500"/>
              <a:t>, es decir, la clase general o contexto más amplio en que este se sitúa y su </a:t>
            </a:r>
            <a:r>
              <a:rPr b="1" lang="en" sz="1500" u="sng"/>
              <a:t>diferencia específica</a:t>
            </a:r>
            <a:r>
              <a:rPr lang="en" sz="1500"/>
              <a:t>, aquello que permite reconocerlo como una especie distinta.</a:t>
            </a:r>
            <a:endParaRPr sz="1500"/>
          </a:p>
          <a:p>
            <a:pPr indent="-323850" lvl="0" marL="457200" rtl="0" algn="just">
              <a:lnSpc>
                <a:spcPct val="100000"/>
              </a:lnSpc>
              <a:spcBef>
                <a:spcPts val="0"/>
              </a:spcBef>
              <a:spcAft>
                <a:spcPts val="0"/>
              </a:spcAft>
              <a:buSzPts val="1500"/>
              <a:buChar char="●"/>
            </a:pPr>
            <a:r>
              <a:rPr lang="en" sz="1500"/>
              <a:t>Responde a la pregunta “¿Qué es?”</a:t>
            </a:r>
            <a:endParaRPr sz="1500"/>
          </a:p>
        </p:txBody>
      </p:sp>
      <p:grpSp>
        <p:nvGrpSpPr>
          <p:cNvPr id="1544" name="Google Shape;1544;p7"/>
          <p:cNvGrpSpPr/>
          <p:nvPr/>
        </p:nvGrpSpPr>
        <p:grpSpPr>
          <a:xfrm>
            <a:off x="5468765" y="1611554"/>
            <a:ext cx="2728746" cy="2280410"/>
            <a:chOff x="5769640" y="1075054"/>
            <a:chExt cx="2728746" cy="2280410"/>
          </a:xfrm>
        </p:grpSpPr>
        <p:grpSp>
          <p:nvGrpSpPr>
            <p:cNvPr id="1545" name="Google Shape;1545;p7"/>
            <p:cNvGrpSpPr/>
            <p:nvPr/>
          </p:nvGrpSpPr>
          <p:grpSpPr>
            <a:xfrm>
              <a:off x="5769640" y="1075054"/>
              <a:ext cx="2728746" cy="2280410"/>
              <a:chOff x="4467864" y="2734675"/>
              <a:chExt cx="768012" cy="641827"/>
            </a:xfrm>
          </p:grpSpPr>
          <p:sp>
            <p:nvSpPr>
              <p:cNvPr id="1546" name="Google Shape;1546;p7"/>
              <p:cNvSpPr/>
              <p:nvPr/>
            </p:nvSpPr>
            <p:spPr>
              <a:xfrm>
                <a:off x="4594073" y="2734675"/>
                <a:ext cx="641803" cy="641827"/>
              </a:xfrm>
              <a:custGeom>
                <a:rect b="b" l="l" r="r" t="t"/>
                <a:pathLst>
                  <a:path extrusionOk="0" h="26807" w="26806">
                    <a:moveTo>
                      <a:pt x="13402" y="1"/>
                    </a:moveTo>
                    <a:cubicBezTo>
                      <a:pt x="5998" y="1"/>
                      <a:pt x="0" y="5998"/>
                      <a:pt x="0" y="13403"/>
                    </a:cubicBezTo>
                    <a:cubicBezTo>
                      <a:pt x="0" y="20804"/>
                      <a:pt x="5998" y="26806"/>
                      <a:pt x="13402" y="26806"/>
                    </a:cubicBezTo>
                    <a:cubicBezTo>
                      <a:pt x="20803" y="26806"/>
                      <a:pt x="26805" y="20804"/>
                      <a:pt x="26805" y="13403"/>
                    </a:cubicBezTo>
                    <a:cubicBezTo>
                      <a:pt x="26805" y="5998"/>
                      <a:pt x="20803" y="1"/>
                      <a:pt x="13402"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7" name="Google Shape;1547;p7"/>
              <p:cNvSpPr/>
              <p:nvPr/>
            </p:nvSpPr>
            <p:spPr>
              <a:xfrm>
                <a:off x="4594073" y="2775515"/>
                <a:ext cx="598993" cy="600981"/>
              </a:xfrm>
              <a:custGeom>
                <a:rect b="b" l="l" r="r" t="t"/>
                <a:pathLst>
                  <a:path extrusionOk="0" h="25101" w="25018">
                    <a:moveTo>
                      <a:pt x="6857" y="1"/>
                    </a:moveTo>
                    <a:lnTo>
                      <a:pt x="6857" y="1"/>
                    </a:lnTo>
                    <a:cubicBezTo>
                      <a:pt x="2762" y="2292"/>
                      <a:pt x="0" y="6671"/>
                      <a:pt x="0" y="11697"/>
                    </a:cubicBezTo>
                    <a:cubicBezTo>
                      <a:pt x="0" y="19098"/>
                      <a:pt x="5998" y="25100"/>
                      <a:pt x="13402" y="25100"/>
                    </a:cubicBezTo>
                    <a:cubicBezTo>
                      <a:pt x="18372" y="25100"/>
                      <a:pt x="22706" y="22394"/>
                      <a:pt x="25018" y="18377"/>
                    </a:cubicBezTo>
                    <a:lnTo>
                      <a:pt x="25018" y="18377"/>
                    </a:lnTo>
                    <a:cubicBezTo>
                      <a:pt x="22495" y="19804"/>
                      <a:pt x="19608" y="20596"/>
                      <a:pt x="16664" y="20596"/>
                    </a:cubicBezTo>
                    <a:cubicBezTo>
                      <a:pt x="14713" y="20596"/>
                      <a:pt x="12737" y="20248"/>
                      <a:pt x="10827" y="19506"/>
                    </a:cubicBezTo>
                    <a:cubicBezTo>
                      <a:pt x="2402" y="16137"/>
                      <a:pt x="1551" y="5892"/>
                      <a:pt x="685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8" name="Google Shape;1548;p7"/>
              <p:cNvSpPr/>
              <p:nvPr/>
            </p:nvSpPr>
            <p:spPr>
              <a:xfrm>
                <a:off x="4939640" y="2820713"/>
                <a:ext cx="72067" cy="55738"/>
              </a:xfrm>
              <a:custGeom>
                <a:rect b="b" l="l" r="r" t="t"/>
                <a:pathLst>
                  <a:path extrusionOk="0" h="2328" w="3010">
                    <a:moveTo>
                      <a:pt x="1504" y="1"/>
                    </a:moveTo>
                    <a:cubicBezTo>
                      <a:pt x="674" y="1"/>
                      <a:pt x="1" y="520"/>
                      <a:pt x="1" y="1164"/>
                    </a:cubicBezTo>
                    <a:cubicBezTo>
                      <a:pt x="1" y="1808"/>
                      <a:pt x="674" y="2327"/>
                      <a:pt x="1504" y="2327"/>
                    </a:cubicBezTo>
                    <a:cubicBezTo>
                      <a:pt x="2336" y="2327"/>
                      <a:pt x="3010" y="1808"/>
                      <a:pt x="3010" y="1164"/>
                    </a:cubicBezTo>
                    <a:cubicBezTo>
                      <a:pt x="3010" y="520"/>
                      <a:pt x="2336" y="1"/>
                      <a:pt x="150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9" name="Google Shape;1549;p7"/>
              <p:cNvSpPr/>
              <p:nvPr/>
            </p:nvSpPr>
            <p:spPr>
              <a:xfrm>
                <a:off x="5029486" y="3234555"/>
                <a:ext cx="50303" cy="50423"/>
              </a:xfrm>
              <a:custGeom>
                <a:rect b="b" l="l" r="r" t="t"/>
                <a:pathLst>
                  <a:path extrusionOk="0" h="2106" w="2101">
                    <a:moveTo>
                      <a:pt x="1049" y="0"/>
                    </a:moveTo>
                    <a:cubicBezTo>
                      <a:pt x="472" y="0"/>
                      <a:pt x="1" y="471"/>
                      <a:pt x="1" y="1052"/>
                    </a:cubicBezTo>
                    <a:cubicBezTo>
                      <a:pt x="1" y="1633"/>
                      <a:pt x="472" y="2105"/>
                      <a:pt x="1049" y="2105"/>
                    </a:cubicBezTo>
                    <a:cubicBezTo>
                      <a:pt x="1630" y="2105"/>
                      <a:pt x="2101" y="1633"/>
                      <a:pt x="2101" y="1052"/>
                    </a:cubicBezTo>
                    <a:cubicBezTo>
                      <a:pt x="2101" y="471"/>
                      <a:pt x="1630" y="0"/>
                      <a:pt x="104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0" name="Google Shape;1550;p7"/>
              <p:cNvSpPr/>
              <p:nvPr/>
            </p:nvSpPr>
            <p:spPr>
              <a:xfrm>
                <a:off x="4663306" y="3130538"/>
                <a:ext cx="64118" cy="72043"/>
              </a:xfrm>
              <a:custGeom>
                <a:rect b="b" l="l" r="r" t="t"/>
                <a:pathLst>
                  <a:path extrusionOk="0" h="3009" w="2678">
                    <a:moveTo>
                      <a:pt x="1336" y="1"/>
                    </a:moveTo>
                    <a:cubicBezTo>
                      <a:pt x="602" y="1"/>
                      <a:pt x="1" y="673"/>
                      <a:pt x="1" y="1505"/>
                    </a:cubicBezTo>
                    <a:cubicBezTo>
                      <a:pt x="1" y="2336"/>
                      <a:pt x="602" y="3009"/>
                      <a:pt x="1336" y="3009"/>
                    </a:cubicBezTo>
                    <a:cubicBezTo>
                      <a:pt x="2077" y="3009"/>
                      <a:pt x="2678" y="2336"/>
                      <a:pt x="2678" y="1505"/>
                    </a:cubicBezTo>
                    <a:cubicBezTo>
                      <a:pt x="2678" y="673"/>
                      <a:pt x="2077" y="1"/>
                      <a:pt x="133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1" name="Google Shape;1551;p7"/>
              <p:cNvSpPr/>
              <p:nvPr/>
            </p:nvSpPr>
            <p:spPr>
              <a:xfrm>
                <a:off x="5118541" y="2981227"/>
                <a:ext cx="34094" cy="33950"/>
              </a:xfrm>
              <a:custGeom>
                <a:rect b="b" l="l" r="r" t="t"/>
                <a:pathLst>
                  <a:path extrusionOk="0" h="1418" w="1424">
                    <a:moveTo>
                      <a:pt x="712" y="0"/>
                    </a:moveTo>
                    <a:cubicBezTo>
                      <a:pt x="323" y="0"/>
                      <a:pt x="0" y="317"/>
                      <a:pt x="0" y="706"/>
                    </a:cubicBezTo>
                    <a:cubicBezTo>
                      <a:pt x="0" y="1100"/>
                      <a:pt x="323" y="1418"/>
                      <a:pt x="712" y="1418"/>
                    </a:cubicBezTo>
                    <a:cubicBezTo>
                      <a:pt x="1102" y="1418"/>
                      <a:pt x="1423" y="1100"/>
                      <a:pt x="1423" y="706"/>
                    </a:cubicBezTo>
                    <a:cubicBezTo>
                      <a:pt x="1423" y="317"/>
                      <a:pt x="1102" y="0"/>
                      <a:pt x="71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2" name="Google Shape;1552;p7"/>
              <p:cNvSpPr/>
              <p:nvPr/>
            </p:nvSpPr>
            <p:spPr>
              <a:xfrm>
                <a:off x="4944931" y="2828900"/>
                <a:ext cx="61365" cy="47550"/>
              </a:xfrm>
              <a:custGeom>
                <a:rect b="b" l="l" r="r" t="t"/>
                <a:pathLst>
                  <a:path extrusionOk="0" h="1986" w="2563">
                    <a:moveTo>
                      <a:pt x="1283" y="0"/>
                    </a:moveTo>
                    <a:cubicBezTo>
                      <a:pt x="573" y="0"/>
                      <a:pt x="1" y="448"/>
                      <a:pt x="1" y="995"/>
                    </a:cubicBezTo>
                    <a:cubicBezTo>
                      <a:pt x="1" y="1543"/>
                      <a:pt x="573" y="1985"/>
                      <a:pt x="1283" y="1985"/>
                    </a:cubicBezTo>
                    <a:cubicBezTo>
                      <a:pt x="1991" y="1985"/>
                      <a:pt x="2563" y="1543"/>
                      <a:pt x="2563" y="995"/>
                    </a:cubicBezTo>
                    <a:cubicBezTo>
                      <a:pt x="2563" y="448"/>
                      <a:pt x="1991" y="0"/>
                      <a:pt x="128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3" name="Google Shape;1553;p7"/>
              <p:cNvSpPr/>
              <p:nvPr/>
            </p:nvSpPr>
            <p:spPr>
              <a:xfrm>
                <a:off x="5036643" y="3243413"/>
                <a:ext cx="41444" cy="41564"/>
              </a:xfrm>
              <a:custGeom>
                <a:rect b="b" l="l" r="r" t="t"/>
                <a:pathLst>
                  <a:path extrusionOk="0" h="1736" w="1731">
                    <a:moveTo>
                      <a:pt x="865" y="1"/>
                    </a:moveTo>
                    <a:cubicBezTo>
                      <a:pt x="384" y="1"/>
                      <a:pt x="0" y="389"/>
                      <a:pt x="0" y="866"/>
                    </a:cubicBezTo>
                    <a:cubicBezTo>
                      <a:pt x="0" y="1345"/>
                      <a:pt x="384" y="1735"/>
                      <a:pt x="865" y="1735"/>
                    </a:cubicBezTo>
                    <a:cubicBezTo>
                      <a:pt x="1340" y="1735"/>
                      <a:pt x="1730" y="1345"/>
                      <a:pt x="1730" y="866"/>
                    </a:cubicBezTo>
                    <a:cubicBezTo>
                      <a:pt x="1730" y="389"/>
                      <a:pt x="1340" y="1"/>
                      <a:pt x="865"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4" name="Google Shape;1554;p7"/>
              <p:cNvSpPr/>
              <p:nvPr/>
            </p:nvSpPr>
            <p:spPr>
              <a:xfrm>
                <a:off x="4671805" y="3142843"/>
                <a:ext cx="53296" cy="59737"/>
              </a:xfrm>
              <a:custGeom>
                <a:rect b="b" l="l" r="r" t="t"/>
                <a:pathLst>
                  <a:path extrusionOk="0" h="2495" w="2226">
                    <a:moveTo>
                      <a:pt x="1116" y="1"/>
                    </a:moveTo>
                    <a:cubicBezTo>
                      <a:pt x="501" y="1"/>
                      <a:pt x="1" y="558"/>
                      <a:pt x="1" y="1245"/>
                    </a:cubicBezTo>
                    <a:cubicBezTo>
                      <a:pt x="1" y="1937"/>
                      <a:pt x="501" y="2495"/>
                      <a:pt x="1116" y="2495"/>
                    </a:cubicBezTo>
                    <a:cubicBezTo>
                      <a:pt x="1726" y="2495"/>
                      <a:pt x="2226" y="1937"/>
                      <a:pt x="2226" y="1245"/>
                    </a:cubicBezTo>
                    <a:cubicBezTo>
                      <a:pt x="2226" y="558"/>
                      <a:pt x="1726" y="1"/>
                      <a:pt x="111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5" name="Google Shape;1555;p7"/>
              <p:cNvSpPr/>
              <p:nvPr/>
            </p:nvSpPr>
            <p:spPr>
              <a:xfrm>
                <a:off x="5123616" y="2983621"/>
                <a:ext cx="29018" cy="29018"/>
              </a:xfrm>
              <a:custGeom>
                <a:rect b="b" l="l" r="r" t="t"/>
                <a:pathLst>
                  <a:path extrusionOk="0" h="1212" w="1212">
                    <a:moveTo>
                      <a:pt x="606" y="1"/>
                    </a:moveTo>
                    <a:cubicBezTo>
                      <a:pt x="269" y="1"/>
                      <a:pt x="0" y="275"/>
                      <a:pt x="0" y="606"/>
                    </a:cubicBezTo>
                    <a:cubicBezTo>
                      <a:pt x="0" y="943"/>
                      <a:pt x="269" y="1212"/>
                      <a:pt x="606" y="1212"/>
                    </a:cubicBezTo>
                    <a:cubicBezTo>
                      <a:pt x="937" y="1212"/>
                      <a:pt x="1211" y="943"/>
                      <a:pt x="1211" y="606"/>
                    </a:cubicBezTo>
                    <a:cubicBezTo>
                      <a:pt x="1211" y="275"/>
                      <a:pt x="937" y="1"/>
                      <a:pt x="606"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6" name="Google Shape;1556;p7"/>
              <p:cNvSpPr/>
              <p:nvPr/>
            </p:nvSpPr>
            <p:spPr>
              <a:xfrm>
                <a:off x="4865667" y="3091564"/>
                <a:ext cx="35004" cy="56959"/>
              </a:xfrm>
              <a:custGeom>
                <a:rect b="b" l="l" r="r" t="t"/>
                <a:pathLst>
                  <a:path extrusionOk="0" h="2379" w="1462">
                    <a:moveTo>
                      <a:pt x="731" y="0"/>
                    </a:moveTo>
                    <a:cubicBezTo>
                      <a:pt x="327" y="0"/>
                      <a:pt x="1" y="533"/>
                      <a:pt x="1" y="1191"/>
                    </a:cubicBezTo>
                    <a:cubicBezTo>
                      <a:pt x="1" y="1845"/>
                      <a:pt x="327" y="2378"/>
                      <a:pt x="731" y="2378"/>
                    </a:cubicBezTo>
                    <a:cubicBezTo>
                      <a:pt x="1134" y="2378"/>
                      <a:pt x="1462" y="1845"/>
                      <a:pt x="1462" y="1191"/>
                    </a:cubicBezTo>
                    <a:cubicBezTo>
                      <a:pt x="1462" y="533"/>
                      <a:pt x="1134" y="0"/>
                      <a:pt x="73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7" name="Google Shape;1557;p7"/>
              <p:cNvSpPr/>
              <p:nvPr/>
            </p:nvSpPr>
            <p:spPr>
              <a:xfrm>
                <a:off x="4865883" y="3115911"/>
                <a:ext cx="34788" cy="32610"/>
              </a:xfrm>
              <a:custGeom>
                <a:rect b="b" l="l" r="r" t="t"/>
                <a:pathLst>
                  <a:path extrusionOk="0" h="1362" w="1453">
                    <a:moveTo>
                      <a:pt x="1104" y="1"/>
                    </a:moveTo>
                    <a:cubicBezTo>
                      <a:pt x="729" y="1"/>
                      <a:pt x="348" y="120"/>
                      <a:pt x="1" y="304"/>
                    </a:cubicBezTo>
                    <a:cubicBezTo>
                      <a:pt x="40" y="900"/>
                      <a:pt x="347" y="1361"/>
                      <a:pt x="722" y="1361"/>
                    </a:cubicBezTo>
                    <a:cubicBezTo>
                      <a:pt x="1125" y="1361"/>
                      <a:pt x="1453" y="828"/>
                      <a:pt x="1453" y="174"/>
                    </a:cubicBezTo>
                    <a:cubicBezTo>
                      <a:pt x="1453" y="126"/>
                      <a:pt x="1448" y="79"/>
                      <a:pt x="1443" y="35"/>
                    </a:cubicBezTo>
                    <a:cubicBezTo>
                      <a:pt x="1331" y="12"/>
                      <a:pt x="1218" y="1"/>
                      <a:pt x="110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8" name="Google Shape;1558;p7"/>
              <p:cNvSpPr/>
              <p:nvPr/>
            </p:nvSpPr>
            <p:spPr>
              <a:xfrm>
                <a:off x="4939640" y="2991473"/>
                <a:ext cx="36033" cy="64070"/>
              </a:xfrm>
              <a:custGeom>
                <a:rect b="b" l="l" r="r" t="t"/>
                <a:pathLst>
                  <a:path extrusionOk="0" h="2676" w="1505">
                    <a:moveTo>
                      <a:pt x="750" y="0"/>
                    </a:moveTo>
                    <a:cubicBezTo>
                      <a:pt x="337" y="0"/>
                      <a:pt x="1" y="600"/>
                      <a:pt x="1" y="1336"/>
                    </a:cubicBezTo>
                    <a:cubicBezTo>
                      <a:pt x="1" y="2076"/>
                      <a:pt x="337" y="2676"/>
                      <a:pt x="750" y="2676"/>
                    </a:cubicBezTo>
                    <a:cubicBezTo>
                      <a:pt x="1169" y="2676"/>
                      <a:pt x="1504" y="2076"/>
                      <a:pt x="1504" y="1336"/>
                    </a:cubicBezTo>
                    <a:cubicBezTo>
                      <a:pt x="1504" y="600"/>
                      <a:pt x="1169" y="0"/>
                      <a:pt x="75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9" name="Google Shape;1559;p7"/>
              <p:cNvSpPr/>
              <p:nvPr/>
            </p:nvSpPr>
            <p:spPr>
              <a:xfrm>
                <a:off x="4925133" y="2927531"/>
                <a:ext cx="72522" cy="31628"/>
              </a:xfrm>
              <a:custGeom>
                <a:rect b="b" l="l" r="r" t="t"/>
                <a:pathLst>
                  <a:path extrusionOk="0" h="1321" w="3029">
                    <a:moveTo>
                      <a:pt x="1496" y="0"/>
                    </a:moveTo>
                    <a:cubicBezTo>
                      <a:pt x="1161" y="0"/>
                      <a:pt x="835" y="108"/>
                      <a:pt x="573" y="292"/>
                    </a:cubicBezTo>
                    <a:cubicBezTo>
                      <a:pt x="280" y="489"/>
                      <a:pt x="59" y="791"/>
                      <a:pt x="1" y="1123"/>
                    </a:cubicBezTo>
                    <a:cubicBezTo>
                      <a:pt x="247" y="897"/>
                      <a:pt x="502" y="748"/>
                      <a:pt x="766" y="642"/>
                    </a:cubicBezTo>
                    <a:cubicBezTo>
                      <a:pt x="991" y="561"/>
                      <a:pt x="1219" y="513"/>
                      <a:pt x="1446" y="513"/>
                    </a:cubicBezTo>
                    <a:cubicBezTo>
                      <a:pt x="1485" y="513"/>
                      <a:pt x="1524" y="515"/>
                      <a:pt x="1563" y="518"/>
                    </a:cubicBezTo>
                    <a:cubicBezTo>
                      <a:pt x="1822" y="537"/>
                      <a:pt x="2087" y="618"/>
                      <a:pt x="2337" y="748"/>
                    </a:cubicBezTo>
                    <a:cubicBezTo>
                      <a:pt x="2582" y="883"/>
                      <a:pt x="2813" y="1070"/>
                      <a:pt x="3029" y="1321"/>
                    </a:cubicBezTo>
                    <a:cubicBezTo>
                      <a:pt x="3015" y="988"/>
                      <a:pt x="2831" y="662"/>
                      <a:pt x="2572" y="427"/>
                    </a:cubicBezTo>
                    <a:cubicBezTo>
                      <a:pt x="2312" y="181"/>
                      <a:pt x="1962" y="28"/>
                      <a:pt x="1597" y="3"/>
                    </a:cubicBezTo>
                    <a:cubicBezTo>
                      <a:pt x="1564" y="1"/>
                      <a:pt x="1530" y="0"/>
                      <a:pt x="149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0" name="Google Shape;1560;p7"/>
              <p:cNvSpPr/>
              <p:nvPr/>
            </p:nvSpPr>
            <p:spPr>
              <a:xfrm>
                <a:off x="4817022" y="3020464"/>
                <a:ext cx="17717" cy="52338"/>
              </a:xfrm>
              <a:custGeom>
                <a:rect b="b" l="l" r="r" t="t"/>
                <a:pathLst>
                  <a:path extrusionOk="0" h="2186" w="740">
                    <a:moveTo>
                      <a:pt x="740" y="0"/>
                    </a:moveTo>
                    <a:lnTo>
                      <a:pt x="740" y="0"/>
                    </a:lnTo>
                    <a:cubicBezTo>
                      <a:pt x="529" y="67"/>
                      <a:pt x="356" y="225"/>
                      <a:pt x="236" y="408"/>
                    </a:cubicBezTo>
                    <a:cubicBezTo>
                      <a:pt x="110" y="595"/>
                      <a:pt x="38" y="812"/>
                      <a:pt x="19" y="1038"/>
                    </a:cubicBezTo>
                    <a:cubicBezTo>
                      <a:pt x="0" y="1258"/>
                      <a:pt x="29" y="1484"/>
                      <a:pt x="120" y="1691"/>
                    </a:cubicBezTo>
                    <a:cubicBezTo>
                      <a:pt x="202" y="1893"/>
                      <a:pt x="346" y="2081"/>
                      <a:pt x="543" y="2186"/>
                    </a:cubicBezTo>
                    <a:cubicBezTo>
                      <a:pt x="524" y="1965"/>
                      <a:pt x="514" y="1777"/>
                      <a:pt x="509" y="1600"/>
                    </a:cubicBezTo>
                    <a:cubicBezTo>
                      <a:pt x="509" y="1422"/>
                      <a:pt x="514" y="1254"/>
                      <a:pt x="533" y="1081"/>
                    </a:cubicBezTo>
                    <a:cubicBezTo>
                      <a:pt x="548" y="912"/>
                      <a:pt x="571" y="744"/>
                      <a:pt x="606" y="566"/>
                    </a:cubicBezTo>
                    <a:cubicBezTo>
                      <a:pt x="639" y="393"/>
                      <a:pt x="682" y="216"/>
                      <a:pt x="74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1" name="Google Shape;1561;p7"/>
              <p:cNvSpPr/>
              <p:nvPr/>
            </p:nvSpPr>
            <p:spPr>
              <a:xfrm>
                <a:off x="5010525" y="3206211"/>
                <a:ext cx="56624" cy="33639"/>
              </a:xfrm>
              <a:custGeom>
                <a:rect b="b" l="l" r="r" t="t"/>
                <a:pathLst>
                  <a:path extrusionOk="0" h="1405" w="2365">
                    <a:moveTo>
                      <a:pt x="1695" y="1"/>
                    </a:moveTo>
                    <a:cubicBezTo>
                      <a:pt x="1671" y="1"/>
                      <a:pt x="1648" y="1"/>
                      <a:pt x="1624" y="2"/>
                    </a:cubicBezTo>
                    <a:cubicBezTo>
                      <a:pt x="1365" y="11"/>
                      <a:pt x="1110" y="89"/>
                      <a:pt x="879" y="209"/>
                    </a:cubicBezTo>
                    <a:cubicBezTo>
                      <a:pt x="648" y="328"/>
                      <a:pt x="442" y="497"/>
                      <a:pt x="289" y="699"/>
                    </a:cubicBezTo>
                    <a:cubicBezTo>
                      <a:pt x="129" y="905"/>
                      <a:pt x="20" y="1145"/>
                      <a:pt x="0" y="1405"/>
                    </a:cubicBezTo>
                    <a:cubicBezTo>
                      <a:pt x="207" y="1247"/>
                      <a:pt x="384" y="1112"/>
                      <a:pt x="568" y="992"/>
                    </a:cubicBezTo>
                    <a:cubicBezTo>
                      <a:pt x="750" y="872"/>
                      <a:pt x="932" y="761"/>
                      <a:pt x="1120" y="665"/>
                    </a:cubicBezTo>
                    <a:cubicBezTo>
                      <a:pt x="1307" y="564"/>
                      <a:pt x="1500" y="482"/>
                      <a:pt x="1701" y="401"/>
                    </a:cubicBezTo>
                    <a:cubicBezTo>
                      <a:pt x="1903" y="319"/>
                      <a:pt x="2119" y="251"/>
                      <a:pt x="2365" y="170"/>
                    </a:cubicBezTo>
                    <a:cubicBezTo>
                      <a:pt x="2160" y="48"/>
                      <a:pt x="1927" y="1"/>
                      <a:pt x="1695"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2" name="Google Shape;1562;p7"/>
              <p:cNvSpPr/>
              <p:nvPr/>
            </p:nvSpPr>
            <p:spPr>
              <a:xfrm>
                <a:off x="5090124" y="2974213"/>
                <a:ext cx="16688" cy="58013"/>
              </a:xfrm>
              <a:custGeom>
                <a:rect b="b" l="l" r="r" t="t"/>
                <a:pathLst>
                  <a:path extrusionOk="0" h="2423" w="697">
                    <a:moveTo>
                      <a:pt x="625" y="0"/>
                    </a:moveTo>
                    <a:cubicBezTo>
                      <a:pt x="414" y="110"/>
                      <a:pt x="255" y="307"/>
                      <a:pt x="155" y="524"/>
                    </a:cubicBezTo>
                    <a:cubicBezTo>
                      <a:pt x="49" y="740"/>
                      <a:pt x="0" y="985"/>
                      <a:pt x="5" y="1230"/>
                    </a:cubicBezTo>
                    <a:cubicBezTo>
                      <a:pt x="15" y="1471"/>
                      <a:pt x="78" y="1711"/>
                      <a:pt x="193" y="1922"/>
                    </a:cubicBezTo>
                    <a:cubicBezTo>
                      <a:pt x="308" y="2134"/>
                      <a:pt x="477" y="2321"/>
                      <a:pt x="697" y="2422"/>
                    </a:cubicBezTo>
                    <a:cubicBezTo>
                      <a:pt x="645" y="2186"/>
                      <a:pt x="601" y="1984"/>
                      <a:pt x="572" y="1788"/>
                    </a:cubicBezTo>
                    <a:cubicBezTo>
                      <a:pt x="548" y="1591"/>
                      <a:pt x="530" y="1403"/>
                      <a:pt x="524" y="1216"/>
                    </a:cubicBezTo>
                    <a:cubicBezTo>
                      <a:pt x="515" y="1023"/>
                      <a:pt x="524" y="836"/>
                      <a:pt x="539" y="635"/>
                    </a:cubicBezTo>
                    <a:cubicBezTo>
                      <a:pt x="559" y="437"/>
                      <a:pt x="587" y="236"/>
                      <a:pt x="625"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3" name="Google Shape;1563;p7"/>
              <p:cNvSpPr/>
              <p:nvPr/>
            </p:nvSpPr>
            <p:spPr>
              <a:xfrm>
                <a:off x="4467864" y="2781452"/>
                <a:ext cx="139345" cy="152274"/>
              </a:xfrm>
              <a:custGeom>
                <a:rect b="b" l="l" r="r" t="t"/>
                <a:pathLst>
                  <a:path extrusionOk="0" h="6360" w="5820">
                    <a:moveTo>
                      <a:pt x="1439" y="1"/>
                    </a:moveTo>
                    <a:cubicBezTo>
                      <a:pt x="1092" y="1"/>
                      <a:pt x="743" y="175"/>
                      <a:pt x="562" y="473"/>
                    </a:cubicBezTo>
                    <a:cubicBezTo>
                      <a:pt x="302" y="901"/>
                      <a:pt x="336" y="1698"/>
                      <a:pt x="750" y="1982"/>
                    </a:cubicBezTo>
                    <a:cubicBezTo>
                      <a:pt x="264" y="2160"/>
                      <a:pt x="0" y="2785"/>
                      <a:pt x="206" y="3255"/>
                    </a:cubicBezTo>
                    <a:cubicBezTo>
                      <a:pt x="363" y="3614"/>
                      <a:pt x="781" y="3872"/>
                      <a:pt x="1175" y="3872"/>
                    </a:cubicBezTo>
                    <a:cubicBezTo>
                      <a:pt x="1300" y="3872"/>
                      <a:pt x="1422" y="3846"/>
                      <a:pt x="1533" y="3789"/>
                    </a:cubicBezTo>
                    <a:lnTo>
                      <a:pt x="1533" y="3789"/>
                    </a:lnTo>
                    <a:cubicBezTo>
                      <a:pt x="1081" y="4120"/>
                      <a:pt x="980" y="4841"/>
                      <a:pt x="1326" y="5284"/>
                    </a:cubicBezTo>
                    <a:cubicBezTo>
                      <a:pt x="1532" y="5546"/>
                      <a:pt x="1969" y="5693"/>
                      <a:pt x="2380" y="5693"/>
                    </a:cubicBezTo>
                    <a:cubicBezTo>
                      <a:pt x="2661" y="5693"/>
                      <a:pt x="2930" y="5624"/>
                      <a:pt x="3104" y="5476"/>
                    </a:cubicBezTo>
                    <a:lnTo>
                      <a:pt x="3104" y="5476"/>
                    </a:lnTo>
                    <a:cubicBezTo>
                      <a:pt x="3041" y="5826"/>
                      <a:pt x="3267" y="6207"/>
                      <a:pt x="3604" y="6322"/>
                    </a:cubicBezTo>
                    <a:cubicBezTo>
                      <a:pt x="3677" y="6347"/>
                      <a:pt x="3754" y="6359"/>
                      <a:pt x="3830" y="6359"/>
                    </a:cubicBezTo>
                    <a:cubicBezTo>
                      <a:pt x="4106" y="6359"/>
                      <a:pt x="4385" y="6205"/>
                      <a:pt x="4512" y="5957"/>
                    </a:cubicBezTo>
                    <a:cubicBezTo>
                      <a:pt x="4949" y="5919"/>
                      <a:pt x="5820" y="4626"/>
                      <a:pt x="5820" y="4188"/>
                    </a:cubicBezTo>
                    <a:cubicBezTo>
                      <a:pt x="5820" y="3750"/>
                      <a:pt x="5377" y="3462"/>
                      <a:pt x="4940" y="3424"/>
                    </a:cubicBezTo>
                    <a:cubicBezTo>
                      <a:pt x="5079" y="3102"/>
                      <a:pt x="4988" y="2689"/>
                      <a:pt x="4718" y="2463"/>
                    </a:cubicBezTo>
                    <a:cubicBezTo>
                      <a:pt x="4579" y="2345"/>
                      <a:pt x="4360" y="2289"/>
                      <a:pt x="4140" y="2289"/>
                    </a:cubicBezTo>
                    <a:cubicBezTo>
                      <a:pt x="3937" y="2289"/>
                      <a:pt x="3733" y="2337"/>
                      <a:pt x="3589" y="2430"/>
                    </a:cubicBezTo>
                    <a:cubicBezTo>
                      <a:pt x="3864" y="2135"/>
                      <a:pt x="3844" y="1622"/>
                      <a:pt x="3551" y="1352"/>
                    </a:cubicBezTo>
                    <a:cubicBezTo>
                      <a:pt x="3412" y="1222"/>
                      <a:pt x="3187" y="1157"/>
                      <a:pt x="2960" y="1157"/>
                    </a:cubicBezTo>
                    <a:cubicBezTo>
                      <a:pt x="2712" y="1157"/>
                      <a:pt x="2462" y="1235"/>
                      <a:pt x="2321" y="1392"/>
                    </a:cubicBezTo>
                    <a:cubicBezTo>
                      <a:pt x="2522" y="935"/>
                      <a:pt x="2316" y="334"/>
                      <a:pt x="1874" y="103"/>
                    </a:cubicBezTo>
                    <a:cubicBezTo>
                      <a:pt x="1739" y="33"/>
                      <a:pt x="1589" y="1"/>
                      <a:pt x="1439"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4" name="Google Shape;1564;p7"/>
              <p:cNvSpPr/>
              <p:nvPr/>
            </p:nvSpPr>
            <p:spPr>
              <a:xfrm>
                <a:off x="4467864" y="2783104"/>
                <a:ext cx="116576" cy="150622"/>
              </a:xfrm>
              <a:custGeom>
                <a:rect b="b" l="l" r="r" t="t"/>
                <a:pathLst>
                  <a:path extrusionOk="0" h="6291" w="4869">
                    <a:moveTo>
                      <a:pt x="1067" y="1"/>
                    </a:moveTo>
                    <a:lnTo>
                      <a:pt x="1067" y="1"/>
                    </a:lnTo>
                    <a:cubicBezTo>
                      <a:pt x="860" y="77"/>
                      <a:pt x="677" y="212"/>
                      <a:pt x="562" y="404"/>
                    </a:cubicBezTo>
                    <a:cubicBezTo>
                      <a:pt x="302" y="832"/>
                      <a:pt x="336" y="1629"/>
                      <a:pt x="750" y="1913"/>
                    </a:cubicBezTo>
                    <a:cubicBezTo>
                      <a:pt x="264" y="2091"/>
                      <a:pt x="0" y="2716"/>
                      <a:pt x="206" y="3186"/>
                    </a:cubicBezTo>
                    <a:cubicBezTo>
                      <a:pt x="363" y="3545"/>
                      <a:pt x="781" y="3803"/>
                      <a:pt x="1175" y="3803"/>
                    </a:cubicBezTo>
                    <a:cubicBezTo>
                      <a:pt x="1300" y="3803"/>
                      <a:pt x="1422" y="3777"/>
                      <a:pt x="1533" y="3720"/>
                    </a:cubicBezTo>
                    <a:lnTo>
                      <a:pt x="1533" y="3720"/>
                    </a:lnTo>
                    <a:cubicBezTo>
                      <a:pt x="1081" y="4051"/>
                      <a:pt x="980" y="4772"/>
                      <a:pt x="1326" y="5215"/>
                    </a:cubicBezTo>
                    <a:cubicBezTo>
                      <a:pt x="1532" y="5477"/>
                      <a:pt x="1969" y="5624"/>
                      <a:pt x="2380" y="5624"/>
                    </a:cubicBezTo>
                    <a:cubicBezTo>
                      <a:pt x="2661" y="5624"/>
                      <a:pt x="2930" y="5555"/>
                      <a:pt x="3104" y="5407"/>
                    </a:cubicBezTo>
                    <a:lnTo>
                      <a:pt x="3104" y="5407"/>
                    </a:lnTo>
                    <a:cubicBezTo>
                      <a:pt x="3041" y="5757"/>
                      <a:pt x="3267" y="6138"/>
                      <a:pt x="3604" y="6253"/>
                    </a:cubicBezTo>
                    <a:cubicBezTo>
                      <a:pt x="3677" y="6278"/>
                      <a:pt x="3754" y="6290"/>
                      <a:pt x="3830" y="6290"/>
                    </a:cubicBezTo>
                    <a:cubicBezTo>
                      <a:pt x="4106" y="6290"/>
                      <a:pt x="4385" y="6136"/>
                      <a:pt x="4512" y="5888"/>
                    </a:cubicBezTo>
                    <a:cubicBezTo>
                      <a:pt x="4613" y="5878"/>
                      <a:pt x="4738" y="5801"/>
                      <a:pt x="4868" y="5686"/>
                    </a:cubicBezTo>
                    <a:cubicBezTo>
                      <a:pt x="4272" y="5422"/>
                      <a:pt x="3709" y="5085"/>
                      <a:pt x="3205" y="4748"/>
                    </a:cubicBezTo>
                    <a:cubicBezTo>
                      <a:pt x="1518" y="4331"/>
                      <a:pt x="524" y="2182"/>
                      <a:pt x="106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5" name="Google Shape;1565;p7"/>
              <p:cNvSpPr/>
              <p:nvPr/>
            </p:nvSpPr>
            <p:spPr>
              <a:xfrm>
                <a:off x="4539180" y="2766179"/>
                <a:ext cx="16472" cy="16496"/>
              </a:xfrm>
              <a:custGeom>
                <a:rect b="b" l="l" r="r" t="t"/>
                <a:pathLst>
                  <a:path extrusionOk="0" h="689" w="688">
                    <a:moveTo>
                      <a:pt x="342" y="1"/>
                    </a:moveTo>
                    <a:cubicBezTo>
                      <a:pt x="154" y="1"/>
                      <a:pt x="0" y="155"/>
                      <a:pt x="0" y="342"/>
                    </a:cubicBezTo>
                    <a:cubicBezTo>
                      <a:pt x="0" y="535"/>
                      <a:pt x="154" y="688"/>
                      <a:pt x="342" y="688"/>
                    </a:cubicBezTo>
                    <a:cubicBezTo>
                      <a:pt x="534" y="688"/>
                      <a:pt x="688" y="535"/>
                      <a:pt x="688" y="342"/>
                    </a:cubicBezTo>
                    <a:cubicBezTo>
                      <a:pt x="688" y="155"/>
                      <a:pt x="534" y="1"/>
                      <a:pt x="342"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6" name="Google Shape;1566;p7"/>
              <p:cNvSpPr/>
              <p:nvPr/>
            </p:nvSpPr>
            <p:spPr>
              <a:xfrm>
                <a:off x="4585790" y="2820713"/>
                <a:ext cx="11277" cy="11325"/>
              </a:xfrm>
              <a:custGeom>
                <a:rect b="b" l="l" r="r" t="t"/>
                <a:pathLst>
                  <a:path extrusionOk="0" h="473" w="471">
                    <a:moveTo>
                      <a:pt x="235" y="1"/>
                    </a:moveTo>
                    <a:cubicBezTo>
                      <a:pt x="105" y="1"/>
                      <a:pt x="0" y="107"/>
                      <a:pt x="0" y="236"/>
                    </a:cubicBezTo>
                    <a:cubicBezTo>
                      <a:pt x="0" y="366"/>
                      <a:pt x="105" y="472"/>
                      <a:pt x="235" y="472"/>
                    </a:cubicBezTo>
                    <a:cubicBezTo>
                      <a:pt x="364" y="472"/>
                      <a:pt x="471" y="366"/>
                      <a:pt x="471" y="236"/>
                    </a:cubicBezTo>
                    <a:cubicBezTo>
                      <a:pt x="471" y="107"/>
                      <a:pt x="364" y="1"/>
                      <a:pt x="235"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7" name="Google Shape;1567;p7"/>
              <p:cNvSpPr/>
              <p:nvPr/>
            </p:nvSpPr>
            <p:spPr>
              <a:xfrm>
                <a:off x="4558715" y="2868927"/>
                <a:ext cx="58372" cy="75203"/>
              </a:xfrm>
              <a:custGeom>
                <a:rect b="b" l="l" r="r" t="t"/>
                <a:pathLst>
                  <a:path extrusionOk="0" h="3141" w="2438">
                    <a:moveTo>
                      <a:pt x="1813" y="0"/>
                    </a:moveTo>
                    <a:cubicBezTo>
                      <a:pt x="1145" y="803"/>
                      <a:pt x="404" y="1822"/>
                      <a:pt x="1" y="2784"/>
                    </a:cubicBezTo>
                    <a:cubicBezTo>
                      <a:pt x="81" y="3036"/>
                      <a:pt x="345" y="3141"/>
                      <a:pt x="612" y="3141"/>
                    </a:cubicBezTo>
                    <a:cubicBezTo>
                      <a:pt x="651" y="3141"/>
                      <a:pt x="689" y="3138"/>
                      <a:pt x="727" y="3134"/>
                    </a:cubicBezTo>
                    <a:cubicBezTo>
                      <a:pt x="1116" y="2096"/>
                      <a:pt x="1788" y="1245"/>
                      <a:pt x="2438" y="346"/>
                    </a:cubicBezTo>
                    <a:cubicBezTo>
                      <a:pt x="2231" y="116"/>
                      <a:pt x="2121" y="0"/>
                      <a:pt x="181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8" name="Google Shape;1568;p7"/>
              <p:cNvSpPr/>
              <p:nvPr/>
            </p:nvSpPr>
            <p:spPr>
              <a:xfrm>
                <a:off x="4558715" y="2868927"/>
                <a:ext cx="50088" cy="72522"/>
              </a:xfrm>
              <a:custGeom>
                <a:rect b="b" l="l" r="r" t="t"/>
                <a:pathLst>
                  <a:path extrusionOk="0" h="3029" w="2092">
                    <a:moveTo>
                      <a:pt x="1813" y="0"/>
                    </a:moveTo>
                    <a:cubicBezTo>
                      <a:pt x="1145" y="803"/>
                      <a:pt x="404" y="1822"/>
                      <a:pt x="1" y="2784"/>
                    </a:cubicBezTo>
                    <a:cubicBezTo>
                      <a:pt x="35" y="2899"/>
                      <a:pt x="116" y="2970"/>
                      <a:pt x="208" y="3028"/>
                    </a:cubicBezTo>
                    <a:cubicBezTo>
                      <a:pt x="559" y="1947"/>
                      <a:pt x="1218" y="990"/>
                      <a:pt x="2092" y="54"/>
                    </a:cubicBezTo>
                    <a:cubicBezTo>
                      <a:pt x="2015" y="20"/>
                      <a:pt x="1928" y="0"/>
                      <a:pt x="181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9" name="Google Shape;1569;p7"/>
              <p:cNvSpPr/>
              <p:nvPr/>
            </p:nvSpPr>
            <p:spPr>
              <a:xfrm>
                <a:off x="4563694" y="2870196"/>
                <a:ext cx="53392" cy="73910"/>
              </a:xfrm>
              <a:custGeom>
                <a:rect b="b" l="l" r="r" t="t"/>
                <a:pathLst>
                  <a:path extrusionOk="0" h="3087" w="2230">
                    <a:moveTo>
                      <a:pt x="1884" y="1"/>
                    </a:moveTo>
                    <a:cubicBezTo>
                      <a:pt x="1010" y="937"/>
                      <a:pt x="351" y="1894"/>
                      <a:pt x="0" y="2975"/>
                    </a:cubicBezTo>
                    <a:cubicBezTo>
                      <a:pt x="119" y="3050"/>
                      <a:pt x="270" y="3086"/>
                      <a:pt x="422" y="3086"/>
                    </a:cubicBezTo>
                    <a:cubicBezTo>
                      <a:pt x="455" y="3086"/>
                      <a:pt x="487" y="3084"/>
                      <a:pt x="519" y="3081"/>
                    </a:cubicBezTo>
                    <a:cubicBezTo>
                      <a:pt x="908" y="2043"/>
                      <a:pt x="1580" y="1192"/>
                      <a:pt x="2230" y="293"/>
                    </a:cubicBezTo>
                    <a:cubicBezTo>
                      <a:pt x="2105" y="149"/>
                      <a:pt x="2008" y="54"/>
                      <a:pt x="188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0" name="Google Shape;1570;p7"/>
              <p:cNvSpPr/>
              <p:nvPr/>
            </p:nvSpPr>
            <p:spPr>
              <a:xfrm>
                <a:off x="4522973" y="2957982"/>
                <a:ext cx="215506" cy="100247"/>
              </a:xfrm>
              <a:custGeom>
                <a:rect b="b" l="l" r="r" t="t"/>
                <a:pathLst>
                  <a:path extrusionOk="0" h="4187" w="9001">
                    <a:moveTo>
                      <a:pt x="1864" y="0"/>
                    </a:moveTo>
                    <a:cubicBezTo>
                      <a:pt x="1283" y="82"/>
                      <a:pt x="581" y="159"/>
                      <a:pt x="0" y="240"/>
                    </a:cubicBezTo>
                    <a:cubicBezTo>
                      <a:pt x="1881" y="2701"/>
                      <a:pt x="4953" y="4187"/>
                      <a:pt x="8041" y="4187"/>
                    </a:cubicBezTo>
                    <a:cubicBezTo>
                      <a:pt x="8362" y="4187"/>
                      <a:pt x="8682" y="4171"/>
                      <a:pt x="9001" y="4138"/>
                    </a:cubicBezTo>
                    <a:cubicBezTo>
                      <a:pt x="6430" y="3095"/>
                      <a:pt x="3988" y="1783"/>
                      <a:pt x="1864"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1" name="Google Shape;1571;p7"/>
              <p:cNvSpPr/>
              <p:nvPr/>
            </p:nvSpPr>
            <p:spPr>
              <a:xfrm>
                <a:off x="4610735" y="2990420"/>
                <a:ext cx="29018" cy="55235"/>
              </a:xfrm>
              <a:custGeom>
                <a:rect b="b" l="l" r="r" t="t"/>
                <a:pathLst>
                  <a:path extrusionOk="0" h="2307" w="1212">
                    <a:moveTo>
                      <a:pt x="1" y="0"/>
                    </a:moveTo>
                    <a:lnTo>
                      <a:pt x="1" y="0"/>
                    </a:lnTo>
                    <a:cubicBezTo>
                      <a:pt x="192" y="663"/>
                      <a:pt x="260" y="1331"/>
                      <a:pt x="380" y="1999"/>
                    </a:cubicBezTo>
                    <a:cubicBezTo>
                      <a:pt x="653" y="2114"/>
                      <a:pt x="933" y="2216"/>
                      <a:pt x="1212" y="2307"/>
                    </a:cubicBezTo>
                    <a:cubicBezTo>
                      <a:pt x="1053" y="1716"/>
                      <a:pt x="948" y="1120"/>
                      <a:pt x="861" y="548"/>
                    </a:cubicBezTo>
                    <a:cubicBezTo>
                      <a:pt x="567" y="370"/>
                      <a:pt x="284" y="188"/>
                      <a:pt x="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2" name="Google Shape;1572;p7"/>
              <p:cNvSpPr/>
              <p:nvPr/>
            </p:nvSpPr>
            <p:spPr>
              <a:xfrm>
                <a:off x="4566998" y="2864211"/>
                <a:ext cx="300909" cy="215411"/>
              </a:xfrm>
              <a:custGeom>
                <a:rect b="b" l="l" r="r" t="t"/>
                <a:pathLst>
                  <a:path extrusionOk="0" h="8997" w="12568">
                    <a:moveTo>
                      <a:pt x="2582" y="0"/>
                    </a:moveTo>
                    <a:cubicBezTo>
                      <a:pt x="1438" y="1077"/>
                      <a:pt x="549" y="2422"/>
                      <a:pt x="1" y="3897"/>
                    </a:cubicBezTo>
                    <a:cubicBezTo>
                      <a:pt x="3505" y="7007"/>
                      <a:pt x="7883" y="8963"/>
                      <a:pt x="12568" y="8996"/>
                    </a:cubicBezTo>
                    <a:cubicBezTo>
                      <a:pt x="10968" y="4604"/>
                      <a:pt x="7118" y="1129"/>
                      <a:pt x="258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3" name="Google Shape;1573;p7"/>
              <p:cNvSpPr/>
              <p:nvPr/>
            </p:nvSpPr>
            <p:spPr>
              <a:xfrm>
                <a:off x="4753726" y="2976487"/>
                <a:ext cx="114158" cy="103120"/>
              </a:xfrm>
              <a:custGeom>
                <a:rect b="b" l="l" r="r" t="t"/>
                <a:pathLst>
                  <a:path extrusionOk="0" h="4307" w="4768">
                    <a:moveTo>
                      <a:pt x="2245" y="1"/>
                    </a:moveTo>
                    <a:cubicBezTo>
                      <a:pt x="1168" y="933"/>
                      <a:pt x="476" y="2217"/>
                      <a:pt x="1" y="3601"/>
                    </a:cubicBezTo>
                    <a:cubicBezTo>
                      <a:pt x="1534" y="4047"/>
                      <a:pt x="3135" y="4293"/>
                      <a:pt x="4768" y="4306"/>
                    </a:cubicBezTo>
                    <a:cubicBezTo>
                      <a:pt x="4196" y="2731"/>
                      <a:pt x="3326" y="1274"/>
                      <a:pt x="2245"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4" name="Google Shape;1574;p7"/>
              <p:cNvSpPr/>
              <p:nvPr/>
            </p:nvSpPr>
            <p:spPr>
              <a:xfrm>
                <a:off x="4611429" y="2821886"/>
                <a:ext cx="186057" cy="143248"/>
              </a:xfrm>
              <a:custGeom>
                <a:rect b="b" l="l" r="r" t="t"/>
                <a:pathLst>
                  <a:path extrusionOk="0" h="5983" w="7771">
                    <a:moveTo>
                      <a:pt x="1" y="0"/>
                    </a:moveTo>
                    <a:cubicBezTo>
                      <a:pt x="212" y="548"/>
                      <a:pt x="480" y="1202"/>
                      <a:pt x="693" y="1750"/>
                    </a:cubicBezTo>
                    <a:cubicBezTo>
                      <a:pt x="3277" y="2744"/>
                      <a:pt x="5613" y="4243"/>
                      <a:pt x="7771" y="5983"/>
                    </a:cubicBezTo>
                    <a:cubicBezTo>
                      <a:pt x="6426" y="2845"/>
                      <a:pt x="3379" y="500"/>
                      <a:pt x="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5" name="Google Shape;1575;p7"/>
              <p:cNvSpPr/>
              <p:nvPr/>
            </p:nvSpPr>
            <p:spPr>
              <a:xfrm>
                <a:off x="4677000" y="2841900"/>
                <a:ext cx="29832" cy="59976"/>
              </a:xfrm>
              <a:custGeom>
                <a:rect b="b" l="l" r="r" t="t"/>
                <a:pathLst>
                  <a:path extrusionOk="0" h="2505" w="1246">
                    <a:moveTo>
                      <a:pt x="1" y="0"/>
                    </a:moveTo>
                    <a:cubicBezTo>
                      <a:pt x="130" y="673"/>
                      <a:pt x="269" y="1351"/>
                      <a:pt x="361" y="2014"/>
                    </a:cubicBezTo>
                    <a:cubicBezTo>
                      <a:pt x="654" y="2172"/>
                      <a:pt x="948" y="2336"/>
                      <a:pt x="1236" y="2504"/>
                    </a:cubicBezTo>
                    <a:cubicBezTo>
                      <a:pt x="1226" y="1899"/>
                      <a:pt x="1245" y="1298"/>
                      <a:pt x="1230" y="688"/>
                    </a:cubicBezTo>
                    <a:cubicBezTo>
                      <a:pt x="837" y="433"/>
                      <a:pt x="423" y="202"/>
                      <a:pt x="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6" name="Google Shape;1576;p7"/>
              <p:cNvSpPr/>
              <p:nvPr/>
            </p:nvSpPr>
            <p:spPr>
              <a:xfrm>
                <a:off x="4681836" y="2956091"/>
                <a:ext cx="78938" cy="73408"/>
              </a:xfrm>
              <a:custGeom>
                <a:rect b="b" l="l" r="r" t="t"/>
                <a:pathLst>
                  <a:path extrusionOk="0" h="3066" w="3297">
                    <a:moveTo>
                      <a:pt x="1641" y="0"/>
                    </a:moveTo>
                    <a:cubicBezTo>
                      <a:pt x="909" y="0"/>
                      <a:pt x="260" y="535"/>
                      <a:pt x="134" y="1285"/>
                    </a:cubicBezTo>
                    <a:cubicBezTo>
                      <a:pt x="1" y="2122"/>
                      <a:pt x="562" y="2905"/>
                      <a:pt x="1398" y="3044"/>
                    </a:cubicBezTo>
                    <a:cubicBezTo>
                      <a:pt x="1484" y="3059"/>
                      <a:pt x="1568" y="3065"/>
                      <a:pt x="1652" y="3065"/>
                    </a:cubicBezTo>
                    <a:cubicBezTo>
                      <a:pt x="2389" y="3065"/>
                      <a:pt x="3037" y="2531"/>
                      <a:pt x="3157" y="1780"/>
                    </a:cubicBezTo>
                    <a:cubicBezTo>
                      <a:pt x="3297" y="944"/>
                      <a:pt x="2729" y="156"/>
                      <a:pt x="1893" y="21"/>
                    </a:cubicBezTo>
                    <a:cubicBezTo>
                      <a:pt x="1809" y="7"/>
                      <a:pt x="1724" y="0"/>
                      <a:pt x="164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7" name="Google Shape;1577;p7"/>
              <p:cNvSpPr/>
              <p:nvPr/>
            </p:nvSpPr>
            <p:spPr>
              <a:xfrm>
                <a:off x="4686193" y="2956809"/>
                <a:ext cx="78962" cy="73384"/>
              </a:xfrm>
              <a:custGeom>
                <a:rect b="b" l="l" r="r" t="t"/>
                <a:pathLst>
                  <a:path extrusionOk="0" h="3065" w="3298">
                    <a:moveTo>
                      <a:pt x="1651" y="0"/>
                    </a:moveTo>
                    <a:cubicBezTo>
                      <a:pt x="912" y="0"/>
                      <a:pt x="261" y="532"/>
                      <a:pt x="136" y="1284"/>
                    </a:cubicBezTo>
                    <a:cubicBezTo>
                      <a:pt x="1" y="2120"/>
                      <a:pt x="568" y="2908"/>
                      <a:pt x="1400" y="3043"/>
                    </a:cubicBezTo>
                    <a:cubicBezTo>
                      <a:pt x="1485" y="3057"/>
                      <a:pt x="1570" y="3064"/>
                      <a:pt x="1653" y="3064"/>
                    </a:cubicBezTo>
                    <a:cubicBezTo>
                      <a:pt x="2390" y="3064"/>
                      <a:pt x="3038" y="2530"/>
                      <a:pt x="3159" y="1779"/>
                    </a:cubicBezTo>
                    <a:cubicBezTo>
                      <a:pt x="3297" y="948"/>
                      <a:pt x="2731" y="160"/>
                      <a:pt x="1899" y="20"/>
                    </a:cubicBezTo>
                    <a:cubicBezTo>
                      <a:pt x="1816" y="7"/>
                      <a:pt x="1733" y="0"/>
                      <a:pt x="165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8" name="Google Shape;1578;p7"/>
              <p:cNvSpPr/>
              <p:nvPr/>
            </p:nvSpPr>
            <p:spPr>
              <a:xfrm>
                <a:off x="4693781" y="2963895"/>
                <a:ext cx="63759" cy="59162"/>
              </a:xfrm>
              <a:custGeom>
                <a:rect b="b" l="l" r="r" t="t"/>
                <a:pathLst>
                  <a:path extrusionOk="0" h="2471" w="2663">
                    <a:moveTo>
                      <a:pt x="1331" y="1"/>
                    </a:moveTo>
                    <a:cubicBezTo>
                      <a:pt x="734" y="1"/>
                      <a:pt x="211" y="431"/>
                      <a:pt x="112" y="1037"/>
                    </a:cubicBezTo>
                    <a:cubicBezTo>
                      <a:pt x="1" y="1709"/>
                      <a:pt x="458" y="2344"/>
                      <a:pt x="1130" y="2454"/>
                    </a:cubicBezTo>
                    <a:cubicBezTo>
                      <a:pt x="1198" y="2465"/>
                      <a:pt x="1266" y="2471"/>
                      <a:pt x="1334" y="2471"/>
                    </a:cubicBezTo>
                    <a:cubicBezTo>
                      <a:pt x="1928" y="2471"/>
                      <a:pt x="2454" y="2044"/>
                      <a:pt x="2553" y="1435"/>
                    </a:cubicBezTo>
                    <a:cubicBezTo>
                      <a:pt x="2663" y="762"/>
                      <a:pt x="2207" y="128"/>
                      <a:pt x="1534" y="17"/>
                    </a:cubicBezTo>
                    <a:cubicBezTo>
                      <a:pt x="1466" y="6"/>
                      <a:pt x="1398" y="1"/>
                      <a:pt x="133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9" name="Google Shape;1579;p7"/>
              <p:cNvSpPr/>
              <p:nvPr/>
            </p:nvSpPr>
            <p:spPr>
              <a:xfrm>
                <a:off x="4696439" y="2966337"/>
                <a:ext cx="58492" cy="54373"/>
              </a:xfrm>
              <a:custGeom>
                <a:rect b="b" l="l" r="r" t="t"/>
                <a:pathLst>
                  <a:path extrusionOk="0" h="2271" w="2443">
                    <a:moveTo>
                      <a:pt x="1213" y="0"/>
                    </a:moveTo>
                    <a:cubicBezTo>
                      <a:pt x="668" y="0"/>
                      <a:pt x="192" y="398"/>
                      <a:pt x="101" y="949"/>
                    </a:cubicBezTo>
                    <a:cubicBezTo>
                      <a:pt x="1" y="1569"/>
                      <a:pt x="418" y="2155"/>
                      <a:pt x="1039" y="2255"/>
                    </a:cubicBezTo>
                    <a:cubicBezTo>
                      <a:pt x="1101" y="2266"/>
                      <a:pt x="1162" y="2271"/>
                      <a:pt x="1223" y="2271"/>
                    </a:cubicBezTo>
                    <a:cubicBezTo>
                      <a:pt x="1767" y="2271"/>
                      <a:pt x="2251" y="1876"/>
                      <a:pt x="2341" y="1319"/>
                    </a:cubicBezTo>
                    <a:cubicBezTo>
                      <a:pt x="2442" y="698"/>
                      <a:pt x="2024" y="117"/>
                      <a:pt x="1404" y="17"/>
                    </a:cubicBezTo>
                    <a:cubicBezTo>
                      <a:pt x="1340" y="6"/>
                      <a:pt x="1276" y="0"/>
                      <a:pt x="121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0" name="Google Shape;1580;p7"/>
              <p:cNvSpPr/>
              <p:nvPr/>
            </p:nvSpPr>
            <p:spPr>
              <a:xfrm>
                <a:off x="4696439" y="2966337"/>
                <a:ext cx="58492" cy="54373"/>
              </a:xfrm>
              <a:custGeom>
                <a:rect b="b" l="l" r="r" t="t"/>
                <a:pathLst>
                  <a:path extrusionOk="0" h="2271" w="2443">
                    <a:moveTo>
                      <a:pt x="1213" y="0"/>
                    </a:moveTo>
                    <a:cubicBezTo>
                      <a:pt x="668" y="0"/>
                      <a:pt x="192" y="398"/>
                      <a:pt x="101" y="949"/>
                    </a:cubicBezTo>
                    <a:cubicBezTo>
                      <a:pt x="1" y="1569"/>
                      <a:pt x="418" y="2155"/>
                      <a:pt x="1039" y="2255"/>
                    </a:cubicBezTo>
                    <a:cubicBezTo>
                      <a:pt x="1101" y="2266"/>
                      <a:pt x="1162" y="2271"/>
                      <a:pt x="1223" y="2271"/>
                    </a:cubicBezTo>
                    <a:cubicBezTo>
                      <a:pt x="1767" y="2271"/>
                      <a:pt x="2251" y="1876"/>
                      <a:pt x="2341" y="1319"/>
                    </a:cubicBezTo>
                    <a:cubicBezTo>
                      <a:pt x="2442" y="698"/>
                      <a:pt x="2024" y="117"/>
                      <a:pt x="1404" y="17"/>
                    </a:cubicBezTo>
                    <a:cubicBezTo>
                      <a:pt x="1340" y="6"/>
                      <a:pt x="1276" y="0"/>
                      <a:pt x="121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1" name="Google Shape;1581;p7"/>
              <p:cNvSpPr/>
              <p:nvPr/>
            </p:nvSpPr>
            <p:spPr>
              <a:xfrm>
                <a:off x="4706900" y="2966361"/>
                <a:ext cx="39385" cy="54230"/>
              </a:xfrm>
              <a:custGeom>
                <a:rect b="b" l="l" r="r" t="t"/>
                <a:pathLst>
                  <a:path extrusionOk="0" h="2265" w="1645">
                    <a:moveTo>
                      <a:pt x="760" y="1"/>
                    </a:moveTo>
                    <a:cubicBezTo>
                      <a:pt x="471" y="5"/>
                      <a:pt x="203" y="121"/>
                      <a:pt x="1" y="313"/>
                    </a:cubicBezTo>
                    <a:cubicBezTo>
                      <a:pt x="673" y="765"/>
                      <a:pt x="857" y="1544"/>
                      <a:pt x="861" y="2265"/>
                    </a:cubicBezTo>
                    <a:cubicBezTo>
                      <a:pt x="1169" y="2245"/>
                      <a:pt x="1447" y="2101"/>
                      <a:pt x="1644" y="1875"/>
                    </a:cubicBezTo>
                    <a:cubicBezTo>
                      <a:pt x="1221" y="1318"/>
                      <a:pt x="924" y="703"/>
                      <a:pt x="76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2" name="Google Shape;1582;p7"/>
              <p:cNvSpPr/>
              <p:nvPr/>
            </p:nvSpPr>
            <p:spPr>
              <a:xfrm>
                <a:off x="4712789" y="2968109"/>
                <a:ext cx="35794" cy="43144"/>
              </a:xfrm>
              <a:custGeom>
                <a:rect b="b" l="l" r="r" t="t"/>
                <a:pathLst>
                  <a:path extrusionOk="0" h="1802" w="1495">
                    <a:moveTo>
                      <a:pt x="134" y="0"/>
                    </a:moveTo>
                    <a:cubicBezTo>
                      <a:pt x="92" y="19"/>
                      <a:pt x="43" y="38"/>
                      <a:pt x="0" y="63"/>
                    </a:cubicBezTo>
                    <a:cubicBezTo>
                      <a:pt x="43" y="38"/>
                      <a:pt x="92" y="19"/>
                      <a:pt x="139" y="0"/>
                    </a:cubicBezTo>
                    <a:close/>
                    <a:moveTo>
                      <a:pt x="755" y="677"/>
                    </a:moveTo>
                    <a:cubicBezTo>
                      <a:pt x="917" y="1081"/>
                      <a:pt x="1134" y="1451"/>
                      <a:pt x="1394" y="1802"/>
                    </a:cubicBezTo>
                    <a:cubicBezTo>
                      <a:pt x="1432" y="1764"/>
                      <a:pt x="1465" y="1720"/>
                      <a:pt x="1494" y="1673"/>
                    </a:cubicBezTo>
                    <a:cubicBezTo>
                      <a:pt x="1254" y="1336"/>
                      <a:pt x="1014" y="999"/>
                      <a:pt x="755" y="677"/>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3" name="Google Shape;1583;p7"/>
              <p:cNvSpPr/>
              <p:nvPr/>
            </p:nvSpPr>
            <p:spPr>
              <a:xfrm>
                <a:off x="4712789" y="2968109"/>
                <a:ext cx="33376" cy="45108"/>
              </a:xfrm>
              <a:custGeom>
                <a:rect b="b" l="l" r="r" t="t"/>
                <a:pathLst>
                  <a:path extrusionOk="0" h="1884" w="1394">
                    <a:moveTo>
                      <a:pt x="139" y="0"/>
                    </a:moveTo>
                    <a:cubicBezTo>
                      <a:pt x="92" y="19"/>
                      <a:pt x="43" y="38"/>
                      <a:pt x="0" y="63"/>
                    </a:cubicBezTo>
                    <a:cubicBezTo>
                      <a:pt x="471" y="649"/>
                      <a:pt x="904" y="1259"/>
                      <a:pt x="1316" y="1884"/>
                    </a:cubicBezTo>
                    <a:cubicBezTo>
                      <a:pt x="1345" y="1855"/>
                      <a:pt x="1370" y="1831"/>
                      <a:pt x="1394" y="1802"/>
                    </a:cubicBezTo>
                    <a:cubicBezTo>
                      <a:pt x="1134" y="1451"/>
                      <a:pt x="917" y="1081"/>
                      <a:pt x="755" y="677"/>
                    </a:cubicBezTo>
                    <a:cubicBezTo>
                      <a:pt x="562" y="442"/>
                      <a:pt x="360" y="211"/>
                      <a:pt x="13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4" name="Google Shape;1584;p7"/>
              <p:cNvSpPr/>
              <p:nvPr/>
            </p:nvSpPr>
            <p:spPr>
              <a:xfrm>
                <a:off x="4704626" y="2972585"/>
                <a:ext cx="22219" cy="37398"/>
              </a:xfrm>
              <a:custGeom>
                <a:rect b="b" l="l" r="r" t="t"/>
                <a:pathLst>
                  <a:path extrusionOk="0" h="1562" w="928">
                    <a:moveTo>
                      <a:pt x="158" y="0"/>
                    </a:moveTo>
                    <a:lnTo>
                      <a:pt x="158" y="0"/>
                    </a:lnTo>
                    <a:cubicBezTo>
                      <a:pt x="148" y="9"/>
                      <a:pt x="138" y="17"/>
                      <a:pt x="128" y="26"/>
                    </a:cubicBezTo>
                    <a:lnTo>
                      <a:pt x="128" y="26"/>
                    </a:lnTo>
                    <a:cubicBezTo>
                      <a:pt x="139" y="18"/>
                      <a:pt x="149" y="10"/>
                      <a:pt x="158" y="0"/>
                    </a:cubicBezTo>
                    <a:close/>
                    <a:moveTo>
                      <a:pt x="128" y="26"/>
                    </a:moveTo>
                    <a:lnTo>
                      <a:pt x="128" y="26"/>
                    </a:lnTo>
                    <a:cubicBezTo>
                      <a:pt x="117" y="35"/>
                      <a:pt x="106" y="43"/>
                      <a:pt x="96" y="53"/>
                    </a:cubicBezTo>
                    <a:cubicBezTo>
                      <a:pt x="96" y="54"/>
                      <a:pt x="97" y="54"/>
                      <a:pt x="98" y="54"/>
                    </a:cubicBezTo>
                    <a:lnTo>
                      <a:pt x="98" y="54"/>
                    </a:lnTo>
                    <a:cubicBezTo>
                      <a:pt x="108" y="45"/>
                      <a:pt x="118" y="35"/>
                      <a:pt x="128" y="26"/>
                    </a:cubicBezTo>
                    <a:close/>
                    <a:moveTo>
                      <a:pt x="98" y="54"/>
                    </a:moveTo>
                    <a:cubicBezTo>
                      <a:pt x="63" y="88"/>
                      <a:pt x="30" y="123"/>
                      <a:pt x="0" y="159"/>
                    </a:cubicBezTo>
                    <a:cubicBezTo>
                      <a:pt x="370" y="592"/>
                      <a:pt x="663" y="1072"/>
                      <a:pt x="927" y="1562"/>
                    </a:cubicBezTo>
                    <a:cubicBezTo>
                      <a:pt x="899" y="1327"/>
                      <a:pt x="846" y="1096"/>
                      <a:pt x="759" y="880"/>
                    </a:cubicBezTo>
                    <a:cubicBezTo>
                      <a:pt x="639" y="674"/>
                      <a:pt x="509" y="477"/>
                      <a:pt x="370" y="284"/>
                    </a:cubicBezTo>
                    <a:cubicBezTo>
                      <a:pt x="289" y="198"/>
                      <a:pt x="198" y="127"/>
                      <a:pt x="98" y="54"/>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5" name="Google Shape;1585;p7"/>
              <p:cNvSpPr/>
              <p:nvPr/>
            </p:nvSpPr>
            <p:spPr>
              <a:xfrm>
                <a:off x="4706900" y="2972585"/>
                <a:ext cx="29617" cy="47310"/>
              </a:xfrm>
              <a:custGeom>
                <a:rect b="b" l="l" r="r" t="t"/>
                <a:pathLst>
                  <a:path extrusionOk="0" h="1976" w="1237">
                    <a:moveTo>
                      <a:pt x="63" y="0"/>
                    </a:moveTo>
                    <a:cubicBezTo>
                      <a:pt x="45" y="20"/>
                      <a:pt x="20" y="34"/>
                      <a:pt x="1" y="53"/>
                    </a:cubicBezTo>
                    <a:cubicBezTo>
                      <a:pt x="102" y="126"/>
                      <a:pt x="193" y="197"/>
                      <a:pt x="275" y="284"/>
                    </a:cubicBezTo>
                    <a:cubicBezTo>
                      <a:pt x="207" y="188"/>
                      <a:pt x="136" y="91"/>
                      <a:pt x="63" y="0"/>
                    </a:cubicBezTo>
                    <a:close/>
                    <a:moveTo>
                      <a:pt x="664" y="880"/>
                    </a:moveTo>
                    <a:cubicBezTo>
                      <a:pt x="751" y="1096"/>
                      <a:pt x="804" y="1327"/>
                      <a:pt x="832" y="1562"/>
                    </a:cubicBezTo>
                    <a:cubicBezTo>
                      <a:pt x="910" y="1701"/>
                      <a:pt x="981" y="1836"/>
                      <a:pt x="1054" y="1976"/>
                    </a:cubicBezTo>
                    <a:cubicBezTo>
                      <a:pt x="1116" y="1956"/>
                      <a:pt x="1178" y="1937"/>
                      <a:pt x="1236" y="1914"/>
                    </a:cubicBezTo>
                    <a:cubicBezTo>
                      <a:pt x="1048" y="1568"/>
                      <a:pt x="866" y="1216"/>
                      <a:pt x="664" y="88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6" name="Google Shape;1586;p7"/>
              <p:cNvSpPr/>
              <p:nvPr/>
            </p:nvSpPr>
            <p:spPr>
              <a:xfrm>
                <a:off x="4605899" y="2880682"/>
                <a:ext cx="63424" cy="32011"/>
              </a:xfrm>
              <a:custGeom>
                <a:rect b="b" l="l" r="r" t="t"/>
                <a:pathLst>
                  <a:path extrusionOk="0" h="1337" w="2649">
                    <a:moveTo>
                      <a:pt x="1213" y="0"/>
                    </a:moveTo>
                    <a:cubicBezTo>
                      <a:pt x="1187" y="0"/>
                      <a:pt x="1160" y="1"/>
                      <a:pt x="1135" y="4"/>
                    </a:cubicBezTo>
                    <a:cubicBezTo>
                      <a:pt x="711" y="53"/>
                      <a:pt x="418" y="620"/>
                      <a:pt x="174" y="918"/>
                    </a:cubicBezTo>
                    <a:cubicBezTo>
                      <a:pt x="87" y="1028"/>
                      <a:pt x="1" y="1191"/>
                      <a:pt x="97" y="1293"/>
                    </a:cubicBezTo>
                    <a:cubicBezTo>
                      <a:pt x="129" y="1324"/>
                      <a:pt x="167" y="1337"/>
                      <a:pt x="209" y="1337"/>
                    </a:cubicBezTo>
                    <a:cubicBezTo>
                      <a:pt x="299" y="1337"/>
                      <a:pt x="404" y="1278"/>
                      <a:pt x="486" y="1226"/>
                    </a:cubicBezTo>
                    <a:cubicBezTo>
                      <a:pt x="844" y="981"/>
                      <a:pt x="1279" y="852"/>
                      <a:pt x="1715" y="852"/>
                    </a:cubicBezTo>
                    <a:cubicBezTo>
                      <a:pt x="1886" y="852"/>
                      <a:pt x="2058" y="872"/>
                      <a:pt x="2226" y="913"/>
                    </a:cubicBezTo>
                    <a:cubicBezTo>
                      <a:pt x="2290" y="930"/>
                      <a:pt x="2355" y="947"/>
                      <a:pt x="2420" y="947"/>
                    </a:cubicBezTo>
                    <a:cubicBezTo>
                      <a:pt x="2427" y="947"/>
                      <a:pt x="2434" y="947"/>
                      <a:pt x="2441" y="947"/>
                    </a:cubicBezTo>
                    <a:cubicBezTo>
                      <a:pt x="2514" y="942"/>
                      <a:pt x="2591" y="903"/>
                      <a:pt x="2614" y="831"/>
                    </a:cubicBezTo>
                    <a:cubicBezTo>
                      <a:pt x="2649" y="725"/>
                      <a:pt x="2552" y="625"/>
                      <a:pt x="2461" y="557"/>
                    </a:cubicBezTo>
                    <a:cubicBezTo>
                      <a:pt x="2144" y="340"/>
                      <a:pt x="1636" y="0"/>
                      <a:pt x="1213"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7" name="Google Shape;1587;p7"/>
              <p:cNvSpPr/>
              <p:nvPr/>
            </p:nvSpPr>
            <p:spPr>
              <a:xfrm>
                <a:off x="4794567" y="3000092"/>
                <a:ext cx="50638" cy="60766"/>
              </a:xfrm>
              <a:custGeom>
                <a:rect b="b" l="l" r="r" t="t"/>
                <a:pathLst>
                  <a:path extrusionOk="0" h="2538" w="2115">
                    <a:moveTo>
                      <a:pt x="482" y="1"/>
                    </a:moveTo>
                    <a:cubicBezTo>
                      <a:pt x="225" y="1"/>
                      <a:pt x="1" y="260"/>
                      <a:pt x="54" y="548"/>
                    </a:cubicBezTo>
                    <a:cubicBezTo>
                      <a:pt x="92" y="750"/>
                      <a:pt x="256" y="894"/>
                      <a:pt x="404" y="1029"/>
                    </a:cubicBezTo>
                    <a:cubicBezTo>
                      <a:pt x="976" y="1533"/>
                      <a:pt x="1549" y="2038"/>
                      <a:pt x="2115" y="2537"/>
                    </a:cubicBezTo>
                    <a:cubicBezTo>
                      <a:pt x="1990" y="2427"/>
                      <a:pt x="1913" y="1797"/>
                      <a:pt x="1832" y="1615"/>
                    </a:cubicBezTo>
                    <a:cubicBezTo>
                      <a:pt x="1697" y="1302"/>
                      <a:pt x="1520" y="1005"/>
                      <a:pt x="1313" y="736"/>
                    </a:cubicBezTo>
                    <a:cubicBezTo>
                      <a:pt x="1149" y="519"/>
                      <a:pt x="875" y="125"/>
                      <a:pt x="615" y="24"/>
                    </a:cubicBezTo>
                    <a:cubicBezTo>
                      <a:pt x="571" y="8"/>
                      <a:pt x="526" y="1"/>
                      <a:pt x="482"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8" name="Google Shape;1588;p7"/>
              <p:cNvSpPr/>
              <p:nvPr/>
            </p:nvSpPr>
            <p:spPr>
              <a:xfrm>
                <a:off x="4736944" y="2944049"/>
                <a:ext cx="140973" cy="140064"/>
              </a:xfrm>
              <a:custGeom>
                <a:rect b="b" l="l" r="r" t="t"/>
                <a:pathLst>
                  <a:path extrusionOk="0" h="5850" w="5888">
                    <a:moveTo>
                      <a:pt x="3479" y="1"/>
                    </a:moveTo>
                    <a:cubicBezTo>
                      <a:pt x="3479" y="1"/>
                      <a:pt x="2182" y="169"/>
                      <a:pt x="3479" y="3374"/>
                    </a:cubicBezTo>
                    <a:cubicBezTo>
                      <a:pt x="3479" y="3374"/>
                      <a:pt x="1" y="4686"/>
                      <a:pt x="389" y="5849"/>
                    </a:cubicBezTo>
                    <a:lnTo>
                      <a:pt x="5469" y="5849"/>
                    </a:lnTo>
                    <a:lnTo>
                      <a:pt x="5887" y="5378"/>
                    </a:lnTo>
                    <a:lnTo>
                      <a:pt x="3479" y="1"/>
                    </a:ln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9" name="Google Shape;1589;p7"/>
              <p:cNvSpPr/>
              <p:nvPr/>
            </p:nvSpPr>
            <p:spPr>
              <a:xfrm>
                <a:off x="4736490" y="2940937"/>
                <a:ext cx="92514" cy="134317"/>
              </a:xfrm>
              <a:custGeom>
                <a:rect b="b" l="l" r="r" t="t"/>
                <a:pathLst>
                  <a:path extrusionOk="0" h="5610" w="3864">
                    <a:moveTo>
                      <a:pt x="3076" y="0"/>
                    </a:moveTo>
                    <a:cubicBezTo>
                      <a:pt x="2797" y="548"/>
                      <a:pt x="2695" y="1193"/>
                      <a:pt x="2730" y="1817"/>
                    </a:cubicBezTo>
                    <a:cubicBezTo>
                      <a:pt x="2749" y="2134"/>
                      <a:pt x="2802" y="2447"/>
                      <a:pt x="2893" y="2755"/>
                    </a:cubicBezTo>
                    <a:cubicBezTo>
                      <a:pt x="2954" y="2972"/>
                      <a:pt x="3039" y="3184"/>
                      <a:pt x="3143" y="3388"/>
                    </a:cubicBezTo>
                    <a:lnTo>
                      <a:pt x="3143" y="3388"/>
                    </a:lnTo>
                    <a:cubicBezTo>
                      <a:pt x="2913" y="3500"/>
                      <a:pt x="2689" y="3624"/>
                      <a:pt x="2465" y="3744"/>
                    </a:cubicBezTo>
                    <a:cubicBezTo>
                      <a:pt x="2167" y="3917"/>
                      <a:pt x="1874" y="4101"/>
                      <a:pt x="1591" y="4292"/>
                    </a:cubicBezTo>
                    <a:cubicBezTo>
                      <a:pt x="1302" y="4485"/>
                      <a:pt x="1029" y="4691"/>
                      <a:pt x="759" y="4913"/>
                    </a:cubicBezTo>
                    <a:cubicBezTo>
                      <a:pt x="495" y="5133"/>
                      <a:pt x="235" y="5359"/>
                      <a:pt x="0" y="5609"/>
                    </a:cubicBezTo>
                    <a:cubicBezTo>
                      <a:pt x="308" y="5456"/>
                      <a:pt x="606" y="5287"/>
                      <a:pt x="908" y="5128"/>
                    </a:cubicBezTo>
                    <a:lnTo>
                      <a:pt x="1802" y="4648"/>
                    </a:lnTo>
                    <a:cubicBezTo>
                      <a:pt x="2105" y="4489"/>
                      <a:pt x="2403" y="4336"/>
                      <a:pt x="2701" y="4181"/>
                    </a:cubicBezTo>
                    <a:cubicBezTo>
                      <a:pt x="2999" y="4028"/>
                      <a:pt x="3307" y="3884"/>
                      <a:pt x="3604" y="3735"/>
                    </a:cubicBezTo>
                    <a:lnTo>
                      <a:pt x="3864" y="3605"/>
                    </a:lnTo>
                    <a:lnTo>
                      <a:pt x="3715" y="3369"/>
                    </a:lnTo>
                    <a:cubicBezTo>
                      <a:pt x="3561" y="3134"/>
                      <a:pt x="3445" y="2875"/>
                      <a:pt x="3340" y="2606"/>
                    </a:cubicBezTo>
                    <a:cubicBezTo>
                      <a:pt x="3243" y="2342"/>
                      <a:pt x="3172" y="2058"/>
                      <a:pt x="3114" y="1774"/>
                    </a:cubicBezTo>
                    <a:cubicBezTo>
                      <a:pt x="3008" y="1202"/>
                      <a:pt x="2990" y="606"/>
                      <a:pt x="3076"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590" name="Google Shape;1590;p7"/>
            <p:cNvGrpSpPr/>
            <p:nvPr/>
          </p:nvGrpSpPr>
          <p:grpSpPr>
            <a:xfrm>
              <a:off x="5769640" y="1075054"/>
              <a:ext cx="2728746" cy="2280410"/>
              <a:chOff x="4467864" y="2734675"/>
              <a:chExt cx="768012" cy="641827"/>
            </a:xfrm>
          </p:grpSpPr>
          <p:sp>
            <p:nvSpPr>
              <p:cNvPr id="1591" name="Google Shape;1591;p7"/>
              <p:cNvSpPr/>
              <p:nvPr/>
            </p:nvSpPr>
            <p:spPr>
              <a:xfrm>
                <a:off x="4594073" y="2734675"/>
                <a:ext cx="641803" cy="641827"/>
              </a:xfrm>
              <a:custGeom>
                <a:rect b="b" l="l" r="r" t="t"/>
                <a:pathLst>
                  <a:path extrusionOk="0" h="26807" w="26806">
                    <a:moveTo>
                      <a:pt x="13402" y="1"/>
                    </a:moveTo>
                    <a:cubicBezTo>
                      <a:pt x="5998" y="1"/>
                      <a:pt x="0" y="5998"/>
                      <a:pt x="0" y="13403"/>
                    </a:cubicBezTo>
                    <a:cubicBezTo>
                      <a:pt x="0" y="20804"/>
                      <a:pt x="5998" y="26806"/>
                      <a:pt x="13402" y="26806"/>
                    </a:cubicBezTo>
                    <a:cubicBezTo>
                      <a:pt x="20803" y="26806"/>
                      <a:pt x="26805" y="20804"/>
                      <a:pt x="26805" y="13403"/>
                    </a:cubicBezTo>
                    <a:cubicBezTo>
                      <a:pt x="26805" y="5998"/>
                      <a:pt x="20803" y="1"/>
                      <a:pt x="13402"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2" name="Google Shape;1592;p7"/>
              <p:cNvSpPr/>
              <p:nvPr/>
            </p:nvSpPr>
            <p:spPr>
              <a:xfrm>
                <a:off x="4594073" y="2775515"/>
                <a:ext cx="598993" cy="600981"/>
              </a:xfrm>
              <a:custGeom>
                <a:rect b="b" l="l" r="r" t="t"/>
                <a:pathLst>
                  <a:path extrusionOk="0" h="25101" w="25018">
                    <a:moveTo>
                      <a:pt x="6857" y="1"/>
                    </a:moveTo>
                    <a:lnTo>
                      <a:pt x="6857" y="1"/>
                    </a:lnTo>
                    <a:cubicBezTo>
                      <a:pt x="2762" y="2292"/>
                      <a:pt x="0" y="6671"/>
                      <a:pt x="0" y="11697"/>
                    </a:cubicBezTo>
                    <a:cubicBezTo>
                      <a:pt x="0" y="19098"/>
                      <a:pt x="5998" y="25100"/>
                      <a:pt x="13402" y="25100"/>
                    </a:cubicBezTo>
                    <a:cubicBezTo>
                      <a:pt x="18372" y="25100"/>
                      <a:pt x="22706" y="22394"/>
                      <a:pt x="25018" y="18377"/>
                    </a:cubicBezTo>
                    <a:lnTo>
                      <a:pt x="25018" y="18377"/>
                    </a:lnTo>
                    <a:cubicBezTo>
                      <a:pt x="22495" y="19804"/>
                      <a:pt x="19608" y="20596"/>
                      <a:pt x="16664" y="20596"/>
                    </a:cubicBezTo>
                    <a:cubicBezTo>
                      <a:pt x="14713" y="20596"/>
                      <a:pt x="12737" y="20248"/>
                      <a:pt x="10827" y="19506"/>
                    </a:cubicBezTo>
                    <a:cubicBezTo>
                      <a:pt x="2402" y="16137"/>
                      <a:pt x="1551" y="5892"/>
                      <a:pt x="6857"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3" name="Google Shape;1593;p7"/>
              <p:cNvSpPr/>
              <p:nvPr/>
            </p:nvSpPr>
            <p:spPr>
              <a:xfrm>
                <a:off x="4939640" y="2820713"/>
                <a:ext cx="72067" cy="55738"/>
              </a:xfrm>
              <a:custGeom>
                <a:rect b="b" l="l" r="r" t="t"/>
                <a:pathLst>
                  <a:path extrusionOk="0" h="2328" w="3010">
                    <a:moveTo>
                      <a:pt x="1504" y="1"/>
                    </a:moveTo>
                    <a:cubicBezTo>
                      <a:pt x="674" y="1"/>
                      <a:pt x="1" y="520"/>
                      <a:pt x="1" y="1164"/>
                    </a:cubicBezTo>
                    <a:cubicBezTo>
                      <a:pt x="1" y="1808"/>
                      <a:pt x="674" y="2327"/>
                      <a:pt x="1504" y="2327"/>
                    </a:cubicBezTo>
                    <a:cubicBezTo>
                      <a:pt x="2336" y="2327"/>
                      <a:pt x="3010" y="1808"/>
                      <a:pt x="3010" y="1164"/>
                    </a:cubicBezTo>
                    <a:cubicBezTo>
                      <a:pt x="3010" y="520"/>
                      <a:pt x="2336" y="1"/>
                      <a:pt x="1504"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4" name="Google Shape;1594;p7"/>
              <p:cNvSpPr/>
              <p:nvPr/>
            </p:nvSpPr>
            <p:spPr>
              <a:xfrm>
                <a:off x="5029486" y="3234555"/>
                <a:ext cx="50303" cy="50423"/>
              </a:xfrm>
              <a:custGeom>
                <a:rect b="b" l="l" r="r" t="t"/>
                <a:pathLst>
                  <a:path extrusionOk="0" h="2106" w="2101">
                    <a:moveTo>
                      <a:pt x="1049" y="0"/>
                    </a:moveTo>
                    <a:cubicBezTo>
                      <a:pt x="472" y="0"/>
                      <a:pt x="1" y="471"/>
                      <a:pt x="1" y="1052"/>
                    </a:cubicBezTo>
                    <a:cubicBezTo>
                      <a:pt x="1" y="1633"/>
                      <a:pt x="472" y="2105"/>
                      <a:pt x="1049" y="2105"/>
                    </a:cubicBezTo>
                    <a:cubicBezTo>
                      <a:pt x="1630" y="2105"/>
                      <a:pt x="2101" y="1633"/>
                      <a:pt x="2101" y="1052"/>
                    </a:cubicBezTo>
                    <a:cubicBezTo>
                      <a:pt x="2101" y="471"/>
                      <a:pt x="1630" y="0"/>
                      <a:pt x="1049"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5" name="Google Shape;1595;p7"/>
              <p:cNvSpPr/>
              <p:nvPr/>
            </p:nvSpPr>
            <p:spPr>
              <a:xfrm>
                <a:off x="4663306" y="3130538"/>
                <a:ext cx="64118" cy="72043"/>
              </a:xfrm>
              <a:custGeom>
                <a:rect b="b" l="l" r="r" t="t"/>
                <a:pathLst>
                  <a:path extrusionOk="0" h="3009" w="2678">
                    <a:moveTo>
                      <a:pt x="1336" y="1"/>
                    </a:moveTo>
                    <a:cubicBezTo>
                      <a:pt x="602" y="1"/>
                      <a:pt x="1" y="673"/>
                      <a:pt x="1" y="1505"/>
                    </a:cubicBezTo>
                    <a:cubicBezTo>
                      <a:pt x="1" y="2336"/>
                      <a:pt x="602" y="3009"/>
                      <a:pt x="1336" y="3009"/>
                    </a:cubicBezTo>
                    <a:cubicBezTo>
                      <a:pt x="2077" y="3009"/>
                      <a:pt x="2678" y="2336"/>
                      <a:pt x="2678" y="1505"/>
                    </a:cubicBezTo>
                    <a:cubicBezTo>
                      <a:pt x="2678" y="673"/>
                      <a:pt x="2077" y="1"/>
                      <a:pt x="1336"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6" name="Google Shape;1596;p7"/>
              <p:cNvSpPr/>
              <p:nvPr/>
            </p:nvSpPr>
            <p:spPr>
              <a:xfrm>
                <a:off x="5118541" y="2981227"/>
                <a:ext cx="34094" cy="33950"/>
              </a:xfrm>
              <a:custGeom>
                <a:rect b="b" l="l" r="r" t="t"/>
                <a:pathLst>
                  <a:path extrusionOk="0" h="1418" w="1424">
                    <a:moveTo>
                      <a:pt x="712" y="0"/>
                    </a:moveTo>
                    <a:cubicBezTo>
                      <a:pt x="323" y="0"/>
                      <a:pt x="0" y="317"/>
                      <a:pt x="0" y="706"/>
                    </a:cubicBezTo>
                    <a:cubicBezTo>
                      <a:pt x="0" y="1100"/>
                      <a:pt x="323" y="1418"/>
                      <a:pt x="712" y="1418"/>
                    </a:cubicBezTo>
                    <a:cubicBezTo>
                      <a:pt x="1102" y="1418"/>
                      <a:pt x="1423" y="1100"/>
                      <a:pt x="1423" y="706"/>
                    </a:cubicBezTo>
                    <a:cubicBezTo>
                      <a:pt x="1423" y="317"/>
                      <a:pt x="1102" y="0"/>
                      <a:pt x="712"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7" name="Google Shape;1597;p7"/>
              <p:cNvSpPr/>
              <p:nvPr/>
            </p:nvSpPr>
            <p:spPr>
              <a:xfrm>
                <a:off x="4944931" y="2828900"/>
                <a:ext cx="61365" cy="47550"/>
              </a:xfrm>
              <a:custGeom>
                <a:rect b="b" l="l" r="r" t="t"/>
                <a:pathLst>
                  <a:path extrusionOk="0" h="1986" w="2563">
                    <a:moveTo>
                      <a:pt x="1283" y="0"/>
                    </a:moveTo>
                    <a:cubicBezTo>
                      <a:pt x="573" y="0"/>
                      <a:pt x="1" y="448"/>
                      <a:pt x="1" y="995"/>
                    </a:cubicBezTo>
                    <a:cubicBezTo>
                      <a:pt x="1" y="1543"/>
                      <a:pt x="573" y="1985"/>
                      <a:pt x="1283" y="1985"/>
                    </a:cubicBezTo>
                    <a:cubicBezTo>
                      <a:pt x="1991" y="1985"/>
                      <a:pt x="2563" y="1543"/>
                      <a:pt x="2563" y="995"/>
                    </a:cubicBezTo>
                    <a:cubicBezTo>
                      <a:pt x="2563" y="448"/>
                      <a:pt x="1991" y="0"/>
                      <a:pt x="1283" y="0"/>
                    </a:cubicBezTo>
                    <a:close/>
                  </a:path>
                </a:pathLst>
              </a:custGeom>
              <a:solidFill>
                <a:srgbClr val="FFFFFF">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8" name="Google Shape;1598;p7"/>
              <p:cNvSpPr/>
              <p:nvPr/>
            </p:nvSpPr>
            <p:spPr>
              <a:xfrm>
                <a:off x="5036643" y="3243413"/>
                <a:ext cx="41444" cy="41564"/>
              </a:xfrm>
              <a:custGeom>
                <a:rect b="b" l="l" r="r" t="t"/>
                <a:pathLst>
                  <a:path extrusionOk="0" h="1736" w="1731">
                    <a:moveTo>
                      <a:pt x="865" y="1"/>
                    </a:moveTo>
                    <a:cubicBezTo>
                      <a:pt x="384" y="1"/>
                      <a:pt x="0" y="389"/>
                      <a:pt x="0" y="866"/>
                    </a:cubicBezTo>
                    <a:cubicBezTo>
                      <a:pt x="0" y="1345"/>
                      <a:pt x="384" y="1735"/>
                      <a:pt x="865" y="1735"/>
                    </a:cubicBezTo>
                    <a:cubicBezTo>
                      <a:pt x="1340" y="1735"/>
                      <a:pt x="1730" y="1345"/>
                      <a:pt x="1730" y="866"/>
                    </a:cubicBezTo>
                    <a:cubicBezTo>
                      <a:pt x="1730" y="389"/>
                      <a:pt x="1340" y="1"/>
                      <a:pt x="865" y="1"/>
                    </a:cubicBezTo>
                    <a:close/>
                  </a:path>
                </a:pathLst>
              </a:custGeom>
              <a:solidFill>
                <a:srgbClr val="FFFFFF">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9" name="Google Shape;1599;p7"/>
              <p:cNvSpPr/>
              <p:nvPr/>
            </p:nvSpPr>
            <p:spPr>
              <a:xfrm>
                <a:off x="4671805" y="3142843"/>
                <a:ext cx="53296" cy="59737"/>
              </a:xfrm>
              <a:custGeom>
                <a:rect b="b" l="l" r="r" t="t"/>
                <a:pathLst>
                  <a:path extrusionOk="0" h="2495" w="2226">
                    <a:moveTo>
                      <a:pt x="1116" y="1"/>
                    </a:moveTo>
                    <a:cubicBezTo>
                      <a:pt x="501" y="1"/>
                      <a:pt x="1" y="558"/>
                      <a:pt x="1" y="1245"/>
                    </a:cubicBezTo>
                    <a:cubicBezTo>
                      <a:pt x="1" y="1937"/>
                      <a:pt x="501" y="2495"/>
                      <a:pt x="1116" y="2495"/>
                    </a:cubicBezTo>
                    <a:cubicBezTo>
                      <a:pt x="1726" y="2495"/>
                      <a:pt x="2226" y="1937"/>
                      <a:pt x="2226" y="1245"/>
                    </a:cubicBezTo>
                    <a:cubicBezTo>
                      <a:pt x="2226" y="558"/>
                      <a:pt x="1726" y="1"/>
                      <a:pt x="1116" y="1"/>
                    </a:cubicBezTo>
                    <a:close/>
                  </a:path>
                </a:pathLst>
              </a:custGeom>
              <a:solidFill>
                <a:srgbClr val="FFFFFF">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0" name="Google Shape;1600;p7"/>
              <p:cNvSpPr/>
              <p:nvPr/>
            </p:nvSpPr>
            <p:spPr>
              <a:xfrm>
                <a:off x="5123616" y="2983621"/>
                <a:ext cx="29018" cy="29018"/>
              </a:xfrm>
              <a:custGeom>
                <a:rect b="b" l="l" r="r" t="t"/>
                <a:pathLst>
                  <a:path extrusionOk="0" h="1212" w="1212">
                    <a:moveTo>
                      <a:pt x="606" y="1"/>
                    </a:moveTo>
                    <a:cubicBezTo>
                      <a:pt x="269" y="1"/>
                      <a:pt x="0" y="275"/>
                      <a:pt x="0" y="606"/>
                    </a:cubicBezTo>
                    <a:cubicBezTo>
                      <a:pt x="0" y="943"/>
                      <a:pt x="269" y="1212"/>
                      <a:pt x="606" y="1212"/>
                    </a:cubicBezTo>
                    <a:cubicBezTo>
                      <a:pt x="937" y="1212"/>
                      <a:pt x="1211" y="943"/>
                      <a:pt x="1211" y="606"/>
                    </a:cubicBezTo>
                    <a:cubicBezTo>
                      <a:pt x="1211" y="275"/>
                      <a:pt x="937" y="1"/>
                      <a:pt x="606" y="1"/>
                    </a:cubicBezTo>
                    <a:close/>
                  </a:path>
                </a:pathLst>
              </a:custGeom>
              <a:solidFill>
                <a:srgbClr val="FFFFFF">
                  <a:alpha val="2392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1" name="Google Shape;1601;p7"/>
              <p:cNvSpPr/>
              <p:nvPr/>
            </p:nvSpPr>
            <p:spPr>
              <a:xfrm>
                <a:off x="4865667" y="3091564"/>
                <a:ext cx="35004" cy="56959"/>
              </a:xfrm>
              <a:custGeom>
                <a:rect b="b" l="l" r="r" t="t"/>
                <a:pathLst>
                  <a:path extrusionOk="0" h="2379" w="1462">
                    <a:moveTo>
                      <a:pt x="731" y="0"/>
                    </a:moveTo>
                    <a:cubicBezTo>
                      <a:pt x="327" y="0"/>
                      <a:pt x="1" y="533"/>
                      <a:pt x="1" y="1191"/>
                    </a:cubicBezTo>
                    <a:cubicBezTo>
                      <a:pt x="1" y="1845"/>
                      <a:pt x="327" y="2378"/>
                      <a:pt x="731" y="2378"/>
                    </a:cubicBezTo>
                    <a:cubicBezTo>
                      <a:pt x="1134" y="2378"/>
                      <a:pt x="1462" y="1845"/>
                      <a:pt x="1462" y="1191"/>
                    </a:cubicBezTo>
                    <a:cubicBezTo>
                      <a:pt x="1462" y="533"/>
                      <a:pt x="1134" y="0"/>
                      <a:pt x="73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2" name="Google Shape;1602;p7"/>
              <p:cNvSpPr/>
              <p:nvPr/>
            </p:nvSpPr>
            <p:spPr>
              <a:xfrm>
                <a:off x="4865883" y="3115911"/>
                <a:ext cx="34788" cy="32610"/>
              </a:xfrm>
              <a:custGeom>
                <a:rect b="b" l="l" r="r" t="t"/>
                <a:pathLst>
                  <a:path extrusionOk="0" h="1362" w="1453">
                    <a:moveTo>
                      <a:pt x="1104" y="1"/>
                    </a:moveTo>
                    <a:cubicBezTo>
                      <a:pt x="729" y="1"/>
                      <a:pt x="348" y="120"/>
                      <a:pt x="1" y="304"/>
                    </a:cubicBezTo>
                    <a:cubicBezTo>
                      <a:pt x="40" y="900"/>
                      <a:pt x="347" y="1361"/>
                      <a:pt x="722" y="1361"/>
                    </a:cubicBezTo>
                    <a:cubicBezTo>
                      <a:pt x="1125" y="1361"/>
                      <a:pt x="1453" y="828"/>
                      <a:pt x="1453" y="174"/>
                    </a:cubicBezTo>
                    <a:cubicBezTo>
                      <a:pt x="1453" y="126"/>
                      <a:pt x="1448" y="79"/>
                      <a:pt x="1443" y="35"/>
                    </a:cubicBezTo>
                    <a:cubicBezTo>
                      <a:pt x="1331" y="12"/>
                      <a:pt x="1218" y="1"/>
                      <a:pt x="1104"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3" name="Google Shape;1603;p7"/>
              <p:cNvSpPr/>
              <p:nvPr/>
            </p:nvSpPr>
            <p:spPr>
              <a:xfrm>
                <a:off x="4939640" y="2991473"/>
                <a:ext cx="36033" cy="64070"/>
              </a:xfrm>
              <a:custGeom>
                <a:rect b="b" l="l" r="r" t="t"/>
                <a:pathLst>
                  <a:path extrusionOk="0" h="2676" w="1505">
                    <a:moveTo>
                      <a:pt x="750" y="0"/>
                    </a:moveTo>
                    <a:cubicBezTo>
                      <a:pt x="337" y="0"/>
                      <a:pt x="1" y="600"/>
                      <a:pt x="1" y="1336"/>
                    </a:cubicBezTo>
                    <a:cubicBezTo>
                      <a:pt x="1" y="2076"/>
                      <a:pt x="337" y="2676"/>
                      <a:pt x="750" y="2676"/>
                    </a:cubicBezTo>
                    <a:cubicBezTo>
                      <a:pt x="1169" y="2676"/>
                      <a:pt x="1504" y="2076"/>
                      <a:pt x="1504" y="1336"/>
                    </a:cubicBezTo>
                    <a:cubicBezTo>
                      <a:pt x="1504" y="600"/>
                      <a:pt x="1169" y="0"/>
                      <a:pt x="750"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4" name="Google Shape;1604;p7"/>
              <p:cNvSpPr/>
              <p:nvPr/>
            </p:nvSpPr>
            <p:spPr>
              <a:xfrm>
                <a:off x="4925133" y="2927531"/>
                <a:ext cx="72522" cy="31628"/>
              </a:xfrm>
              <a:custGeom>
                <a:rect b="b" l="l" r="r" t="t"/>
                <a:pathLst>
                  <a:path extrusionOk="0" h="1321" w="3029">
                    <a:moveTo>
                      <a:pt x="1496" y="0"/>
                    </a:moveTo>
                    <a:cubicBezTo>
                      <a:pt x="1161" y="0"/>
                      <a:pt x="835" y="108"/>
                      <a:pt x="573" y="292"/>
                    </a:cubicBezTo>
                    <a:cubicBezTo>
                      <a:pt x="280" y="489"/>
                      <a:pt x="59" y="791"/>
                      <a:pt x="1" y="1123"/>
                    </a:cubicBezTo>
                    <a:cubicBezTo>
                      <a:pt x="247" y="897"/>
                      <a:pt x="502" y="748"/>
                      <a:pt x="766" y="642"/>
                    </a:cubicBezTo>
                    <a:cubicBezTo>
                      <a:pt x="991" y="561"/>
                      <a:pt x="1219" y="513"/>
                      <a:pt x="1446" y="513"/>
                    </a:cubicBezTo>
                    <a:cubicBezTo>
                      <a:pt x="1485" y="513"/>
                      <a:pt x="1524" y="515"/>
                      <a:pt x="1563" y="518"/>
                    </a:cubicBezTo>
                    <a:cubicBezTo>
                      <a:pt x="1822" y="537"/>
                      <a:pt x="2087" y="618"/>
                      <a:pt x="2337" y="748"/>
                    </a:cubicBezTo>
                    <a:cubicBezTo>
                      <a:pt x="2582" y="883"/>
                      <a:pt x="2813" y="1070"/>
                      <a:pt x="3029" y="1321"/>
                    </a:cubicBezTo>
                    <a:cubicBezTo>
                      <a:pt x="3015" y="988"/>
                      <a:pt x="2831" y="662"/>
                      <a:pt x="2572" y="427"/>
                    </a:cubicBezTo>
                    <a:cubicBezTo>
                      <a:pt x="2312" y="181"/>
                      <a:pt x="1962" y="28"/>
                      <a:pt x="1597" y="3"/>
                    </a:cubicBezTo>
                    <a:cubicBezTo>
                      <a:pt x="1564" y="1"/>
                      <a:pt x="1530" y="0"/>
                      <a:pt x="1496" y="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5" name="Google Shape;1605;p7"/>
              <p:cNvSpPr/>
              <p:nvPr/>
            </p:nvSpPr>
            <p:spPr>
              <a:xfrm>
                <a:off x="4817022" y="3020464"/>
                <a:ext cx="17717" cy="52338"/>
              </a:xfrm>
              <a:custGeom>
                <a:rect b="b" l="l" r="r" t="t"/>
                <a:pathLst>
                  <a:path extrusionOk="0" h="2186" w="740">
                    <a:moveTo>
                      <a:pt x="740" y="0"/>
                    </a:moveTo>
                    <a:lnTo>
                      <a:pt x="740" y="0"/>
                    </a:lnTo>
                    <a:cubicBezTo>
                      <a:pt x="529" y="67"/>
                      <a:pt x="356" y="225"/>
                      <a:pt x="236" y="408"/>
                    </a:cubicBezTo>
                    <a:cubicBezTo>
                      <a:pt x="110" y="595"/>
                      <a:pt x="38" y="812"/>
                      <a:pt x="19" y="1038"/>
                    </a:cubicBezTo>
                    <a:cubicBezTo>
                      <a:pt x="0" y="1258"/>
                      <a:pt x="29" y="1484"/>
                      <a:pt x="120" y="1691"/>
                    </a:cubicBezTo>
                    <a:cubicBezTo>
                      <a:pt x="202" y="1893"/>
                      <a:pt x="346" y="2081"/>
                      <a:pt x="543" y="2186"/>
                    </a:cubicBezTo>
                    <a:cubicBezTo>
                      <a:pt x="524" y="1965"/>
                      <a:pt x="514" y="1777"/>
                      <a:pt x="509" y="1600"/>
                    </a:cubicBezTo>
                    <a:cubicBezTo>
                      <a:pt x="509" y="1422"/>
                      <a:pt x="514" y="1254"/>
                      <a:pt x="533" y="1081"/>
                    </a:cubicBezTo>
                    <a:cubicBezTo>
                      <a:pt x="548" y="912"/>
                      <a:pt x="571" y="744"/>
                      <a:pt x="606" y="566"/>
                    </a:cubicBezTo>
                    <a:cubicBezTo>
                      <a:pt x="639" y="393"/>
                      <a:pt x="682" y="216"/>
                      <a:pt x="74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6" name="Google Shape;1606;p7"/>
              <p:cNvSpPr/>
              <p:nvPr/>
            </p:nvSpPr>
            <p:spPr>
              <a:xfrm>
                <a:off x="5010525" y="3206211"/>
                <a:ext cx="56624" cy="33639"/>
              </a:xfrm>
              <a:custGeom>
                <a:rect b="b" l="l" r="r" t="t"/>
                <a:pathLst>
                  <a:path extrusionOk="0" h="1405" w="2365">
                    <a:moveTo>
                      <a:pt x="1695" y="1"/>
                    </a:moveTo>
                    <a:cubicBezTo>
                      <a:pt x="1671" y="1"/>
                      <a:pt x="1648" y="1"/>
                      <a:pt x="1624" y="2"/>
                    </a:cubicBezTo>
                    <a:cubicBezTo>
                      <a:pt x="1365" y="11"/>
                      <a:pt x="1110" y="89"/>
                      <a:pt x="879" y="209"/>
                    </a:cubicBezTo>
                    <a:cubicBezTo>
                      <a:pt x="648" y="328"/>
                      <a:pt x="442" y="497"/>
                      <a:pt x="289" y="699"/>
                    </a:cubicBezTo>
                    <a:cubicBezTo>
                      <a:pt x="129" y="905"/>
                      <a:pt x="20" y="1145"/>
                      <a:pt x="0" y="1405"/>
                    </a:cubicBezTo>
                    <a:cubicBezTo>
                      <a:pt x="207" y="1247"/>
                      <a:pt x="384" y="1112"/>
                      <a:pt x="568" y="992"/>
                    </a:cubicBezTo>
                    <a:cubicBezTo>
                      <a:pt x="750" y="872"/>
                      <a:pt x="932" y="761"/>
                      <a:pt x="1120" y="665"/>
                    </a:cubicBezTo>
                    <a:cubicBezTo>
                      <a:pt x="1307" y="564"/>
                      <a:pt x="1500" y="482"/>
                      <a:pt x="1701" y="401"/>
                    </a:cubicBezTo>
                    <a:cubicBezTo>
                      <a:pt x="1903" y="319"/>
                      <a:pt x="2119" y="251"/>
                      <a:pt x="2365" y="170"/>
                    </a:cubicBezTo>
                    <a:cubicBezTo>
                      <a:pt x="2160" y="48"/>
                      <a:pt x="1927" y="1"/>
                      <a:pt x="1695"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7" name="Google Shape;1607;p7"/>
              <p:cNvSpPr/>
              <p:nvPr/>
            </p:nvSpPr>
            <p:spPr>
              <a:xfrm>
                <a:off x="5090124" y="2974213"/>
                <a:ext cx="16688" cy="58013"/>
              </a:xfrm>
              <a:custGeom>
                <a:rect b="b" l="l" r="r" t="t"/>
                <a:pathLst>
                  <a:path extrusionOk="0" h="2423" w="697">
                    <a:moveTo>
                      <a:pt x="625" y="0"/>
                    </a:moveTo>
                    <a:cubicBezTo>
                      <a:pt x="414" y="110"/>
                      <a:pt x="255" y="307"/>
                      <a:pt x="155" y="524"/>
                    </a:cubicBezTo>
                    <a:cubicBezTo>
                      <a:pt x="49" y="740"/>
                      <a:pt x="0" y="985"/>
                      <a:pt x="5" y="1230"/>
                    </a:cubicBezTo>
                    <a:cubicBezTo>
                      <a:pt x="15" y="1471"/>
                      <a:pt x="78" y="1711"/>
                      <a:pt x="193" y="1922"/>
                    </a:cubicBezTo>
                    <a:cubicBezTo>
                      <a:pt x="308" y="2134"/>
                      <a:pt x="477" y="2321"/>
                      <a:pt x="697" y="2422"/>
                    </a:cubicBezTo>
                    <a:cubicBezTo>
                      <a:pt x="645" y="2186"/>
                      <a:pt x="601" y="1984"/>
                      <a:pt x="572" y="1788"/>
                    </a:cubicBezTo>
                    <a:cubicBezTo>
                      <a:pt x="548" y="1591"/>
                      <a:pt x="530" y="1403"/>
                      <a:pt x="524" y="1216"/>
                    </a:cubicBezTo>
                    <a:cubicBezTo>
                      <a:pt x="515" y="1023"/>
                      <a:pt x="524" y="836"/>
                      <a:pt x="539" y="635"/>
                    </a:cubicBezTo>
                    <a:cubicBezTo>
                      <a:pt x="559" y="437"/>
                      <a:pt x="587" y="236"/>
                      <a:pt x="625"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8" name="Google Shape;1608;p7"/>
              <p:cNvSpPr/>
              <p:nvPr/>
            </p:nvSpPr>
            <p:spPr>
              <a:xfrm>
                <a:off x="4467864" y="2781452"/>
                <a:ext cx="139345" cy="152274"/>
              </a:xfrm>
              <a:custGeom>
                <a:rect b="b" l="l" r="r" t="t"/>
                <a:pathLst>
                  <a:path extrusionOk="0" h="6360" w="5820">
                    <a:moveTo>
                      <a:pt x="1439" y="1"/>
                    </a:moveTo>
                    <a:cubicBezTo>
                      <a:pt x="1092" y="1"/>
                      <a:pt x="743" y="175"/>
                      <a:pt x="562" y="473"/>
                    </a:cubicBezTo>
                    <a:cubicBezTo>
                      <a:pt x="302" y="901"/>
                      <a:pt x="336" y="1698"/>
                      <a:pt x="750" y="1982"/>
                    </a:cubicBezTo>
                    <a:cubicBezTo>
                      <a:pt x="264" y="2160"/>
                      <a:pt x="0" y="2785"/>
                      <a:pt x="206" y="3255"/>
                    </a:cubicBezTo>
                    <a:cubicBezTo>
                      <a:pt x="363" y="3614"/>
                      <a:pt x="781" y="3872"/>
                      <a:pt x="1175" y="3872"/>
                    </a:cubicBezTo>
                    <a:cubicBezTo>
                      <a:pt x="1300" y="3872"/>
                      <a:pt x="1422" y="3846"/>
                      <a:pt x="1533" y="3789"/>
                    </a:cubicBezTo>
                    <a:lnTo>
                      <a:pt x="1533" y="3789"/>
                    </a:lnTo>
                    <a:cubicBezTo>
                      <a:pt x="1081" y="4120"/>
                      <a:pt x="980" y="4841"/>
                      <a:pt x="1326" y="5284"/>
                    </a:cubicBezTo>
                    <a:cubicBezTo>
                      <a:pt x="1532" y="5546"/>
                      <a:pt x="1969" y="5693"/>
                      <a:pt x="2380" y="5693"/>
                    </a:cubicBezTo>
                    <a:cubicBezTo>
                      <a:pt x="2661" y="5693"/>
                      <a:pt x="2930" y="5624"/>
                      <a:pt x="3104" y="5476"/>
                    </a:cubicBezTo>
                    <a:lnTo>
                      <a:pt x="3104" y="5476"/>
                    </a:lnTo>
                    <a:cubicBezTo>
                      <a:pt x="3041" y="5826"/>
                      <a:pt x="3267" y="6207"/>
                      <a:pt x="3604" y="6322"/>
                    </a:cubicBezTo>
                    <a:cubicBezTo>
                      <a:pt x="3677" y="6347"/>
                      <a:pt x="3754" y="6359"/>
                      <a:pt x="3830" y="6359"/>
                    </a:cubicBezTo>
                    <a:cubicBezTo>
                      <a:pt x="4106" y="6359"/>
                      <a:pt x="4385" y="6205"/>
                      <a:pt x="4512" y="5957"/>
                    </a:cubicBezTo>
                    <a:cubicBezTo>
                      <a:pt x="4949" y="5919"/>
                      <a:pt x="5820" y="4626"/>
                      <a:pt x="5820" y="4188"/>
                    </a:cubicBezTo>
                    <a:cubicBezTo>
                      <a:pt x="5820" y="3750"/>
                      <a:pt x="5377" y="3462"/>
                      <a:pt x="4940" y="3424"/>
                    </a:cubicBezTo>
                    <a:cubicBezTo>
                      <a:pt x="5079" y="3102"/>
                      <a:pt x="4988" y="2689"/>
                      <a:pt x="4718" y="2463"/>
                    </a:cubicBezTo>
                    <a:cubicBezTo>
                      <a:pt x="4579" y="2345"/>
                      <a:pt x="4360" y="2289"/>
                      <a:pt x="4140" y="2289"/>
                    </a:cubicBezTo>
                    <a:cubicBezTo>
                      <a:pt x="3937" y="2289"/>
                      <a:pt x="3733" y="2337"/>
                      <a:pt x="3589" y="2430"/>
                    </a:cubicBezTo>
                    <a:cubicBezTo>
                      <a:pt x="3864" y="2135"/>
                      <a:pt x="3844" y="1622"/>
                      <a:pt x="3551" y="1352"/>
                    </a:cubicBezTo>
                    <a:cubicBezTo>
                      <a:pt x="3412" y="1222"/>
                      <a:pt x="3187" y="1157"/>
                      <a:pt x="2960" y="1157"/>
                    </a:cubicBezTo>
                    <a:cubicBezTo>
                      <a:pt x="2712" y="1157"/>
                      <a:pt x="2462" y="1235"/>
                      <a:pt x="2321" y="1392"/>
                    </a:cubicBezTo>
                    <a:cubicBezTo>
                      <a:pt x="2522" y="935"/>
                      <a:pt x="2316" y="334"/>
                      <a:pt x="1874" y="103"/>
                    </a:cubicBezTo>
                    <a:cubicBezTo>
                      <a:pt x="1739" y="33"/>
                      <a:pt x="1589" y="1"/>
                      <a:pt x="1439"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9" name="Google Shape;1609;p7"/>
              <p:cNvSpPr/>
              <p:nvPr/>
            </p:nvSpPr>
            <p:spPr>
              <a:xfrm>
                <a:off x="4467864" y="2783104"/>
                <a:ext cx="116576" cy="150622"/>
              </a:xfrm>
              <a:custGeom>
                <a:rect b="b" l="l" r="r" t="t"/>
                <a:pathLst>
                  <a:path extrusionOk="0" h="6291" w="4869">
                    <a:moveTo>
                      <a:pt x="1067" y="1"/>
                    </a:moveTo>
                    <a:lnTo>
                      <a:pt x="1067" y="1"/>
                    </a:lnTo>
                    <a:cubicBezTo>
                      <a:pt x="860" y="77"/>
                      <a:pt x="677" y="212"/>
                      <a:pt x="562" y="404"/>
                    </a:cubicBezTo>
                    <a:cubicBezTo>
                      <a:pt x="302" y="832"/>
                      <a:pt x="336" y="1629"/>
                      <a:pt x="750" y="1913"/>
                    </a:cubicBezTo>
                    <a:cubicBezTo>
                      <a:pt x="264" y="2091"/>
                      <a:pt x="0" y="2716"/>
                      <a:pt x="206" y="3186"/>
                    </a:cubicBezTo>
                    <a:cubicBezTo>
                      <a:pt x="363" y="3545"/>
                      <a:pt x="781" y="3803"/>
                      <a:pt x="1175" y="3803"/>
                    </a:cubicBezTo>
                    <a:cubicBezTo>
                      <a:pt x="1300" y="3803"/>
                      <a:pt x="1422" y="3777"/>
                      <a:pt x="1533" y="3720"/>
                    </a:cubicBezTo>
                    <a:lnTo>
                      <a:pt x="1533" y="3720"/>
                    </a:lnTo>
                    <a:cubicBezTo>
                      <a:pt x="1081" y="4051"/>
                      <a:pt x="980" y="4772"/>
                      <a:pt x="1326" y="5215"/>
                    </a:cubicBezTo>
                    <a:cubicBezTo>
                      <a:pt x="1532" y="5477"/>
                      <a:pt x="1969" y="5624"/>
                      <a:pt x="2380" y="5624"/>
                    </a:cubicBezTo>
                    <a:cubicBezTo>
                      <a:pt x="2661" y="5624"/>
                      <a:pt x="2930" y="5555"/>
                      <a:pt x="3104" y="5407"/>
                    </a:cubicBezTo>
                    <a:lnTo>
                      <a:pt x="3104" y="5407"/>
                    </a:lnTo>
                    <a:cubicBezTo>
                      <a:pt x="3041" y="5757"/>
                      <a:pt x="3267" y="6138"/>
                      <a:pt x="3604" y="6253"/>
                    </a:cubicBezTo>
                    <a:cubicBezTo>
                      <a:pt x="3677" y="6278"/>
                      <a:pt x="3754" y="6290"/>
                      <a:pt x="3830" y="6290"/>
                    </a:cubicBezTo>
                    <a:cubicBezTo>
                      <a:pt x="4106" y="6290"/>
                      <a:pt x="4385" y="6136"/>
                      <a:pt x="4512" y="5888"/>
                    </a:cubicBezTo>
                    <a:cubicBezTo>
                      <a:pt x="4613" y="5878"/>
                      <a:pt x="4738" y="5801"/>
                      <a:pt x="4868" y="5686"/>
                    </a:cubicBezTo>
                    <a:cubicBezTo>
                      <a:pt x="4272" y="5422"/>
                      <a:pt x="3709" y="5085"/>
                      <a:pt x="3205" y="4748"/>
                    </a:cubicBezTo>
                    <a:cubicBezTo>
                      <a:pt x="1518" y="4331"/>
                      <a:pt x="524" y="2182"/>
                      <a:pt x="1067" y="1"/>
                    </a:cubicBezTo>
                    <a:close/>
                  </a:path>
                </a:pathLst>
              </a:custGeom>
              <a:solidFill>
                <a:srgbClr val="4F4F4F">
                  <a:alpha val="1294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0" name="Google Shape;1610;p7"/>
              <p:cNvSpPr/>
              <p:nvPr/>
            </p:nvSpPr>
            <p:spPr>
              <a:xfrm>
                <a:off x="4539180" y="2766179"/>
                <a:ext cx="16472" cy="16496"/>
              </a:xfrm>
              <a:custGeom>
                <a:rect b="b" l="l" r="r" t="t"/>
                <a:pathLst>
                  <a:path extrusionOk="0" h="689" w="688">
                    <a:moveTo>
                      <a:pt x="342" y="1"/>
                    </a:moveTo>
                    <a:cubicBezTo>
                      <a:pt x="154" y="1"/>
                      <a:pt x="0" y="155"/>
                      <a:pt x="0" y="342"/>
                    </a:cubicBezTo>
                    <a:cubicBezTo>
                      <a:pt x="0" y="535"/>
                      <a:pt x="154" y="688"/>
                      <a:pt x="342" y="688"/>
                    </a:cubicBezTo>
                    <a:cubicBezTo>
                      <a:pt x="534" y="688"/>
                      <a:pt x="688" y="535"/>
                      <a:pt x="688" y="342"/>
                    </a:cubicBezTo>
                    <a:cubicBezTo>
                      <a:pt x="688" y="155"/>
                      <a:pt x="534" y="1"/>
                      <a:pt x="342"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1" name="Google Shape;1611;p7"/>
              <p:cNvSpPr/>
              <p:nvPr/>
            </p:nvSpPr>
            <p:spPr>
              <a:xfrm>
                <a:off x="4585790" y="2820713"/>
                <a:ext cx="11277" cy="11325"/>
              </a:xfrm>
              <a:custGeom>
                <a:rect b="b" l="l" r="r" t="t"/>
                <a:pathLst>
                  <a:path extrusionOk="0" h="473" w="471">
                    <a:moveTo>
                      <a:pt x="235" y="1"/>
                    </a:moveTo>
                    <a:cubicBezTo>
                      <a:pt x="105" y="1"/>
                      <a:pt x="0" y="107"/>
                      <a:pt x="0" y="236"/>
                    </a:cubicBezTo>
                    <a:cubicBezTo>
                      <a:pt x="0" y="366"/>
                      <a:pt x="105" y="472"/>
                      <a:pt x="235" y="472"/>
                    </a:cubicBezTo>
                    <a:cubicBezTo>
                      <a:pt x="364" y="472"/>
                      <a:pt x="471" y="366"/>
                      <a:pt x="471" y="236"/>
                    </a:cubicBezTo>
                    <a:cubicBezTo>
                      <a:pt x="471" y="107"/>
                      <a:pt x="364" y="1"/>
                      <a:pt x="235"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2" name="Google Shape;1612;p7"/>
              <p:cNvSpPr/>
              <p:nvPr/>
            </p:nvSpPr>
            <p:spPr>
              <a:xfrm>
                <a:off x="4558715" y="2868927"/>
                <a:ext cx="58372" cy="75203"/>
              </a:xfrm>
              <a:custGeom>
                <a:rect b="b" l="l" r="r" t="t"/>
                <a:pathLst>
                  <a:path extrusionOk="0" h="3141" w="2438">
                    <a:moveTo>
                      <a:pt x="1813" y="0"/>
                    </a:moveTo>
                    <a:cubicBezTo>
                      <a:pt x="1145" y="803"/>
                      <a:pt x="404" y="1822"/>
                      <a:pt x="1" y="2784"/>
                    </a:cubicBezTo>
                    <a:cubicBezTo>
                      <a:pt x="81" y="3036"/>
                      <a:pt x="345" y="3141"/>
                      <a:pt x="612" y="3141"/>
                    </a:cubicBezTo>
                    <a:cubicBezTo>
                      <a:pt x="651" y="3141"/>
                      <a:pt x="689" y="3138"/>
                      <a:pt x="727" y="3134"/>
                    </a:cubicBezTo>
                    <a:cubicBezTo>
                      <a:pt x="1116" y="2096"/>
                      <a:pt x="1788" y="1245"/>
                      <a:pt x="2438" y="346"/>
                    </a:cubicBezTo>
                    <a:cubicBezTo>
                      <a:pt x="2231" y="116"/>
                      <a:pt x="2121" y="0"/>
                      <a:pt x="181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3" name="Google Shape;1613;p7"/>
              <p:cNvSpPr/>
              <p:nvPr/>
            </p:nvSpPr>
            <p:spPr>
              <a:xfrm>
                <a:off x="4558715" y="2868927"/>
                <a:ext cx="50088" cy="72522"/>
              </a:xfrm>
              <a:custGeom>
                <a:rect b="b" l="l" r="r" t="t"/>
                <a:pathLst>
                  <a:path extrusionOk="0" h="3029" w="2092">
                    <a:moveTo>
                      <a:pt x="1813" y="0"/>
                    </a:moveTo>
                    <a:cubicBezTo>
                      <a:pt x="1145" y="803"/>
                      <a:pt x="404" y="1822"/>
                      <a:pt x="1" y="2784"/>
                    </a:cubicBezTo>
                    <a:cubicBezTo>
                      <a:pt x="35" y="2899"/>
                      <a:pt x="116" y="2970"/>
                      <a:pt x="208" y="3028"/>
                    </a:cubicBezTo>
                    <a:cubicBezTo>
                      <a:pt x="559" y="1947"/>
                      <a:pt x="1218" y="990"/>
                      <a:pt x="2092" y="54"/>
                    </a:cubicBezTo>
                    <a:cubicBezTo>
                      <a:pt x="2015" y="20"/>
                      <a:pt x="1928" y="0"/>
                      <a:pt x="181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4" name="Google Shape;1614;p7"/>
              <p:cNvSpPr/>
              <p:nvPr/>
            </p:nvSpPr>
            <p:spPr>
              <a:xfrm>
                <a:off x="4563694" y="2870196"/>
                <a:ext cx="53392" cy="73910"/>
              </a:xfrm>
              <a:custGeom>
                <a:rect b="b" l="l" r="r" t="t"/>
                <a:pathLst>
                  <a:path extrusionOk="0" h="3087" w="2230">
                    <a:moveTo>
                      <a:pt x="1884" y="1"/>
                    </a:moveTo>
                    <a:cubicBezTo>
                      <a:pt x="1010" y="937"/>
                      <a:pt x="351" y="1894"/>
                      <a:pt x="0" y="2975"/>
                    </a:cubicBezTo>
                    <a:cubicBezTo>
                      <a:pt x="119" y="3050"/>
                      <a:pt x="270" y="3086"/>
                      <a:pt x="422" y="3086"/>
                    </a:cubicBezTo>
                    <a:cubicBezTo>
                      <a:pt x="455" y="3086"/>
                      <a:pt x="487" y="3084"/>
                      <a:pt x="519" y="3081"/>
                    </a:cubicBezTo>
                    <a:cubicBezTo>
                      <a:pt x="908" y="2043"/>
                      <a:pt x="1580" y="1192"/>
                      <a:pt x="2230" y="293"/>
                    </a:cubicBezTo>
                    <a:cubicBezTo>
                      <a:pt x="2105" y="149"/>
                      <a:pt x="2008" y="54"/>
                      <a:pt x="1884"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5" name="Google Shape;1615;p7"/>
              <p:cNvSpPr/>
              <p:nvPr/>
            </p:nvSpPr>
            <p:spPr>
              <a:xfrm>
                <a:off x="4522973" y="2957982"/>
                <a:ext cx="215506" cy="100247"/>
              </a:xfrm>
              <a:custGeom>
                <a:rect b="b" l="l" r="r" t="t"/>
                <a:pathLst>
                  <a:path extrusionOk="0" h="4187" w="9001">
                    <a:moveTo>
                      <a:pt x="1864" y="0"/>
                    </a:moveTo>
                    <a:cubicBezTo>
                      <a:pt x="1283" y="82"/>
                      <a:pt x="581" y="159"/>
                      <a:pt x="0" y="240"/>
                    </a:cubicBezTo>
                    <a:cubicBezTo>
                      <a:pt x="1881" y="2701"/>
                      <a:pt x="4953" y="4187"/>
                      <a:pt x="8041" y="4187"/>
                    </a:cubicBezTo>
                    <a:cubicBezTo>
                      <a:pt x="8362" y="4187"/>
                      <a:pt x="8682" y="4171"/>
                      <a:pt x="9001" y="4138"/>
                    </a:cubicBezTo>
                    <a:cubicBezTo>
                      <a:pt x="6430" y="3095"/>
                      <a:pt x="3988" y="1783"/>
                      <a:pt x="1864"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6" name="Google Shape;1616;p7"/>
              <p:cNvSpPr/>
              <p:nvPr/>
            </p:nvSpPr>
            <p:spPr>
              <a:xfrm>
                <a:off x="4610735" y="2990420"/>
                <a:ext cx="29018" cy="55235"/>
              </a:xfrm>
              <a:custGeom>
                <a:rect b="b" l="l" r="r" t="t"/>
                <a:pathLst>
                  <a:path extrusionOk="0" h="2307" w="1212">
                    <a:moveTo>
                      <a:pt x="1" y="0"/>
                    </a:moveTo>
                    <a:lnTo>
                      <a:pt x="1" y="0"/>
                    </a:lnTo>
                    <a:cubicBezTo>
                      <a:pt x="192" y="663"/>
                      <a:pt x="260" y="1331"/>
                      <a:pt x="380" y="1999"/>
                    </a:cubicBezTo>
                    <a:cubicBezTo>
                      <a:pt x="653" y="2114"/>
                      <a:pt x="933" y="2216"/>
                      <a:pt x="1212" y="2307"/>
                    </a:cubicBezTo>
                    <a:cubicBezTo>
                      <a:pt x="1053" y="1716"/>
                      <a:pt x="948" y="1120"/>
                      <a:pt x="861" y="548"/>
                    </a:cubicBezTo>
                    <a:cubicBezTo>
                      <a:pt x="567" y="370"/>
                      <a:pt x="284" y="188"/>
                      <a:pt x="1"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7" name="Google Shape;1617;p7"/>
              <p:cNvSpPr/>
              <p:nvPr/>
            </p:nvSpPr>
            <p:spPr>
              <a:xfrm>
                <a:off x="4566998" y="2864211"/>
                <a:ext cx="300909" cy="215411"/>
              </a:xfrm>
              <a:custGeom>
                <a:rect b="b" l="l" r="r" t="t"/>
                <a:pathLst>
                  <a:path extrusionOk="0" h="8997" w="12568">
                    <a:moveTo>
                      <a:pt x="2582" y="0"/>
                    </a:moveTo>
                    <a:cubicBezTo>
                      <a:pt x="1438" y="1077"/>
                      <a:pt x="549" y="2422"/>
                      <a:pt x="1" y="3897"/>
                    </a:cubicBezTo>
                    <a:cubicBezTo>
                      <a:pt x="3505" y="7007"/>
                      <a:pt x="7883" y="8963"/>
                      <a:pt x="12568" y="8996"/>
                    </a:cubicBezTo>
                    <a:cubicBezTo>
                      <a:pt x="10968" y="4604"/>
                      <a:pt x="7118" y="1129"/>
                      <a:pt x="2582"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8" name="Google Shape;1618;p7"/>
              <p:cNvSpPr/>
              <p:nvPr/>
            </p:nvSpPr>
            <p:spPr>
              <a:xfrm>
                <a:off x="4753726" y="2976487"/>
                <a:ext cx="114158" cy="103120"/>
              </a:xfrm>
              <a:custGeom>
                <a:rect b="b" l="l" r="r" t="t"/>
                <a:pathLst>
                  <a:path extrusionOk="0" h="4307" w="4768">
                    <a:moveTo>
                      <a:pt x="2245" y="1"/>
                    </a:moveTo>
                    <a:cubicBezTo>
                      <a:pt x="1168" y="933"/>
                      <a:pt x="476" y="2217"/>
                      <a:pt x="1" y="3601"/>
                    </a:cubicBezTo>
                    <a:cubicBezTo>
                      <a:pt x="1534" y="4047"/>
                      <a:pt x="3135" y="4293"/>
                      <a:pt x="4768" y="4306"/>
                    </a:cubicBezTo>
                    <a:cubicBezTo>
                      <a:pt x="4196" y="2731"/>
                      <a:pt x="3326" y="1274"/>
                      <a:pt x="2245" y="1"/>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9" name="Google Shape;1619;p7"/>
              <p:cNvSpPr/>
              <p:nvPr/>
            </p:nvSpPr>
            <p:spPr>
              <a:xfrm>
                <a:off x="4611429" y="2821886"/>
                <a:ext cx="186057" cy="143248"/>
              </a:xfrm>
              <a:custGeom>
                <a:rect b="b" l="l" r="r" t="t"/>
                <a:pathLst>
                  <a:path extrusionOk="0" h="5983" w="7771">
                    <a:moveTo>
                      <a:pt x="1" y="0"/>
                    </a:moveTo>
                    <a:cubicBezTo>
                      <a:pt x="212" y="548"/>
                      <a:pt x="480" y="1202"/>
                      <a:pt x="693" y="1750"/>
                    </a:cubicBezTo>
                    <a:cubicBezTo>
                      <a:pt x="3277" y="2744"/>
                      <a:pt x="5613" y="4243"/>
                      <a:pt x="7771" y="5983"/>
                    </a:cubicBezTo>
                    <a:cubicBezTo>
                      <a:pt x="6426" y="2845"/>
                      <a:pt x="3379" y="500"/>
                      <a:pt x="1" y="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0" name="Google Shape;1620;p7"/>
              <p:cNvSpPr/>
              <p:nvPr/>
            </p:nvSpPr>
            <p:spPr>
              <a:xfrm>
                <a:off x="4677000" y="2841900"/>
                <a:ext cx="29832" cy="59976"/>
              </a:xfrm>
              <a:custGeom>
                <a:rect b="b" l="l" r="r" t="t"/>
                <a:pathLst>
                  <a:path extrusionOk="0" h="2505" w="1246">
                    <a:moveTo>
                      <a:pt x="1" y="0"/>
                    </a:moveTo>
                    <a:cubicBezTo>
                      <a:pt x="130" y="673"/>
                      <a:pt x="269" y="1351"/>
                      <a:pt x="361" y="2014"/>
                    </a:cubicBezTo>
                    <a:cubicBezTo>
                      <a:pt x="654" y="2172"/>
                      <a:pt x="948" y="2336"/>
                      <a:pt x="1236" y="2504"/>
                    </a:cubicBezTo>
                    <a:cubicBezTo>
                      <a:pt x="1226" y="1899"/>
                      <a:pt x="1245" y="1298"/>
                      <a:pt x="1230" y="688"/>
                    </a:cubicBezTo>
                    <a:cubicBezTo>
                      <a:pt x="837" y="433"/>
                      <a:pt x="423" y="202"/>
                      <a:pt x="1"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1" name="Google Shape;1621;p7"/>
              <p:cNvSpPr/>
              <p:nvPr/>
            </p:nvSpPr>
            <p:spPr>
              <a:xfrm>
                <a:off x="4681836" y="2956091"/>
                <a:ext cx="78938" cy="73408"/>
              </a:xfrm>
              <a:custGeom>
                <a:rect b="b" l="l" r="r" t="t"/>
                <a:pathLst>
                  <a:path extrusionOk="0" h="3066" w="3297">
                    <a:moveTo>
                      <a:pt x="1641" y="0"/>
                    </a:moveTo>
                    <a:cubicBezTo>
                      <a:pt x="909" y="0"/>
                      <a:pt x="260" y="535"/>
                      <a:pt x="134" y="1285"/>
                    </a:cubicBezTo>
                    <a:cubicBezTo>
                      <a:pt x="1" y="2122"/>
                      <a:pt x="562" y="2905"/>
                      <a:pt x="1398" y="3044"/>
                    </a:cubicBezTo>
                    <a:cubicBezTo>
                      <a:pt x="1484" y="3059"/>
                      <a:pt x="1568" y="3065"/>
                      <a:pt x="1652" y="3065"/>
                    </a:cubicBezTo>
                    <a:cubicBezTo>
                      <a:pt x="2389" y="3065"/>
                      <a:pt x="3037" y="2531"/>
                      <a:pt x="3157" y="1780"/>
                    </a:cubicBezTo>
                    <a:cubicBezTo>
                      <a:pt x="3297" y="944"/>
                      <a:pt x="2729" y="156"/>
                      <a:pt x="1893" y="21"/>
                    </a:cubicBezTo>
                    <a:cubicBezTo>
                      <a:pt x="1809" y="7"/>
                      <a:pt x="1724" y="0"/>
                      <a:pt x="1641"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2" name="Google Shape;1622;p7"/>
              <p:cNvSpPr/>
              <p:nvPr/>
            </p:nvSpPr>
            <p:spPr>
              <a:xfrm>
                <a:off x="4686193" y="2956809"/>
                <a:ext cx="78962" cy="73384"/>
              </a:xfrm>
              <a:custGeom>
                <a:rect b="b" l="l" r="r" t="t"/>
                <a:pathLst>
                  <a:path extrusionOk="0" h="3065" w="3298">
                    <a:moveTo>
                      <a:pt x="1651" y="0"/>
                    </a:moveTo>
                    <a:cubicBezTo>
                      <a:pt x="912" y="0"/>
                      <a:pt x="261" y="532"/>
                      <a:pt x="136" y="1284"/>
                    </a:cubicBezTo>
                    <a:cubicBezTo>
                      <a:pt x="1" y="2120"/>
                      <a:pt x="568" y="2908"/>
                      <a:pt x="1400" y="3043"/>
                    </a:cubicBezTo>
                    <a:cubicBezTo>
                      <a:pt x="1485" y="3057"/>
                      <a:pt x="1570" y="3064"/>
                      <a:pt x="1653" y="3064"/>
                    </a:cubicBezTo>
                    <a:cubicBezTo>
                      <a:pt x="2390" y="3064"/>
                      <a:pt x="3038" y="2530"/>
                      <a:pt x="3159" y="1779"/>
                    </a:cubicBezTo>
                    <a:cubicBezTo>
                      <a:pt x="3297" y="948"/>
                      <a:pt x="2731" y="160"/>
                      <a:pt x="1899" y="20"/>
                    </a:cubicBezTo>
                    <a:cubicBezTo>
                      <a:pt x="1816" y="7"/>
                      <a:pt x="1733" y="0"/>
                      <a:pt x="1651" y="0"/>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3" name="Google Shape;1623;p7"/>
              <p:cNvSpPr/>
              <p:nvPr/>
            </p:nvSpPr>
            <p:spPr>
              <a:xfrm>
                <a:off x="4693781" y="2963895"/>
                <a:ext cx="63759" cy="59162"/>
              </a:xfrm>
              <a:custGeom>
                <a:rect b="b" l="l" r="r" t="t"/>
                <a:pathLst>
                  <a:path extrusionOk="0" h="2471" w="2663">
                    <a:moveTo>
                      <a:pt x="1331" y="1"/>
                    </a:moveTo>
                    <a:cubicBezTo>
                      <a:pt x="734" y="1"/>
                      <a:pt x="211" y="431"/>
                      <a:pt x="112" y="1037"/>
                    </a:cubicBezTo>
                    <a:cubicBezTo>
                      <a:pt x="1" y="1709"/>
                      <a:pt x="458" y="2344"/>
                      <a:pt x="1130" y="2454"/>
                    </a:cubicBezTo>
                    <a:cubicBezTo>
                      <a:pt x="1198" y="2465"/>
                      <a:pt x="1266" y="2471"/>
                      <a:pt x="1334" y="2471"/>
                    </a:cubicBezTo>
                    <a:cubicBezTo>
                      <a:pt x="1928" y="2471"/>
                      <a:pt x="2454" y="2044"/>
                      <a:pt x="2553" y="1435"/>
                    </a:cubicBezTo>
                    <a:cubicBezTo>
                      <a:pt x="2663" y="762"/>
                      <a:pt x="2207" y="128"/>
                      <a:pt x="1534" y="17"/>
                    </a:cubicBezTo>
                    <a:cubicBezTo>
                      <a:pt x="1466" y="6"/>
                      <a:pt x="1398" y="1"/>
                      <a:pt x="1331" y="1"/>
                    </a:cubicBezTo>
                    <a:close/>
                  </a:path>
                </a:pathLst>
              </a:custGeom>
              <a:solidFill>
                <a:srgbClr val="DA930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4" name="Google Shape;1624;p7"/>
              <p:cNvSpPr/>
              <p:nvPr/>
            </p:nvSpPr>
            <p:spPr>
              <a:xfrm>
                <a:off x="4696439" y="2966337"/>
                <a:ext cx="58492" cy="54373"/>
              </a:xfrm>
              <a:custGeom>
                <a:rect b="b" l="l" r="r" t="t"/>
                <a:pathLst>
                  <a:path extrusionOk="0" h="2271" w="2443">
                    <a:moveTo>
                      <a:pt x="1213" y="0"/>
                    </a:moveTo>
                    <a:cubicBezTo>
                      <a:pt x="668" y="0"/>
                      <a:pt x="192" y="398"/>
                      <a:pt x="101" y="949"/>
                    </a:cubicBezTo>
                    <a:cubicBezTo>
                      <a:pt x="1" y="1569"/>
                      <a:pt x="418" y="2155"/>
                      <a:pt x="1039" y="2255"/>
                    </a:cubicBezTo>
                    <a:cubicBezTo>
                      <a:pt x="1101" y="2266"/>
                      <a:pt x="1162" y="2271"/>
                      <a:pt x="1223" y="2271"/>
                    </a:cubicBezTo>
                    <a:cubicBezTo>
                      <a:pt x="1767" y="2271"/>
                      <a:pt x="2251" y="1876"/>
                      <a:pt x="2341" y="1319"/>
                    </a:cubicBezTo>
                    <a:cubicBezTo>
                      <a:pt x="2442" y="698"/>
                      <a:pt x="2024" y="117"/>
                      <a:pt x="1404" y="17"/>
                    </a:cubicBezTo>
                    <a:cubicBezTo>
                      <a:pt x="1340" y="6"/>
                      <a:pt x="1276" y="0"/>
                      <a:pt x="1213"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5" name="Google Shape;1625;p7"/>
              <p:cNvSpPr/>
              <p:nvPr/>
            </p:nvSpPr>
            <p:spPr>
              <a:xfrm>
                <a:off x="4696439" y="2966337"/>
                <a:ext cx="58492" cy="54373"/>
              </a:xfrm>
              <a:custGeom>
                <a:rect b="b" l="l" r="r" t="t"/>
                <a:pathLst>
                  <a:path extrusionOk="0" h="2271" w="2443">
                    <a:moveTo>
                      <a:pt x="1213" y="0"/>
                    </a:moveTo>
                    <a:cubicBezTo>
                      <a:pt x="668" y="0"/>
                      <a:pt x="192" y="398"/>
                      <a:pt x="101" y="949"/>
                    </a:cubicBezTo>
                    <a:cubicBezTo>
                      <a:pt x="1" y="1569"/>
                      <a:pt x="418" y="2155"/>
                      <a:pt x="1039" y="2255"/>
                    </a:cubicBezTo>
                    <a:cubicBezTo>
                      <a:pt x="1101" y="2266"/>
                      <a:pt x="1162" y="2271"/>
                      <a:pt x="1223" y="2271"/>
                    </a:cubicBezTo>
                    <a:cubicBezTo>
                      <a:pt x="1767" y="2271"/>
                      <a:pt x="2251" y="1876"/>
                      <a:pt x="2341" y="1319"/>
                    </a:cubicBezTo>
                    <a:cubicBezTo>
                      <a:pt x="2442" y="698"/>
                      <a:pt x="2024" y="117"/>
                      <a:pt x="1404" y="17"/>
                    </a:cubicBezTo>
                    <a:cubicBezTo>
                      <a:pt x="1340" y="6"/>
                      <a:pt x="1276" y="0"/>
                      <a:pt x="121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6" name="Google Shape;1626;p7"/>
              <p:cNvSpPr/>
              <p:nvPr/>
            </p:nvSpPr>
            <p:spPr>
              <a:xfrm>
                <a:off x="4706900" y="2966361"/>
                <a:ext cx="39385" cy="54230"/>
              </a:xfrm>
              <a:custGeom>
                <a:rect b="b" l="l" r="r" t="t"/>
                <a:pathLst>
                  <a:path extrusionOk="0" h="2265" w="1645">
                    <a:moveTo>
                      <a:pt x="760" y="1"/>
                    </a:moveTo>
                    <a:cubicBezTo>
                      <a:pt x="471" y="5"/>
                      <a:pt x="203" y="121"/>
                      <a:pt x="1" y="313"/>
                    </a:cubicBezTo>
                    <a:cubicBezTo>
                      <a:pt x="673" y="765"/>
                      <a:pt x="857" y="1544"/>
                      <a:pt x="861" y="2265"/>
                    </a:cubicBezTo>
                    <a:cubicBezTo>
                      <a:pt x="1169" y="2245"/>
                      <a:pt x="1447" y="2101"/>
                      <a:pt x="1644" y="1875"/>
                    </a:cubicBezTo>
                    <a:cubicBezTo>
                      <a:pt x="1221" y="1318"/>
                      <a:pt x="924" y="703"/>
                      <a:pt x="760" y="1"/>
                    </a:cubicBezTo>
                    <a:close/>
                  </a:path>
                </a:pathLst>
              </a:custGeom>
              <a:solidFill>
                <a:srgbClr val="8949C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7" name="Google Shape;1627;p7"/>
              <p:cNvSpPr/>
              <p:nvPr/>
            </p:nvSpPr>
            <p:spPr>
              <a:xfrm>
                <a:off x="4712789" y="2968109"/>
                <a:ext cx="35794" cy="43144"/>
              </a:xfrm>
              <a:custGeom>
                <a:rect b="b" l="l" r="r" t="t"/>
                <a:pathLst>
                  <a:path extrusionOk="0" h="1802" w="1495">
                    <a:moveTo>
                      <a:pt x="134" y="0"/>
                    </a:moveTo>
                    <a:cubicBezTo>
                      <a:pt x="92" y="19"/>
                      <a:pt x="43" y="38"/>
                      <a:pt x="0" y="63"/>
                    </a:cubicBezTo>
                    <a:cubicBezTo>
                      <a:pt x="43" y="38"/>
                      <a:pt x="92" y="19"/>
                      <a:pt x="139" y="0"/>
                    </a:cubicBezTo>
                    <a:close/>
                    <a:moveTo>
                      <a:pt x="755" y="677"/>
                    </a:moveTo>
                    <a:cubicBezTo>
                      <a:pt x="917" y="1081"/>
                      <a:pt x="1134" y="1451"/>
                      <a:pt x="1394" y="1802"/>
                    </a:cubicBezTo>
                    <a:cubicBezTo>
                      <a:pt x="1432" y="1764"/>
                      <a:pt x="1465" y="1720"/>
                      <a:pt x="1494" y="1673"/>
                    </a:cubicBezTo>
                    <a:cubicBezTo>
                      <a:pt x="1254" y="1336"/>
                      <a:pt x="1014" y="999"/>
                      <a:pt x="755" y="677"/>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8" name="Google Shape;1628;p7"/>
              <p:cNvSpPr/>
              <p:nvPr/>
            </p:nvSpPr>
            <p:spPr>
              <a:xfrm>
                <a:off x="4712789" y="2968109"/>
                <a:ext cx="33376" cy="45108"/>
              </a:xfrm>
              <a:custGeom>
                <a:rect b="b" l="l" r="r" t="t"/>
                <a:pathLst>
                  <a:path extrusionOk="0" h="1884" w="1394">
                    <a:moveTo>
                      <a:pt x="139" y="0"/>
                    </a:moveTo>
                    <a:cubicBezTo>
                      <a:pt x="92" y="19"/>
                      <a:pt x="43" y="38"/>
                      <a:pt x="0" y="63"/>
                    </a:cubicBezTo>
                    <a:cubicBezTo>
                      <a:pt x="471" y="649"/>
                      <a:pt x="904" y="1259"/>
                      <a:pt x="1316" y="1884"/>
                    </a:cubicBezTo>
                    <a:cubicBezTo>
                      <a:pt x="1345" y="1855"/>
                      <a:pt x="1370" y="1831"/>
                      <a:pt x="1394" y="1802"/>
                    </a:cubicBezTo>
                    <a:cubicBezTo>
                      <a:pt x="1134" y="1451"/>
                      <a:pt x="917" y="1081"/>
                      <a:pt x="755" y="677"/>
                    </a:cubicBezTo>
                    <a:cubicBezTo>
                      <a:pt x="562" y="442"/>
                      <a:pt x="360" y="211"/>
                      <a:pt x="139" y="0"/>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9" name="Google Shape;1629;p7"/>
              <p:cNvSpPr/>
              <p:nvPr/>
            </p:nvSpPr>
            <p:spPr>
              <a:xfrm>
                <a:off x="4704626" y="2972585"/>
                <a:ext cx="22219" cy="37398"/>
              </a:xfrm>
              <a:custGeom>
                <a:rect b="b" l="l" r="r" t="t"/>
                <a:pathLst>
                  <a:path extrusionOk="0" h="1562" w="928">
                    <a:moveTo>
                      <a:pt x="158" y="0"/>
                    </a:moveTo>
                    <a:lnTo>
                      <a:pt x="158" y="0"/>
                    </a:lnTo>
                    <a:cubicBezTo>
                      <a:pt x="148" y="9"/>
                      <a:pt x="138" y="17"/>
                      <a:pt x="128" y="26"/>
                    </a:cubicBezTo>
                    <a:lnTo>
                      <a:pt x="128" y="26"/>
                    </a:lnTo>
                    <a:cubicBezTo>
                      <a:pt x="139" y="18"/>
                      <a:pt x="149" y="10"/>
                      <a:pt x="158" y="0"/>
                    </a:cubicBezTo>
                    <a:close/>
                    <a:moveTo>
                      <a:pt x="128" y="26"/>
                    </a:moveTo>
                    <a:lnTo>
                      <a:pt x="128" y="26"/>
                    </a:lnTo>
                    <a:cubicBezTo>
                      <a:pt x="117" y="35"/>
                      <a:pt x="106" y="43"/>
                      <a:pt x="96" y="53"/>
                    </a:cubicBezTo>
                    <a:cubicBezTo>
                      <a:pt x="96" y="54"/>
                      <a:pt x="97" y="54"/>
                      <a:pt x="98" y="54"/>
                    </a:cubicBezTo>
                    <a:lnTo>
                      <a:pt x="98" y="54"/>
                    </a:lnTo>
                    <a:cubicBezTo>
                      <a:pt x="108" y="45"/>
                      <a:pt x="118" y="35"/>
                      <a:pt x="128" y="26"/>
                    </a:cubicBezTo>
                    <a:close/>
                    <a:moveTo>
                      <a:pt x="98" y="54"/>
                    </a:moveTo>
                    <a:cubicBezTo>
                      <a:pt x="63" y="88"/>
                      <a:pt x="30" y="123"/>
                      <a:pt x="0" y="159"/>
                    </a:cubicBezTo>
                    <a:cubicBezTo>
                      <a:pt x="370" y="592"/>
                      <a:pt x="663" y="1072"/>
                      <a:pt x="927" y="1562"/>
                    </a:cubicBezTo>
                    <a:cubicBezTo>
                      <a:pt x="899" y="1327"/>
                      <a:pt x="846" y="1096"/>
                      <a:pt x="759" y="880"/>
                    </a:cubicBezTo>
                    <a:cubicBezTo>
                      <a:pt x="639" y="674"/>
                      <a:pt x="509" y="477"/>
                      <a:pt x="370" y="284"/>
                    </a:cubicBezTo>
                    <a:cubicBezTo>
                      <a:pt x="289" y="198"/>
                      <a:pt x="198" y="127"/>
                      <a:pt x="98" y="54"/>
                    </a:cubicBezTo>
                    <a:close/>
                  </a:path>
                </a:pathLst>
              </a:custGeom>
              <a:solidFill>
                <a:srgbClr val="BCB2D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0" name="Google Shape;1630;p7"/>
              <p:cNvSpPr/>
              <p:nvPr/>
            </p:nvSpPr>
            <p:spPr>
              <a:xfrm>
                <a:off x="4706900" y="2972585"/>
                <a:ext cx="29617" cy="47310"/>
              </a:xfrm>
              <a:custGeom>
                <a:rect b="b" l="l" r="r" t="t"/>
                <a:pathLst>
                  <a:path extrusionOk="0" h="1976" w="1237">
                    <a:moveTo>
                      <a:pt x="63" y="0"/>
                    </a:moveTo>
                    <a:cubicBezTo>
                      <a:pt x="45" y="20"/>
                      <a:pt x="20" y="34"/>
                      <a:pt x="1" y="53"/>
                    </a:cubicBezTo>
                    <a:cubicBezTo>
                      <a:pt x="102" y="126"/>
                      <a:pt x="193" y="197"/>
                      <a:pt x="275" y="284"/>
                    </a:cubicBezTo>
                    <a:cubicBezTo>
                      <a:pt x="207" y="188"/>
                      <a:pt x="136" y="91"/>
                      <a:pt x="63" y="0"/>
                    </a:cubicBezTo>
                    <a:close/>
                    <a:moveTo>
                      <a:pt x="664" y="880"/>
                    </a:moveTo>
                    <a:cubicBezTo>
                      <a:pt x="751" y="1096"/>
                      <a:pt x="804" y="1327"/>
                      <a:pt x="832" y="1562"/>
                    </a:cubicBezTo>
                    <a:cubicBezTo>
                      <a:pt x="910" y="1701"/>
                      <a:pt x="981" y="1836"/>
                      <a:pt x="1054" y="1976"/>
                    </a:cubicBezTo>
                    <a:cubicBezTo>
                      <a:pt x="1116" y="1956"/>
                      <a:pt x="1178" y="1937"/>
                      <a:pt x="1236" y="1914"/>
                    </a:cubicBezTo>
                    <a:cubicBezTo>
                      <a:pt x="1048" y="1568"/>
                      <a:pt x="866" y="1216"/>
                      <a:pt x="664" y="880"/>
                    </a:cubicBezTo>
                    <a:close/>
                  </a:path>
                </a:pathLst>
              </a:custGeom>
              <a:solidFill>
                <a:srgbClr val="CEB9E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1" name="Google Shape;1631;p7"/>
              <p:cNvSpPr/>
              <p:nvPr/>
            </p:nvSpPr>
            <p:spPr>
              <a:xfrm>
                <a:off x="4605899" y="2880682"/>
                <a:ext cx="63424" cy="32011"/>
              </a:xfrm>
              <a:custGeom>
                <a:rect b="b" l="l" r="r" t="t"/>
                <a:pathLst>
                  <a:path extrusionOk="0" h="1337" w="2649">
                    <a:moveTo>
                      <a:pt x="1213" y="0"/>
                    </a:moveTo>
                    <a:cubicBezTo>
                      <a:pt x="1187" y="0"/>
                      <a:pt x="1160" y="1"/>
                      <a:pt x="1135" y="4"/>
                    </a:cubicBezTo>
                    <a:cubicBezTo>
                      <a:pt x="711" y="53"/>
                      <a:pt x="418" y="620"/>
                      <a:pt x="174" y="918"/>
                    </a:cubicBezTo>
                    <a:cubicBezTo>
                      <a:pt x="87" y="1028"/>
                      <a:pt x="1" y="1191"/>
                      <a:pt x="97" y="1293"/>
                    </a:cubicBezTo>
                    <a:cubicBezTo>
                      <a:pt x="129" y="1324"/>
                      <a:pt x="167" y="1337"/>
                      <a:pt x="209" y="1337"/>
                    </a:cubicBezTo>
                    <a:cubicBezTo>
                      <a:pt x="299" y="1337"/>
                      <a:pt x="404" y="1278"/>
                      <a:pt x="486" y="1226"/>
                    </a:cubicBezTo>
                    <a:cubicBezTo>
                      <a:pt x="844" y="981"/>
                      <a:pt x="1279" y="852"/>
                      <a:pt x="1715" y="852"/>
                    </a:cubicBezTo>
                    <a:cubicBezTo>
                      <a:pt x="1886" y="852"/>
                      <a:pt x="2058" y="872"/>
                      <a:pt x="2226" y="913"/>
                    </a:cubicBezTo>
                    <a:cubicBezTo>
                      <a:pt x="2290" y="930"/>
                      <a:pt x="2355" y="947"/>
                      <a:pt x="2420" y="947"/>
                    </a:cubicBezTo>
                    <a:cubicBezTo>
                      <a:pt x="2427" y="947"/>
                      <a:pt x="2434" y="947"/>
                      <a:pt x="2441" y="947"/>
                    </a:cubicBezTo>
                    <a:cubicBezTo>
                      <a:pt x="2514" y="942"/>
                      <a:pt x="2591" y="903"/>
                      <a:pt x="2614" y="831"/>
                    </a:cubicBezTo>
                    <a:cubicBezTo>
                      <a:pt x="2649" y="725"/>
                      <a:pt x="2552" y="625"/>
                      <a:pt x="2461" y="557"/>
                    </a:cubicBezTo>
                    <a:cubicBezTo>
                      <a:pt x="2144" y="340"/>
                      <a:pt x="1636" y="0"/>
                      <a:pt x="1213" y="0"/>
                    </a:cubicBezTo>
                    <a:close/>
                  </a:path>
                </a:pathLst>
              </a:custGeom>
              <a:solidFill>
                <a:srgbClr val="51339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2" name="Google Shape;1632;p7"/>
              <p:cNvSpPr/>
              <p:nvPr/>
            </p:nvSpPr>
            <p:spPr>
              <a:xfrm>
                <a:off x="4794567" y="3000092"/>
                <a:ext cx="50638" cy="60766"/>
              </a:xfrm>
              <a:custGeom>
                <a:rect b="b" l="l" r="r" t="t"/>
                <a:pathLst>
                  <a:path extrusionOk="0" h="2538" w="2115">
                    <a:moveTo>
                      <a:pt x="482" y="1"/>
                    </a:moveTo>
                    <a:cubicBezTo>
                      <a:pt x="225" y="1"/>
                      <a:pt x="1" y="260"/>
                      <a:pt x="54" y="548"/>
                    </a:cubicBezTo>
                    <a:cubicBezTo>
                      <a:pt x="92" y="750"/>
                      <a:pt x="256" y="894"/>
                      <a:pt x="404" y="1029"/>
                    </a:cubicBezTo>
                    <a:cubicBezTo>
                      <a:pt x="976" y="1533"/>
                      <a:pt x="1549" y="2038"/>
                      <a:pt x="2115" y="2537"/>
                    </a:cubicBezTo>
                    <a:cubicBezTo>
                      <a:pt x="1990" y="2427"/>
                      <a:pt x="1913" y="1797"/>
                      <a:pt x="1832" y="1615"/>
                    </a:cubicBezTo>
                    <a:cubicBezTo>
                      <a:pt x="1697" y="1302"/>
                      <a:pt x="1520" y="1005"/>
                      <a:pt x="1313" y="736"/>
                    </a:cubicBezTo>
                    <a:cubicBezTo>
                      <a:pt x="1149" y="519"/>
                      <a:pt x="875" y="125"/>
                      <a:pt x="615" y="24"/>
                    </a:cubicBezTo>
                    <a:cubicBezTo>
                      <a:pt x="571" y="8"/>
                      <a:pt x="526" y="1"/>
                      <a:pt x="482"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3" name="Google Shape;1633;p7"/>
              <p:cNvSpPr/>
              <p:nvPr/>
            </p:nvSpPr>
            <p:spPr>
              <a:xfrm>
                <a:off x="4736944" y="2944049"/>
                <a:ext cx="140973" cy="140064"/>
              </a:xfrm>
              <a:custGeom>
                <a:rect b="b" l="l" r="r" t="t"/>
                <a:pathLst>
                  <a:path extrusionOk="0" h="5850" w="5888">
                    <a:moveTo>
                      <a:pt x="3479" y="1"/>
                    </a:moveTo>
                    <a:cubicBezTo>
                      <a:pt x="3479" y="1"/>
                      <a:pt x="2182" y="169"/>
                      <a:pt x="3479" y="3374"/>
                    </a:cubicBezTo>
                    <a:cubicBezTo>
                      <a:pt x="3479" y="3374"/>
                      <a:pt x="1" y="4686"/>
                      <a:pt x="389" y="5849"/>
                    </a:cubicBezTo>
                    <a:lnTo>
                      <a:pt x="5469" y="5849"/>
                    </a:lnTo>
                    <a:lnTo>
                      <a:pt x="5887" y="5378"/>
                    </a:lnTo>
                    <a:lnTo>
                      <a:pt x="3479" y="1"/>
                    </a:ln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4" name="Google Shape;1634;p7"/>
              <p:cNvSpPr/>
              <p:nvPr/>
            </p:nvSpPr>
            <p:spPr>
              <a:xfrm>
                <a:off x="4736490" y="2940937"/>
                <a:ext cx="92514" cy="134317"/>
              </a:xfrm>
              <a:custGeom>
                <a:rect b="b" l="l" r="r" t="t"/>
                <a:pathLst>
                  <a:path extrusionOk="0" h="5610" w="3864">
                    <a:moveTo>
                      <a:pt x="3076" y="0"/>
                    </a:moveTo>
                    <a:cubicBezTo>
                      <a:pt x="2797" y="548"/>
                      <a:pt x="2695" y="1193"/>
                      <a:pt x="2730" y="1817"/>
                    </a:cubicBezTo>
                    <a:cubicBezTo>
                      <a:pt x="2749" y="2134"/>
                      <a:pt x="2802" y="2447"/>
                      <a:pt x="2893" y="2755"/>
                    </a:cubicBezTo>
                    <a:cubicBezTo>
                      <a:pt x="2954" y="2972"/>
                      <a:pt x="3039" y="3184"/>
                      <a:pt x="3143" y="3388"/>
                    </a:cubicBezTo>
                    <a:lnTo>
                      <a:pt x="3143" y="3388"/>
                    </a:lnTo>
                    <a:cubicBezTo>
                      <a:pt x="2913" y="3500"/>
                      <a:pt x="2689" y="3624"/>
                      <a:pt x="2465" y="3744"/>
                    </a:cubicBezTo>
                    <a:cubicBezTo>
                      <a:pt x="2167" y="3917"/>
                      <a:pt x="1874" y="4101"/>
                      <a:pt x="1591" y="4292"/>
                    </a:cubicBezTo>
                    <a:cubicBezTo>
                      <a:pt x="1302" y="4485"/>
                      <a:pt x="1029" y="4691"/>
                      <a:pt x="759" y="4913"/>
                    </a:cubicBezTo>
                    <a:cubicBezTo>
                      <a:pt x="495" y="5133"/>
                      <a:pt x="235" y="5359"/>
                      <a:pt x="0" y="5609"/>
                    </a:cubicBezTo>
                    <a:cubicBezTo>
                      <a:pt x="308" y="5456"/>
                      <a:pt x="606" y="5287"/>
                      <a:pt x="908" y="5128"/>
                    </a:cubicBezTo>
                    <a:lnTo>
                      <a:pt x="1802" y="4648"/>
                    </a:lnTo>
                    <a:cubicBezTo>
                      <a:pt x="2105" y="4489"/>
                      <a:pt x="2403" y="4336"/>
                      <a:pt x="2701" y="4181"/>
                    </a:cubicBezTo>
                    <a:cubicBezTo>
                      <a:pt x="2999" y="4028"/>
                      <a:pt x="3307" y="3884"/>
                      <a:pt x="3604" y="3735"/>
                    </a:cubicBezTo>
                    <a:lnTo>
                      <a:pt x="3864" y="3605"/>
                    </a:lnTo>
                    <a:lnTo>
                      <a:pt x="3715" y="3369"/>
                    </a:lnTo>
                    <a:cubicBezTo>
                      <a:pt x="3561" y="3134"/>
                      <a:pt x="3445" y="2875"/>
                      <a:pt x="3340" y="2606"/>
                    </a:cubicBezTo>
                    <a:cubicBezTo>
                      <a:pt x="3243" y="2342"/>
                      <a:pt x="3172" y="2058"/>
                      <a:pt x="3114" y="1774"/>
                    </a:cubicBezTo>
                    <a:cubicBezTo>
                      <a:pt x="3008" y="1202"/>
                      <a:pt x="2990" y="606"/>
                      <a:pt x="3076"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1635" name="Google Shape;1635;p7"/>
          <p:cNvGrpSpPr/>
          <p:nvPr/>
        </p:nvGrpSpPr>
        <p:grpSpPr>
          <a:xfrm>
            <a:off x="6998446" y="948437"/>
            <a:ext cx="535235" cy="523530"/>
            <a:chOff x="488084" y="3164562"/>
            <a:chExt cx="535235" cy="523530"/>
          </a:xfrm>
        </p:grpSpPr>
        <p:grpSp>
          <p:nvGrpSpPr>
            <p:cNvPr id="1636" name="Google Shape;1636;p7"/>
            <p:cNvGrpSpPr/>
            <p:nvPr/>
          </p:nvGrpSpPr>
          <p:grpSpPr>
            <a:xfrm>
              <a:off x="488084" y="3164562"/>
              <a:ext cx="535235" cy="523530"/>
              <a:chOff x="488084" y="3164562"/>
              <a:chExt cx="535235" cy="523530"/>
            </a:xfrm>
          </p:grpSpPr>
          <p:sp>
            <p:nvSpPr>
              <p:cNvPr id="1637" name="Google Shape;1637;p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8" name="Google Shape;1638;p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9" name="Google Shape;1639;p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0" name="Google Shape;1640;p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1" name="Google Shape;1641;p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2" name="Google Shape;1642;p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3" name="Google Shape;1643;p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4" name="Google Shape;1644;p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5" name="Google Shape;1645;p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6" name="Google Shape;1646;p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7" name="Google Shape;1647;p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48" name="Google Shape;1648;p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649" name="Google Shape;1649;p7"/>
          <p:cNvGrpSpPr/>
          <p:nvPr/>
        </p:nvGrpSpPr>
        <p:grpSpPr>
          <a:xfrm rot="1030886">
            <a:off x="7813228" y="1105750"/>
            <a:ext cx="375246" cy="367040"/>
            <a:chOff x="488084" y="3164562"/>
            <a:chExt cx="535235" cy="523530"/>
          </a:xfrm>
        </p:grpSpPr>
        <p:grpSp>
          <p:nvGrpSpPr>
            <p:cNvPr id="1650" name="Google Shape;1650;p7"/>
            <p:cNvGrpSpPr/>
            <p:nvPr/>
          </p:nvGrpSpPr>
          <p:grpSpPr>
            <a:xfrm>
              <a:off x="488084" y="3164562"/>
              <a:ext cx="535235" cy="523530"/>
              <a:chOff x="488084" y="3164562"/>
              <a:chExt cx="535235" cy="523530"/>
            </a:xfrm>
          </p:grpSpPr>
          <p:sp>
            <p:nvSpPr>
              <p:cNvPr id="1651" name="Google Shape;1651;p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2" name="Google Shape;1652;p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3" name="Google Shape;1653;p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4" name="Google Shape;1654;p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5" name="Google Shape;1655;p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6" name="Google Shape;1656;p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7" name="Google Shape;1657;p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8" name="Google Shape;1658;p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9" name="Google Shape;1659;p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0" name="Google Shape;1660;p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1" name="Google Shape;1661;p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62" name="Google Shape;1662;p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663" name="Google Shape;1663;p7"/>
          <p:cNvGrpSpPr/>
          <p:nvPr/>
        </p:nvGrpSpPr>
        <p:grpSpPr>
          <a:xfrm rot="1189477">
            <a:off x="8042365" y="1759156"/>
            <a:ext cx="295913" cy="289441"/>
            <a:chOff x="488084" y="3164562"/>
            <a:chExt cx="535235" cy="523530"/>
          </a:xfrm>
        </p:grpSpPr>
        <p:grpSp>
          <p:nvGrpSpPr>
            <p:cNvPr id="1664" name="Google Shape;1664;p7"/>
            <p:cNvGrpSpPr/>
            <p:nvPr/>
          </p:nvGrpSpPr>
          <p:grpSpPr>
            <a:xfrm>
              <a:off x="488084" y="3164562"/>
              <a:ext cx="535235" cy="523530"/>
              <a:chOff x="488084" y="3164562"/>
              <a:chExt cx="535235" cy="523530"/>
            </a:xfrm>
          </p:grpSpPr>
          <p:sp>
            <p:nvSpPr>
              <p:cNvPr id="1665" name="Google Shape;1665;p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6" name="Google Shape;1666;p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7" name="Google Shape;1667;p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8" name="Google Shape;1668;p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9" name="Google Shape;1669;p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0" name="Google Shape;1670;p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1" name="Google Shape;1671;p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2" name="Google Shape;1672;p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3" name="Google Shape;1673;p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4" name="Google Shape;1674;p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5" name="Google Shape;1675;p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676" name="Google Shape;1676;p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0" name="Shape 1680"/>
        <p:cNvGrpSpPr/>
        <p:nvPr/>
      </p:nvGrpSpPr>
      <p:grpSpPr>
        <a:xfrm>
          <a:off x="0" y="0"/>
          <a:ext cx="0" cy="0"/>
          <a:chOff x="0" y="0"/>
          <a:chExt cx="0" cy="0"/>
        </a:xfrm>
      </p:grpSpPr>
      <p:sp>
        <p:nvSpPr>
          <p:cNvPr id="1681" name="Google Shape;1681;ge58da86641_0_557"/>
          <p:cNvSpPr txBox="1"/>
          <p:nvPr>
            <p:ph type="title"/>
          </p:nvPr>
        </p:nvSpPr>
        <p:spPr>
          <a:xfrm>
            <a:off x="5640875" y="2144125"/>
            <a:ext cx="2606100" cy="684000"/>
          </a:xfrm>
          <a:prstGeom prst="rect">
            <a:avLst/>
          </a:prstGeom>
          <a:noFill/>
          <a:ln>
            <a:noFill/>
          </a:ln>
        </p:spPr>
        <p:txBody>
          <a:bodyPr anchorCtr="0" anchor="b"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EJEMPLOS</a:t>
            </a:r>
            <a:endParaRPr sz="3500"/>
          </a:p>
        </p:txBody>
      </p:sp>
      <p:sp>
        <p:nvSpPr>
          <p:cNvPr id="1682" name="Google Shape;1682;ge58da86641_0_557"/>
          <p:cNvSpPr/>
          <p:nvPr/>
        </p:nvSpPr>
        <p:spPr>
          <a:xfrm>
            <a:off x="1793101" y="3827688"/>
            <a:ext cx="1438778" cy="623399"/>
          </a:xfrm>
          <a:custGeom>
            <a:rect b="b" l="l" r="r" t="t"/>
            <a:pathLst>
              <a:path extrusionOk="0" h="24926" w="65999">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3" name="Google Shape;1683;ge58da86641_0_557"/>
          <p:cNvSpPr/>
          <p:nvPr/>
        </p:nvSpPr>
        <p:spPr>
          <a:xfrm>
            <a:off x="407690" y="769625"/>
            <a:ext cx="4212900" cy="3058200"/>
          </a:xfrm>
          <a:prstGeom prst="roundRect">
            <a:avLst>
              <a:gd fmla="val 3857" name="adj"/>
            </a:avLst>
          </a:prstGeom>
          <a:solidFill>
            <a:srgbClr val="EE7302"/>
          </a:solid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4" name="Google Shape;1684;ge58da86641_0_557"/>
          <p:cNvSpPr/>
          <p:nvPr/>
        </p:nvSpPr>
        <p:spPr>
          <a:xfrm>
            <a:off x="1793023" y="3827688"/>
            <a:ext cx="1438778" cy="623399"/>
          </a:xfrm>
          <a:custGeom>
            <a:rect b="b" l="l" r="r" t="t"/>
            <a:pathLst>
              <a:path extrusionOk="0" h="24926" w="65999">
                <a:moveTo>
                  <a:pt x="13372" y="0"/>
                </a:moveTo>
                <a:cubicBezTo>
                  <a:pt x="13051" y="1881"/>
                  <a:pt x="12653" y="8225"/>
                  <a:pt x="11445" y="11283"/>
                </a:cubicBezTo>
                <a:cubicBezTo>
                  <a:pt x="10237" y="14341"/>
                  <a:pt x="7883" y="16511"/>
                  <a:pt x="6125" y="18346"/>
                </a:cubicBezTo>
                <a:cubicBezTo>
                  <a:pt x="4367" y="20181"/>
                  <a:pt x="1875" y="21297"/>
                  <a:pt x="896" y="22291"/>
                </a:cubicBezTo>
                <a:cubicBezTo>
                  <a:pt x="-82" y="23285"/>
                  <a:pt x="-174" y="23896"/>
                  <a:pt x="254" y="24309"/>
                </a:cubicBezTo>
                <a:cubicBezTo>
                  <a:pt x="682" y="24722"/>
                  <a:pt x="805" y="24692"/>
                  <a:pt x="3465" y="24768"/>
                </a:cubicBezTo>
                <a:cubicBezTo>
                  <a:pt x="6125" y="24845"/>
                  <a:pt x="10925" y="24768"/>
                  <a:pt x="16215" y="24768"/>
                </a:cubicBezTo>
                <a:cubicBezTo>
                  <a:pt x="21505" y="24768"/>
                  <a:pt x="28630" y="24768"/>
                  <a:pt x="35204" y="24768"/>
                </a:cubicBezTo>
                <a:cubicBezTo>
                  <a:pt x="41778" y="24768"/>
                  <a:pt x="50783" y="24768"/>
                  <a:pt x="55660" y="24768"/>
                </a:cubicBezTo>
                <a:cubicBezTo>
                  <a:pt x="60537" y="24768"/>
                  <a:pt x="62754" y="25104"/>
                  <a:pt x="64466" y="24768"/>
                </a:cubicBezTo>
                <a:cubicBezTo>
                  <a:pt x="66178" y="24432"/>
                  <a:pt x="66056" y="23346"/>
                  <a:pt x="65934" y="22750"/>
                </a:cubicBezTo>
                <a:cubicBezTo>
                  <a:pt x="65812" y="22154"/>
                  <a:pt x="65353" y="22765"/>
                  <a:pt x="63732" y="21190"/>
                </a:cubicBezTo>
                <a:cubicBezTo>
                  <a:pt x="62111" y="19615"/>
                  <a:pt x="57999" y="16512"/>
                  <a:pt x="56210" y="13301"/>
                </a:cubicBezTo>
                <a:cubicBezTo>
                  <a:pt x="54421" y="10091"/>
                  <a:pt x="53505" y="4083"/>
                  <a:pt x="53000" y="1927"/>
                </a:cubicBezTo>
                <a:cubicBezTo>
                  <a:pt x="52496" y="-229"/>
                  <a:pt x="53153" y="627"/>
                  <a:pt x="53183" y="367"/>
                </a:cubicBezTo>
              </a:path>
            </a:pathLst>
          </a:custGeom>
          <a:solidFill>
            <a:srgbClr val="EE7302"/>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685" name="Google Shape;1685;ge58da86641_0_557"/>
          <p:cNvCxnSpPr/>
          <p:nvPr/>
        </p:nvCxnSpPr>
        <p:spPr>
          <a:xfrm>
            <a:off x="1765171" y="4391856"/>
            <a:ext cx="1499400" cy="0"/>
          </a:xfrm>
          <a:prstGeom prst="straightConnector1">
            <a:avLst/>
          </a:prstGeom>
          <a:noFill/>
          <a:ln cap="flat" cmpd="sng" w="19050">
            <a:solidFill>
              <a:srgbClr val="FFFFFF"/>
            </a:solidFill>
            <a:prstDash val="solid"/>
            <a:round/>
            <a:headEnd len="sm" w="sm" type="none"/>
            <a:tailEnd len="sm" w="sm" type="none"/>
          </a:ln>
        </p:spPr>
      </p:cxnSp>
      <p:sp>
        <p:nvSpPr>
          <p:cNvPr id="1686" name="Google Shape;1686;ge58da86641_0_557"/>
          <p:cNvSpPr/>
          <p:nvPr/>
        </p:nvSpPr>
        <p:spPr>
          <a:xfrm>
            <a:off x="407614" y="769625"/>
            <a:ext cx="4212900" cy="3058200"/>
          </a:xfrm>
          <a:prstGeom prst="roundRect">
            <a:avLst>
              <a:gd fmla="val 3857" name="adj"/>
            </a:avLst>
          </a:prstGeom>
          <a:solidFill>
            <a:srgbClr val="EE7302"/>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7" name="Google Shape;1687;ge58da86641_0_557"/>
          <p:cNvSpPr/>
          <p:nvPr/>
        </p:nvSpPr>
        <p:spPr>
          <a:xfrm rot="5400000">
            <a:off x="2464240" y="794939"/>
            <a:ext cx="99907" cy="87179"/>
          </a:xfrm>
          <a:custGeom>
            <a:rect b="b" l="l" r="r" t="t"/>
            <a:pathLst>
              <a:path extrusionOk="0" h="2142" w="2139">
                <a:moveTo>
                  <a:pt x="1069" y="1"/>
                </a:moveTo>
                <a:cubicBezTo>
                  <a:pt x="478" y="1"/>
                  <a:pt x="1" y="482"/>
                  <a:pt x="1" y="1073"/>
                </a:cubicBezTo>
                <a:cubicBezTo>
                  <a:pt x="1" y="1660"/>
                  <a:pt x="478" y="2141"/>
                  <a:pt x="1069" y="2141"/>
                </a:cubicBezTo>
                <a:cubicBezTo>
                  <a:pt x="1661" y="2141"/>
                  <a:pt x="2139" y="1660"/>
                  <a:pt x="2139" y="1073"/>
                </a:cubicBezTo>
                <a:cubicBezTo>
                  <a:pt x="2139" y="482"/>
                  <a:pt x="1661" y="1"/>
                  <a:pt x="1069" y="1"/>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8" name="Google Shape;1688;ge58da86641_0_557"/>
          <p:cNvSpPr/>
          <p:nvPr/>
        </p:nvSpPr>
        <p:spPr>
          <a:xfrm>
            <a:off x="552345" y="924043"/>
            <a:ext cx="3927300" cy="2747100"/>
          </a:xfrm>
          <a:prstGeom prst="rect">
            <a:avLst/>
          </a:prstGeom>
          <a:solidFill>
            <a:srgbClr val="FFFFFF"/>
          </a:solidFill>
          <a:ln cap="flat" cmpd="sng" w="19050">
            <a:solidFill>
              <a:srgbClr val="EE730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689" name="Google Shape;1689;ge58da86641_0_557"/>
          <p:cNvGrpSpPr/>
          <p:nvPr/>
        </p:nvGrpSpPr>
        <p:grpSpPr>
          <a:xfrm rot="1340122">
            <a:off x="7409321" y="1928485"/>
            <a:ext cx="1146542" cy="420697"/>
            <a:chOff x="695595" y="789150"/>
            <a:chExt cx="1160056" cy="363988"/>
          </a:xfrm>
        </p:grpSpPr>
        <p:grpSp>
          <p:nvGrpSpPr>
            <p:cNvPr id="1690" name="Google Shape;1690;ge58da86641_0_557"/>
            <p:cNvGrpSpPr/>
            <p:nvPr/>
          </p:nvGrpSpPr>
          <p:grpSpPr>
            <a:xfrm>
              <a:off x="1541950" y="846297"/>
              <a:ext cx="313701" cy="306841"/>
              <a:chOff x="488084" y="3164562"/>
              <a:chExt cx="535235" cy="523530"/>
            </a:xfrm>
          </p:grpSpPr>
          <p:grpSp>
            <p:nvGrpSpPr>
              <p:cNvPr id="1691" name="Google Shape;1691;ge58da86641_0_557"/>
              <p:cNvGrpSpPr/>
              <p:nvPr/>
            </p:nvGrpSpPr>
            <p:grpSpPr>
              <a:xfrm>
                <a:off x="488084" y="3164562"/>
                <a:ext cx="535235" cy="523530"/>
                <a:chOff x="488084" y="3164562"/>
                <a:chExt cx="535235" cy="523530"/>
              </a:xfrm>
            </p:grpSpPr>
            <p:sp>
              <p:nvSpPr>
                <p:cNvPr id="1692" name="Google Shape;1692;ge58da86641_0_55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3" name="Google Shape;1693;ge58da86641_0_55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4" name="Google Shape;1694;ge58da86641_0_55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5" name="Google Shape;1695;ge58da86641_0_55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6" name="Google Shape;1696;ge58da86641_0_55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7" name="Google Shape;1697;ge58da86641_0_55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8" name="Google Shape;1698;ge58da86641_0_55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9" name="Google Shape;1699;ge58da86641_0_55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0" name="Google Shape;1700;ge58da86641_0_55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1" name="Google Shape;1701;ge58da86641_0_55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2" name="Google Shape;1702;ge58da86641_0_55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03" name="Google Shape;1703;ge58da86641_0_55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04" name="Google Shape;1704;ge58da86641_0_557"/>
            <p:cNvGrpSpPr/>
            <p:nvPr/>
          </p:nvGrpSpPr>
          <p:grpSpPr>
            <a:xfrm rot="1030961">
              <a:off x="722465" y="892148"/>
              <a:ext cx="219950" cy="215140"/>
              <a:chOff x="488084" y="3164562"/>
              <a:chExt cx="535235" cy="523530"/>
            </a:xfrm>
          </p:grpSpPr>
          <p:grpSp>
            <p:nvGrpSpPr>
              <p:cNvPr id="1705" name="Google Shape;1705;ge58da86641_0_557"/>
              <p:cNvGrpSpPr/>
              <p:nvPr/>
            </p:nvGrpSpPr>
            <p:grpSpPr>
              <a:xfrm>
                <a:off x="488084" y="3164562"/>
                <a:ext cx="535235" cy="523530"/>
                <a:chOff x="488084" y="3164562"/>
                <a:chExt cx="535235" cy="523530"/>
              </a:xfrm>
            </p:grpSpPr>
            <p:sp>
              <p:nvSpPr>
                <p:cNvPr id="1706" name="Google Shape;1706;ge58da86641_0_55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7" name="Google Shape;1707;ge58da86641_0_55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8" name="Google Shape;1708;ge58da86641_0_55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9" name="Google Shape;1709;ge58da86641_0_55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0" name="Google Shape;1710;ge58da86641_0_55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1" name="Google Shape;1711;ge58da86641_0_55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2" name="Google Shape;1712;ge58da86641_0_55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3" name="Google Shape;1713;ge58da86641_0_55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4" name="Google Shape;1714;ge58da86641_0_55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5" name="Google Shape;1715;ge58da86641_0_55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6" name="Google Shape;1716;ge58da86641_0_55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17" name="Google Shape;1717;ge58da86641_0_55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18" name="Google Shape;1718;ge58da86641_0_557"/>
            <p:cNvGrpSpPr/>
            <p:nvPr/>
          </p:nvGrpSpPr>
          <p:grpSpPr>
            <a:xfrm rot="1189650">
              <a:off x="1168900" y="813533"/>
              <a:ext cx="173420" cy="169628"/>
              <a:chOff x="488084" y="3164562"/>
              <a:chExt cx="535235" cy="523530"/>
            </a:xfrm>
          </p:grpSpPr>
          <p:grpSp>
            <p:nvGrpSpPr>
              <p:cNvPr id="1719" name="Google Shape;1719;ge58da86641_0_557"/>
              <p:cNvGrpSpPr/>
              <p:nvPr/>
            </p:nvGrpSpPr>
            <p:grpSpPr>
              <a:xfrm>
                <a:off x="488084" y="3164562"/>
                <a:ext cx="535235" cy="523530"/>
                <a:chOff x="488084" y="3164562"/>
                <a:chExt cx="535235" cy="523530"/>
              </a:xfrm>
            </p:grpSpPr>
            <p:sp>
              <p:nvSpPr>
                <p:cNvPr id="1720" name="Google Shape;1720;ge58da86641_0_557"/>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1" name="Google Shape;1721;ge58da86641_0_557"/>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2" name="Google Shape;1722;ge58da86641_0_557"/>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3" name="Google Shape;1723;ge58da86641_0_557"/>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4" name="Google Shape;1724;ge58da86641_0_557"/>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5" name="Google Shape;1725;ge58da86641_0_557"/>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6" name="Google Shape;1726;ge58da86641_0_557"/>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7" name="Google Shape;1727;ge58da86641_0_557"/>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8" name="Google Shape;1728;ge58da86641_0_557"/>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9" name="Google Shape;1729;ge58da86641_0_557"/>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0" name="Google Shape;1730;ge58da86641_0_557"/>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31" name="Google Shape;1731;ge58da86641_0_557"/>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cxnSp>
        <p:nvCxnSpPr>
          <p:cNvPr id="1732" name="Google Shape;1732;ge58da86641_0_557"/>
          <p:cNvCxnSpPr/>
          <p:nvPr/>
        </p:nvCxnSpPr>
        <p:spPr>
          <a:xfrm rot="10800000">
            <a:off x="4872900" y="1049250"/>
            <a:ext cx="0" cy="3045000"/>
          </a:xfrm>
          <a:prstGeom prst="straightConnector1">
            <a:avLst/>
          </a:prstGeom>
          <a:noFill/>
          <a:ln cap="flat" cmpd="sng" w="38100">
            <a:solidFill>
              <a:srgbClr val="EE7302"/>
            </a:solidFill>
            <a:prstDash val="solid"/>
            <a:round/>
            <a:headEnd len="sm" w="sm" type="none"/>
            <a:tailEnd len="sm" w="sm" type="oval"/>
          </a:ln>
        </p:spPr>
      </p:cxnSp>
      <p:sp>
        <p:nvSpPr>
          <p:cNvPr id="1733" name="Google Shape;1733;ge58da86641_0_557"/>
          <p:cNvSpPr txBox="1"/>
          <p:nvPr/>
        </p:nvSpPr>
        <p:spPr>
          <a:xfrm>
            <a:off x="407613" y="972838"/>
            <a:ext cx="4116000" cy="2770500"/>
          </a:xfrm>
          <a:prstGeom prst="rect">
            <a:avLst/>
          </a:prstGeom>
          <a:noFill/>
          <a:ln>
            <a:noFill/>
          </a:ln>
        </p:spPr>
        <p:txBody>
          <a:bodyPr anchorCtr="0" anchor="t" bIns="91425" lIns="91425" spcFirstLastPara="1" rIns="91425" wrap="square" tIns="91425">
            <a:spAutoFit/>
          </a:bodyPr>
          <a:lstStyle/>
          <a:p>
            <a:pPr indent="-317500" lvl="0" marL="457200" marR="0" rtl="0" algn="just">
              <a:lnSpc>
                <a:spcPct val="100000"/>
              </a:lnSpc>
              <a:spcBef>
                <a:spcPts val="0"/>
              </a:spcBef>
              <a:spcAft>
                <a:spcPts val="0"/>
              </a:spcAft>
              <a:buClr>
                <a:srgbClr val="000000"/>
              </a:buClr>
              <a:buSzPts val="1400"/>
              <a:buFont typeface="Arial"/>
              <a:buChar char="●"/>
            </a:pPr>
            <a:r>
              <a:rPr b="0" i="0" lang="en" sz="1400" u="none" cap="none" strike="noStrike">
                <a:solidFill>
                  <a:srgbClr val="000000"/>
                </a:solidFill>
                <a:latin typeface="Arial"/>
                <a:ea typeface="Arial"/>
                <a:cs typeface="Arial"/>
                <a:sym typeface="Arial"/>
              </a:rPr>
              <a:t>El canguro es un animal </a:t>
            </a:r>
            <a:r>
              <a:rPr b="1" i="0" lang="en" sz="1400" u="none" cap="none" strike="noStrike">
                <a:solidFill>
                  <a:srgbClr val="000000"/>
                </a:solidFill>
                <a:latin typeface="Arial"/>
                <a:ea typeface="Arial"/>
                <a:cs typeface="Arial"/>
                <a:sym typeface="Arial"/>
              </a:rPr>
              <a:t>(género próximo)</a:t>
            </a:r>
            <a:r>
              <a:rPr b="0" i="0" lang="en" sz="1400" u="none" cap="none" strike="noStrike">
                <a:solidFill>
                  <a:srgbClr val="000000"/>
                </a:solidFill>
                <a:latin typeface="Arial"/>
                <a:ea typeface="Arial"/>
                <a:cs typeface="Arial"/>
                <a:sym typeface="Arial"/>
              </a:rPr>
              <a:t> que tiene una bolsa fuera del cuerpo </a:t>
            </a:r>
            <a:r>
              <a:rPr b="1" i="0" lang="en" sz="1400" u="none" cap="none" strike="noStrike">
                <a:solidFill>
                  <a:srgbClr val="000000"/>
                </a:solidFill>
                <a:latin typeface="Arial"/>
                <a:ea typeface="Arial"/>
                <a:cs typeface="Arial"/>
                <a:sym typeface="Arial"/>
              </a:rPr>
              <a:t>(diferencia específica).</a:t>
            </a:r>
            <a:endParaRPr b="1" i="0" sz="1400" u="none" cap="none" strike="noStrike">
              <a:solidFill>
                <a:srgbClr val="000000"/>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317500" lvl="0" marL="457200" marR="0" rtl="0" algn="just">
              <a:lnSpc>
                <a:spcPct val="100000"/>
              </a:lnSpc>
              <a:spcBef>
                <a:spcPts val="0"/>
              </a:spcBef>
              <a:spcAft>
                <a:spcPts val="0"/>
              </a:spcAft>
              <a:buClr>
                <a:srgbClr val="000000"/>
              </a:buClr>
              <a:buSzPts val="1400"/>
              <a:buFont typeface="Arial"/>
              <a:buChar char="●"/>
            </a:pPr>
            <a:r>
              <a:rPr b="0" i="0" lang="en" sz="1400" u="none" cap="none" strike="noStrike">
                <a:solidFill>
                  <a:srgbClr val="000000"/>
                </a:solidFill>
                <a:latin typeface="Arial"/>
                <a:ea typeface="Arial"/>
                <a:cs typeface="Arial"/>
                <a:sym typeface="Arial"/>
              </a:rPr>
              <a:t>El amor es un sentimiento </a:t>
            </a:r>
            <a:r>
              <a:rPr b="1" i="0" lang="en" sz="1400" u="none" cap="none" strike="noStrike">
                <a:solidFill>
                  <a:srgbClr val="000000"/>
                </a:solidFill>
                <a:latin typeface="Arial"/>
                <a:ea typeface="Arial"/>
                <a:cs typeface="Arial"/>
                <a:sym typeface="Arial"/>
              </a:rPr>
              <a:t>(género próximo)</a:t>
            </a:r>
            <a:r>
              <a:rPr b="0" i="0" lang="en" sz="1400" u="none" cap="none" strike="noStrike">
                <a:solidFill>
                  <a:srgbClr val="000000"/>
                </a:solidFill>
                <a:latin typeface="Arial"/>
                <a:ea typeface="Arial"/>
                <a:cs typeface="Arial"/>
                <a:sym typeface="Arial"/>
              </a:rPr>
              <a:t> hacia otra persona que naturalmente nos atrae y que, procurando reciprocidad en el deseo de unión, nos completa, alegra y da energía para convivir, comunicarnos y crear </a:t>
            </a:r>
            <a:r>
              <a:rPr b="1" i="0" lang="en" sz="1400" u="none" cap="none" strike="noStrike">
                <a:solidFill>
                  <a:srgbClr val="000000"/>
                </a:solidFill>
                <a:latin typeface="Arial"/>
                <a:ea typeface="Arial"/>
                <a:cs typeface="Arial"/>
                <a:sym typeface="Arial"/>
              </a:rPr>
              <a:t>(diferencia específica)</a:t>
            </a:r>
            <a:r>
              <a:rPr b="0" i="0" lang="en" sz="1400" u="none" cap="none" strike="noStrike">
                <a:solidFill>
                  <a:srgbClr val="000000"/>
                </a:solidFill>
                <a:latin typeface="Arial"/>
                <a:ea typeface="Arial"/>
                <a:cs typeface="Arial"/>
                <a:sym typeface="Arial"/>
              </a:rPr>
              <a:t>.</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7" name="Shape 1737"/>
        <p:cNvGrpSpPr/>
        <p:nvPr/>
      </p:nvGrpSpPr>
      <p:grpSpPr>
        <a:xfrm>
          <a:off x="0" y="0"/>
          <a:ext cx="0" cy="0"/>
          <a:chOff x="0" y="0"/>
          <a:chExt cx="0" cy="0"/>
        </a:xfrm>
      </p:grpSpPr>
      <p:sp>
        <p:nvSpPr>
          <p:cNvPr id="1738" name="Google Shape;1738;ge7a81991f0_1_1"/>
          <p:cNvSpPr txBox="1"/>
          <p:nvPr>
            <p:ph idx="1" type="body"/>
          </p:nvPr>
        </p:nvSpPr>
        <p:spPr>
          <a:xfrm>
            <a:off x="875850" y="2199675"/>
            <a:ext cx="5561400" cy="24573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 </a:t>
            </a:r>
            <a:r>
              <a:rPr lang="en" sz="1800"/>
              <a:t>La diferencia específica de la definición anterior es: </a:t>
            </a:r>
            <a:endParaRPr sz="1800"/>
          </a:p>
          <a:p>
            <a:pPr indent="0" lvl="0" marL="0" rtl="0" algn="l">
              <a:lnSpc>
                <a:spcPct val="100000"/>
              </a:lnSpc>
              <a:spcBef>
                <a:spcPts val="0"/>
              </a:spcBef>
              <a:spcAft>
                <a:spcPts val="0"/>
              </a:spcAft>
              <a:buSzPts val="1400"/>
              <a:buNone/>
            </a:pPr>
            <a:r>
              <a:t/>
            </a:r>
            <a:endParaRPr sz="1800"/>
          </a:p>
          <a:p>
            <a:pPr indent="0" lvl="0" marL="0" rtl="0" algn="l">
              <a:lnSpc>
                <a:spcPct val="100000"/>
              </a:lnSpc>
              <a:spcBef>
                <a:spcPts val="0"/>
              </a:spcBef>
              <a:spcAft>
                <a:spcPts val="0"/>
              </a:spcAft>
              <a:buSzPts val="1400"/>
              <a:buNone/>
            </a:pPr>
            <a:r>
              <a:rPr lang="en" sz="1800"/>
              <a:t>A) ser un libro. </a:t>
            </a:r>
            <a:endParaRPr sz="1800"/>
          </a:p>
          <a:p>
            <a:pPr indent="0" lvl="0" marL="0" rtl="0" algn="l">
              <a:lnSpc>
                <a:spcPct val="100000"/>
              </a:lnSpc>
              <a:spcBef>
                <a:spcPts val="0"/>
              </a:spcBef>
              <a:spcAft>
                <a:spcPts val="0"/>
              </a:spcAft>
              <a:buSzPts val="1400"/>
              <a:buNone/>
            </a:pPr>
            <a:r>
              <a:rPr lang="en" sz="1800"/>
              <a:t>B) recoger y explicar. </a:t>
            </a:r>
            <a:endParaRPr sz="1800"/>
          </a:p>
          <a:p>
            <a:pPr indent="0" lvl="0" marL="0" rtl="0" algn="l">
              <a:lnSpc>
                <a:spcPct val="100000"/>
              </a:lnSpc>
              <a:spcBef>
                <a:spcPts val="0"/>
              </a:spcBef>
              <a:spcAft>
                <a:spcPts val="0"/>
              </a:spcAft>
              <a:buSzPts val="1400"/>
              <a:buNone/>
            </a:pPr>
            <a:r>
              <a:rPr lang="en" sz="1800"/>
              <a:t>C) incorporar voces de la(s) lengua(s). </a:t>
            </a:r>
            <a:endParaRPr sz="1800"/>
          </a:p>
          <a:p>
            <a:pPr indent="0" lvl="0" marL="0" rtl="0" algn="l">
              <a:lnSpc>
                <a:spcPct val="100000"/>
              </a:lnSpc>
              <a:spcBef>
                <a:spcPts val="0"/>
              </a:spcBef>
              <a:spcAft>
                <a:spcPts val="0"/>
              </a:spcAft>
              <a:buSzPts val="1400"/>
              <a:buNone/>
            </a:pPr>
            <a:r>
              <a:rPr lang="en" sz="1800"/>
              <a:t>D) recoger, explicar y ordenar palabras. </a:t>
            </a:r>
            <a:endParaRPr sz="1800"/>
          </a:p>
          <a:p>
            <a:pPr indent="0" lvl="0" marL="0" rtl="0" algn="l">
              <a:lnSpc>
                <a:spcPct val="100000"/>
              </a:lnSpc>
              <a:spcBef>
                <a:spcPts val="0"/>
              </a:spcBef>
              <a:spcAft>
                <a:spcPts val="0"/>
              </a:spcAft>
              <a:buSzPts val="1400"/>
              <a:buNone/>
            </a:pPr>
            <a:r>
              <a:rPr lang="en" sz="1800"/>
              <a:t>E) ser un libro que recoge y ordena palabras.</a:t>
            </a:r>
            <a:endParaRPr sz="1800"/>
          </a:p>
        </p:txBody>
      </p:sp>
      <p:sp>
        <p:nvSpPr>
          <p:cNvPr id="1739" name="Google Shape;1739;ge7a81991f0_1_1"/>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a:t>“Diccionario.	m. Libro en el que se recogen y explican de forma ordenada voces de una o más lenguas, de una ciencia o de una materia determinada.”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3" name="Shape 1743"/>
        <p:cNvGrpSpPr/>
        <p:nvPr/>
      </p:nvGrpSpPr>
      <p:grpSpPr>
        <a:xfrm>
          <a:off x="0" y="0"/>
          <a:ext cx="0" cy="0"/>
          <a:chOff x="0" y="0"/>
          <a:chExt cx="0" cy="0"/>
        </a:xfrm>
      </p:grpSpPr>
      <p:sp>
        <p:nvSpPr>
          <p:cNvPr id="1744" name="Google Shape;1744;ge7a81991f0_1_8"/>
          <p:cNvSpPr txBox="1"/>
          <p:nvPr>
            <p:ph idx="1" type="body"/>
          </p:nvPr>
        </p:nvSpPr>
        <p:spPr>
          <a:xfrm>
            <a:off x="875850" y="2199675"/>
            <a:ext cx="5561400" cy="24573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1400"/>
              <a:buNone/>
            </a:pPr>
            <a:r>
              <a:rPr lang="en"/>
              <a:t> </a:t>
            </a:r>
            <a:r>
              <a:rPr lang="en" sz="1800"/>
              <a:t>La diferencia específica de la definición anterior es: </a:t>
            </a:r>
            <a:endParaRPr sz="1800"/>
          </a:p>
          <a:p>
            <a:pPr indent="0" lvl="0" marL="0" rtl="0" algn="l">
              <a:lnSpc>
                <a:spcPct val="100000"/>
              </a:lnSpc>
              <a:spcBef>
                <a:spcPts val="0"/>
              </a:spcBef>
              <a:spcAft>
                <a:spcPts val="0"/>
              </a:spcAft>
              <a:buSzPts val="1400"/>
              <a:buNone/>
            </a:pPr>
            <a:r>
              <a:t/>
            </a:r>
            <a:endParaRPr sz="1800"/>
          </a:p>
          <a:p>
            <a:pPr indent="0" lvl="0" marL="0" rtl="0" algn="l">
              <a:lnSpc>
                <a:spcPct val="100000"/>
              </a:lnSpc>
              <a:spcBef>
                <a:spcPts val="0"/>
              </a:spcBef>
              <a:spcAft>
                <a:spcPts val="0"/>
              </a:spcAft>
              <a:buSzPts val="1400"/>
              <a:buNone/>
            </a:pPr>
            <a:r>
              <a:rPr lang="en" sz="1800"/>
              <a:t>A) ser un libro. </a:t>
            </a:r>
            <a:endParaRPr sz="1800"/>
          </a:p>
          <a:p>
            <a:pPr indent="0" lvl="0" marL="0" rtl="0" algn="l">
              <a:lnSpc>
                <a:spcPct val="100000"/>
              </a:lnSpc>
              <a:spcBef>
                <a:spcPts val="0"/>
              </a:spcBef>
              <a:spcAft>
                <a:spcPts val="0"/>
              </a:spcAft>
              <a:buSzPts val="1400"/>
              <a:buNone/>
            </a:pPr>
            <a:r>
              <a:rPr lang="en" sz="1800"/>
              <a:t>B) recoger y explicar. </a:t>
            </a:r>
            <a:endParaRPr sz="1800"/>
          </a:p>
          <a:p>
            <a:pPr indent="0" lvl="0" marL="0" rtl="0" algn="l">
              <a:lnSpc>
                <a:spcPct val="100000"/>
              </a:lnSpc>
              <a:spcBef>
                <a:spcPts val="0"/>
              </a:spcBef>
              <a:spcAft>
                <a:spcPts val="0"/>
              </a:spcAft>
              <a:buSzPts val="1400"/>
              <a:buNone/>
            </a:pPr>
            <a:r>
              <a:rPr lang="en" sz="1800"/>
              <a:t>C) incorporar voces de la(s) lengua(s). </a:t>
            </a:r>
            <a:endParaRPr sz="1800"/>
          </a:p>
          <a:p>
            <a:pPr indent="0" lvl="0" marL="0" rtl="0" algn="l">
              <a:lnSpc>
                <a:spcPct val="100000"/>
              </a:lnSpc>
              <a:spcBef>
                <a:spcPts val="0"/>
              </a:spcBef>
              <a:spcAft>
                <a:spcPts val="0"/>
              </a:spcAft>
              <a:buSzPts val="1400"/>
              <a:buNone/>
            </a:pPr>
            <a:r>
              <a:rPr lang="en" sz="1800">
                <a:solidFill>
                  <a:schemeClr val="dk1"/>
                </a:solidFill>
                <a:highlight>
                  <a:schemeClr val="accent6"/>
                </a:highlight>
              </a:rPr>
              <a:t>D) recoger, explicar y ordenar palabras. </a:t>
            </a:r>
            <a:endParaRPr sz="1800">
              <a:solidFill>
                <a:schemeClr val="dk1"/>
              </a:solidFill>
              <a:highlight>
                <a:schemeClr val="accent6"/>
              </a:highlight>
            </a:endParaRPr>
          </a:p>
          <a:p>
            <a:pPr indent="0" lvl="0" marL="0" rtl="0" algn="l">
              <a:lnSpc>
                <a:spcPct val="100000"/>
              </a:lnSpc>
              <a:spcBef>
                <a:spcPts val="0"/>
              </a:spcBef>
              <a:spcAft>
                <a:spcPts val="0"/>
              </a:spcAft>
              <a:buSzPts val="1400"/>
              <a:buNone/>
            </a:pPr>
            <a:r>
              <a:rPr lang="en" sz="1800"/>
              <a:t>E) ser un libro que recoge y ordena palabras.</a:t>
            </a:r>
            <a:endParaRPr sz="1800"/>
          </a:p>
        </p:txBody>
      </p:sp>
      <p:sp>
        <p:nvSpPr>
          <p:cNvPr id="1745" name="Google Shape;1745;ge7a81991f0_1_8"/>
          <p:cNvSpPr txBox="1"/>
          <p:nvPr>
            <p:ph type="title"/>
          </p:nvPr>
        </p:nvSpPr>
        <p:spPr>
          <a:xfrm>
            <a:off x="720000" y="387600"/>
            <a:ext cx="7704000" cy="4734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a:t>“Diccionario.	m. Libro en el que se recogen y explican de forma ordenada voces de una o más lenguas, de una ciencia o de una materia determinada.”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9" name="Shape 1749"/>
        <p:cNvGrpSpPr/>
        <p:nvPr/>
      </p:nvGrpSpPr>
      <p:grpSpPr>
        <a:xfrm>
          <a:off x="0" y="0"/>
          <a:ext cx="0" cy="0"/>
          <a:chOff x="0" y="0"/>
          <a:chExt cx="0" cy="0"/>
        </a:xfrm>
      </p:grpSpPr>
      <p:sp>
        <p:nvSpPr>
          <p:cNvPr id="1750" name="Google Shape;1750;ge58da86641_0_675"/>
          <p:cNvSpPr txBox="1"/>
          <p:nvPr>
            <p:ph type="title"/>
          </p:nvPr>
        </p:nvSpPr>
        <p:spPr>
          <a:xfrm>
            <a:off x="571625" y="387725"/>
            <a:ext cx="7195800" cy="670800"/>
          </a:xfrm>
          <a:prstGeom prst="rect">
            <a:avLst/>
          </a:prstGeom>
          <a:noFill/>
          <a:ln>
            <a:noFill/>
          </a:ln>
        </p:spPr>
        <p:txBody>
          <a:bodyPr anchorCtr="0" anchor="t" bIns="90000" lIns="90000" spcFirstLastPara="1" rIns="90000" wrap="square" tIns="90000">
            <a:noAutofit/>
          </a:bodyPr>
          <a:lstStyle/>
          <a:p>
            <a:pPr indent="0" lvl="0" marL="0" rtl="0" algn="l">
              <a:lnSpc>
                <a:spcPct val="100000"/>
              </a:lnSpc>
              <a:spcBef>
                <a:spcPts val="0"/>
              </a:spcBef>
              <a:spcAft>
                <a:spcPts val="0"/>
              </a:spcAft>
              <a:buSzPts val="2800"/>
              <a:buNone/>
            </a:pPr>
            <a:r>
              <a:rPr lang="en" sz="3500"/>
              <a:t>2.- LA DESCRIPCIÓN</a:t>
            </a:r>
            <a:endParaRPr sz="3800"/>
          </a:p>
        </p:txBody>
      </p:sp>
      <p:sp>
        <p:nvSpPr>
          <p:cNvPr id="1751" name="Google Shape;1751;ge58da86641_0_675"/>
          <p:cNvSpPr txBox="1"/>
          <p:nvPr>
            <p:ph idx="1" type="body"/>
          </p:nvPr>
        </p:nvSpPr>
        <p:spPr>
          <a:xfrm>
            <a:off x="704750" y="1219275"/>
            <a:ext cx="4764000" cy="3021900"/>
          </a:xfrm>
          <a:prstGeom prst="rect">
            <a:avLst/>
          </a:prstGeom>
          <a:noFill/>
          <a:ln>
            <a:noFill/>
          </a:ln>
        </p:spPr>
        <p:txBody>
          <a:bodyPr anchorCtr="0" anchor="t" bIns="90000" lIns="90000" spcFirstLastPara="1" rIns="90000" wrap="square" tIns="90000">
            <a:noAutofit/>
          </a:bodyPr>
          <a:lstStyle/>
          <a:p>
            <a:pPr indent="-323850" lvl="0" marL="457200" rtl="0" algn="just">
              <a:lnSpc>
                <a:spcPct val="100000"/>
              </a:lnSpc>
              <a:spcBef>
                <a:spcPts val="0"/>
              </a:spcBef>
              <a:spcAft>
                <a:spcPts val="0"/>
              </a:spcAft>
              <a:buSzPts val="1500"/>
              <a:buChar char="●"/>
            </a:pPr>
            <a:r>
              <a:rPr lang="en" sz="1500"/>
              <a:t>Se utiliza para </a:t>
            </a:r>
            <a:r>
              <a:rPr b="1" lang="en" sz="1500" u="sng"/>
              <a:t>configurar una imagen de un objeto o concepto</a:t>
            </a:r>
            <a:r>
              <a:rPr lang="en" sz="1500"/>
              <a:t> mediante la determinación de sus diferentes aspectos y de los elementos que los constituyen. </a:t>
            </a:r>
            <a:endParaRPr sz="1500"/>
          </a:p>
          <a:p>
            <a:pPr indent="-323850" lvl="0" marL="457200" rtl="0" algn="just">
              <a:lnSpc>
                <a:spcPct val="100000"/>
              </a:lnSpc>
              <a:spcBef>
                <a:spcPts val="0"/>
              </a:spcBef>
              <a:spcAft>
                <a:spcPts val="0"/>
              </a:spcAft>
              <a:buSzPts val="1500"/>
              <a:buChar char="●"/>
            </a:pPr>
            <a:r>
              <a:rPr lang="en" sz="1500"/>
              <a:t>Ocupa habitualmente los </a:t>
            </a:r>
            <a:r>
              <a:rPr b="1" lang="en" sz="1500" u="sng"/>
              <a:t>recursos de la enumeración, la adjetivación y las oraciones atributivas</a:t>
            </a:r>
            <a:r>
              <a:rPr lang="en" sz="1500"/>
              <a:t> (con verbos ser y estar). </a:t>
            </a:r>
            <a:endParaRPr sz="1500"/>
          </a:p>
          <a:p>
            <a:pPr indent="-323850" lvl="0" marL="457200" rtl="0" algn="just">
              <a:lnSpc>
                <a:spcPct val="100000"/>
              </a:lnSpc>
              <a:spcBef>
                <a:spcPts val="0"/>
              </a:spcBef>
              <a:spcAft>
                <a:spcPts val="0"/>
              </a:spcAft>
              <a:buSzPts val="1500"/>
              <a:buChar char="●"/>
            </a:pPr>
            <a:r>
              <a:rPr lang="en" sz="1500"/>
              <a:t>A diferencia de la definición, la descripción </a:t>
            </a:r>
            <a:r>
              <a:rPr b="1" lang="en" sz="1500" u="sng"/>
              <a:t>da cuenta de rasgos individuales y específicos</a:t>
            </a:r>
            <a:r>
              <a:rPr lang="en" sz="1500"/>
              <a:t> de lo descrito para diferenciarlo de otro de su misma clase.</a:t>
            </a:r>
            <a:endParaRPr sz="1500"/>
          </a:p>
          <a:p>
            <a:pPr indent="-323850" lvl="0" marL="457200" rtl="0" algn="just">
              <a:lnSpc>
                <a:spcPct val="100000"/>
              </a:lnSpc>
              <a:spcBef>
                <a:spcPts val="0"/>
              </a:spcBef>
              <a:spcAft>
                <a:spcPts val="0"/>
              </a:spcAft>
              <a:buSzPts val="1500"/>
              <a:buChar char="●"/>
            </a:pPr>
            <a:r>
              <a:rPr lang="en" sz="1500"/>
              <a:t>Responde a la pregunta </a:t>
            </a:r>
            <a:r>
              <a:rPr b="1" lang="en" sz="1500" u="sng"/>
              <a:t>“¿Cómo se ve?</a:t>
            </a:r>
            <a:r>
              <a:rPr lang="en" sz="1500"/>
              <a:t>”</a:t>
            </a:r>
            <a:endParaRPr sz="1500"/>
          </a:p>
          <a:p>
            <a:pPr indent="0" lvl="0" marL="0" rtl="0" algn="just">
              <a:lnSpc>
                <a:spcPct val="100000"/>
              </a:lnSpc>
              <a:spcBef>
                <a:spcPts val="0"/>
              </a:spcBef>
              <a:spcAft>
                <a:spcPts val="0"/>
              </a:spcAft>
              <a:buSzPts val="1400"/>
              <a:buNone/>
            </a:pPr>
            <a:r>
              <a:t/>
            </a:r>
            <a:endParaRPr sz="1500"/>
          </a:p>
          <a:p>
            <a:pPr indent="0" lvl="0" marL="0" rtl="0" algn="just">
              <a:lnSpc>
                <a:spcPct val="100000"/>
              </a:lnSpc>
              <a:spcBef>
                <a:spcPts val="0"/>
              </a:spcBef>
              <a:spcAft>
                <a:spcPts val="0"/>
              </a:spcAft>
              <a:buSzPts val="1400"/>
              <a:buNone/>
            </a:pPr>
            <a:r>
              <a:t/>
            </a:r>
            <a:endParaRPr sz="1500"/>
          </a:p>
        </p:txBody>
      </p:sp>
      <p:grpSp>
        <p:nvGrpSpPr>
          <p:cNvPr id="1752" name="Google Shape;1752;ge58da86641_0_675"/>
          <p:cNvGrpSpPr/>
          <p:nvPr/>
        </p:nvGrpSpPr>
        <p:grpSpPr>
          <a:xfrm>
            <a:off x="6998446" y="948437"/>
            <a:ext cx="535235" cy="523530"/>
            <a:chOff x="488084" y="3164562"/>
            <a:chExt cx="535235" cy="523530"/>
          </a:xfrm>
        </p:grpSpPr>
        <p:grpSp>
          <p:nvGrpSpPr>
            <p:cNvPr id="1753" name="Google Shape;1753;ge58da86641_0_675"/>
            <p:cNvGrpSpPr/>
            <p:nvPr/>
          </p:nvGrpSpPr>
          <p:grpSpPr>
            <a:xfrm>
              <a:off x="488084" y="3164562"/>
              <a:ext cx="535235" cy="523530"/>
              <a:chOff x="488084" y="3164562"/>
              <a:chExt cx="535235" cy="523530"/>
            </a:xfrm>
          </p:grpSpPr>
          <p:sp>
            <p:nvSpPr>
              <p:cNvPr id="1754" name="Google Shape;1754;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5" name="Google Shape;1755;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6" name="Google Shape;1756;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7" name="Google Shape;1757;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8" name="Google Shape;1758;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9" name="Google Shape;1759;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0" name="Google Shape;1760;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1" name="Google Shape;1761;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2" name="Google Shape;1762;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3" name="Google Shape;1763;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4" name="Google Shape;1764;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65" name="Google Shape;1765;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66" name="Google Shape;1766;ge58da86641_0_675"/>
          <p:cNvGrpSpPr/>
          <p:nvPr/>
        </p:nvGrpSpPr>
        <p:grpSpPr>
          <a:xfrm rot="1030886">
            <a:off x="7813228" y="1105749"/>
            <a:ext cx="375246" cy="367040"/>
            <a:chOff x="488084" y="3164562"/>
            <a:chExt cx="535235" cy="523530"/>
          </a:xfrm>
        </p:grpSpPr>
        <p:grpSp>
          <p:nvGrpSpPr>
            <p:cNvPr id="1767" name="Google Shape;1767;ge58da86641_0_675"/>
            <p:cNvGrpSpPr/>
            <p:nvPr/>
          </p:nvGrpSpPr>
          <p:grpSpPr>
            <a:xfrm>
              <a:off x="488084" y="3164562"/>
              <a:ext cx="535235" cy="523530"/>
              <a:chOff x="488084" y="3164562"/>
              <a:chExt cx="535235" cy="523530"/>
            </a:xfrm>
          </p:grpSpPr>
          <p:sp>
            <p:nvSpPr>
              <p:cNvPr id="1768" name="Google Shape;1768;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9" name="Google Shape;1769;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0" name="Google Shape;1770;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1" name="Google Shape;1771;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2" name="Google Shape;1772;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3" name="Google Shape;1773;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4" name="Google Shape;1774;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5" name="Google Shape;1775;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6" name="Google Shape;1776;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7" name="Google Shape;1777;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8" name="Google Shape;1778;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79" name="Google Shape;1779;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80" name="Google Shape;1780;ge58da86641_0_675"/>
          <p:cNvGrpSpPr/>
          <p:nvPr/>
        </p:nvGrpSpPr>
        <p:grpSpPr>
          <a:xfrm rot="1189477">
            <a:off x="8042363" y="1759160"/>
            <a:ext cx="295913" cy="289442"/>
            <a:chOff x="488084" y="3164562"/>
            <a:chExt cx="535235" cy="523530"/>
          </a:xfrm>
        </p:grpSpPr>
        <p:grpSp>
          <p:nvGrpSpPr>
            <p:cNvPr id="1781" name="Google Shape;1781;ge58da86641_0_675"/>
            <p:cNvGrpSpPr/>
            <p:nvPr/>
          </p:nvGrpSpPr>
          <p:grpSpPr>
            <a:xfrm>
              <a:off x="488084" y="3164562"/>
              <a:ext cx="535235" cy="523530"/>
              <a:chOff x="488084" y="3164562"/>
              <a:chExt cx="535235" cy="523530"/>
            </a:xfrm>
          </p:grpSpPr>
          <p:sp>
            <p:nvSpPr>
              <p:cNvPr id="1782" name="Google Shape;1782;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3" name="Google Shape;1783;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4" name="Google Shape;1784;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5" name="Google Shape;1785;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6" name="Google Shape;1786;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7" name="Google Shape;1787;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8" name="Google Shape;1788;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9" name="Google Shape;1789;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0" name="Google Shape;1790;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1" name="Google Shape;1791;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2" name="Google Shape;1792;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793" name="Google Shape;1793;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94" name="Google Shape;1794;ge58da86641_0_675"/>
          <p:cNvGrpSpPr/>
          <p:nvPr/>
        </p:nvGrpSpPr>
        <p:grpSpPr>
          <a:xfrm rot="-740692">
            <a:off x="4409228" y="2357461"/>
            <a:ext cx="5659874" cy="1748534"/>
            <a:chOff x="1752725" y="1019470"/>
            <a:chExt cx="5659750" cy="1748495"/>
          </a:xfrm>
        </p:grpSpPr>
        <p:grpSp>
          <p:nvGrpSpPr>
            <p:cNvPr id="1795" name="Google Shape;1795;ge58da86641_0_675"/>
            <p:cNvGrpSpPr/>
            <p:nvPr/>
          </p:nvGrpSpPr>
          <p:grpSpPr>
            <a:xfrm>
              <a:off x="1752725" y="1981832"/>
              <a:ext cx="327890" cy="426770"/>
              <a:chOff x="642213" y="3217432"/>
              <a:chExt cx="327890" cy="426770"/>
            </a:xfrm>
          </p:grpSpPr>
          <p:sp>
            <p:nvSpPr>
              <p:cNvPr id="1796" name="Google Shape;1796;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7" name="Google Shape;1797;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8" name="Google Shape;1798;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9" name="Google Shape;1799;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0" name="Google Shape;1800;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1" name="Google Shape;1801;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2" name="Google Shape;1802;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03" name="Google Shape;1803;ge58da86641_0_675"/>
            <p:cNvGrpSpPr/>
            <p:nvPr/>
          </p:nvGrpSpPr>
          <p:grpSpPr>
            <a:xfrm rot="-427683">
              <a:off x="2492823" y="1283867"/>
              <a:ext cx="219805" cy="299217"/>
              <a:chOff x="656596" y="3217432"/>
              <a:chExt cx="313507" cy="426770"/>
            </a:xfrm>
          </p:grpSpPr>
          <p:sp>
            <p:nvSpPr>
              <p:cNvPr id="1804" name="Google Shape;1804;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5" name="Google Shape;1805;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6" name="Google Shape;1806;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7" name="Google Shape;1807;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8" name="Google Shape;1808;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09" name="Google Shape;1809;ge58da86641_0_675"/>
            <p:cNvGrpSpPr/>
            <p:nvPr/>
          </p:nvGrpSpPr>
          <p:grpSpPr>
            <a:xfrm rot="1189477">
              <a:off x="2642913" y="2436922"/>
              <a:ext cx="295913" cy="289442"/>
              <a:chOff x="488084" y="3164562"/>
              <a:chExt cx="535235" cy="523530"/>
            </a:xfrm>
          </p:grpSpPr>
          <p:grpSp>
            <p:nvGrpSpPr>
              <p:cNvPr id="1810" name="Google Shape;1810;ge58da86641_0_675"/>
              <p:cNvGrpSpPr/>
              <p:nvPr/>
            </p:nvGrpSpPr>
            <p:grpSpPr>
              <a:xfrm>
                <a:off x="488084" y="3164562"/>
                <a:ext cx="535235" cy="523530"/>
                <a:chOff x="488084" y="3164562"/>
                <a:chExt cx="535235" cy="523530"/>
              </a:xfrm>
            </p:grpSpPr>
            <p:sp>
              <p:nvSpPr>
                <p:cNvPr id="1811" name="Google Shape;1811;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2" name="Google Shape;1812;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3" name="Google Shape;1813;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4" name="Google Shape;1814;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5" name="Google Shape;1815;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6" name="Google Shape;1816;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7" name="Google Shape;1817;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8" name="Google Shape;1818;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9" name="Google Shape;1819;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0" name="Google Shape;1820;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1" name="Google Shape;1821;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22" name="Google Shape;1822;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23" name="Google Shape;1823;ge58da86641_0_675"/>
            <p:cNvGrpSpPr/>
            <p:nvPr/>
          </p:nvGrpSpPr>
          <p:grpSpPr>
            <a:xfrm rot="862196">
              <a:off x="6402597" y="1225203"/>
              <a:ext cx="325435" cy="318318"/>
              <a:chOff x="488084" y="3164562"/>
              <a:chExt cx="535235" cy="523530"/>
            </a:xfrm>
          </p:grpSpPr>
          <p:grpSp>
            <p:nvGrpSpPr>
              <p:cNvPr id="1824" name="Google Shape;1824;ge58da86641_0_675"/>
              <p:cNvGrpSpPr/>
              <p:nvPr/>
            </p:nvGrpSpPr>
            <p:grpSpPr>
              <a:xfrm>
                <a:off x="488084" y="3164562"/>
                <a:ext cx="535235" cy="523530"/>
                <a:chOff x="488084" y="3164562"/>
                <a:chExt cx="535235" cy="523530"/>
              </a:xfrm>
            </p:grpSpPr>
            <p:sp>
              <p:nvSpPr>
                <p:cNvPr id="1825" name="Google Shape;1825;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6" name="Google Shape;1826;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7" name="Google Shape;1827;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8" name="Google Shape;1828;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9" name="Google Shape;1829;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0" name="Google Shape;1830;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1" name="Google Shape;1831;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2" name="Google Shape;1832;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3" name="Google Shape;1833;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4" name="Google Shape;1834;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5" name="Google Shape;1835;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36" name="Google Shape;1836;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37" name="Google Shape;1837;ge58da86641_0_675"/>
            <p:cNvGrpSpPr/>
            <p:nvPr/>
          </p:nvGrpSpPr>
          <p:grpSpPr>
            <a:xfrm rot="-644048">
              <a:off x="6892427" y="1955744"/>
              <a:ext cx="480485" cy="469977"/>
              <a:chOff x="488084" y="3164562"/>
              <a:chExt cx="535235" cy="523530"/>
            </a:xfrm>
          </p:grpSpPr>
          <p:grpSp>
            <p:nvGrpSpPr>
              <p:cNvPr id="1838" name="Google Shape;1838;ge58da86641_0_675"/>
              <p:cNvGrpSpPr/>
              <p:nvPr/>
            </p:nvGrpSpPr>
            <p:grpSpPr>
              <a:xfrm>
                <a:off x="488084" y="3164562"/>
                <a:ext cx="535235" cy="523530"/>
                <a:chOff x="488084" y="3164562"/>
                <a:chExt cx="535235" cy="523530"/>
              </a:xfrm>
            </p:grpSpPr>
            <p:sp>
              <p:nvSpPr>
                <p:cNvPr id="1839" name="Google Shape;1839;ge58da86641_0_675"/>
                <p:cNvSpPr/>
                <p:nvPr/>
              </p:nvSpPr>
              <p:spPr>
                <a:xfrm>
                  <a:off x="488084" y="3164562"/>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solidFill>
                  <a:srgbClr val="FEB12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0" name="Google Shape;1840;ge58da86641_0_675"/>
                <p:cNvSpPr/>
                <p:nvPr/>
              </p:nvSpPr>
              <p:spPr>
                <a:xfrm>
                  <a:off x="948023" y="3535780"/>
                  <a:ext cx="22080" cy="108422"/>
                </a:xfrm>
                <a:custGeom>
                  <a:rect b="b" l="l" r="r" t="t"/>
                  <a:pathLst>
                    <a:path extrusionOk="0" h="2789" w="568">
                      <a:moveTo>
                        <a:pt x="62" y="1"/>
                      </a:moveTo>
                      <a:lnTo>
                        <a:pt x="495" y="2096"/>
                      </a:lnTo>
                      <a:cubicBezTo>
                        <a:pt x="568" y="2442"/>
                        <a:pt x="322" y="2749"/>
                        <a:pt x="0" y="2788"/>
                      </a:cubicBezTo>
                      <a:cubicBezTo>
                        <a:pt x="322" y="2749"/>
                        <a:pt x="568" y="2442"/>
                        <a:pt x="501" y="2096"/>
                      </a:cubicBezTo>
                      <a:lnTo>
                        <a:pt x="68" y="1"/>
                      </a:lnTo>
                      <a:close/>
                    </a:path>
                  </a:pathLst>
                </a:custGeom>
                <a:solidFill>
                  <a:srgbClr val="E6AC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1" name="Google Shape;1841;ge58da86641_0_675"/>
                <p:cNvSpPr/>
                <p:nvPr/>
              </p:nvSpPr>
              <p:spPr>
                <a:xfrm>
                  <a:off x="616635" y="3535780"/>
                  <a:ext cx="353468" cy="152312"/>
                </a:xfrm>
                <a:custGeom>
                  <a:rect b="b" l="l" r="r" t="t"/>
                  <a:pathLst>
                    <a:path extrusionOk="0" h="3918" w="9093">
                      <a:moveTo>
                        <a:pt x="8587" y="1"/>
                      </a:moveTo>
                      <a:cubicBezTo>
                        <a:pt x="6954" y="693"/>
                        <a:pt x="5180" y="1058"/>
                        <a:pt x="3388" y="1058"/>
                      </a:cubicBezTo>
                      <a:cubicBezTo>
                        <a:pt x="2259" y="1058"/>
                        <a:pt x="1119" y="914"/>
                        <a:pt x="1" y="616"/>
                      </a:cubicBezTo>
                      <a:lnTo>
                        <a:pt x="1" y="616"/>
                      </a:lnTo>
                      <a:lnTo>
                        <a:pt x="245" y="3389"/>
                      </a:lnTo>
                      <a:cubicBezTo>
                        <a:pt x="254" y="3509"/>
                        <a:pt x="303" y="3614"/>
                        <a:pt x="370" y="3696"/>
                      </a:cubicBezTo>
                      <a:cubicBezTo>
                        <a:pt x="480" y="3836"/>
                        <a:pt x="649" y="3918"/>
                        <a:pt x="826" y="3918"/>
                      </a:cubicBezTo>
                      <a:cubicBezTo>
                        <a:pt x="918" y="3918"/>
                        <a:pt x="1019" y="3893"/>
                        <a:pt x="1110" y="3840"/>
                      </a:cubicBezTo>
                      <a:lnTo>
                        <a:pt x="4315" y="2015"/>
                      </a:lnTo>
                      <a:cubicBezTo>
                        <a:pt x="4320" y="2015"/>
                        <a:pt x="4326" y="2010"/>
                        <a:pt x="4335" y="2005"/>
                      </a:cubicBezTo>
                      <a:cubicBezTo>
                        <a:pt x="4417" y="1961"/>
                        <a:pt x="4508" y="1937"/>
                        <a:pt x="4604" y="1937"/>
                      </a:cubicBezTo>
                      <a:cubicBezTo>
                        <a:pt x="4648" y="1937"/>
                        <a:pt x="4690" y="1942"/>
                        <a:pt x="4734" y="1957"/>
                      </a:cubicBezTo>
                      <a:lnTo>
                        <a:pt x="8323" y="2778"/>
                      </a:lnTo>
                      <a:cubicBezTo>
                        <a:pt x="8372" y="2788"/>
                        <a:pt x="8414" y="2793"/>
                        <a:pt x="8458" y="2793"/>
                      </a:cubicBezTo>
                      <a:cubicBezTo>
                        <a:pt x="8478" y="2793"/>
                        <a:pt x="8501" y="2793"/>
                        <a:pt x="8521" y="2788"/>
                      </a:cubicBezTo>
                      <a:lnTo>
                        <a:pt x="8525" y="2788"/>
                      </a:lnTo>
                      <a:cubicBezTo>
                        <a:pt x="8847" y="2749"/>
                        <a:pt x="9093" y="2442"/>
                        <a:pt x="9020" y="2096"/>
                      </a:cubicBezTo>
                      <a:lnTo>
                        <a:pt x="8587" y="1"/>
                      </a:lnTo>
                      <a:close/>
                    </a:path>
                  </a:pathLst>
                </a:custGeom>
                <a:solidFill>
                  <a:srgbClr val="F5801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2" name="Google Shape;1842;ge58da86641_0_675"/>
                <p:cNvSpPr/>
                <p:nvPr/>
              </p:nvSpPr>
              <p:spPr>
                <a:xfrm>
                  <a:off x="809598" y="3392914"/>
                  <a:ext cx="63945" cy="39380"/>
                </a:xfrm>
                <a:custGeom>
                  <a:rect b="b" l="l" r="r" t="t"/>
                  <a:pathLst>
                    <a:path extrusionOk="0" h="1013" w="1645">
                      <a:moveTo>
                        <a:pt x="913" y="0"/>
                      </a:moveTo>
                      <a:cubicBezTo>
                        <a:pt x="865" y="0"/>
                        <a:pt x="815" y="3"/>
                        <a:pt x="764" y="9"/>
                      </a:cubicBezTo>
                      <a:cubicBezTo>
                        <a:pt x="327" y="62"/>
                        <a:pt x="1" y="326"/>
                        <a:pt x="34" y="600"/>
                      </a:cubicBezTo>
                      <a:cubicBezTo>
                        <a:pt x="64" y="842"/>
                        <a:pt x="363" y="1013"/>
                        <a:pt x="734" y="1013"/>
                      </a:cubicBezTo>
                      <a:cubicBezTo>
                        <a:pt x="783" y="1013"/>
                        <a:pt x="833" y="1010"/>
                        <a:pt x="884" y="1003"/>
                      </a:cubicBezTo>
                      <a:cubicBezTo>
                        <a:pt x="1317" y="952"/>
                        <a:pt x="1644" y="686"/>
                        <a:pt x="1611" y="413"/>
                      </a:cubicBezTo>
                      <a:cubicBezTo>
                        <a:pt x="1580" y="171"/>
                        <a:pt x="1281" y="0"/>
                        <a:pt x="913"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3" name="Google Shape;1843;ge58da86641_0_675"/>
                <p:cNvSpPr/>
                <p:nvPr/>
              </p:nvSpPr>
              <p:spPr>
                <a:xfrm>
                  <a:off x="656596" y="3387782"/>
                  <a:ext cx="28999" cy="39769"/>
                </a:xfrm>
                <a:custGeom>
                  <a:rect b="b" l="l" r="r" t="t"/>
                  <a:pathLst>
                    <a:path extrusionOk="0" h="1023" w="746">
                      <a:moveTo>
                        <a:pt x="305" y="0"/>
                      </a:moveTo>
                      <a:cubicBezTo>
                        <a:pt x="298" y="0"/>
                        <a:pt x="291" y="1"/>
                        <a:pt x="284" y="2"/>
                      </a:cubicBezTo>
                      <a:cubicBezTo>
                        <a:pt x="126" y="21"/>
                        <a:pt x="0" y="252"/>
                        <a:pt x="0" y="536"/>
                      </a:cubicBezTo>
                      <a:cubicBezTo>
                        <a:pt x="5" y="802"/>
                        <a:pt x="168" y="1023"/>
                        <a:pt x="368" y="1023"/>
                      </a:cubicBezTo>
                      <a:cubicBezTo>
                        <a:pt x="380" y="1023"/>
                        <a:pt x="392" y="1022"/>
                        <a:pt x="404" y="1020"/>
                      </a:cubicBezTo>
                      <a:cubicBezTo>
                        <a:pt x="625" y="997"/>
                        <a:pt x="745" y="732"/>
                        <a:pt x="683" y="454"/>
                      </a:cubicBezTo>
                      <a:cubicBezTo>
                        <a:pt x="619" y="192"/>
                        <a:pt x="454" y="0"/>
                        <a:pt x="305"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4" name="Google Shape;1844;ge58da86641_0_675"/>
                <p:cNvSpPr/>
                <p:nvPr/>
              </p:nvSpPr>
              <p:spPr>
                <a:xfrm>
                  <a:off x="667753" y="3392875"/>
                  <a:ext cx="8513" cy="6414"/>
                </a:xfrm>
                <a:custGeom>
                  <a:rect b="b" l="l" r="r" t="t"/>
                  <a:pathLst>
                    <a:path extrusionOk="0" h="165" w="219">
                      <a:moveTo>
                        <a:pt x="116" y="0"/>
                      </a:moveTo>
                      <a:cubicBezTo>
                        <a:pt x="112" y="0"/>
                        <a:pt x="108" y="0"/>
                        <a:pt x="103" y="1"/>
                      </a:cubicBezTo>
                      <a:cubicBezTo>
                        <a:pt x="0" y="10"/>
                        <a:pt x="16" y="164"/>
                        <a:pt x="112" y="164"/>
                      </a:cubicBezTo>
                      <a:cubicBezTo>
                        <a:pt x="115" y="164"/>
                        <a:pt x="118" y="164"/>
                        <a:pt x="122" y="164"/>
                      </a:cubicBezTo>
                      <a:cubicBezTo>
                        <a:pt x="219" y="150"/>
                        <a:pt x="205" y="0"/>
                        <a:pt x="116"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5" name="Google Shape;1845;ge58da86641_0_675"/>
                <p:cNvSpPr/>
                <p:nvPr/>
              </p:nvSpPr>
              <p:spPr>
                <a:xfrm>
                  <a:off x="825847" y="3373010"/>
                  <a:ext cx="28999" cy="39614"/>
                </a:xfrm>
                <a:custGeom>
                  <a:rect b="b" l="l" r="r" t="t"/>
                  <a:pathLst>
                    <a:path extrusionOk="0" h="1019" w="746">
                      <a:moveTo>
                        <a:pt x="306" y="1"/>
                      </a:moveTo>
                      <a:cubicBezTo>
                        <a:pt x="298" y="1"/>
                        <a:pt x="291" y="1"/>
                        <a:pt x="284" y="2"/>
                      </a:cubicBezTo>
                      <a:cubicBezTo>
                        <a:pt x="126" y="22"/>
                        <a:pt x="0" y="253"/>
                        <a:pt x="0" y="535"/>
                      </a:cubicBezTo>
                      <a:cubicBezTo>
                        <a:pt x="5" y="798"/>
                        <a:pt x="168" y="1018"/>
                        <a:pt x="367" y="1018"/>
                      </a:cubicBezTo>
                      <a:cubicBezTo>
                        <a:pt x="379" y="1018"/>
                        <a:pt x="392" y="1018"/>
                        <a:pt x="404" y="1016"/>
                      </a:cubicBezTo>
                      <a:cubicBezTo>
                        <a:pt x="625" y="992"/>
                        <a:pt x="745" y="728"/>
                        <a:pt x="683" y="454"/>
                      </a:cubicBezTo>
                      <a:cubicBezTo>
                        <a:pt x="619" y="188"/>
                        <a:pt x="454" y="1"/>
                        <a:pt x="306"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6" name="Google Shape;1846;ge58da86641_0_675"/>
                <p:cNvSpPr/>
                <p:nvPr/>
              </p:nvSpPr>
              <p:spPr>
                <a:xfrm>
                  <a:off x="837042" y="3377908"/>
                  <a:ext cx="8552" cy="6453"/>
                </a:xfrm>
                <a:custGeom>
                  <a:rect b="b" l="l" r="r" t="t"/>
                  <a:pathLst>
                    <a:path extrusionOk="0" h="166" w="220">
                      <a:moveTo>
                        <a:pt x="110" y="0"/>
                      </a:moveTo>
                      <a:cubicBezTo>
                        <a:pt x="108" y="0"/>
                        <a:pt x="105" y="1"/>
                        <a:pt x="102" y="1"/>
                      </a:cubicBezTo>
                      <a:cubicBezTo>
                        <a:pt x="0" y="15"/>
                        <a:pt x="14" y="165"/>
                        <a:pt x="108" y="165"/>
                      </a:cubicBezTo>
                      <a:cubicBezTo>
                        <a:pt x="112" y="165"/>
                        <a:pt x="116" y="165"/>
                        <a:pt x="121" y="165"/>
                      </a:cubicBezTo>
                      <a:cubicBezTo>
                        <a:pt x="219" y="150"/>
                        <a:pt x="203" y="0"/>
                        <a:pt x="110"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7" name="Google Shape;1847;ge58da86641_0_675"/>
                <p:cNvSpPr/>
                <p:nvPr/>
              </p:nvSpPr>
              <p:spPr>
                <a:xfrm>
                  <a:off x="728316" y="3423470"/>
                  <a:ext cx="59086" cy="28651"/>
                </a:xfrm>
                <a:custGeom>
                  <a:rect b="b" l="l" r="r" t="t"/>
                  <a:pathLst>
                    <a:path extrusionOk="0" h="737" w="1520">
                      <a:moveTo>
                        <a:pt x="1436" y="0"/>
                      </a:moveTo>
                      <a:cubicBezTo>
                        <a:pt x="1400" y="0"/>
                        <a:pt x="1370" y="26"/>
                        <a:pt x="1360" y="59"/>
                      </a:cubicBezTo>
                      <a:cubicBezTo>
                        <a:pt x="1360" y="59"/>
                        <a:pt x="1337" y="175"/>
                        <a:pt x="1251" y="295"/>
                      </a:cubicBezTo>
                      <a:cubicBezTo>
                        <a:pt x="1207" y="352"/>
                        <a:pt x="1149" y="415"/>
                        <a:pt x="1072" y="468"/>
                      </a:cubicBezTo>
                      <a:cubicBezTo>
                        <a:pt x="996" y="516"/>
                        <a:pt x="895" y="559"/>
                        <a:pt x="770" y="574"/>
                      </a:cubicBezTo>
                      <a:cubicBezTo>
                        <a:pt x="726" y="583"/>
                        <a:pt x="688" y="583"/>
                        <a:pt x="650" y="583"/>
                      </a:cubicBezTo>
                      <a:cubicBezTo>
                        <a:pt x="549" y="583"/>
                        <a:pt x="472" y="563"/>
                        <a:pt x="404" y="530"/>
                      </a:cubicBezTo>
                      <a:cubicBezTo>
                        <a:pt x="357" y="506"/>
                        <a:pt x="318" y="477"/>
                        <a:pt x="289" y="448"/>
                      </a:cubicBezTo>
                      <a:cubicBezTo>
                        <a:pt x="242" y="401"/>
                        <a:pt x="207" y="348"/>
                        <a:pt x="189" y="310"/>
                      </a:cubicBezTo>
                      <a:cubicBezTo>
                        <a:pt x="178" y="290"/>
                        <a:pt x="169" y="275"/>
                        <a:pt x="164" y="266"/>
                      </a:cubicBezTo>
                      <a:cubicBezTo>
                        <a:pt x="164" y="261"/>
                        <a:pt x="164" y="257"/>
                        <a:pt x="160" y="252"/>
                      </a:cubicBezTo>
                      <a:cubicBezTo>
                        <a:pt x="152" y="217"/>
                        <a:pt x="123" y="195"/>
                        <a:pt x="92" y="195"/>
                      </a:cubicBezTo>
                      <a:cubicBezTo>
                        <a:pt x="84" y="195"/>
                        <a:pt x="76" y="196"/>
                        <a:pt x="69" y="199"/>
                      </a:cubicBezTo>
                      <a:cubicBezTo>
                        <a:pt x="25" y="208"/>
                        <a:pt x="1" y="252"/>
                        <a:pt x="16" y="290"/>
                      </a:cubicBezTo>
                      <a:cubicBezTo>
                        <a:pt x="16" y="295"/>
                        <a:pt x="25" y="324"/>
                        <a:pt x="45" y="367"/>
                      </a:cubicBezTo>
                      <a:cubicBezTo>
                        <a:pt x="73" y="425"/>
                        <a:pt x="131" y="521"/>
                        <a:pt x="227" y="598"/>
                      </a:cubicBezTo>
                      <a:cubicBezTo>
                        <a:pt x="275" y="636"/>
                        <a:pt x="333" y="670"/>
                        <a:pt x="404" y="698"/>
                      </a:cubicBezTo>
                      <a:cubicBezTo>
                        <a:pt x="477" y="723"/>
                        <a:pt x="559" y="736"/>
                        <a:pt x="650" y="736"/>
                      </a:cubicBezTo>
                      <a:cubicBezTo>
                        <a:pt x="693" y="736"/>
                        <a:pt x="741" y="732"/>
                        <a:pt x="790" y="727"/>
                      </a:cubicBezTo>
                      <a:cubicBezTo>
                        <a:pt x="943" y="703"/>
                        <a:pt x="1063" y="656"/>
                        <a:pt x="1159" y="592"/>
                      </a:cubicBezTo>
                      <a:cubicBezTo>
                        <a:pt x="1231" y="545"/>
                        <a:pt x="1294" y="487"/>
                        <a:pt x="1337" y="434"/>
                      </a:cubicBezTo>
                      <a:cubicBezTo>
                        <a:pt x="1409" y="348"/>
                        <a:pt x="1453" y="266"/>
                        <a:pt x="1476" y="199"/>
                      </a:cubicBezTo>
                      <a:cubicBezTo>
                        <a:pt x="1505" y="137"/>
                        <a:pt x="1510" y="93"/>
                        <a:pt x="1515" y="88"/>
                      </a:cubicBezTo>
                      <a:cubicBezTo>
                        <a:pt x="1520" y="50"/>
                        <a:pt x="1495" y="6"/>
                        <a:pt x="1453" y="2"/>
                      </a:cubicBezTo>
                      <a:cubicBezTo>
                        <a:pt x="1447" y="1"/>
                        <a:pt x="1442" y="0"/>
                        <a:pt x="1436"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8" name="Google Shape;1848;ge58da86641_0_675"/>
                <p:cNvSpPr/>
                <p:nvPr/>
              </p:nvSpPr>
              <p:spPr>
                <a:xfrm>
                  <a:off x="688744" y="3217432"/>
                  <a:ext cx="59086" cy="59090"/>
                </a:xfrm>
                <a:custGeom>
                  <a:rect b="b" l="l" r="r" t="t"/>
                  <a:pathLst>
                    <a:path extrusionOk="0" h="1520" w="1520">
                      <a:moveTo>
                        <a:pt x="759" y="1"/>
                      </a:moveTo>
                      <a:cubicBezTo>
                        <a:pt x="342" y="1"/>
                        <a:pt x="0" y="342"/>
                        <a:pt x="0" y="760"/>
                      </a:cubicBezTo>
                      <a:cubicBezTo>
                        <a:pt x="0" y="1178"/>
                        <a:pt x="342" y="1520"/>
                        <a:pt x="759" y="1520"/>
                      </a:cubicBezTo>
                      <a:cubicBezTo>
                        <a:pt x="1178" y="1520"/>
                        <a:pt x="1519" y="1178"/>
                        <a:pt x="1519" y="760"/>
                      </a:cubicBezTo>
                      <a:cubicBezTo>
                        <a:pt x="1519" y="342"/>
                        <a:pt x="1178" y="1"/>
                        <a:pt x="759" y="1"/>
                      </a:cubicBezTo>
                      <a:close/>
                    </a:path>
                  </a:pathLst>
                </a:custGeom>
                <a:solidFill>
                  <a:srgbClr val="FECF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9" name="Google Shape;1849;ge58da86641_0_675"/>
                <p:cNvSpPr/>
                <p:nvPr/>
              </p:nvSpPr>
              <p:spPr>
                <a:xfrm>
                  <a:off x="642213" y="3412896"/>
                  <a:ext cx="63906" cy="39419"/>
                </a:xfrm>
                <a:custGeom>
                  <a:rect b="b" l="l" r="r" t="t"/>
                  <a:pathLst>
                    <a:path extrusionOk="0" h="1014" w="1644">
                      <a:moveTo>
                        <a:pt x="911" y="0"/>
                      </a:moveTo>
                      <a:cubicBezTo>
                        <a:pt x="862" y="0"/>
                        <a:pt x="811" y="3"/>
                        <a:pt x="760" y="10"/>
                      </a:cubicBezTo>
                      <a:cubicBezTo>
                        <a:pt x="328" y="63"/>
                        <a:pt x="0" y="327"/>
                        <a:pt x="35" y="600"/>
                      </a:cubicBezTo>
                      <a:cubicBezTo>
                        <a:pt x="64" y="846"/>
                        <a:pt x="362" y="1013"/>
                        <a:pt x="728" y="1013"/>
                      </a:cubicBezTo>
                      <a:cubicBezTo>
                        <a:pt x="778" y="1013"/>
                        <a:pt x="829" y="1010"/>
                        <a:pt x="880" y="1004"/>
                      </a:cubicBezTo>
                      <a:cubicBezTo>
                        <a:pt x="1317" y="957"/>
                        <a:pt x="1644" y="687"/>
                        <a:pt x="1610" y="413"/>
                      </a:cubicBezTo>
                      <a:cubicBezTo>
                        <a:pt x="1581" y="171"/>
                        <a:pt x="1281" y="0"/>
                        <a:pt x="911"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850" name="Google Shape;1850;ge58da86641_0_675"/>
              <p:cNvSpPr/>
              <p:nvPr/>
            </p:nvSpPr>
            <p:spPr>
              <a:xfrm>
                <a:off x="488084" y="3164600"/>
                <a:ext cx="535235" cy="523452"/>
              </a:xfrm>
              <a:custGeom>
                <a:rect b="b" l="l" r="r" t="t"/>
                <a:pathLst>
                  <a:path extrusionOk="0" h="13465" w="13769">
                    <a:moveTo>
                      <a:pt x="6221" y="1"/>
                    </a:moveTo>
                    <a:cubicBezTo>
                      <a:pt x="6004" y="1"/>
                      <a:pt x="5790" y="120"/>
                      <a:pt x="5691" y="342"/>
                    </a:cubicBezTo>
                    <a:lnTo>
                      <a:pt x="4173" y="3701"/>
                    </a:lnTo>
                    <a:cubicBezTo>
                      <a:pt x="4109" y="3831"/>
                      <a:pt x="4004" y="3936"/>
                      <a:pt x="3869" y="3994"/>
                    </a:cubicBezTo>
                    <a:lnTo>
                      <a:pt x="476" y="5442"/>
                    </a:lnTo>
                    <a:cubicBezTo>
                      <a:pt x="87" y="5604"/>
                      <a:pt x="1" y="6119"/>
                      <a:pt x="314" y="6402"/>
                    </a:cubicBezTo>
                    <a:lnTo>
                      <a:pt x="3038" y="8887"/>
                    </a:lnTo>
                    <a:cubicBezTo>
                      <a:pt x="3148" y="8982"/>
                      <a:pt x="3215" y="9117"/>
                      <a:pt x="3226" y="9261"/>
                    </a:cubicBezTo>
                    <a:lnTo>
                      <a:pt x="3552" y="12938"/>
                    </a:lnTo>
                    <a:cubicBezTo>
                      <a:pt x="3581" y="13251"/>
                      <a:pt x="3847" y="13465"/>
                      <a:pt x="4133" y="13465"/>
                    </a:cubicBezTo>
                    <a:cubicBezTo>
                      <a:pt x="4228" y="13465"/>
                      <a:pt x="4326" y="13441"/>
                      <a:pt x="4417" y="13389"/>
                    </a:cubicBezTo>
                    <a:lnTo>
                      <a:pt x="7622" y="11564"/>
                    </a:lnTo>
                    <a:cubicBezTo>
                      <a:pt x="7708" y="11514"/>
                      <a:pt x="7804" y="11490"/>
                      <a:pt x="7902" y="11490"/>
                    </a:cubicBezTo>
                    <a:cubicBezTo>
                      <a:pt x="7948" y="11490"/>
                      <a:pt x="7995" y="11495"/>
                      <a:pt x="8041" y="11506"/>
                    </a:cubicBezTo>
                    <a:lnTo>
                      <a:pt x="11630" y="12327"/>
                    </a:lnTo>
                    <a:cubicBezTo>
                      <a:pt x="11676" y="12338"/>
                      <a:pt x="11721" y="12343"/>
                      <a:pt x="11765" y="12343"/>
                    </a:cubicBezTo>
                    <a:cubicBezTo>
                      <a:pt x="12120" y="12343"/>
                      <a:pt x="12404" y="12013"/>
                      <a:pt x="12327" y="11645"/>
                    </a:cubicBezTo>
                    <a:lnTo>
                      <a:pt x="11588" y="8037"/>
                    </a:lnTo>
                    <a:cubicBezTo>
                      <a:pt x="11554" y="7892"/>
                      <a:pt x="11583" y="7742"/>
                      <a:pt x="11655" y="7618"/>
                    </a:cubicBezTo>
                    <a:lnTo>
                      <a:pt x="13548" y="4455"/>
                    </a:lnTo>
                    <a:cubicBezTo>
                      <a:pt x="13769" y="4096"/>
                      <a:pt x="13538" y="3630"/>
                      <a:pt x="13116" y="3581"/>
                    </a:cubicBezTo>
                    <a:lnTo>
                      <a:pt x="9454" y="3173"/>
                    </a:lnTo>
                    <a:cubicBezTo>
                      <a:pt x="9310" y="3158"/>
                      <a:pt x="9175" y="3086"/>
                      <a:pt x="9079" y="2980"/>
                    </a:cubicBezTo>
                    <a:lnTo>
                      <a:pt x="6657" y="198"/>
                    </a:lnTo>
                    <a:cubicBezTo>
                      <a:pt x="6539" y="64"/>
                      <a:pt x="6379" y="1"/>
                      <a:pt x="6221" y="1"/>
                    </a:cubicBezTo>
                    <a:close/>
                  </a:path>
                </a:pathLst>
              </a:custGeom>
              <a:noFill/>
              <a:ln cap="flat" cmpd="sng" w="2857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51" name="Google Shape;1851;ge58da86641_0_675"/>
            <p:cNvGrpSpPr/>
            <p:nvPr/>
          </p:nvGrpSpPr>
          <p:grpSpPr>
            <a:xfrm>
              <a:off x="3028395" y="1019470"/>
              <a:ext cx="3087212" cy="1525540"/>
              <a:chOff x="841866" y="2830633"/>
              <a:chExt cx="1188578" cy="587334"/>
            </a:xfrm>
          </p:grpSpPr>
          <p:sp>
            <p:nvSpPr>
              <p:cNvPr id="1852" name="Google Shape;1852;ge58da86641_0_675"/>
              <p:cNvSpPr/>
              <p:nvPr/>
            </p:nvSpPr>
            <p:spPr>
              <a:xfrm>
                <a:off x="841866" y="2830633"/>
                <a:ext cx="605123" cy="550199"/>
              </a:xfrm>
              <a:custGeom>
                <a:rect b="b" l="l" r="r" t="t"/>
                <a:pathLst>
                  <a:path extrusionOk="0" h="22980" w="25274">
                    <a:moveTo>
                      <a:pt x="12651" y="1"/>
                    </a:moveTo>
                    <a:cubicBezTo>
                      <a:pt x="11779" y="1"/>
                      <a:pt x="10892" y="101"/>
                      <a:pt x="10006" y="310"/>
                    </a:cubicBezTo>
                    <a:cubicBezTo>
                      <a:pt x="3831" y="1761"/>
                      <a:pt x="1" y="7946"/>
                      <a:pt x="1456" y="14121"/>
                    </a:cubicBezTo>
                    <a:cubicBezTo>
                      <a:pt x="2700" y="19410"/>
                      <a:pt x="7415" y="22979"/>
                      <a:pt x="12623" y="22979"/>
                    </a:cubicBezTo>
                    <a:cubicBezTo>
                      <a:pt x="13495" y="22979"/>
                      <a:pt x="14382" y="22879"/>
                      <a:pt x="15268" y="22670"/>
                    </a:cubicBezTo>
                    <a:cubicBezTo>
                      <a:pt x="21443" y="21219"/>
                      <a:pt x="25273" y="15034"/>
                      <a:pt x="23818" y="8858"/>
                    </a:cubicBezTo>
                    <a:cubicBezTo>
                      <a:pt x="22574" y="3569"/>
                      <a:pt x="17859" y="1"/>
                      <a:pt x="1265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3" name="Google Shape;1853;ge58da86641_0_675"/>
              <p:cNvSpPr/>
              <p:nvPr/>
            </p:nvSpPr>
            <p:spPr>
              <a:xfrm>
                <a:off x="973263" y="3218166"/>
                <a:ext cx="422202" cy="162617"/>
              </a:xfrm>
              <a:custGeom>
                <a:rect b="b" l="l" r="r" t="t"/>
                <a:pathLst>
                  <a:path extrusionOk="0" h="6792" w="17634">
                    <a:moveTo>
                      <a:pt x="17633" y="1"/>
                    </a:moveTo>
                    <a:lnTo>
                      <a:pt x="17633" y="1"/>
                    </a:lnTo>
                    <a:cubicBezTo>
                      <a:pt x="16214" y="3154"/>
                      <a:pt x="13404" y="5634"/>
                      <a:pt x="9780" y="6484"/>
                    </a:cubicBezTo>
                    <a:cubicBezTo>
                      <a:pt x="13404" y="5634"/>
                      <a:pt x="16220" y="3154"/>
                      <a:pt x="17633" y="1"/>
                    </a:cubicBezTo>
                    <a:close/>
                    <a:moveTo>
                      <a:pt x="0" y="4293"/>
                    </a:moveTo>
                    <a:lnTo>
                      <a:pt x="0" y="4293"/>
                    </a:lnTo>
                    <a:cubicBezTo>
                      <a:pt x="1672" y="5626"/>
                      <a:pt x="3705" y="6480"/>
                      <a:pt x="5872" y="6721"/>
                    </a:cubicBezTo>
                    <a:lnTo>
                      <a:pt x="5872" y="6721"/>
                    </a:lnTo>
                    <a:cubicBezTo>
                      <a:pt x="3706" y="6479"/>
                      <a:pt x="1673" y="5622"/>
                      <a:pt x="0" y="4293"/>
                    </a:cubicBezTo>
                    <a:close/>
                    <a:moveTo>
                      <a:pt x="9758" y="6489"/>
                    </a:moveTo>
                    <a:cubicBezTo>
                      <a:pt x="8883" y="6698"/>
                      <a:pt x="8006" y="6792"/>
                      <a:pt x="7140" y="6792"/>
                    </a:cubicBezTo>
                    <a:lnTo>
                      <a:pt x="7140" y="6792"/>
                    </a:lnTo>
                    <a:cubicBezTo>
                      <a:pt x="6713" y="6792"/>
                      <a:pt x="6290" y="6768"/>
                      <a:pt x="5872" y="6721"/>
                    </a:cubicBezTo>
                    <a:lnTo>
                      <a:pt x="5872" y="6721"/>
                    </a:lnTo>
                    <a:cubicBezTo>
                      <a:pt x="6290" y="6768"/>
                      <a:pt x="6712" y="6792"/>
                      <a:pt x="7137" y="6792"/>
                    </a:cubicBezTo>
                    <a:cubicBezTo>
                      <a:pt x="7138" y="6792"/>
                      <a:pt x="7139" y="6792"/>
                      <a:pt x="7140" y="6792"/>
                    </a:cubicBezTo>
                    <a:lnTo>
                      <a:pt x="7140" y="6792"/>
                    </a:lnTo>
                    <a:cubicBezTo>
                      <a:pt x="7141" y="6792"/>
                      <a:pt x="7141" y="6792"/>
                      <a:pt x="7142" y="6792"/>
                    </a:cubicBezTo>
                    <a:cubicBezTo>
                      <a:pt x="8005" y="6792"/>
                      <a:pt x="8882" y="6698"/>
                      <a:pt x="9758" y="6489"/>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4" name="Google Shape;1854;ge58da86641_0_675"/>
              <p:cNvSpPr/>
              <p:nvPr/>
            </p:nvSpPr>
            <p:spPr>
              <a:xfrm>
                <a:off x="959807" y="3205884"/>
                <a:ext cx="440805" cy="174900"/>
              </a:xfrm>
              <a:custGeom>
                <a:rect b="b" l="l" r="r" t="t"/>
                <a:pathLst>
                  <a:path extrusionOk="0" h="7305" w="18411">
                    <a:moveTo>
                      <a:pt x="18411" y="1"/>
                    </a:moveTo>
                    <a:cubicBezTo>
                      <a:pt x="17392" y="1125"/>
                      <a:pt x="16215" y="2119"/>
                      <a:pt x="14898" y="2942"/>
                    </a:cubicBezTo>
                    <a:cubicBezTo>
                      <a:pt x="14994" y="3643"/>
                      <a:pt x="14633" y="4435"/>
                      <a:pt x="13846" y="4652"/>
                    </a:cubicBezTo>
                    <a:cubicBezTo>
                      <a:pt x="13730" y="4686"/>
                      <a:pt x="13610" y="4701"/>
                      <a:pt x="13485" y="4701"/>
                    </a:cubicBezTo>
                    <a:cubicBezTo>
                      <a:pt x="13076" y="4701"/>
                      <a:pt x="12668" y="4522"/>
                      <a:pt x="12375" y="4233"/>
                    </a:cubicBezTo>
                    <a:cubicBezTo>
                      <a:pt x="11577" y="4556"/>
                      <a:pt x="10746" y="4825"/>
                      <a:pt x="9880" y="5027"/>
                    </a:cubicBezTo>
                    <a:cubicBezTo>
                      <a:pt x="8593" y="5329"/>
                      <a:pt x="7310" y="5473"/>
                      <a:pt x="6041" y="5473"/>
                    </a:cubicBezTo>
                    <a:cubicBezTo>
                      <a:pt x="3941" y="5473"/>
                      <a:pt x="1898" y="5075"/>
                      <a:pt x="1" y="4335"/>
                    </a:cubicBezTo>
                    <a:lnTo>
                      <a:pt x="1" y="4335"/>
                    </a:lnTo>
                    <a:cubicBezTo>
                      <a:pt x="183" y="4499"/>
                      <a:pt x="370" y="4657"/>
                      <a:pt x="562" y="4806"/>
                    </a:cubicBezTo>
                    <a:cubicBezTo>
                      <a:pt x="2557" y="6391"/>
                      <a:pt x="5065" y="7305"/>
                      <a:pt x="7699" y="7305"/>
                    </a:cubicBezTo>
                    <a:cubicBezTo>
                      <a:pt x="8574" y="7305"/>
                      <a:pt x="9458" y="7209"/>
                      <a:pt x="10342" y="6997"/>
                    </a:cubicBezTo>
                    <a:cubicBezTo>
                      <a:pt x="13966" y="6147"/>
                      <a:pt x="16776" y="3667"/>
                      <a:pt x="18195" y="514"/>
                    </a:cubicBezTo>
                    <a:cubicBezTo>
                      <a:pt x="18271" y="347"/>
                      <a:pt x="18344" y="174"/>
                      <a:pt x="1841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5" name="Google Shape;1855;ge58da86641_0_675"/>
              <p:cNvSpPr/>
              <p:nvPr/>
            </p:nvSpPr>
            <p:spPr>
              <a:xfrm>
                <a:off x="924348" y="2996124"/>
                <a:ext cx="73910" cy="74126"/>
              </a:xfrm>
              <a:custGeom>
                <a:rect b="b" l="l" r="r" t="t"/>
                <a:pathLst>
                  <a:path extrusionOk="0" h="3096" w="3087">
                    <a:moveTo>
                      <a:pt x="1832" y="1"/>
                    </a:moveTo>
                    <a:cubicBezTo>
                      <a:pt x="1515" y="1"/>
                      <a:pt x="1217" y="134"/>
                      <a:pt x="1087" y="429"/>
                    </a:cubicBezTo>
                    <a:cubicBezTo>
                      <a:pt x="1241" y="832"/>
                      <a:pt x="1092" y="1159"/>
                      <a:pt x="751" y="1427"/>
                    </a:cubicBezTo>
                    <a:cubicBezTo>
                      <a:pt x="289" y="1471"/>
                      <a:pt x="1" y="2053"/>
                      <a:pt x="178" y="2485"/>
                    </a:cubicBezTo>
                    <a:cubicBezTo>
                      <a:pt x="338" y="2869"/>
                      <a:pt x="761" y="3095"/>
                      <a:pt x="1178" y="3095"/>
                    </a:cubicBezTo>
                    <a:cubicBezTo>
                      <a:pt x="1232" y="3095"/>
                      <a:pt x="1280" y="3091"/>
                      <a:pt x="1332" y="3081"/>
                    </a:cubicBezTo>
                    <a:cubicBezTo>
                      <a:pt x="1793" y="3018"/>
                      <a:pt x="2192" y="2716"/>
                      <a:pt x="2481" y="2350"/>
                    </a:cubicBezTo>
                    <a:cubicBezTo>
                      <a:pt x="2889" y="1817"/>
                      <a:pt x="3086" y="1039"/>
                      <a:pt x="2735" y="467"/>
                    </a:cubicBezTo>
                    <a:cubicBezTo>
                      <a:pt x="2549" y="163"/>
                      <a:pt x="2183" y="1"/>
                      <a:pt x="1832"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6" name="Google Shape;1856;ge58da86641_0_675"/>
              <p:cNvSpPr/>
              <p:nvPr/>
            </p:nvSpPr>
            <p:spPr>
              <a:xfrm>
                <a:off x="907780" y="3087943"/>
                <a:ext cx="115570" cy="115307"/>
              </a:xfrm>
              <a:custGeom>
                <a:rect b="b" l="l" r="r" t="t"/>
                <a:pathLst>
                  <a:path extrusionOk="0" h="4816" w="4827">
                    <a:moveTo>
                      <a:pt x="2947" y="1"/>
                    </a:moveTo>
                    <a:cubicBezTo>
                      <a:pt x="2183" y="1"/>
                      <a:pt x="1424" y="587"/>
                      <a:pt x="1366" y="1351"/>
                    </a:cubicBezTo>
                    <a:cubicBezTo>
                      <a:pt x="1342" y="1697"/>
                      <a:pt x="1453" y="1749"/>
                      <a:pt x="1116" y="1831"/>
                    </a:cubicBezTo>
                    <a:cubicBezTo>
                      <a:pt x="415" y="2014"/>
                      <a:pt x="1" y="2855"/>
                      <a:pt x="193" y="3552"/>
                    </a:cubicBezTo>
                    <a:cubicBezTo>
                      <a:pt x="391" y="4248"/>
                      <a:pt x="1083" y="4743"/>
                      <a:pt x="1804" y="4806"/>
                    </a:cubicBezTo>
                    <a:cubicBezTo>
                      <a:pt x="1870" y="4811"/>
                      <a:pt x="1933" y="4816"/>
                      <a:pt x="1995" y="4816"/>
                    </a:cubicBezTo>
                    <a:cubicBezTo>
                      <a:pt x="2654" y="4816"/>
                      <a:pt x="3293" y="4517"/>
                      <a:pt x="3783" y="4075"/>
                    </a:cubicBezTo>
                    <a:cubicBezTo>
                      <a:pt x="4412" y="3503"/>
                      <a:pt x="4827" y="2658"/>
                      <a:pt x="4745" y="1813"/>
                    </a:cubicBezTo>
                    <a:cubicBezTo>
                      <a:pt x="4667" y="971"/>
                      <a:pt x="4028" y="169"/>
                      <a:pt x="3192" y="19"/>
                    </a:cubicBezTo>
                    <a:cubicBezTo>
                      <a:pt x="3110" y="5"/>
                      <a:pt x="3028" y="1"/>
                      <a:pt x="294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7" name="Google Shape;1857;ge58da86641_0_675"/>
              <p:cNvSpPr/>
              <p:nvPr/>
            </p:nvSpPr>
            <p:spPr>
              <a:xfrm>
                <a:off x="1299336" y="3118326"/>
                <a:ext cx="104270" cy="107478"/>
              </a:xfrm>
              <a:custGeom>
                <a:rect b="b" l="l" r="r" t="t"/>
                <a:pathLst>
                  <a:path extrusionOk="0" h="4489" w="4355">
                    <a:moveTo>
                      <a:pt x="2817" y="0"/>
                    </a:moveTo>
                    <a:cubicBezTo>
                      <a:pt x="2682" y="0"/>
                      <a:pt x="2544" y="14"/>
                      <a:pt x="2399" y="48"/>
                    </a:cubicBezTo>
                    <a:cubicBezTo>
                      <a:pt x="2231" y="87"/>
                      <a:pt x="2048" y="145"/>
                      <a:pt x="1865" y="231"/>
                    </a:cubicBezTo>
                    <a:cubicBezTo>
                      <a:pt x="808" y="717"/>
                      <a:pt x="275" y="1812"/>
                      <a:pt x="87" y="2860"/>
                    </a:cubicBezTo>
                    <a:cubicBezTo>
                      <a:pt x="0" y="3354"/>
                      <a:pt x="20" y="3940"/>
                      <a:pt x="404" y="4272"/>
                    </a:cubicBezTo>
                    <a:cubicBezTo>
                      <a:pt x="583" y="4421"/>
                      <a:pt x="785" y="4488"/>
                      <a:pt x="996" y="4488"/>
                    </a:cubicBezTo>
                    <a:cubicBezTo>
                      <a:pt x="1529" y="4488"/>
                      <a:pt x="2129" y="4090"/>
                      <a:pt x="2548" y="3686"/>
                    </a:cubicBezTo>
                    <a:cubicBezTo>
                      <a:pt x="3028" y="3230"/>
                      <a:pt x="3504" y="2744"/>
                      <a:pt x="3778" y="2139"/>
                    </a:cubicBezTo>
                    <a:cubicBezTo>
                      <a:pt x="4354" y="879"/>
                      <a:pt x="3806" y="0"/>
                      <a:pt x="281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8" name="Google Shape;1858;ge58da86641_0_675"/>
              <p:cNvSpPr/>
              <p:nvPr/>
            </p:nvSpPr>
            <p:spPr>
              <a:xfrm>
                <a:off x="1241586" y="3247640"/>
                <a:ext cx="74916" cy="59617"/>
              </a:xfrm>
              <a:custGeom>
                <a:rect b="b" l="l" r="r" t="t"/>
                <a:pathLst>
                  <a:path extrusionOk="0" h="2490" w="3129">
                    <a:moveTo>
                      <a:pt x="1764" y="1"/>
                    </a:moveTo>
                    <a:cubicBezTo>
                      <a:pt x="1702" y="1"/>
                      <a:pt x="1634" y="5"/>
                      <a:pt x="1572" y="10"/>
                    </a:cubicBezTo>
                    <a:cubicBezTo>
                      <a:pt x="668" y="125"/>
                      <a:pt x="1" y="996"/>
                      <a:pt x="216" y="1837"/>
                    </a:cubicBezTo>
                    <a:cubicBezTo>
                      <a:pt x="284" y="2086"/>
                      <a:pt x="423" y="2307"/>
                      <a:pt x="606" y="2489"/>
                    </a:cubicBezTo>
                    <a:cubicBezTo>
                      <a:pt x="1490" y="2125"/>
                      <a:pt x="2336" y="1693"/>
                      <a:pt x="3129" y="1198"/>
                    </a:cubicBezTo>
                    <a:cubicBezTo>
                      <a:pt x="3052" y="626"/>
                      <a:pt x="2678" y="111"/>
                      <a:pt x="1986" y="16"/>
                    </a:cubicBezTo>
                    <a:cubicBezTo>
                      <a:pt x="1913" y="5"/>
                      <a:pt x="1836" y="1"/>
                      <a:pt x="1764"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9" name="Google Shape;1859;ge58da86641_0_675"/>
              <p:cNvSpPr/>
              <p:nvPr/>
            </p:nvSpPr>
            <p:spPr>
              <a:xfrm>
                <a:off x="1256096" y="3276299"/>
                <a:ext cx="62729" cy="42139"/>
              </a:xfrm>
              <a:custGeom>
                <a:rect b="b" l="l" r="r" t="t"/>
                <a:pathLst>
                  <a:path extrusionOk="0" h="1760" w="2620">
                    <a:moveTo>
                      <a:pt x="2523" y="1"/>
                    </a:moveTo>
                    <a:lnTo>
                      <a:pt x="2523" y="1"/>
                    </a:lnTo>
                    <a:cubicBezTo>
                      <a:pt x="1730" y="496"/>
                      <a:pt x="884" y="928"/>
                      <a:pt x="0" y="1292"/>
                    </a:cubicBezTo>
                    <a:cubicBezTo>
                      <a:pt x="293" y="1581"/>
                      <a:pt x="701" y="1760"/>
                      <a:pt x="1110" y="1760"/>
                    </a:cubicBezTo>
                    <a:cubicBezTo>
                      <a:pt x="1235" y="1760"/>
                      <a:pt x="1355" y="1745"/>
                      <a:pt x="1471" y="1711"/>
                    </a:cubicBezTo>
                    <a:cubicBezTo>
                      <a:pt x="2258" y="1494"/>
                      <a:pt x="2619" y="702"/>
                      <a:pt x="2523"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0" name="Google Shape;1860;ge58da86641_0_675"/>
              <p:cNvSpPr/>
              <p:nvPr/>
            </p:nvSpPr>
            <p:spPr>
              <a:xfrm>
                <a:off x="1105018" y="3064551"/>
                <a:ext cx="58803" cy="36776"/>
              </a:xfrm>
              <a:custGeom>
                <a:rect b="b" l="l" r="r" t="t"/>
                <a:pathLst>
                  <a:path extrusionOk="0" h="1536" w="2456">
                    <a:moveTo>
                      <a:pt x="1469" y="1"/>
                    </a:moveTo>
                    <a:cubicBezTo>
                      <a:pt x="1337" y="1"/>
                      <a:pt x="1199" y="17"/>
                      <a:pt x="1058" y="50"/>
                    </a:cubicBezTo>
                    <a:cubicBezTo>
                      <a:pt x="433" y="199"/>
                      <a:pt x="0" y="641"/>
                      <a:pt x="91" y="1035"/>
                    </a:cubicBezTo>
                    <a:cubicBezTo>
                      <a:pt x="166" y="1345"/>
                      <a:pt x="533" y="1536"/>
                      <a:pt x="987" y="1536"/>
                    </a:cubicBezTo>
                    <a:cubicBezTo>
                      <a:pt x="1119" y="1536"/>
                      <a:pt x="1257" y="1520"/>
                      <a:pt x="1398" y="1486"/>
                    </a:cubicBezTo>
                    <a:cubicBezTo>
                      <a:pt x="2023" y="1342"/>
                      <a:pt x="2456" y="900"/>
                      <a:pt x="2365" y="501"/>
                    </a:cubicBezTo>
                    <a:cubicBezTo>
                      <a:pt x="2290" y="192"/>
                      <a:pt x="1923" y="1"/>
                      <a:pt x="1469"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1" name="Google Shape;1861;ge58da86641_0_675"/>
              <p:cNvSpPr/>
              <p:nvPr/>
            </p:nvSpPr>
            <p:spPr>
              <a:xfrm>
                <a:off x="1253653" y="3029595"/>
                <a:ext cx="58946" cy="36776"/>
              </a:xfrm>
              <a:custGeom>
                <a:rect b="b" l="l" r="r" t="t"/>
                <a:pathLst>
                  <a:path extrusionOk="0" h="1536" w="2462">
                    <a:moveTo>
                      <a:pt x="1470" y="0"/>
                    </a:moveTo>
                    <a:cubicBezTo>
                      <a:pt x="1340" y="0"/>
                      <a:pt x="1202" y="16"/>
                      <a:pt x="1063" y="49"/>
                    </a:cubicBezTo>
                    <a:cubicBezTo>
                      <a:pt x="433" y="198"/>
                      <a:pt x="1" y="640"/>
                      <a:pt x="98" y="1034"/>
                    </a:cubicBezTo>
                    <a:cubicBezTo>
                      <a:pt x="168" y="1344"/>
                      <a:pt x="538" y="1535"/>
                      <a:pt x="992" y="1535"/>
                    </a:cubicBezTo>
                    <a:cubicBezTo>
                      <a:pt x="1123" y="1535"/>
                      <a:pt x="1260" y="1519"/>
                      <a:pt x="1400" y="1486"/>
                    </a:cubicBezTo>
                    <a:cubicBezTo>
                      <a:pt x="2029" y="1337"/>
                      <a:pt x="2462" y="894"/>
                      <a:pt x="2365" y="501"/>
                    </a:cubicBezTo>
                    <a:cubicBezTo>
                      <a:pt x="2294" y="191"/>
                      <a:pt x="1925" y="0"/>
                      <a:pt x="147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2" name="Google Shape;1862;ge58da86641_0_675"/>
              <p:cNvSpPr/>
              <p:nvPr/>
            </p:nvSpPr>
            <p:spPr>
              <a:xfrm>
                <a:off x="1115146" y="3043123"/>
                <a:ext cx="27965" cy="35650"/>
              </a:xfrm>
              <a:custGeom>
                <a:rect b="b" l="l" r="r" t="t"/>
                <a:pathLst>
                  <a:path extrusionOk="0" h="1489" w="1168">
                    <a:moveTo>
                      <a:pt x="430" y="1"/>
                    </a:moveTo>
                    <a:cubicBezTo>
                      <a:pt x="409" y="1"/>
                      <a:pt x="389" y="3"/>
                      <a:pt x="370" y="8"/>
                    </a:cubicBezTo>
                    <a:cubicBezTo>
                      <a:pt x="145" y="65"/>
                      <a:pt x="0" y="421"/>
                      <a:pt x="48" y="835"/>
                    </a:cubicBezTo>
                    <a:cubicBezTo>
                      <a:pt x="91" y="1206"/>
                      <a:pt x="340" y="1489"/>
                      <a:pt x="621" y="1489"/>
                    </a:cubicBezTo>
                    <a:cubicBezTo>
                      <a:pt x="652" y="1489"/>
                      <a:pt x="684" y="1485"/>
                      <a:pt x="716" y="1478"/>
                    </a:cubicBezTo>
                    <a:cubicBezTo>
                      <a:pt x="1033" y="1401"/>
                      <a:pt x="1168" y="997"/>
                      <a:pt x="1028" y="604"/>
                    </a:cubicBezTo>
                    <a:cubicBezTo>
                      <a:pt x="901" y="248"/>
                      <a:pt x="645" y="1"/>
                      <a:pt x="43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3" name="Google Shape;1863;ge58da86641_0_675"/>
              <p:cNvSpPr/>
              <p:nvPr/>
            </p:nvSpPr>
            <p:spPr>
              <a:xfrm>
                <a:off x="1124795" y="3047337"/>
                <a:ext cx="8045" cy="5842"/>
              </a:xfrm>
              <a:custGeom>
                <a:rect b="b" l="l" r="r" t="t"/>
                <a:pathLst>
                  <a:path extrusionOk="0" h="244" w="336">
                    <a:moveTo>
                      <a:pt x="172" y="1"/>
                    </a:moveTo>
                    <a:cubicBezTo>
                      <a:pt x="162" y="1"/>
                      <a:pt x="151" y="2"/>
                      <a:pt x="140" y="5"/>
                    </a:cubicBezTo>
                    <a:cubicBezTo>
                      <a:pt x="1" y="36"/>
                      <a:pt x="38" y="243"/>
                      <a:pt x="168" y="243"/>
                    </a:cubicBezTo>
                    <a:cubicBezTo>
                      <a:pt x="177" y="243"/>
                      <a:pt x="187" y="242"/>
                      <a:pt x="197" y="240"/>
                    </a:cubicBezTo>
                    <a:cubicBezTo>
                      <a:pt x="336" y="205"/>
                      <a:pt x="301" y="1"/>
                      <a:pt x="172"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4" name="Google Shape;1864;ge58da86641_0_675"/>
              <p:cNvSpPr/>
              <p:nvPr/>
            </p:nvSpPr>
            <p:spPr>
              <a:xfrm>
                <a:off x="1265864" y="3012644"/>
                <a:ext cx="28108" cy="35579"/>
              </a:xfrm>
              <a:custGeom>
                <a:rect b="b" l="l" r="r" t="t"/>
                <a:pathLst>
                  <a:path extrusionOk="0" h="1486" w="1174">
                    <a:moveTo>
                      <a:pt x="437" y="0"/>
                    </a:moveTo>
                    <a:cubicBezTo>
                      <a:pt x="416" y="0"/>
                      <a:pt x="395" y="3"/>
                      <a:pt x="375" y="7"/>
                    </a:cubicBezTo>
                    <a:cubicBezTo>
                      <a:pt x="149" y="60"/>
                      <a:pt x="0" y="420"/>
                      <a:pt x="54" y="834"/>
                    </a:cubicBezTo>
                    <a:cubicBezTo>
                      <a:pt x="96" y="1204"/>
                      <a:pt x="344" y="1485"/>
                      <a:pt x="623" y="1485"/>
                    </a:cubicBezTo>
                    <a:cubicBezTo>
                      <a:pt x="655" y="1485"/>
                      <a:pt x="688" y="1481"/>
                      <a:pt x="721" y="1473"/>
                    </a:cubicBezTo>
                    <a:cubicBezTo>
                      <a:pt x="1039" y="1401"/>
                      <a:pt x="1173" y="992"/>
                      <a:pt x="1034" y="604"/>
                    </a:cubicBezTo>
                    <a:cubicBezTo>
                      <a:pt x="907" y="244"/>
                      <a:pt x="652" y="0"/>
                      <a:pt x="43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5" name="Google Shape;1865;ge58da86641_0_675"/>
              <p:cNvSpPr/>
              <p:nvPr/>
            </p:nvSpPr>
            <p:spPr>
              <a:xfrm>
                <a:off x="1275681" y="3016762"/>
                <a:ext cx="8021" cy="5842"/>
              </a:xfrm>
              <a:custGeom>
                <a:rect b="b" l="l" r="r" t="t"/>
                <a:pathLst>
                  <a:path extrusionOk="0" h="244" w="335">
                    <a:moveTo>
                      <a:pt x="167" y="0"/>
                    </a:moveTo>
                    <a:cubicBezTo>
                      <a:pt x="158" y="0"/>
                      <a:pt x="148" y="2"/>
                      <a:pt x="138" y="4"/>
                    </a:cubicBezTo>
                    <a:cubicBezTo>
                      <a:pt x="1" y="39"/>
                      <a:pt x="36" y="243"/>
                      <a:pt x="163" y="243"/>
                    </a:cubicBezTo>
                    <a:cubicBezTo>
                      <a:pt x="174" y="243"/>
                      <a:pt x="185" y="242"/>
                      <a:pt x="196" y="239"/>
                    </a:cubicBezTo>
                    <a:cubicBezTo>
                      <a:pt x="335" y="208"/>
                      <a:pt x="298" y="0"/>
                      <a:pt x="167"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6" name="Google Shape;1866;ge58da86641_0_675"/>
              <p:cNvSpPr/>
              <p:nvPr/>
            </p:nvSpPr>
            <p:spPr>
              <a:xfrm>
                <a:off x="946806" y="2905118"/>
                <a:ext cx="92873" cy="84469"/>
              </a:xfrm>
              <a:custGeom>
                <a:rect b="b" l="l" r="r" t="t"/>
                <a:pathLst>
                  <a:path extrusionOk="0" h="3528" w="3879">
                    <a:moveTo>
                      <a:pt x="1942" y="0"/>
                    </a:moveTo>
                    <a:cubicBezTo>
                      <a:pt x="1807" y="0"/>
                      <a:pt x="1668" y="14"/>
                      <a:pt x="1533" y="49"/>
                    </a:cubicBezTo>
                    <a:cubicBezTo>
                      <a:pt x="586" y="274"/>
                      <a:pt x="1" y="1220"/>
                      <a:pt x="221" y="2167"/>
                    </a:cubicBezTo>
                    <a:cubicBezTo>
                      <a:pt x="413" y="2979"/>
                      <a:pt x="1139" y="3527"/>
                      <a:pt x="1937" y="3527"/>
                    </a:cubicBezTo>
                    <a:cubicBezTo>
                      <a:pt x="2072" y="3527"/>
                      <a:pt x="2206" y="3513"/>
                      <a:pt x="2341" y="3480"/>
                    </a:cubicBezTo>
                    <a:cubicBezTo>
                      <a:pt x="3288" y="3258"/>
                      <a:pt x="3878" y="2307"/>
                      <a:pt x="3652" y="1360"/>
                    </a:cubicBezTo>
                    <a:cubicBezTo>
                      <a:pt x="3461" y="548"/>
                      <a:pt x="2740" y="0"/>
                      <a:pt x="194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7" name="Google Shape;1867;ge58da86641_0_675"/>
              <p:cNvSpPr/>
              <p:nvPr/>
            </p:nvSpPr>
            <p:spPr>
              <a:xfrm>
                <a:off x="1151850" y="3053634"/>
                <a:ext cx="123543" cy="60910"/>
              </a:xfrm>
              <a:custGeom>
                <a:rect b="b" l="l" r="r" t="t"/>
                <a:pathLst>
                  <a:path extrusionOk="0" h="2544" w="5160">
                    <a:moveTo>
                      <a:pt x="4520" y="0"/>
                    </a:moveTo>
                    <a:cubicBezTo>
                      <a:pt x="4505" y="0"/>
                      <a:pt x="4490" y="2"/>
                      <a:pt x="4474" y="6"/>
                    </a:cubicBezTo>
                    <a:cubicBezTo>
                      <a:pt x="4463" y="5"/>
                      <a:pt x="4451" y="5"/>
                      <a:pt x="4439" y="5"/>
                    </a:cubicBezTo>
                    <a:cubicBezTo>
                      <a:pt x="3974" y="5"/>
                      <a:pt x="3372" y="644"/>
                      <a:pt x="2547" y="784"/>
                    </a:cubicBezTo>
                    <a:cubicBezTo>
                      <a:pt x="2288" y="862"/>
                      <a:pt x="2026" y="883"/>
                      <a:pt x="1777" y="883"/>
                    </a:cubicBezTo>
                    <a:cubicBezTo>
                      <a:pt x="1481" y="883"/>
                      <a:pt x="1202" y="853"/>
                      <a:pt x="964" y="853"/>
                    </a:cubicBezTo>
                    <a:cubicBezTo>
                      <a:pt x="767" y="853"/>
                      <a:pt x="598" y="874"/>
                      <a:pt x="471" y="948"/>
                    </a:cubicBezTo>
                    <a:cubicBezTo>
                      <a:pt x="1" y="1060"/>
                      <a:pt x="483" y="2543"/>
                      <a:pt x="2279" y="2543"/>
                    </a:cubicBezTo>
                    <a:cubicBezTo>
                      <a:pt x="2484" y="2543"/>
                      <a:pt x="2706" y="2524"/>
                      <a:pt x="2946" y="2481"/>
                    </a:cubicBezTo>
                    <a:cubicBezTo>
                      <a:pt x="5160" y="1833"/>
                      <a:pt x="5009" y="0"/>
                      <a:pt x="4520"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8" name="Google Shape;1868;ge58da86641_0_675"/>
              <p:cNvSpPr/>
              <p:nvPr/>
            </p:nvSpPr>
            <p:spPr>
              <a:xfrm>
                <a:off x="1444547" y="2836116"/>
                <a:ext cx="585897" cy="581851"/>
              </a:xfrm>
              <a:custGeom>
                <a:rect b="b" l="l" r="r" t="t"/>
                <a:pathLst>
                  <a:path extrusionOk="0" h="24302" w="24471">
                    <a:moveTo>
                      <a:pt x="11487" y="1"/>
                    </a:moveTo>
                    <a:cubicBezTo>
                      <a:pt x="11382" y="1"/>
                      <a:pt x="11276" y="67"/>
                      <a:pt x="11251" y="196"/>
                    </a:cubicBezTo>
                    <a:lnTo>
                      <a:pt x="11102" y="1008"/>
                    </a:lnTo>
                    <a:cubicBezTo>
                      <a:pt x="10919" y="1028"/>
                      <a:pt x="10741" y="1046"/>
                      <a:pt x="10559" y="1075"/>
                    </a:cubicBezTo>
                    <a:lnTo>
                      <a:pt x="10213" y="325"/>
                    </a:lnTo>
                    <a:cubicBezTo>
                      <a:pt x="10170" y="230"/>
                      <a:pt x="10086" y="187"/>
                      <a:pt x="10002" y="187"/>
                    </a:cubicBezTo>
                    <a:cubicBezTo>
                      <a:pt x="9886" y="187"/>
                      <a:pt x="9769" y="270"/>
                      <a:pt x="9761" y="412"/>
                    </a:cubicBezTo>
                    <a:lnTo>
                      <a:pt x="9718" y="1239"/>
                    </a:lnTo>
                    <a:cubicBezTo>
                      <a:pt x="9540" y="1277"/>
                      <a:pt x="9362" y="1325"/>
                      <a:pt x="9184" y="1374"/>
                    </a:cubicBezTo>
                    <a:lnTo>
                      <a:pt x="8747" y="671"/>
                    </a:lnTo>
                    <a:cubicBezTo>
                      <a:pt x="8699" y="593"/>
                      <a:pt x="8625" y="558"/>
                      <a:pt x="8551" y="558"/>
                    </a:cubicBezTo>
                    <a:cubicBezTo>
                      <a:pt x="8425" y="558"/>
                      <a:pt x="8300" y="659"/>
                      <a:pt x="8310" y="815"/>
                    </a:cubicBezTo>
                    <a:lnTo>
                      <a:pt x="8367" y="1638"/>
                    </a:lnTo>
                    <a:cubicBezTo>
                      <a:pt x="8194" y="1700"/>
                      <a:pt x="8026" y="1767"/>
                      <a:pt x="7858" y="1840"/>
                    </a:cubicBezTo>
                    <a:lnTo>
                      <a:pt x="7339" y="1201"/>
                    </a:lnTo>
                    <a:cubicBezTo>
                      <a:pt x="7288" y="1139"/>
                      <a:pt x="7221" y="1111"/>
                      <a:pt x="7156" y="1111"/>
                    </a:cubicBezTo>
                    <a:cubicBezTo>
                      <a:pt x="7019" y="1111"/>
                      <a:pt x="6888" y="1231"/>
                      <a:pt x="6921" y="1397"/>
                    </a:cubicBezTo>
                    <a:lnTo>
                      <a:pt x="7079" y="2210"/>
                    </a:lnTo>
                    <a:cubicBezTo>
                      <a:pt x="6921" y="2291"/>
                      <a:pt x="6757" y="2377"/>
                      <a:pt x="6604" y="2469"/>
                    </a:cubicBezTo>
                    <a:lnTo>
                      <a:pt x="6003" y="1902"/>
                    </a:lnTo>
                    <a:cubicBezTo>
                      <a:pt x="5954" y="1854"/>
                      <a:pt x="5897" y="1833"/>
                      <a:pt x="5841" y="1833"/>
                    </a:cubicBezTo>
                    <a:cubicBezTo>
                      <a:pt x="5694" y="1833"/>
                      <a:pt x="5558" y="1976"/>
                      <a:pt x="5613" y="2146"/>
                    </a:cubicBezTo>
                    <a:lnTo>
                      <a:pt x="5873" y="2931"/>
                    </a:lnTo>
                    <a:cubicBezTo>
                      <a:pt x="5724" y="3036"/>
                      <a:pt x="5580" y="3142"/>
                      <a:pt x="5436" y="3252"/>
                    </a:cubicBezTo>
                    <a:lnTo>
                      <a:pt x="4768" y="2762"/>
                    </a:lnTo>
                    <a:cubicBezTo>
                      <a:pt x="4722" y="2728"/>
                      <a:pt x="4673" y="2714"/>
                      <a:pt x="4626" y="2714"/>
                    </a:cubicBezTo>
                    <a:cubicBezTo>
                      <a:pt x="4467" y="2714"/>
                      <a:pt x="4331" y="2884"/>
                      <a:pt x="4413" y="3055"/>
                    </a:cubicBezTo>
                    <a:lnTo>
                      <a:pt x="4772" y="3800"/>
                    </a:lnTo>
                    <a:cubicBezTo>
                      <a:pt x="4633" y="3925"/>
                      <a:pt x="4504" y="4049"/>
                      <a:pt x="4373" y="4175"/>
                    </a:cubicBezTo>
                    <a:lnTo>
                      <a:pt x="3648" y="3771"/>
                    </a:lnTo>
                    <a:cubicBezTo>
                      <a:pt x="3609" y="3750"/>
                      <a:pt x="3569" y="3740"/>
                      <a:pt x="3532" y="3740"/>
                    </a:cubicBezTo>
                    <a:cubicBezTo>
                      <a:pt x="3361" y="3740"/>
                      <a:pt x="3226" y="3938"/>
                      <a:pt x="3335" y="4107"/>
                    </a:cubicBezTo>
                    <a:lnTo>
                      <a:pt x="3783" y="4805"/>
                    </a:lnTo>
                    <a:cubicBezTo>
                      <a:pt x="3663" y="4943"/>
                      <a:pt x="3547" y="5083"/>
                      <a:pt x="3437" y="5227"/>
                    </a:cubicBezTo>
                    <a:lnTo>
                      <a:pt x="2667" y="4914"/>
                    </a:lnTo>
                    <a:cubicBezTo>
                      <a:pt x="2636" y="4902"/>
                      <a:pt x="2605" y="4896"/>
                      <a:pt x="2576" y="4896"/>
                    </a:cubicBezTo>
                    <a:cubicBezTo>
                      <a:pt x="2389" y="4896"/>
                      <a:pt x="2257" y="5123"/>
                      <a:pt x="2394" y="5285"/>
                    </a:cubicBezTo>
                    <a:lnTo>
                      <a:pt x="2927" y="5919"/>
                    </a:lnTo>
                    <a:cubicBezTo>
                      <a:pt x="2827" y="6074"/>
                      <a:pt x="2730" y="6227"/>
                      <a:pt x="2634" y="6380"/>
                    </a:cubicBezTo>
                    <a:lnTo>
                      <a:pt x="1836" y="6169"/>
                    </a:lnTo>
                    <a:cubicBezTo>
                      <a:pt x="1814" y="6164"/>
                      <a:pt x="1792" y="6161"/>
                      <a:pt x="1772" y="6161"/>
                    </a:cubicBezTo>
                    <a:cubicBezTo>
                      <a:pt x="1569" y="6161"/>
                      <a:pt x="1449" y="6420"/>
                      <a:pt x="1616" y="6573"/>
                    </a:cubicBezTo>
                    <a:lnTo>
                      <a:pt x="2221" y="7135"/>
                    </a:lnTo>
                    <a:cubicBezTo>
                      <a:pt x="2139" y="7298"/>
                      <a:pt x="2062" y="7462"/>
                      <a:pt x="1986" y="7631"/>
                    </a:cubicBezTo>
                    <a:lnTo>
                      <a:pt x="1168" y="7520"/>
                    </a:lnTo>
                    <a:cubicBezTo>
                      <a:pt x="1157" y="7519"/>
                      <a:pt x="1147" y="7518"/>
                      <a:pt x="1137" y="7518"/>
                    </a:cubicBezTo>
                    <a:cubicBezTo>
                      <a:pt x="913" y="7518"/>
                      <a:pt x="807" y="7810"/>
                      <a:pt x="1000" y="7948"/>
                    </a:cubicBezTo>
                    <a:lnTo>
                      <a:pt x="1669" y="8428"/>
                    </a:lnTo>
                    <a:cubicBezTo>
                      <a:pt x="1611" y="8601"/>
                      <a:pt x="1553" y="8774"/>
                      <a:pt x="1500" y="8951"/>
                    </a:cubicBezTo>
                    <a:lnTo>
                      <a:pt x="673" y="8947"/>
                    </a:lnTo>
                    <a:cubicBezTo>
                      <a:pt x="672" y="8947"/>
                      <a:pt x="670" y="8947"/>
                      <a:pt x="668" y="8947"/>
                    </a:cubicBezTo>
                    <a:cubicBezTo>
                      <a:pt x="428" y="8947"/>
                      <a:pt x="344" y="9275"/>
                      <a:pt x="558" y="9389"/>
                    </a:cubicBezTo>
                    <a:lnTo>
                      <a:pt x="1288" y="9783"/>
                    </a:lnTo>
                    <a:cubicBezTo>
                      <a:pt x="1250" y="9960"/>
                      <a:pt x="1217" y="10139"/>
                      <a:pt x="1188" y="10321"/>
                    </a:cubicBezTo>
                    <a:lnTo>
                      <a:pt x="365" y="10417"/>
                    </a:lnTo>
                    <a:cubicBezTo>
                      <a:pt x="121" y="10451"/>
                      <a:pt x="77" y="10787"/>
                      <a:pt x="308" y="10874"/>
                    </a:cubicBezTo>
                    <a:lnTo>
                      <a:pt x="1077" y="11177"/>
                    </a:lnTo>
                    <a:cubicBezTo>
                      <a:pt x="1063" y="11355"/>
                      <a:pt x="1053" y="11537"/>
                      <a:pt x="1044" y="11719"/>
                    </a:cubicBezTo>
                    <a:lnTo>
                      <a:pt x="241" y="11921"/>
                    </a:lnTo>
                    <a:cubicBezTo>
                      <a:pt x="1" y="11979"/>
                      <a:pt x="1" y="12320"/>
                      <a:pt x="241" y="12382"/>
                    </a:cubicBezTo>
                    <a:lnTo>
                      <a:pt x="1044" y="12580"/>
                    </a:lnTo>
                    <a:cubicBezTo>
                      <a:pt x="1053" y="12763"/>
                      <a:pt x="1063" y="12945"/>
                      <a:pt x="1077" y="13128"/>
                    </a:cubicBezTo>
                    <a:lnTo>
                      <a:pt x="308" y="13426"/>
                    </a:lnTo>
                    <a:cubicBezTo>
                      <a:pt x="77" y="13517"/>
                      <a:pt x="121" y="13853"/>
                      <a:pt x="365" y="13882"/>
                    </a:cubicBezTo>
                    <a:lnTo>
                      <a:pt x="1188" y="13979"/>
                    </a:lnTo>
                    <a:cubicBezTo>
                      <a:pt x="1217" y="14161"/>
                      <a:pt x="1250" y="14339"/>
                      <a:pt x="1288" y="14516"/>
                    </a:cubicBezTo>
                    <a:lnTo>
                      <a:pt x="558" y="14911"/>
                    </a:lnTo>
                    <a:cubicBezTo>
                      <a:pt x="342" y="15031"/>
                      <a:pt x="429" y="15358"/>
                      <a:pt x="673" y="15358"/>
                    </a:cubicBezTo>
                    <a:lnTo>
                      <a:pt x="1500" y="15352"/>
                    </a:lnTo>
                    <a:cubicBezTo>
                      <a:pt x="1553" y="15525"/>
                      <a:pt x="1611" y="15698"/>
                      <a:pt x="1669" y="15871"/>
                    </a:cubicBezTo>
                    <a:lnTo>
                      <a:pt x="1000" y="16352"/>
                    </a:lnTo>
                    <a:cubicBezTo>
                      <a:pt x="808" y="16489"/>
                      <a:pt x="912" y="16783"/>
                      <a:pt x="1133" y="16783"/>
                    </a:cubicBezTo>
                    <a:cubicBezTo>
                      <a:pt x="1144" y="16783"/>
                      <a:pt x="1156" y="16782"/>
                      <a:pt x="1168" y="16780"/>
                    </a:cubicBezTo>
                    <a:lnTo>
                      <a:pt x="1986" y="16670"/>
                    </a:lnTo>
                    <a:cubicBezTo>
                      <a:pt x="2062" y="16838"/>
                      <a:pt x="2139" y="17006"/>
                      <a:pt x="2221" y="17164"/>
                    </a:cubicBezTo>
                    <a:lnTo>
                      <a:pt x="1616" y="17727"/>
                    </a:lnTo>
                    <a:cubicBezTo>
                      <a:pt x="1449" y="17880"/>
                      <a:pt x="1569" y="18139"/>
                      <a:pt x="1772" y="18139"/>
                    </a:cubicBezTo>
                    <a:cubicBezTo>
                      <a:pt x="1792" y="18139"/>
                      <a:pt x="1814" y="18137"/>
                      <a:pt x="1836" y="18131"/>
                    </a:cubicBezTo>
                    <a:lnTo>
                      <a:pt x="2634" y="17919"/>
                    </a:lnTo>
                    <a:cubicBezTo>
                      <a:pt x="2730" y="18078"/>
                      <a:pt x="2827" y="18231"/>
                      <a:pt x="2927" y="18386"/>
                    </a:cubicBezTo>
                    <a:lnTo>
                      <a:pt x="2394" y="19014"/>
                    </a:lnTo>
                    <a:cubicBezTo>
                      <a:pt x="2257" y="19180"/>
                      <a:pt x="2388" y="19408"/>
                      <a:pt x="2575" y="19408"/>
                    </a:cubicBezTo>
                    <a:cubicBezTo>
                      <a:pt x="2605" y="19408"/>
                      <a:pt x="2636" y="19402"/>
                      <a:pt x="2667" y="19389"/>
                    </a:cubicBezTo>
                    <a:lnTo>
                      <a:pt x="3437" y="19078"/>
                    </a:lnTo>
                    <a:cubicBezTo>
                      <a:pt x="3547" y="19222"/>
                      <a:pt x="3663" y="19360"/>
                      <a:pt x="3783" y="19495"/>
                    </a:cubicBezTo>
                    <a:lnTo>
                      <a:pt x="3335" y="20196"/>
                    </a:lnTo>
                    <a:cubicBezTo>
                      <a:pt x="3226" y="20366"/>
                      <a:pt x="3360" y="20560"/>
                      <a:pt x="3530" y="20560"/>
                    </a:cubicBezTo>
                    <a:cubicBezTo>
                      <a:pt x="3568" y="20560"/>
                      <a:pt x="3608" y="20551"/>
                      <a:pt x="3648" y="20529"/>
                    </a:cubicBezTo>
                    <a:lnTo>
                      <a:pt x="4373" y="20125"/>
                    </a:lnTo>
                    <a:cubicBezTo>
                      <a:pt x="4504" y="20254"/>
                      <a:pt x="4633" y="20380"/>
                      <a:pt x="4772" y="20500"/>
                    </a:cubicBezTo>
                    <a:lnTo>
                      <a:pt x="4413" y="21250"/>
                    </a:lnTo>
                    <a:cubicBezTo>
                      <a:pt x="4330" y="21421"/>
                      <a:pt x="4468" y="21589"/>
                      <a:pt x="4627" y="21589"/>
                    </a:cubicBezTo>
                    <a:cubicBezTo>
                      <a:pt x="4674" y="21589"/>
                      <a:pt x="4722" y="21575"/>
                      <a:pt x="4768" y="21542"/>
                    </a:cubicBezTo>
                    <a:lnTo>
                      <a:pt x="5436" y="21048"/>
                    </a:lnTo>
                    <a:cubicBezTo>
                      <a:pt x="5580" y="21158"/>
                      <a:pt x="5724" y="21269"/>
                      <a:pt x="5873" y="21369"/>
                    </a:cubicBezTo>
                    <a:lnTo>
                      <a:pt x="5613" y="22157"/>
                    </a:lnTo>
                    <a:cubicBezTo>
                      <a:pt x="5558" y="22325"/>
                      <a:pt x="5696" y="22468"/>
                      <a:pt x="5844" y="22468"/>
                    </a:cubicBezTo>
                    <a:cubicBezTo>
                      <a:pt x="5899" y="22468"/>
                      <a:pt x="5955" y="22449"/>
                      <a:pt x="6003" y="22403"/>
                    </a:cubicBezTo>
                    <a:lnTo>
                      <a:pt x="6604" y="21831"/>
                    </a:lnTo>
                    <a:cubicBezTo>
                      <a:pt x="6757" y="21922"/>
                      <a:pt x="6921" y="22008"/>
                      <a:pt x="7079" y="22095"/>
                    </a:cubicBezTo>
                    <a:lnTo>
                      <a:pt x="6921" y="22907"/>
                    </a:lnTo>
                    <a:cubicBezTo>
                      <a:pt x="6888" y="23071"/>
                      <a:pt x="7020" y="23192"/>
                      <a:pt x="7158" y="23192"/>
                    </a:cubicBezTo>
                    <a:cubicBezTo>
                      <a:pt x="7222" y="23192"/>
                      <a:pt x="7288" y="23166"/>
                      <a:pt x="7339" y="23104"/>
                    </a:cubicBezTo>
                    <a:lnTo>
                      <a:pt x="7858" y="22465"/>
                    </a:lnTo>
                    <a:cubicBezTo>
                      <a:pt x="8026" y="22538"/>
                      <a:pt x="8194" y="22605"/>
                      <a:pt x="8367" y="22667"/>
                    </a:cubicBezTo>
                    <a:lnTo>
                      <a:pt x="8310" y="23489"/>
                    </a:lnTo>
                    <a:cubicBezTo>
                      <a:pt x="8300" y="23643"/>
                      <a:pt x="8424" y="23742"/>
                      <a:pt x="8549" y="23742"/>
                    </a:cubicBezTo>
                    <a:cubicBezTo>
                      <a:pt x="8624" y="23742"/>
                      <a:pt x="8699" y="23707"/>
                      <a:pt x="8747" y="23628"/>
                    </a:cubicBezTo>
                    <a:lnTo>
                      <a:pt x="9184" y="22927"/>
                    </a:lnTo>
                    <a:cubicBezTo>
                      <a:pt x="9362" y="22980"/>
                      <a:pt x="9540" y="23022"/>
                      <a:pt x="9718" y="23066"/>
                    </a:cubicBezTo>
                    <a:lnTo>
                      <a:pt x="9761" y="23893"/>
                    </a:lnTo>
                    <a:cubicBezTo>
                      <a:pt x="9769" y="24035"/>
                      <a:pt x="9885" y="24115"/>
                      <a:pt x="10001" y="24115"/>
                    </a:cubicBezTo>
                    <a:cubicBezTo>
                      <a:pt x="10086" y="24115"/>
                      <a:pt x="10170" y="24072"/>
                      <a:pt x="10213" y="23980"/>
                    </a:cubicBezTo>
                    <a:lnTo>
                      <a:pt x="10559" y="23230"/>
                    </a:lnTo>
                    <a:cubicBezTo>
                      <a:pt x="10741" y="23253"/>
                      <a:pt x="10919" y="23277"/>
                      <a:pt x="11102" y="23297"/>
                    </a:cubicBezTo>
                    <a:lnTo>
                      <a:pt x="11251" y="24109"/>
                    </a:lnTo>
                    <a:cubicBezTo>
                      <a:pt x="11276" y="24235"/>
                      <a:pt x="11383" y="24302"/>
                      <a:pt x="11489" y="24302"/>
                    </a:cubicBezTo>
                    <a:cubicBezTo>
                      <a:pt x="11584" y="24302"/>
                      <a:pt x="11678" y="24249"/>
                      <a:pt x="11712" y="24138"/>
                    </a:cubicBezTo>
                    <a:lnTo>
                      <a:pt x="11962" y="23345"/>
                    </a:lnTo>
                    <a:cubicBezTo>
                      <a:pt x="12054" y="23350"/>
                      <a:pt x="12145" y="23354"/>
                      <a:pt x="12236" y="23354"/>
                    </a:cubicBezTo>
                    <a:cubicBezTo>
                      <a:pt x="12327" y="23354"/>
                      <a:pt x="12418" y="23350"/>
                      <a:pt x="12510" y="23345"/>
                    </a:cubicBezTo>
                    <a:lnTo>
                      <a:pt x="12759" y="24138"/>
                    </a:lnTo>
                    <a:cubicBezTo>
                      <a:pt x="12794" y="24249"/>
                      <a:pt x="12888" y="24302"/>
                      <a:pt x="12982" y="24302"/>
                    </a:cubicBezTo>
                    <a:cubicBezTo>
                      <a:pt x="13088" y="24302"/>
                      <a:pt x="13194" y="24235"/>
                      <a:pt x="13216" y="24109"/>
                    </a:cubicBezTo>
                    <a:lnTo>
                      <a:pt x="13370" y="23297"/>
                    </a:lnTo>
                    <a:cubicBezTo>
                      <a:pt x="13553" y="23277"/>
                      <a:pt x="13731" y="23253"/>
                      <a:pt x="13913" y="23230"/>
                    </a:cubicBezTo>
                    <a:lnTo>
                      <a:pt x="14259" y="23980"/>
                    </a:lnTo>
                    <a:cubicBezTo>
                      <a:pt x="14302" y="24072"/>
                      <a:pt x="14386" y="24115"/>
                      <a:pt x="14470" y="24115"/>
                    </a:cubicBezTo>
                    <a:cubicBezTo>
                      <a:pt x="14586" y="24115"/>
                      <a:pt x="14702" y="24035"/>
                      <a:pt x="14711" y="23893"/>
                    </a:cubicBezTo>
                    <a:lnTo>
                      <a:pt x="14754" y="23066"/>
                    </a:lnTo>
                    <a:cubicBezTo>
                      <a:pt x="14932" y="23022"/>
                      <a:pt x="15110" y="22980"/>
                      <a:pt x="15288" y="22927"/>
                    </a:cubicBezTo>
                    <a:lnTo>
                      <a:pt x="15725" y="23628"/>
                    </a:lnTo>
                    <a:cubicBezTo>
                      <a:pt x="15773" y="23707"/>
                      <a:pt x="15848" y="23742"/>
                      <a:pt x="15923" y="23742"/>
                    </a:cubicBezTo>
                    <a:cubicBezTo>
                      <a:pt x="16048" y="23742"/>
                      <a:pt x="16171" y="23643"/>
                      <a:pt x="16162" y="23489"/>
                    </a:cubicBezTo>
                    <a:lnTo>
                      <a:pt x="16104" y="22667"/>
                    </a:lnTo>
                    <a:cubicBezTo>
                      <a:pt x="16277" y="22605"/>
                      <a:pt x="16446" y="22538"/>
                      <a:pt x="16614" y="22465"/>
                    </a:cubicBezTo>
                    <a:lnTo>
                      <a:pt x="17133" y="23104"/>
                    </a:lnTo>
                    <a:cubicBezTo>
                      <a:pt x="17183" y="23166"/>
                      <a:pt x="17249" y="23192"/>
                      <a:pt x="17314" y="23192"/>
                    </a:cubicBezTo>
                    <a:cubicBezTo>
                      <a:pt x="17451" y="23192"/>
                      <a:pt x="17583" y="23071"/>
                      <a:pt x="17550" y="22907"/>
                    </a:cubicBezTo>
                    <a:lnTo>
                      <a:pt x="17392" y="22095"/>
                    </a:lnTo>
                    <a:cubicBezTo>
                      <a:pt x="17550" y="22008"/>
                      <a:pt x="17714" y="21922"/>
                      <a:pt x="17868" y="21831"/>
                    </a:cubicBezTo>
                    <a:lnTo>
                      <a:pt x="18469" y="22403"/>
                    </a:lnTo>
                    <a:cubicBezTo>
                      <a:pt x="18517" y="22449"/>
                      <a:pt x="18573" y="22468"/>
                      <a:pt x="18628" y="22468"/>
                    </a:cubicBezTo>
                    <a:cubicBezTo>
                      <a:pt x="18776" y="22468"/>
                      <a:pt x="18914" y="22325"/>
                      <a:pt x="18858" y="22157"/>
                    </a:cubicBezTo>
                    <a:lnTo>
                      <a:pt x="18594" y="21369"/>
                    </a:lnTo>
                    <a:cubicBezTo>
                      <a:pt x="18748" y="21269"/>
                      <a:pt x="18892" y="21158"/>
                      <a:pt x="19036" y="21048"/>
                    </a:cubicBezTo>
                    <a:lnTo>
                      <a:pt x="19704" y="21542"/>
                    </a:lnTo>
                    <a:cubicBezTo>
                      <a:pt x="19749" y="21575"/>
                      <a:pt x="19798" y="21589"/>
                      <a:pt x="19844" y="21589"/>
                    </a:cubicBezTo>
                    <a:cubicBezTo>
                      <a:pt x="20004" y="21589"/>
                      <a:pt x="20141" y="21421"/>
                      <a:pt x="20059" y="21250"/>
                    </a:cubicBezTo>
                    <a:lnTo>
                      <a:pt x="19699" y="20500"/>
                    </a:lnTo>
                    <a:cubicBezTo>
                      <a:pt x="19839" y="20380"/>
                      <a:pt x="19968" y="20254"/>
                      <a:pt x="20098" y="20125"/>
                    </a:cubicBezTo>
                    <a:lnTo>
                      <a:pt x="20824" y="20529"/>
                    </a:lnTo>
                    <a:cubicBezTo>
                      <a:pt x="20863" y="20551"/>
                      <a:pt x="20903" y="20560"/>
                      <a:pt x="20941" y="20560"/>
                    </a:cubicBezTo>
                    <a:cubicBezTo>
                      <a:pt x="21112" y="20560"/>
                      <a:pt x="21246" y="20366"/>
                      <a:pt x="21136" y="20196"/>
                    </a:cubicBezTo>
                    <a:lnTo>
                      <a:pt x="20689" y="19495"/>
                    </a:lnTo>
                    <a:cubicBezTo>
                      <a:pt x="20809" y="19360"/>
                      <a:pt x="20924" y="19222"/>
                      <a:pt x="21035" y="19078"/>
                    </a:cubicBezTo>
                    <a:lnTo>
                      <a:pt x="21804" y="19389"/>
                    </a:lnTo>
                    <a:cubicBezTo>
                      <a:pt x="21836" y="19402"/>
                      <a:pt x="21867" y="19408"/>
                      <a:pt x="21897" y="19408"/>
                    </a:cubicBezTo>
                    <a:cubicBezTo>
                      <a:pt x="22083" y="19408"/>
                      <a:pt x="22215" y="19180"/>
                      <a:pt x="22077" y="19014"/>
                    </a:cubicBezTo>
                    <a:lnTo>
                      <a:pt x="21545" y="18386"/>
                    </a:lnTo>
                    <a:cubicBezTo>
                      <a:pt x="21645" y="18231"/>
                      <a:pt x="21742" y="18078"/>
                      <a:pt x="21837" y="17919"/>
                    </a:cubicBezTo>
                    <a:lnTo>
                      <a:pt x="22636" y="18131"/>
                    </a:lnTo>
                    <a:cubicBezTo>
                      <a:pt x="22658" y="18137"/>
                      <a:pt x="22679" y="18139"/>
                      <a:pt x="22700" y="18139"/>
                    </a:cubicBezTo>
                    <a:cubicBezTo>
                      <a:pt x="22903" y="18139"/>
                      <a:pt x="23022" y="17880"/>
                      <a:pt x="22856" y="17727"/>
                    </a:cubicBezTo>
                    <a:lnTo>
                      <a:pt x="22250" y="17164"/>
                    </a:lnTo>
                    <a:cubicBezTo>
                      <a:pt x="22332" y="17006"/>
                      <a:pt x="22410" y="16838"/>
                      <a:pt x="22487" y="16670"/>
                    </a:cubicBezTo>
                    <a:lnTo>
                      <a:pt x="23303" y="16780"/>
                    </a:lnTo>
                    <a:cubicBezTo>
                      <a:pt x="23316" y="16782"/>
                      <a:pt x="23327" y="16783"/>
                      <a:pt x="23339" y="16783"/>
                    </a:cubicBezTo>
                    <a:cubicBezTo>
                      <a:pt x="23560" y="16783"/>
                      <a:pt x="23664" y="16489"/>
                      <a:pt x="23472" y="16352"/>
                    </a:cubicBezTo>
                    <a:lnTo>
                      <a:pt x="22804" y="15871"/>
                    </a:lnTo>
                    <a:cubicBezTo>
                      <a:pt x="22862" y="15698"/>
                      <a:pt x="22919" y="15525"/>
                      <a:pt x="22971" y="15352"/>
                    </a:cubicBezTo>
                    <a:lnTo>
                      <a:pt x="23798" y="15358"/>
                    </a:lnTo>
                    <a:cubicBezTo>
                      <a:pt x="24044" y="15358"/>
                      <a:pt x="24130" y="15031"/>
                      <a:pt x="23914" y="14911"/>
                    </a:cubicBezTo>
                    <a:lnTo>
                      <a:pt x="23183" y="14516"/>
                    </a:lnTo>
                    <a:cubicBezTo>
                      <a:pt x="23222" y="14339"/>
                      <a:pt x="23255" y="14161"/>
                      <a:pt x="23284" y="13979"/>
                    </a:cubicBezTo>
                    <a:lnTo>
                      <a:pt x="24106" y="13882"/>
                    </a:lnTo>
                    <a:cubicBezTo>
                      <a:pt x="24351" y="13853"/>
                      <a:pt x="24394" y="13517"/>
                      <a:pt x="24164" y="13426"/>
                    </a:cubicBezTo>
                    <a:lnTo>
                      <a:pt x="23395" y="13128"/>
                    </a:lnTo>
                    <a:cubicBezTo>
                      <a:pt x="23410" y="12945"/>
                      <a:pt x="23419" y="12763"/>
                      <a:pt x="23428" y="12580"/>
                    </a:cubicBezTo>
                    <a:lnTo>
                      <a:pt x="24231" y="12382"/>
                    </a:lnTo>
                    <a:cubicBezTo>
                      <a:pt x="24471" y="12320"/>
                      <a:pt x="24471" y="11979"/>
                      <a:pt x="24231" y="11921"/>
                    </a:cubicBezTo>
                    <a:lnTo>
                      <a:pt x="23428" y="11719"/>
                    </a:lnTo>
                    <a:cubicBezTo>
                      <a:pt x="23419" y="11537"/>
                      <a:pt x="23410" y="11355"/>
                      <a:pt x="23395" y="11177"/>
                    </a:cubicBezTo>
                    <a:lnTo>
                      <a:pt x="24164" y="10874"/>
                    </a:lnTo>
                    <a:cubicBezTo>
                      <a:pt x="24394" y="10787"/>
                      <a:pt x="24351" y="10451"/>
                      <a:pt x="24106" y="10417"/>
                    </a:cubicBezTo>
                    <a:lnTo>
                      <a:pt x="23284" y="10321"/>
                    </a:lnTo>
                    <a:cubicBezTo>
                      <a:pt x="23255" y="10139"/>
                      <a:pt x="23222" y="9960"/>
                      <a:pt x="23183" y="9783"/>
                    </a:cubicBezTo>
                    <a:lnTo>
                      <a:pt x="23914" y="9389"/>
                    </a:lnTo>
                    <a:cubicBezTo>
                      <a:pt x="24129" y="9275"/>
                      <a:pt x="24045" y="8947"/>
                      <a:pt x="23803" y="8947"/>
                    </a:cubicBezTo>
                    <a:cubicBezTo>
                      <a:pt x="23802" y="8947"/>
                      <a:pt x="23800" y="8947"/>
                      <a:pt x="23798" y="8947"/>
                    </a:cubicBezTo>
                    <a:lnTo>
                      <a:pt x="22971" y="8951"/>
                    </a:lnTo>
                    <a:cubicBezTo>
                      <a:pt x="22919" y="8774"/>
                      <a:pt x="22862" y="8601"/>
                      <a:pt x="22804" y="8428"/>
                    </a:cubicBezTo>
                    <a:lnTo>
                      <a:pt x="23472" y="7948"/>
                    </a:lnTo>
                    <a:cubicBezTo>
                      <a:pt x="23665" y="7810"/>
                      <a:pt x="23558" y="7518"/>
                      <a:pt x="23335" y="7518"/>
                    </a:cubicBezTo>
                    <a:cubicBezTo>
                      <a:pt x="23325" y="7518"/>
                      <a:pt x="23314" y="7519"/>
                      <a:pt x="23303" y="7520"/>
                    </a:cubicBezTo>
                    <a:lnTo>
                      <a:pt x="22487" y="7631"/>
                    </a:lnTo>
                    <a:cubicBezTo>
                      <a:pt x="22410" y="7462"/>
                      <a:pt x="22332" y="7298"/>
                      <a:pt x="22250" y="7135"/>
                    </a:cubicBezTo>
                    <a:lnTo>
                      <a:pt x="22856" y="6573"/>
                    </a:lnTo>
                    <a:cubicBezTo>
                      <a:pt x="23022" y="6420"/>
                      <a:pt x="22903" y="6161"/>
                      <a:pt x="22700" y="6161"/>
                    </a:cubicBezTo>
                    <a:cubicBezTo>
                      <a:pt x="22679" y="6161"/>
                      <a:pt x="22658" y="6164"/>
                      <a:pt x="22636" y="6169"/>
                    </a:cubicBezTo>
                    <a:lnTo>
                      <a:pt x="21837" y="6380"/>
                    </a:lnTo>
                    <a:cubicBezTo>
                      <a:pt x="21742" y="6227"/>
                      <a:pt x="21645" y="6074"/>
                      <a:pt x="21545" y="5919"/>
                    </a:cubicBezTo>
                    <a:lnTo>
                      <a:pt x="22077" y="5285"/>
                    </a:lnTo>
                    <a:cubicBezTo>
                      <a:pt x="22215" y="5123"/>
                      <a:pt x="22083" y="4896"/>
                      <a:pt x="21896" y="4896"/>
                    </a:cubicBezTo>
                    <a:cubicBezTo>
                      <a:pt x="21866" y="4896"/>
                      <a:pt x="21835" y="4902"/>
                      <a:pt x="21804" y="4914"/>
                    </a:cubicBezTo>
                    <a:lnTo>
                      <a:pt x="21035" y="5227"/>
                    </a:lnTo>
                    <a:cubicBezTo>
                      <a:pt x="20924" y="5083"/>
                      <a:pt x="20809" y="4943"/>
                      <a:pt x="20689" y="4805"/>
                    </a:cubicBezTo>
                    <a:lnTo>
                      <a:pt x="21136" y="4107"/>
                    </a:lnTo>
                    <a:cubicBezTo>
                      <a:pt x="21246" y="3938"/>
                      <a:pt x="21111" y="3740"/>
                      <a:pt x="20940" y="3740"/>
                    </a:cubicBezTo>
                    <a:cubicBezTo>
                      <a:pt x="20902" y="3740"/>
                      <a:pt x="20863" y="3750"/>
                      <a:pt x="20824" y="3771"/>
                    </a:cubicBezTo>
                    <a:lnTo>
                      <a:pt x="20098" y="4175"/>
                    </a:lnTo>
                    <a:cubicBezTo>
                      <a:pt x="19968" y="4049"/>
                      <a:pt x="19839" y="3925"/>
                      <a:pt x="19699" y="3800"/>
                    </a:cubicBezTo>
                    <a:lnTo>
                      <a:pt x="20059" y="3055"/>
                    </a:lnTo>
                    <a:cubicBezTo>
                      <a:pt x="20141" y="2884"/>
                      <a:pt x="20005" y="2714"/>
                      <a:pt x="19845" y="2714"/>
                    </a:cubicBezTo>
                    <a:cubicBezTo>
                      <a:pt x="19799" y="2714"/>
                      <a:pt x="19750" y="2728"/>
                      <a:pt x="19704" y="2762"/>
                    </a:cubicBezTo>
                    <a:lnTo>
                      <a:pt x="19036" y="3252"/>
                    </a:lnTo>
                    <a:cubicBezTo>
                      <a:pt x="18892" y="3142"/>
                      <a:pt x="18748" y="3036"/>
                      <a:pt x="18594" y="2931"/>
                    </a:cubicBezTo>
                    <a:lnTo>
                      <a:pt x="18858" y="2146"/>
                    </a:lnTo>
                    <a:cubicBezTo>
                      <a:pt x="18913" y="1976"/>
                      <a:pt x="18777" y="1833"/>
                      <a:pt x="18631" y="1833"/>
                    </a:cubicBezTo>
                    <a:cubicBezTo>
                      <a:pt x="18575" y="1833"/>
                      <a:pt x="18518" y="1854"/>
                      <a:pt x="18469" y="1902"/>
                    </a:cubicBezTo>
                    <a:lnTo>
                      <a:pt x="17868" y="2469"/>
                    </a:lnTo>
                    <a:cubicBezTo>
                      <a:pt x="17714" y="2377"/>
                      <a:pt x="17550" y="2291"/>
                      <a:pt x="17392" y="2210"/>
                    </a:cubicBezTo>
                    <a:lnTo>
                      <a:pt x="17550" y="1397"/>
                    </a:lnTo>
                    <a:cubicBezTo>
                      <a:pt x="17583" y="1231"/>
                      <a:pt x="17452" y="1111"/>
                      <a:pt x="17316" y="1111"/>
                    </a:cubicBezTo>
                    <a:cubicBezTo>
                      <a:pt x="17250" y="1111"/>
                      <a:pt x="17184" y="1139"/>
                      <a:pt x="17133" y="1201"/>
                    </a:cubicBezTo>
                    <a:lnTo>
                      <a:pt x="16614" y="1840"/>
                    </a:lnTo>
                    <a:cubicBezTo>
                      <a:pt x="16446" y="1767"/>
                      <a:pt x="16277" y="1700"/>
                      <a:pt x="16104" y="1638"/>
                    </a:cubicBezTo>
                    <a:lnTo>
                      <a:pt x="16162" y="815"/>
                    </a:lnTo>
                    <a:cubicBezTo>
                      <a:pt x="16171" y="659"/>
                      <a:pt x="16047" y="558"/>
                      <a:pt x="15921" y="558"/>
                    </a:cubicBezTo>
                    <a:cubicBezTo>
                      <a:pt x="15847" y="558"/>
                      <a:pt x="15773" y="593"/>
                      <a:pt x="15725" y="671"/>
                    </a:cubicBezTo>
                    <a:lnTo>
                      <a:pt x="15288" y="1374"/>
                    </a:lnTo>
                    <a:cubicBezTo>
                      <a:pt x="15110" y="1325"/>
                      <a:pt x="14932" y="1277"/>
                      <a:pt x="14754" y="1239"/>
                    </a:cubicBezTo>
                    <a:lnTo>
                      <a:pt x="14711" y="412"/>
                    </a:lnTo>
                    <a:cubicBezTo>
                      <a:pt x="14702" y="270"/>
                      <a:pt x="14585" y="187"/>
                      <a:pt x="14469" y="187"/>
                    </a:cubicBezTo>
                    <a:cubicBezTo>
                      <a:pt x="14385" y="187"/>
                      <a:pt x="14301" y="230"/>
                      <a:pt x="14259" y="325"/>
                    </a:cubicBezTo>
                    <a:lnTo>
                      <a:pt x="13913" y="1075"/>
                    </a:lnTo>
                    <a:cubicBezTo>
                      <a:pt x="13731" y="1046"/>
                      <a:pt x="13553" y="1028"/>
                      <a:pt x="13370" y="1008"/>
                    </a:cubicBezTo>
                    <a:lnTo>
                      <a:pt x="13216" y="196"/>
                    </a:lnTo>
                    <a:cubicBezTo>
                      <a:pt x="13194" y="67"/>
                      <a:pt x="13089" y="1"/>
                      <a:pt x="12984" y="1"/>
                    </a:cubicBezTo>
                    <a:cubicBezTo>
                      <a:pt x="12889" y="1"/>
                      <a:pt x="12794" y="55"/>
                      <a:pt x="12759" y="167"/>
                    </a:cubicBezTo>
                    <a:lnTo>
                      <a:pt x="12510" y="955"/>
                    </a:lnTo>
                    <a:cubicBezTo>
                      <a:pt x="12418" y="955"/>
                      <a:pt x="12327" y="950"/>
                      <a:pt x="12236" y="950"/>
                    </a:cubicBezTo>
                    <a:cubicBezTo>
                      <a:pt x="12145" y="950"/>
                      <a:pt x="12054" y="955"/>
                      <a:pt x="11962" y="955"/>
                    </a:cubicBezTo>
                    <a:lnTo>
                      <a:pt x="11712" y="167"/>
                    </a:lnTo>
                    <a:cubicBezTo>
                      <a:pt x="11678" y="55"/>
                      <a:pt x="11583" y="1"/>
                      <a:pt x="11487"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9" name="Google Shape;1869;ge58da86641_0_675"/>
              <p:cNvSpPr/>
              <p:nvPr/>
            </p:nvSpPr>
            <p:spPr>
              <a:xfrm>
                <a:off x="1523366" y="3302300"/>
                <a:ext cx="428259" cy="115666"/>
              </a:xfrm>
              <a:custGeom>
                <a:rect b="b" l="l" r="r" t="t"/>
                <a:pathLst>
                  <a:path extrusionOk="0" h="4831" w="17887">
                    <a:moveTo>
                      <a:pt x="471" y="0"/>
                    </a:moveTo>
                    <a:lnTo>
                      <a:pt x="471" y="0"/>
                    </a:lnTo>
                    <a:cubicBezTo>
                      <a:pt x="476" y="10"/>
                      <a:pt x="486" y="20"/>
                      <a:pt x="491" y="24"/>
                    </a:cubicBezTo>
                    <a:lnTo>
                      <a:pt x="43" y="725"/>
                    </a:lnTo>
                    <a:cubicBezTo>
                      <a:pt x="14" y="765"/>
                      <a:pt x="1" y="812"/>
                      <a:pt x="1" y="851"/>
                    </a:cubicBezTo>
                    <a:cubicBezTo>
                      <a:pt x="1" y="980"/>
                      <a:pt x="111" y="1091"/>
                      <a:pt x="240" y="1091"/>
                    </a:cubicBezTo>
                    <a:cubicBezTo>
                      <a:pt x="280" y="1091"/>
                      <a:pt x="318" y="1082"/>
                      <a:pt x="356" y="1058"/>
                    </a:cubicBezTo>
                    <a:lnTo>
                      <a:pt x="1081" y="654"/>
                    </a:lnTo>
                    <a:cubicBezTo>
                      <a:pt x="1212" y="783"/>
                      <a:pt x="1341" y="909"/>
                      <a:pt x="1480" y="1029"/>
                    </a:cubicBezTo>
                    <a:lnTo>
                      <a:pt x="1121" y="1779"/>
                    </a:lnTo>
                    <a:cubicBezTo>
                      <a:pt x="1101" y="1812"/>
                      <a:pt x="1096" y="1845"/>
                      <a:pt x="1096" y="1879"/>
                    </a:cubicBezTo>
                    <a:cubicBezTo>
                      <a:pt x="1096" y="2009"/>
                      <a:pt x="1207" y="2120"/>
                      <a:pt x="1336" y="2120"/>
                    </a:cubicBezTo>
                    <a:cubicBezTo>
                      <a:pt x="1380" y="2120"/>
                      <a:pt x="1427" y="2100"/>
                      <a:pt x="1476" y="2071"/>
                    </a:cubicBezTo>
                    <a:lnTo>
                      <a:pt x="2144" y="1577"/>
                    </a:lnTo>
                    <a:cubicBezTo>
                      <a:pt x="2288" y="1687"/>
                      <a:pt x="2432" y="1798"/>
                      <a:pt x="2581" y="1898"/>
                    </a:cubicBezTo>
                    <a:lnTo>
                      <a:pt x="2321" y="2686"/>
                    </a:lnTo>
                    <a:cubicBezTo>
                      <a:pt x="2312" y="2710"/>
                      <a:pt x="2307" y="2739"/>
                      <a:pt x="2307" y="2763"/>
                    </a:cubicBezTo>
                    <a:cubicBezTo>
                      <a:pt x="2307" y="2898"/>
                      <a:pt x="2427" y="2999"/>
                      <a:pt x="2547" y="2999"/>
                    </a:cubicBezTo>
                    <a:cubicBezTo>
                      <a:pt x="2605" y="2999"/>
                      <a:pt x="2663" y="2980"/>
                      <a:pt x="2711" y="2932"/>
                    </a:cubicBezTo>
                    <a:lnTo>
                      <a:pt x="3312" y="2360"/>
                    </a:lnTo>
                    <a:cubicBezTo>
                      <a:pt x="3465" y="2451"/>
                      <a:pt x="3629" y="2537"/>
                      <a:pt x="3787" y="2624"/>
                    </a:cubicBezTo>
                    <a:lnTo>
                      <a:pt x="3629" y="3436"/>
                    </a:lnTo>
                    <a:cubicBezTo>
                      <a:pt x="3624" y="3456"/>
                      <a:pt x="3624" y="3470"/>
                      <a:pt x="3624" y="3484"/>
                    </a:cubicBezTo>
                    <a:cubicBezTo>
                      <a:pt x="3624" y="3624"/>
                      <a:pt x="3740" y="3720"/>
                      <a:pt x="3864" y="3720"/>
                    </a:cubicBezTo>
                    <a:cubicBezTo>
                      <a:pt x="3927" y="3720"/>
                      <a:pt x="3994" y="3691"/>
                      <a:pt x="4047" y="3633"/>
                    </a:cubicBezTo>
                    <a:lnTo>
                      <a:pt x="4566" y="2994"/>
                    </a:lnTo>
                    <a:cubicBezTo>
                      <a:pt x="4734" y="3067"/>
                      <a:pt x="4902" y="3134"/>
                      <a:pt x="5075" y="3196"/>
                    </a:cubicBezTo>
                    <a:lnTo>
                      <a:pt x="5018" y="4018"/>
                    </a:lnTo>
                    <a:lnTo>
                      <a:pt x="5018" y="4037"/>
                    </a:lnTo>
                    <a:cubicBezTo>
                      <a:pt x="5018" y="4181"/>
                      <a:pt x="5138" y="4272"/>
                      <a:pt x="5258" y="4272"/>
                    </a:cubicBezTo>
                    <a:cubicBezTo>
                      <a:pt x="5330" y="4272"/>
                      <a:pt x="5406" y="4239"/>
                      <a:pt x="5455" y="4157"/>
                    </a:cubicBezTo>
                    <a:lnTo>
                      <a:pt x="5892" y="3456"/>
                    </a:lnTo>
                    <a:cubicBezTo>
                      <a:pt x="6070" y="3509"/>
                      <a:pt x="6248" y="3551"/>
                      <a:pt x="6426" y="3595"/>
                    </a:cubicBezTo>
                    <a:lnTo>
                      <a:pt x="6469" y="4422"/>
                    </a:lnTo>
                    <a:cubicBezTo>
                      <a:pt x="6479" y="4560"/>
                      <a:pt x="6594" y="4642"/>
                      <a:pt x="6710" y="4642"/>
                    </a:cubicBezTo>
                    <a:cubicBezTo>
                      <a:pt x="6796" y="4642"/>
                      <a:pt x="6877" y="4600"/>
                      <a:pt x="6921" y="4509"/>
                    </a:cubicBezTo>
                    <a:lnTo>
                      <a:pt x="7267" y="3759"/>
                    </a:lnTo>
                    <a:cubicBezTo>
                      <a:pt x="7449" y="3782"/>
                      <a:pt x="7627" y="3806"/>
                      <a:pt x="7810" y="3826"/>
                    </a:cubicBezTo>
                    <a:lnTo>
                      <a:pt x="7959" y="4638"/>
                    </a:lnTo>
                    <a:cubicBezTo>
                      <a:pt x="7983" y="4768"/>
                      <a:pt x="8088" y="4830"/>
                      <a:pt x="8194" y="4830"/>
                    </a:cubicBezTo>
                    <a:cubicBezTo>
                      <a:pt x="8290" y="4830"/>
                      <a:pt x="8387" y="4777"/>
                      <a:pt x="8420" y="4667"/>
                    </a:cubicBezTo>
                    <a:lnTo>
                      <a:pt x="8670" y="3874"/>
                    </a:lnTo>
                    <a:cubicBezTo>
                      <a:pt x="8762" y="3879"/>
                      <a:pt x="8853" y="3883"/>
                      <a:pt x="8944" y="3883"/>
                    </a:cubicBezTo>
                    <a:cubicBezTo>
                      <a:pt x="9035" y="3883"/>
                      <a:pt x="9126" y="3879"/>
                      <a:pt x="9218" y="3874"/>
                    </a:cubicBezTo>
                    <a:lnTo>
                      <a:pt x="9467" y="4667"/>
                    </a:lnTo>
                    <a:cubicBezTo>
                      <a:pt x="9501" y="4777"/>
                      <a:pt x="9598" y="4830"/>
                      <a:pt x="9693" y="4830"/>
                    </a:cubicBezTo>
                    <a:cubicBezTo>
                      <a:pt x="9800" y="4830"/>
                      <a:pt x="9905" y="4768"/>
                      <a:pt x="9924" y="4638"/>
                    </a:cubicBezTo>
                    <a:lnTo>
                      <a:pt x="10078" y="3826"/>
                    </a:lnTo>
                    <a:cubicBezTo>
                      <a:pt x="10261" y="3806"/>
                      <a:pt x="10439" y="3782"/>
                      <a:pt x="10621" y="3759"/>
                    </a:cubicBezTo>
                    <a:lnTo>
                      <a:pt x="10967" y="4509"/>
                    </a:lnTo>
                    <a:cubicBezTo>
                      <a:pt x="11011" y="4600"/>
                      <a:pt x="11092" y="4642"/>
                      <a:pt x="11179" y="4642"/>
                    </a:cubicBezTo>
                    <a:cubicBezTo>
                      <a:pt x="11294" y="4642"/>
                      <a:pt x="11410" y="4560"/>
                      <a:pt x="11419" y="4422"/>
                    </a:cubicBezTo>
                    <a:lnTo>
                      <a:pt x="11462" y="3595"/>
                    </a:lnTo>
                    <a:cubicBezTo>
                      <a:pt x="11640" y="3551"/>
                      <a:pt x="11818" y="3509"/>
                      <a:pt x="11996" y="3456"/>
                    </a:cubicBezTo>
                    <a:lnTo>
                      <a:pt x="12433" y="4157"/>
                    </a:lnTo>
                    <a:cubicBezTo>
                      <a:pt x="12481" y="4239"/>
                      <a:pt x="12557" y="4272"/>
                      <a:pt x="12630" y="4272"/>
                    </a:cubicBezTo>
                    <a:cubicBezTo>
                      <a:pt x="12750" y="4272"/>
                      <a:pt x="12870" y="4181"/>
                      <a:pt x="12870" y="4037"/>
                    </a:cubicBezTo>
                    <a:lnTo>
                      <a:pt x="12870" y="4018"/>
                    </a:lnTo>
                    <a:lnTo>
                      <a:pt x="12812" y="3196"/>
                    </a:lnTo>
                    <a:cubicBezTo>
                      <a:pt x="12985" y="3134"/>
                      <a:pt x="13154" y="3067"/>
                      <a:pt x="13322" y="2994"/>
                    </a:cubicBezTo>
                    <a:lnTo>
                      <a:pt x="13841" y="3633"/>
                    </a:lnTo>
                    <a:cubicBezTo>
                      <a:pt x="13894" y="3691"/>
                      <a:pt x="13961" y="3720"/>
                      <a:pt x="14023" y="3720"/>
                    </a:cubicBezTo>
                    <a:cubicBezTo>
                      <a:pt x="14143" y="3720"/>
                      <a:pt x="14264" y="3624"/>
                      <a:pt x="14264" y="3484"/>
                    </a:cubicBezTo>
                    <a:cubicBezTo>
                      <a:pt x="14264" y="3470"/>
                      <a:pt x="14264" y="3456"/>
                      <a:pt x="14258" y="3436"/>
                    </a:cubicBezTo>
                    <a:lnTo>
                      <a:pt x="14100" y="2624"/>
                    </a:lnTo>
                    <a:cubicBezTo>
                      <a:pt x="14258" y="2537"/>
                      <a:pt x="14422" y="2451"/>
                      <a:pt x="14576" y="2360"/>
                    </a:cubicBezTo>
                    <a:lnTo>
                      <a:pt x="15177" y="2932"/>
                    </a:lnTo>
                    <a:cubicBezTo>
                      <a:pt x="15225" y="2980"/>
                      <a:pt x="15283" y="2999"/>
                      <a:pt x="15340" y="2999"/>
                    </a:cubicBezTo>
                    <a:cubicBezTo>
                      <a:pt x="15460" y="2999"/>
                      <a:pt x="15580" y="2898"/>
                      <a:pt x="15580" y="2763"/>
                    </a:cubicBezTo>
                    <a:cubicBezTo>
                      <a:pt x="15580" y="2739"/>
                      <a:pt x="15576" y="2710"/>
                      <a:pt x="15566" y="2686"/>
                    </a:cubicBezTo>
                    <a:lnTo>
                      <a:pt x="15302" y="1898"/>
                    </a:lnTo>
                    <a:cubicBezTo>
                      <a:pt x="15456" y="1798"/>
                      <a:pt x="15600" y="1687"/>
                      <a:pt x="15744" y="1577"/>
                    </a:cubicBezTo>
                    <a:lnTo>
                      <a:pt x="16412" y="2071"/>
                    </a:lnTo>
                    <a:cubicBezTo>
                      <a:pt x="16460" y="2100"/>
                      <a:pt x="16508" y="2120"/>
                      <a:pt x="16551" y="2120"/>
                    </a:cubicBezTo>
                    <a:cubicBezTo>
                      <a:pt x="16681" y="2120"/>
                      <a:pt x="16791" y="2009"/>
                      <a:pt x="16791" y="1879"/>
                    </a:cubicBezTo>
                    <a:cubicBezTo>
                      <a:pt x="16791" y="1845"/>
                      <a:pt x="16787" y="1812"/>
                      <a:pt x="16767" y="1779"/>
                    </a:cubicBezTo>
                    <a:lnTo>
                      <a:pt x="16407" y="1029"/>
                    </a:lnTo>
                    <a:cubicBezTo>
                      <a:pt x="16547" y="909"/>
                      <a:pt x="16676" y="783"/>
                      <a:pt x="16806" y="654"/>
                    </a:cubicBezTo>
                    <a:lnTo>
                      <a:pt x="17532" y="1058"/>
                    </a:lnTo>
                    <a:cubicBezTo>
                      <a:pt x="17570" y="1082"/>
                      <a:pt x="17609" y="1091"/>
                      <a:pt x="17647" y="1091"/>
                    </a:cubicBezTo>
                    <a:cubicBezTo>
                      <a:pt x="17776" y="1091"/>
                      <a:pt x="17882" y="980"/>
                      <a:pt x="17887" y="851"/>
                    </a:cubicBezTo>
                    <a:cubicBezTo>
                      <a:pt x="17887" y="812"/>
                      <a:pt x="17873" y="765"/>
                      <a:pt x="17844" y="725"/>
                    </a:cubicBezTo>
                    <a:lnTo>
                      <a:pt x="17397" y="24"/>
                    </a:lnTo>
                    <a:cubicBezTo>
                      <a:pt x="17401" y="20"/>
                      <a:pt x="17412" y="10"/>
                      <a:pt x="17416" y="0"/>
                    </a:cubicBezTo>
                    <a:lnTo>
                      <a:pt x="17416" y="0"/>
                    </a:lnTo>
                    <a:cubicBezTo>
                      <a:pt x="14879" y="1322"/>
                      <a:pt x="12000" y="2071"/>
                      <a:pt x="8944" y="2071"/>
                    </a:cubicBezTo>
                    <a:cubicBezTo>
                      <a:pt x="5887" y="2071"/>
                      <a:pt x="3009" y="1322"/>
                      <a:pt x="471"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0" name="Google Shape;1870;ge58da86641_0_675"/>
              <p:cNvSpPr/>
              <p:nvPr/>
            </p:nvSpPr>
            <p:spPr>
              <a:xfrm>
                <a:off x="1592512" y="3051934"/>
                <a:ext cx="62969" cy="36488"/>
              </a:xfrm>
              <a:custGeom>
                <a:rect b="b" l="l" r="r" t="t"/>
                <a:pathLst>
                  <a:path extrusionOk="0" h="1524" w="2630">
                    <a:moveTo>
                      <a:pt x="131" y="1"/>
                    </a:moveTo>
                    <a:cubicBezTo>
                      <a:pt x="58" y="5"/>
                      <a:pt x="1" y="68"/>
                      <a:pt x="5" y="139"/>
                    </a:cubicBezTo>
                    <a:cubicBezTo>
                      <a:pt x="5" y="145"/>
                      <a:pt x="10" y="207"/>
                      <a:pt x="29" y="307"/>
                    </a:cubicBezTo>
                    <a:cubicBezTo>
                      <a:pt x="63" y="452"/>
                      <a:pt x="136" y="678"/>
                      <a:pt x="298" y="899"/>
                    </a:cubicBezTo>
                    <a:cubicBezTo>
                      <a:pt x="380" y="1010"/>
                      <a:pt x="486" y="1119"/>
                      <a:pt x="621" y="1216"/>
                    </a:cubicBezTo>
                    <a:cubicBezTo>
                      <a:pt x="755" y="1312"/>
                      <a:pt x="919" y="1394"/>
                      <a:pt x="1116" y="1452"/>
                    </a:cubicBezTo>
                    <a:cubicBezTo>
                      <a:pt x="1279" y="1500"/>
                      <a:pt x="1428" y="1523"/>
                      <a:pt x="1562" y="1523"/>
                    </a:cubicBezTo>
                    <a:cubicBezTo>
                      <a:pt x="1750" y="1523"/>
                      <a:pt x="1908" y="1485"/>
                      <a:pt x="2039" y="1423"/>
                    </a:cubicBezTo>
                    <a:cubicBezTo>
                      <a:pt x="2139" y="1379"/>
                      <a:pt x="2225" y="1321"/>
                      <a:pt x="2293" y="1264"/>
                    </a:cubicBezTo>
                    <a:cubicBezTo>
                      <a:pt x="2398" y="1177"/>
                      <a:pt x="2476" y="1086"/>
                      <a:pt x="2524" y="1014"/>
                    </a:cubicBezTo>
                    <a:cubicBezTo>
                      <a:pt x="2571" y="942"/>
                      <a:pt x="2596" y="895"/>
                      <a:pt x="2596" y="889"/>
                    </a:cubicBezTo>
                    <a:cubicBezTo>
                      <a:pt x="2629" y="822"/>
                      <a:pt x="2600" y="745"/>
                      <a:pt x="2533" y="716"/>
                    </a:cubicBezTo>
                    <a:cubicBezTo>
                      <a:pt x="2515" y="707"/>
                      <a:pt x="2496" y="703"/>
                      <a:pt x="2478" y="703"/>
                    </a:cubicBezTo>
                    <a:cubicBezTo>
                      <a:pt x="2428" y="703"/>
                      <a:pt x="2381" y="733"/>
                      <a:pt x="2360" y="779"/>
                    </a:cubicBezTo>
                    <a:cubicBezTo>
                      <a:pt x="2356" y="784"/>
                      <a:pt x="2341" y="817"/>
                      <a:pt x="2312" y="860"/>
                    </a:cubicBezTo>
                    <a:cubicBezTo>
                      <a:pt x="2265" y="933"/>
                      <a:pt x="2178" y="1033"/>
                      <a:pt x="2057" y="1115"/>
                    </a:cubicBezTo>
                    <a:cubicBezTo>
                      <a:pt x="1999" y="1159"/>
                      <a:pt x="1928" y="1192"/>
                      <a:pt x="1846" y="1221"/>
                    </a:cubicBezTo>
                    <a:cubicBezTo>
                      <a:pt x="1764" y="1245"/>
                      <a:pt x="1673" y="1259"/>
                      <a:pt x="1562" y="1259"/>
                    </a:cubicBezTo>
                    <a:cubicBezTo>
                      <a:pt x="1457" y="1259"/>
                      <a:pt x="1332" y="1245"/>
                      <a:pt x="1192" y="1201"/>
                    </a:cubicBezTo>
                    <a:cubicBezTo>
                      <a:pt x="967" y="1134"/>
                      <a:pt x="799" y="1033"/>
                      <a:pt x="668" y="918"/>
                    </a:cubicBezTo>
                    <a:cubicBezTo>
                      <a:pt x="577" y="837"/>
                      <a:pt x="500" y="745"/>
                      <a:pt x="448" y="653"/>
                    </a:cubicBezTo>
                    <a:cubicBezTo>
                      <a:pt x="362" y="514"/>
                      <a:pt x="318" y="380"/>
                      <a:pt x="294" y="283"/>
                    </a:cubicBezTo>
                    <a:cubicBezTo>
                      <a:pt x="280" y="236"/>
                      <a:pt x="275" y="192"/>
                      <a:pt x="269" y="163"/>
                    </a:cubicBezTo>
                    <a:lnTo>
                      <a:pt x="269" y="134"/>
                    </a:lnTo>
                    <a:lnTo>
                      <a:pt x="265" y="130"/>
                    </a:lnTo>
                    <a:lnTo>
                      <a:pt x="265" y="125"/>
                    </a:lnTo>
                    <a:cubicBezTo>
                      <a:pt x="265" y="53"/>
                      <a:pt x="202" y="1"/>
                      <a:pt x="131"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1" name="Google Shape;1871;ge58da86641_0_675"/>
              <p:cNvSpPr/>
              <p:nvPr/>
            </p:nvSpPr>
            <p:spPr>
              <a:xfrm>
                <a:off x="1672480" y="3057081"/>
                <a:ext cx="58827" cy="36776"/>
              </a:xfrm>
              <a:custGeom>
                <a:rect b="b" l="l" r="r" t="t"/>
                <a:pathLst>
                  <a:path extrusionOk="0" h="1536" w="2457">
                    <a:moveTo>
                      <a:pt x="990" y="1"/>
                    </a:moveTo>
                    <a:cubicBezTo>
                      <a:pt x="534" y="1"/>
                      <a:pt x="166" y="192"/>
                      <a:pt x="92" y="501"/>
                    </a:cubicBezTo>
                    <a:cubicBezTo>
                      <a:pt x="1" y="895"/>
                      <a:pt x="433" y="1337"/>
                      <a:pt x="1058" y="1487"/>
                    </a:cubicBezTo>
                    <a:cubicBezTo>
                      <a:pt x="1197" y="1520"/>
                      <a:pt x="1334" y="1535"/>
                      <a:pt x="1463" y="1535"/>
                    </a:cubicBezTo>
                    <a:cubicBezTo>
                      <a:pt x="1921" y="1535"/>
                      <a:pt x="2291" y="1342"/>
                      <a:pt x="2365" y="1035"/>
                    </a:cubicBezTo>
                    <a:cubicBezTo>
                      <a:pt x="2456" y="636"/>
                      <a:pt x="2024" y="194"/>
                      <a:pt x="1399" y="50"/>
                    </a:cubicBezTo>
                    <a:cubicBezTo>
                      <a:pt x="1258" y="17"/>
                      <a:pt x="1120" y="1"/>
                      <a:pt x="990"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2" name="Google Shape;1872;ge58da86641_0_675"/>
              <p:cNvSpPr/>
              <p:nvPr/>
            </p:nvSpPr>
            <p:spPr>
              <a:xfrm>
                <a:off x="1523701" y="3022053"/>
                <a:ext cx="58946" cy="36776"/>
              </a:xfrm>
              <a:custGeom>
                <a:rect b="b" l="l" r="r" t="t"/>
                <a:pathLst>
                  <a:path extrusionOk="0" h="1536" w="2462">
                    <a:moveTo>
                      <a:pt x="999" y="0"/>
                    </a:moveTo>
                    <a:cubicBezTo>
                      <a:pt x="541" y="0"/>
                      <a:pt x="168" y="191"/>
                      <a:pt x="97" y="499"/>
                    </a:cubicBezTo>
                    <a:cubicBezTo>
                      <a:pt x="0" y="897"/>
                      <a:pt x="433" y="1340"/>
                      <a:pt x="1063" y="1489"/>
                    </a:cubicBezTo>
                    <a:cubicBezTo>
                      <a:pt x="1201" y="1520"/>
                      <a:pt x="1336" y="1535"/>
                      <a:pt x="1465" y="1535"/>
                    </a:cubicBezTo>
                    <a:cubicBezTo>
                      <a:pt x="1924" y="1535"/>
                      <a:pt x="2295" y="1345"/>
                      <a:pt x="2371" y="1036"/>
                    </a:cubicBezTo>
                    <a:cubicBezTo>
                      <a:pt x="2462" y="637"/>
                      <a:pt x="2029" y="196"/>
                      <a:pt x="1399" y="47"/>
                    </a:cubicBezTo>
                    <a:cubicBezTo>
                      <a:pt x="1263" y="15"/>
                      <a:pt x="1128" y="0"/>
                      <a:pt x="99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3" name="Google Shape;1873;ge58da86641_0_675"/>
              <p:cNvSpPr/>
              <p:nvPr/>
            </p:nvSpPr>
            <p:spPr>
              <a:xfrm>
                <a:off x="1693190" y="3035653"/>
                <a:ext cx="28108" cy="35579"/>
              </a:xfrm>
              <a:custGeom>
                <a:rect b="b" l="l" r="r" t="t"/>
                <a:pathLst>
                  <a:path extrusionOk="0" h="1486" w="1174">
                    <a:moveTo>
                      <a:pt x="738" y="0"/>
                    </a:moveTo>
                    <a:cubicBezTo>
                      <a:pt x="522" y="0"/>
                      <a:pt x="268" y="244"/>
                      <a:pt x="140" y="603"/>
                    </a:cubicBezTo>
                    <a:cubicBezTo>
                      <a:pt x="1" y="992"/>
                      <a:pt x="136" y="1402"/>
                      <a:pt x="453" y="1473"/>
                    </a:cubicBezTo>
                    <a:cubicBezTo>
                      <a:pt x="486" y="1481"/>
                      <a:pt x="520" y="1485"/>
                      <a:pt x="552" y="1485"/>
                    </a:cubicBezTo>
                    <a:cubicBezTo>
                      <a:pt x="831" y="1485"/>
                      <a:pt x="1077" y="1203"/>
                      <a:pt x="1121" y="834"/>
                    </a:cubicBezTo>
                    <a:cubicBezTo>
                      <a:pt x="1174" y="421"/>
                      <a:pt x="1024" y="60"/>
                      <a:pt x="799" y="7"/>
                    </a:cubicBezTo>
                    <a:cubicBezTo>
                      <a:pt x="779" y="2"/>
                      <a:pt x="758" y="0"/>
                      <a:pt x="738"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4" name="Google Shape;1874;ge58da86641_0_675"/>
              <p:cNvSpPr/>
              <p:nvPr/>
            </p:nvSpPr>
            <p:spPr>
              <a:xfrm>
                <a:off x="1703437" y="3039771"/>
                <a:ext cx="8069" cy="5818"/>
              </a:xfrm>
              <a:custGeom>
                <a:rect b="b" l="l" r="r" t="t"/>
                <a:pathLst>
                  <a:path extrusionOk="0" h="243" w="337">
                    <a:moveTo>
                      <a:pt x="169" y="0"/>
                    </a:moveTo>
                    <a:cubicBezTo>
                      <a:pt x="37" y="0"/>
                      <a:pt x="0" y="208"/>
                      <a:pt x="140" y="239"/>
                    </a:cubicBezTo>
                    <a:cubicBezTo>
                      <a:pt x="151" y="241"/>
                      <a:pt x="160" y="242"/>
                      <a:pt x="170" y="242"/>
                    </a:cubicBezTo>
                    <a:cubicBezTo>
                      <a:pt x="300" y="242"/>
                      <a:pt x="337" y="39"/>
                      <a:pt x="198" y="3"/>
                    </a:cubicBezTo>
                    <a:cubicBezTo>
                      <a:pt x="188" y="1"/>
                      <a:pt x="178" y="0"/>
                      <a:pt x="169"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5" name="Google Shape;1875;ge58da86641_0_675"/>
              <p:cNvSpPr/>
              <p:nvPr/>
            </p:nvSpPr>
            <p:spPr>
              <a:xfrm>
                <a:off x="1542328" y="3005078"/>
                <a:ext cx="28108" cy="35626"/>
              </a:xfrm>
              <a:custGeom>
                <a:rect b="b" l="l" r="r" t="t"/>
                <a:pathLst>
                  <a:path extrusionOk="0" h="1488" w="1174">
                    <a:moveTo>
                      <a:pt x="742" y="0"/>
                    </a:moveTo>
                    <a:cubicBezTo>
                      <a:pt x="526" y="0"/>
                      <a:pt x="269" y="244"/>
                      <a:pt x="141" y="602"/>
                    </a:cubicBezTo>
                    <a:cubicBezTo>
                      <a:pt x="1" y="996"/>
                      <a:pt x="136" y="1399"/>
                      <a:pt x="453" y="1477"/>
                    </a:cubicBezTo>
                    <a:cubicBezTo>
                      <a:pt x="485" y="1484"/>
                      <a:pt x="516" y="1487"/>
                      <a:pt x="547" y="1487"/>
                    </a:cubicBezTo>
                    <a:cubicBezTo>
                      <a:pt x="828" y="1487"/>
                      <a:pt x="1078" y="1205"/>
                      <a:pt x="1121" y="833"/>
                    </a:cubicBezTo>
                    <a:cubicBezTo>
                      <a:pt x="1174" y="419"/>
                      <a:pt x="1025" y="64"/>
                      <a:pt x="799" y="6"/>
                    </a:cubicBezTo>
                    <a:cubicBezTo>
                      <a:pt x="781" y="2"/>
                      <a:pt x="762" y="0"/>
                      <a:pt x="742" y="0"/>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6" name="Google Shape;1876;ge58da86641_0_675"/>
              <p:cNvSpPr/>
              <p:nvPr/>
            </p:nvSpPr>
            <p:spPr>
              <a:xfrm>
                <a:off x="1552599" y="3009268"/>
                <a:ext cx="8069" cy="5818"/>
              </a:xfrm>
              <a:custGeom>
                <a:rect b="b" l="l" r="r" t="t"/>
                <a:pathLst>
                  <a:path extrusionOk="0" h="243" w="337">
                    <a:moveTo>
                      <a:pt x="168" y="1"/>
                    </a:moveTo>
                    <a:cubicBezTo>
                      <a:pt x="41" y="1"/>
                      <a:pt x="1" y="204"/>
                      <a:pt x="139" y="239"/>
                    </a:cubicBezTo>
                    <a:cubicBezTo>
                      <a:pt x="150" y="242"/>
                      <a:pt x="159" y="243"/>
                      <a:pt x="168" y="243"/>
                    </a:cubicBezTo>
                    <a:cubicBezTo>
                      <a:pt x="299" y="243"/>
                      <a:pt x="336" y="35"/>
                      <a:pt x="197" y="4"/>
                    </a:cubicBezTo>
                    <a:cubicBezTo>
                      <a:pt x="187" y="2"/>
                      <a:pt x="177" y="1"/>
                      <a:pt x="168" y="1"/>
                    </a:cubicBezTo>
                    <a:close/>
                  </a:path>
                </a:pathLst>
              </a:custGeom>
              <a:noFill/>
              <a:ln cap="flat" cmpd="sng" w="114300">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877" name="Google Shape;1877;ge58da86641_0_675"/>
            <p:cNvGrpSpPr/>
            <p:nvPr/>
          </p:nvGrpSpPr>
          <p:grpSpPr>
            <a:xfrm>
              <a:off x="3028395" y="1019470"/>
              <a:ext cx="3087212" cy="1525540"/>
              <a:chOff x="841866" y="2830633"/>
              <a:chExt cx="1188578" cy="587334"/>
            </a:xfrm>
          </p:grpSpPr>
          <p:sp>
            <p:nvSpPr>
              <p:cNvPr id="1878" name="Google Shape;1878;ge58da86641_0_675"/>
              <p:cNvSpPr/>
              <p:nvPr/>
            </p:nvSpPr>
            <p:spPr>
              <a:xfrm>
                <a:off x="841866" y="2830633"/>
                <a:ext cx="605123" cy="550199"/>
              </a:xfrm>
              <a:custGeom>
                <a:rect b="b" l="l" r="r" t="t"/>
                <a:pathLst>
                  <a:path extrusionOk="0" h="22980" w="25274">
                    <a:moveTo>
                      <a:pt x="12651" y="1"/>
                    </a:moveTo>
                    <a:cubicBezTo>
                      <a:pt x="11779" y="1"/>
                      <a:pt x="10892" y="101"/>
                      <a:pt x="10006" y="310"/>
                    </a:cubicBezTo>
                    <a:cubicBezTo>
                      <a:pt x="3831" y="1761"/>
                      <a:pt x="1" y="7946"/>
                      <a:pt x="1456" y="14121"/>
                    </a:cubicBezTo>
                    <a:cubicBezTo>
                      <a:pt x="2700" y="19410"/>
                      <a:pt x="7415" y="22979"/>
                      <a:pt x="12623" y="22979"/>
                    </a:cubicBezTo>
                    <a:cubicBezTo>
                      <a:pt x="13495" y="22979"/>
                      <a:pt x="14382" y="22879"/>
                      <a:pt x="15268" y="22670"/>
                    </a:cubicBezTo>
                    <a:cubicBezTo>
                      <a:pt x="21443" y="21219"/>
                      <a:pt x="25273" y="15034"/>
                      <a:pt x="23818" y="8858"/>
                    </a:cubicBezTo>
                    <a:cubicBezTo>
                      <a:pt x="22574" y="3569"/>
                      <a:pt x="17859" y="1"/>
                      <a:pt x="1265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9" name="Google Shape;1879;ge58da86641_0_675"/>
              <p:cNvSpPr/>
              <p:nvPr/>
            </p:nvSpPr>
            <p:spPr>
              <a:xfrm>
                <a:off x="973263" y="3218166"/>
                <a:ext cx="422202" cy="162617"/>
              </a:xfrm>
              <a:custGeom>
                <a:rect b="b" l="l" r="r" t="t"/>
                <a:pathLst>
                  <a:path extrusionOk="0" h="6792" w="17634">
                    <a:moveTo>
                      <a:pt x="17633" y="1"/>
                    </a:moveTo>
                    <a:lnTo>
                      <a:pt x="17633" y="1"/>
                    </a:lnTo>
                    <a:cubicBezTo>
                      <a:pt x="16214" y="3154"/>
                      <a:pt x="13404" y="5634"/>
                      <a:pt x="9780" y="6484"/>
                    </a:cubicBezTo>
                    <a:cubicBezTo>
                      <a:pt x="13404" y="5634"/>
                      <a:pt x="16220" y="3154"/>
                      <a:pt x="17633" y="1"/>
                    </a:cubicBezTo>
                    <a:close/>
                    <a:moveTo>
                      <a:pt x="0" y="4293"/>
                    </a:moveTo>
                    <a:lnTo>
                      <a:pt x="0" y="4293"/>
                    </a:lnTo>
                    <a:cubicBezTo>
                      <a:pt x="1672" y="5626"/>
                      <a:pt x="3705" y="6480"/>
                      <a:pt x="5872" y="6721"/>
                    </a:cubicBezTo>
                    <a:lnTo>
                      <a:pt x="5872" y="6721"/>
                    </a:lnTo>
                    <a:cubicBezTo>
                      <a:pt x="3706" y="6479"/>
                      <a:pt x="1673" y="5622"/>
                      <a:pt x="0" y="4293"/>
                    </a:cubicBezTo>
                    <a:close/>
                    <a:moveTo>
                      <a:pt x="9758" y="6489"/>
                    </a:moveTo>
                    <a:cubicBezTo>
                      <a:pt x="8883" y="6698"/>
                      <a:pt x="8006" y="6792"/>
                      <a:pt x="7140" y="6792"/>
                    </a:cubicBezTo>
                    <a:lnTo>
                      <a:pt x="7140" y="6792"/>
                    </a:lnTo>
                    <a:cubicBezTo>
                      <a:pt x="6713" y="6792"/>
                      <a:pt x="6290" y="6768"/>
                      <a:pt x="5872" y="6721"/>
                    </a:cubicBezTo>
                    <a:lnTo>
                      <a:pt x="5872" y="6721"/>
                    </a:lnTo>
                    <a:cubicBezTo>
                      <a:pt x="6290" y="6768"/>
                      <a:pt x="6712" y="6792"/>
                      <a:pt x="7137" y="6792"/>
                    </a:cubicBezTo>
                    <a:cubicBezTo>
                      <a:pt x="7138" y="6792"/>
                      <a:pt x="7139" y="6792"/>
                      <a:pt x="7140" y="6792"/>
                    </a:cubicBezTo>
                    <a:lnTo>
                      <a:pt x="7140" y="6792"/>
                    </a:lnTo>
                    <a:cubicBezTo>
                      <a:pt x="7141" y="6792"/>
                      <a:pt x="7141" y="6792"/>
                      <a:pt x="7142" y="6792"/>
                    </a:cubicBezTo>
                    <a:cubicBezTo>
                      <a:pt x="8005" y="6792"/>
                      <a:pt x="8882" y="6698"/>
                      <a:pt x="9758" y="6489"/>
                    </a:cubicBezTo>
                    <a:close/>
                  </a:path>
                </a:pathLst>
              </a:custGeom>
              <a:solidFill>
                <a:srgbClr val="DEDED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0" name="Google Shape;1880;ge58da86641_0_675"/>
              <p:cNvSpPr/>
              <p:nvPr/>
            </p:nvSpPr>
            <p:spPr>
              <a:xfrm>
                <a:off x="959807" y="3205884"/>
                <a:ext cx="440805" cy="174900"/>
              </a:xfrm>
              <a:custGeom>
                <a:rect b="b" l="l" r="r" t="t"/>
                <a:pathLst>
                  <a:path extrusionOk="0" h="7305" w="18411">
                    <a:moveTo>
                      <a:pt x="18411" y="1"/>
                    </a:moveTo>
                    <a:cubicBezTo>
                      <a:pt x="17392" y="1125"/>
                      <a:pt x="16215" y="2119"/>
                      <a:pt x="14898" y="2942"/>
                    </a:cubicBezTo>
                    <a:cubicBezTo>
                      <a:pt x="14994" y="3643"/>
                      <a:pt x="14633" y="4435"/>
                      <a:pt x="13846" y="4652"/>
                    </a:cubicBezTo>
                    <a:cubicBezTo>
                      <a:pt x="13730" y="4686"/>
                      <a:pt x="13610" y="4701"/>
                      <a:pt x="13485" y="4701"/>
                    </a:cubicBezTo>
                    <a:cubicBezTo>
                      <a:pt x="13076" y="4701"/>
                      <a:pt x="12668" y="4522"/>
                      <a:pt x="12375" y="4233"/>
                    </a:cubicBezTo>
                    <a:cubicBezTo>
                      <a:pt x="11577" y="4556"/>
                      <a:pt x="10746" y="4825"/>
                      <a:pt x="9880" y="5027"/>
                    </a:cubicBezTo>
                    <a:cubicBezTo>
                      <a:pt x="8593" y="5329"/>
                      <a:pt x="7310" y="5473"/>
                      <a:pt x="6041" y="5473"/>
                    </a:cubicBezTo>
                    <a:cubicBezTo>
                      <a:pt x="3941" y="5473"/>
                      <a:pt x="1898" y="5075"/>
                      <a:pt x="1" y="4335"/>
                    </a:cubicBezTo>
                    <a:lnTo>
                      <a:pt x="1" y="4335"/>
                    </a:lnTo>
                    <a:cubicBezTo>
                      <a:pt x="183" y="4499"/>
                      <a:pt x="370" y="4657"/>
                      <a:pt x="562" y="4806"/>
                    </a:cubicBezTo>
                    <a:cubicBezTo>
                      <a:pt x="2557" y="6391"/>
                      <a:pt x="5065" y="7305"/>
                      <a:pt x="7699" y="7305"/>
                    </a:cubicBezTo>
                    <a:cubicBezTo>
                      <a:pt x="8574" y="7305"/>
                      <a:pt x="9458" y="7209"/>
                      <a:pt x="10342" y="6997"/>
                    </a:cubicBezTo>
                    <a:cubicBezTo>
                      <a:pt x="13966" y="6147"/>
                      <a:pt x="16776" y="3667"/>
                      <a:pt x="18195" y="514"/>
                    </a:cubicBezTo>
                    <a:cubicBezTo>
                      <a:pt x="18271" y="347"/>
                      <a:pt x="18344" y="174"/>
                      <a:pt x="18411"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1" name="Google Shape;1881;ge58da86641_0_675"/>
              <p:cNvSpPr/>
              <p:nvPr/>
            </p:nvSpPr>
            <p:spPr>
              <a:xfrm>
                <a:off x="924348" y="2996124"/>
                <a:ext cx="73910" cy="74126"/>
              </a:xfrm>
              <a:custGeom>
                <a:rect b="b" l="l" r="r" t="t"/>
                <a:pathLst>
                  <a:path extrusionOk="0" h="3096" w="3087">
                    <a:moveTo>
                      <a:pt x="1832" y="1"/>
                    </a:moveTo>
                    <a:cubicBezTo>
                      <a:pt x="1515" y="1"/>
                      <a:pt x="1217" y="134"/>
                      <a:pt x="1087" y="429"/>
                    </a:cubicBezTo>
                    <a:cubicBezTo>
                      <a:pt x="1241" y="832"/>
                      <a:pt x="1092" y="1159"/>
                      <a:pt x="751" y="1427"/>
                    </a:cubicBezTo>
                    <a:cubicBezTo>
                      <a:pt x="289" y="1471"/>
                      <a:pt x="1" y="2053"/>
                      <a:pt x="178" y="2485"/>
                    </a:cubicBezTo>
                    <a:cubicBezTo>
                      <a:pt x="338" y="2869"/>
                      <a:pt x="761" y="3095"/>
                      <a:pt x="1178" y="3095"/>
                    </a:cubicBezTo>
                    <a:cubicBezTo>
                      <a:pt x="1232" y="3095"/>
                      <a:pt x="1280" y="3091"/>
                      <a:pt x="1332" y="3081"/>
                    </a:cubicBezTo>
                    <a:cubicBezTo>
                      <a:pt x="1793" y="3018"/>
                      <a:pt x="2192" y="2716"/>
                      <a:pt x="2481" y="2350"/>
                    </a:cubicBezTo>
                    <a:cubicBezTo>
                      <a:pt x="2889" y="1817"/>
                      <a:pt x="3086" y="1039"/>
                      <a:pt x="2735" y="467"/>
                    </a:cubicBezTo>
                    <a:cubicBezTo>
                      <a:pt x="2549" y="163"/>
                      <a:pt x="2183" y="1"/>
                      <a:pt x="1832"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2" name="Google Shape;1882;ge58da86641_0_675"/>
              <p:cNvSpPr/>
              <p:nvPr/>
            </p:nvSpPr>
            <p:spPr>
              <a:xfrm>
                <a:off x="907780" y="3087943"/>
                <a:ext cx="115570" cy="115307"/>
              </a:xfrm>
              <a:custGeom>
                <a:rect b="b" l="l" r="r" t="t"/>
                <a:pathLst>
                  <a:path extrusionOk="0" h="4816" w="4827">
                    <a:moveTo>
                      <a:pt x="2947" y="1"/>
                    </a:moveTo>
                    <a:cubicBezTo>
                      <a:pt x="2183" y="1"/>
                      <a:pt x="1424" y="587"/>
                      <a:pt x="1366" y="1351"/>
                    </a:cubicBezTo>
                    <a:cubicBezTo>
                      <a:pt x="1342" y="1697"/>
                      <a:pt x="1453" y="1749"/>
                      <a:pt x="1116" y="1831"/>
                    </a:cubicBezTo>
                    <a:cubicBezTo>
                      <a:pt x="415" y="2014"/>
                      <a:pt x="1" y="2855"/>
                      <a:pt x="193" y="3552"/>
                    </a:cubicBezTo>
                    <a:cubicBezTo>
                      <a:pt x="391" y="4248"/>
                      <a:pt x="1083" y="4743"/>
                      <a:pt x="1804" y="4806"/>
                    </a:cubicBezTo>
                    <a:cubicBezTo>
                      <a:pt x="1870" y="4811"/>
                      <a:pt x="1933" y="4816"/>
                      <a:pt x="1995" y="4816"/>
                    </a:cubicBezTo>
                    <a:cubicBezTo>
                      <a:pt x="2654" y="4816"/>
                      <a:pt x="3293" y="4517"/>
                      <a:pt x="3783" y="4075"/>
                    </a:cubicBezTo>
                    <a:cubicBezTo>
                      <a:pt x="4412" y="3503"/>
                      <a:pt x="4827" y="2658"/>
                      <a:pt x="4745" y="1813"/>
                    </a:cubicBezTo>
                    <a:cubicBezTo>
                      <a:pt x="4667" y="971"/>
                      <a:pt x="4028" y="169"/>
                      <a:pt x="3192" y="19"/>
                    </a:cubicBezTo>
                    <a:cubicBezTo>
                      <a:pt x="3110" y="5"/>
                      <a:pt x="3028" y="1"/>
                      <a:pt x="2947"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3" name="Google Shape;1883;ge58da86641_0_675"/>
              <p:cNvSpPr/>
              <p:nvPr/>
            </p:nvSpPr>
            <p:spPr>
              <a:xfrm>
                <a:off x="1299336" y="3118326"/>
                <a:ext cx="104270" cy="107478"/>
              </a:xfrm>
              <a:custGeom>
                <a:rect b="b" l="l" r="r" t="t"/>
                <a:pathLst>
                  <a:path extrusionOk="0" h="4489" w="4355">
                    <a:moveTo>
                      <a:pt x="2817" y="0"/>
                    </a:moveTo>
                    <a:cubicBezTo>
                      <a:pt x="2682" y="0"/>
                      <a:pt x="2544" y="14"/>
                      <a:pt x="2399" y="48"/>
                    </a:cubicBezTo>
                    <a:cubicBezTo>
                      <a:pt x="2231" y="87"/>
                      <a:pt x="2048" y="145"/>
                      <a:pt x="1865" y="231"/>
                    </a:cubicBezTo>
                    <a:cubicBezTo>
                      <a:pt x="808" y="717"/>
                      <a:pt x="275" y="1812"/>
                      <a:pt x="87" y="2860"/>
                    </a:cubicBezTo>
                    <a:cubicBezTo>
                      <a:pt x="0" y="3354"/>
                      <a:pt x="20" y="3940"/>
                      <a:pt x="404" y="4272"/>
                    </a:cubicBezTo>
                    <a:cubicBezTo>
                      <a:pt x="583" y="4421"/>
                      <a:pt x="785" y="4488"/>
                      <a:pt x="996" y="4488"/>
                    </a:cubicBezTo>
                    <a:cubicBezTo>
                      <a:pt x="1529" y="4488"/>
                      <a:pt x="2129" y="4090"/>
                      <a:pt x="2548" y="3686"/>
                    </a:cubicBezTo>
                    <a:cubicBezTo>
                      <a:pt x="3028" y="3230"/>
                      <a:pt x="3504" y="2744"/>
                      <a:pt x="3778" y="2139"/>
                    </a:cubicBezTo>
                    <a:cubicBezTo>
                      <a:pt x="4354" y="879"/>
                      <a:pt x="3806" y="0"/>
                      <a:pt x="2817"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4" name="Google Shape;1884;ge58da86641_0_675"/>
              <p:cNvSpPr/>
              <p:nvPr/>
            </p:nvSpPr>
            <p:spPr>
              <a:xfrm>
                <a:off x="1241586" y="3247640"/>
                <a:ext cx="74916" cy="59617"/>
              </a:xfrm>
              <a:custGeom>
                <a:rect b="b" l="l" r="r" t="t"/>
                <a:pathLst>
                  <a:path extrusionOk="0" h="2490" w="3129">
                    <a:moveTo>
                      <a:pt x="1764" y="1"/>
                    </a:moveTo>
                    <a:cubicBezTo>
                      <a:pt x="1702" y="1"/>
                      <a:pt x="1634" y="5"/>
                      <a:pt x="1572" y="10"/>
                    </a:cubicBezTo>
                    <a:cubicBezTo>
                      <a:pt x="668" y="125"/>
                      <a:pt x="1" y="996"/>
                      <a:pt x="216" y="1837"/>
                    </a:cubicBezTo>
                    <a:cubicBezTo>
                      <a:pt x="284" y="2086"/>
                      <a:pt x="423" y="2307"/>
                      <a:pt x="606" y="2489"/>
                    </a:cubicBezTo>
                    <a:cubicBezTo>
                      <a:pt x="1490" y="2125"/>
                      <a:pt x="2336" y="1693"/>
                      <a:pt x="3129" y="1198"/>
                    </a:cubicBezTo>
                    <a:cubicBezTo>
                      <a:pt x="3052" y="626"/>
                      <a:pt x="2678" y="111"/>
                      <a:pt x="1986" y="16"/>
                    </a:cubicBezTo>
                    <a:cubicBezTo>
                      <a:pt x="1913" y="5"/>
                      <a:pt x="1836" y="1"/>
                      <a:pt x="1764"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5" name="Google Shape;1885;ge58da86641_0_675"/>
              <p:cNvSpPr/>
              <p:nvPr/>
            </p:nvSpPr>
            <p:spPr>
              <a:xfrm>
                <a:off x="1256096" y="3276299"/>
                <a:ext cx="62729" cy="42139"/>
              </a:xfrm>
              <a:custGeom>
                <a:rect b="b" l="l" r="r" t="t"/>
                <a:pathLst>
                  <a:path extrusionOk="0" h="1760" w="2620">
                    <a:moveTo>
                      <a:pt x="2523" y="1"/>
                    </a:moveTo>
                    <a:lnTo>
                      <a:pt x="2523" y="1"/>
                    </a:lnTo>
                    <a:cubicBezTo>
                      <a:pt x="1730" y="496"/>
                      <a:pt x="884" y="928"/>
                      <a:pt x="0" y="1292"/>
                    </a:cubicBezTo>
                    <a:cubicBezTo>
                      <a:pt x="293" y="1581"/>
                      <a:pt x="701" y="1760"/>
                      <a:pt x="1110" y="1760"/>
                    </a:cubicBezTo>
                    <a:cubicBezTo>
                      <a:pt x="1235" y="1760"/>
                      <a:pt x="1355" y="1745"/>
                      <a:pt x="1471" y="1711"/>
                    </a:cubicBezTo>
                    <a:cubicBezTo>
                      <a:pt x="2258" y="1494"/>
                      <a:pt x="2619" y="702"/>
                      <a:pt x="2523"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6" name="Google Shape;1886;ge58da86641_0_675"/>
              <p:cNvSpPr/>
              <p:nvPr/>
            </p:nvSpPr>
            <p:spPr>
              <a:xfrm>
                <a:off x="1105018" y="3064551"/>
                <a:ext cx="58803" cy="36776"/>
              </a:xfrm>
              <a:custGeom>
                <a:rect b="b" l="l" r="r" t="t"/>
                <a:pathLst>
                  <a:path extrusionOk="0" h="1536" w="2456">
                    <a:moveTo>
                      <a:pt x="1469" y="1"/>
                    </a:moveTo>
                    <a:cubicBezTo>
                      <a:pt x="1337" y="1"/>
                      <a:pt x="1199" y="17"/>
                      <a:pt x="1058" y="50"/>
                    </a:cubicBezTo>
                    <a:cubicBezTo>
                      <a:pt x="433" y="199"/>
                      <a:pt x="0" y="641"/>
                      <a:pt x="91" y="1035"/>
                    </a:cubicBezTo>
                    <a:cubicBezTo>
                      <a:pt x="166" y="1345"/>
                      <a:pt x="533" y="1536"/>
                      <a:pt x="987" y="1536"/>
                    </a:cubicBezTo>
                    <a:cubicBezTo>
                      <a:pt x="1119" y="1536"/>
                      <a:pt x="1257" y="1520"/>
                      <a:pt x="1398" y="1486"/>
                    </a:cubicBezTo>
                    <a:cubicBezTo>
                      <a:pt x="2023" y="1342"/>
                      <a:pt x="2456" y="900"/>
                      <a:pt x="2365" y="501"/>
                    </a:cubicBezTo>
                    <a:cubicBezTo>
                      <a:pt x="2290" y="192"/>
                      <a:pt x="1923" y="1"/>
                      <a:pt x="1469"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7" name="Google Shape;1887;ge58da86641_0_675"/>
              <p:cNvSpPr/>
              <p:nvPr/>
            </p:nvSpPr>
            <p:spPr>
              <a:xfrm>
                <a:off x="1253653" y="3029595"/>
                <a:ext cx="58946" cy="36776"/>
              </a:xfrm>
              <a:custGeom>
                <a:rect b="b" l="l" r="r" t="t"/>
                <a:pathLst>
                  <a:path extrusionOk="0" h="1536" w="2462">
                    <a:moveTo>
                      <a:pt x="1470" y="0"/>
                    </a:moveTo>
                    <a:cubicBezTo>
                      <a:pt x="1340" y="0"/>
                      <a:pt x="1202" y="16"/>
                      <a:pt x="1063" y="49"/>
                    </a:cubicBezTo>
                    <a:cubicBezTo>
                      <a:pt x="433" y="198"/>
                      <a:pt x="1" y="640"/>
                      <a:pt x="98" y="1034"/>
                    </a:cubicBezTo>
                    <a:cubicBezTo>
                      <a:pt x="168" y="1344"/>
                      <a:pt x="538" y="1535"/>
                      <a:pt x="992" y="1535"/>
                    </a:cubicBezTo>
                    <a:cubicBezTo>
                      <a:pt x="1123" y="1535"/>
                      <a:pt x="1260" y="1519"/>
                      <a:pt x="1400" y="1486"/>
                    </a:cubicBezTo>
                    <a:cubicBezTo>
                      <a:pt x="2029" y="1337"/>
                      <a:pt x="2462" y="894"/>
                      <a:pt x="2365" y="501"/>
                    </a:cubicBezTo>
                    <a:cubicBezTo>
                      <a:pt x="2294" y="191"/>
                      <a:pt x="1925" y="0"/>
                      <a:pt x="1470"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8" name="Google Shape;1888;ge58da86641_0_675"/>
              <p:cNvSpPr/>
              <p:nvPr/>
            </p:nvSpPr>
            <p:spPr>
              <a:xfrm>
                <a:off x="1115146" y="3043123"/>
                <a:ext cx="27965" cy="35650"/>
              </a:xfrm>
              <a:custGeom>
                <a:rect b="b" l="l" r="r" t="t"/>
                <a:pathLst>
                  <a:path extrusionOk="0" h="1489" w="1168">
                    <a:moveTo>
                      <a:pt x="430" y="1"/>
                    </a:moveTo>
                    <a:cubicBezTo>
                      <a:pt x="409" y="1"/>
                      <a:pt x="389" y="3"/>
                      <a:pt x="370" y="8"/>
                    </a:cubicBezTo>
                    <a:cubicBezTo>
                      <a:pt x="145" y="65"/>
                      <a:pt x="0" y="421"/>
                      <a:pt x="48" y="835"/>
                    </a:cubicBezTo>
                    <a:cubicBezTo>
                      <a:pt x="91" y="1206"/>
                      <a:pt x="340" y="1489"/>
                      <a:pt x="621" y="1489"/>
                    </a:cubicBezTo>
                    <a:cubicBezTo>
                      <a:pt x="652" y="1489"/>
                      <a:pt x="684" y="1485"/>
                      <a:pt x="716" y="1478"/>
                    </a:cubicBezTo>
                    <a:cubicBezTo>
                      <a:pt x="1033" y="1401"/>
                      <a:pt x="1168" y="997"/>
                      <a:pt x="1028" y="604"/>
                    </a:cubicBezTo>
                    <a:cubicBezTo>
                      <a:pt x="901" y="248"/>
                      <a:pt x="645" y="1"/>
                      <a:pt x="430"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9" name="Google Shape;1889;ge58da86641_0_675"/>
              <p:cNvSpPr/>
              <p:nvPr/>
            </p:nvSpPr>
            <p:spPr>
              <a:xfrm>
                <a:off x="1124795" y="3047337"/>
                <a:ext cx="8045" cy="5842"/>
              </a:xfrm>
              <a:custGeom>
                <a:rect b="b" l="l" r="r" t="t"/>
                <a:pathLst>
                  <a:path extrusionOk="0" h="244" w="336">
                    <a:moveTo>
                      <a:pt x="172" y="1"/>
                    </a:moveTo>
                    <a:cubicBezTo>
                      <a:pt x="162" y="1"/>
                      <a:pt x="151" y="2"/>
                      <a:pt x="140" y="5"/>
                    </a:cubicBezTo>
                    <a:cubicBezTo>
                      <a:pt x="1" y="36"/>
                      <a:pt x="38" y="243"/>
                      <a:pt x="168" y="243"/>
                    </a:cubicBezTo>
                    <a:cubicBezTo>
                      <a:pt x="177" y="243"/>
                      <a:pt x="187" y="242"/>
                      <a:pt x="197" y="240"/>
                    </a:cubicBezTo>
                    <a:cubicBezTo>
                      <a:pt x="336" y="205"/>
                      <a:pt x="301" y="1"/>
                      <a:pt x="172"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0" name="Google Shape;1890;ge58da86641_0_675"/>
              <p:cNvSpPr/>
              <p:nvPr/>
            </p:nvSpPr>
            <p:spPr>
              <a:xfrm>
                <a:off x="1265864" y="3012644"/>
                <a:ext cx="28108" cy="35579"/>
              </a:xfrm>
              <a:custGeom>
                <a:rect b="b" l="l" r="r" t="t"/>
                <a:pathLst>
                  <a:path extrusionOk="0" h="1486" w="1174">
                    <a:moveTo>
                      <a:pt x="437" y="0"/>
                    </a:moveTo>
                    <a:cubicBezTo>
                      <a:pt x="416" y="0"/>
                      <a:pt x="395" y="3"/>
                      <a:pt x="375" y="7"/>
                    </a:cubicBezTo>
                    <a:cubicBezTo>
                      <a:pt x="149" y="60"/>
                      <a:pt x="0" y="420"/>
                      <a:pt x="54" y="834"/>
                    </a:cubicBezTo>
                    <a:cubicBezTo>
                      <a:pt x="96" y="1204"/>
                      <a:pt x="344" y="1485"/>
                      <a:pt x="623" y="1485"/>
                    </a:cubicBezTo>
                    <a:cubicBezTo>
                      <a:pt x="655" y="1485"/>
                      <a:pt x="688" y="1481"/>
                      <a:pt x="721" y="1473"/>
                    </a:cubicBezTo>
                    <a:cubicBezTo>
                      <a:pt x="1039" y="1401"/>
                      <a:pt x="1173" y="992"/>
                      <a:pt x="1034" y="604"/>
                    </a:cubicBezTo>
                    <a:cubicBezTo>
                      <a:pt x="907" y="244"/>
                      <a:pt x="652" y="0"/>
                      <a:pt x="437"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1" name="Google Shape;1891;ge58da86641_0_675"/>
              <p:cNvSpPr/>
              <p:nvPr/>
            </p:nvSpPr>
            <p:spPr>
              <a:xfrm>
                <a:off x="1275681" y="3016762"/>
                <a:ext cx="8021" cy="5842"/>
              </a:xfrm>
              <a:custGeom>
                <a:rect b="b" l="l" r="r" t="t"/>
                <a:pathLst>
                  <a:path extrusionOk="0" h="244" w="335">
                    <a:moveTo>
                      <a:pt x="167" y="0"/>
                    </a:moveTo>
                    <a:cubicBezTo>
                      <a:pt x="158" y="0"/>
                      <a:pt x="148" y="2"/>
                      <a:pt x="138" y="4"/>
                    </a:cubicBezTo>
                    <a:cubicBezTo>
                      <a:pt x="1" y="39"/>
                      <a:pt x="36" y="243"/>
                      <a:pt x="163" y="243"/>
                    </a:cubicBezTo>
                    <a:cubicBezTo>
                      <a:pt x="174" y="243"/>
                      <a:pt x="185" y="242"/>
                      <a:pt x="196" y="239"/>
                    </a:cubicBezTo>
                    <a:cubicBezTo>
                      <a:pt x="335" y="208"/>
                      <a:pt x="298" y="0"/>
                      <a:pt x="167"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2" name="Google Shape;1892;ge58da86641_0_675"/>
              <p:cNvSpPr/>
              <p:nvPr/>
            </p:nvSpPr>
            <p:spPr>
              <a:xfrm>
                <a:off x="946806" y="2905118"/>
                <a:ext cx="92873" cy="84469"/>
              </a:xfrm>
              <a:custGeom>
                <a:rect b="b" l="l" r="r" t="t"/>
                <a:pathLst>
                  <a:path extrusionOk="0" h="3528" w="3879">
                    <a:moveTo>
                      <a:pt x="1942" y="0"/>
                    </a:moveTo>
                    <a:cubicBezTo>
                      <a:pt x="1807" y="0"/>
                      <a:pt x="1668" y="14"/>
                      <a:pt x="1533" y="49"/>
                    </a:cubicBezTo>
                    <a:cubicBezTo>
                      <a:pt x="586" y="274"/>
                      <a:pt x="1" y="1220"/>
                      <a:pt x="221" y="2167"/>
                    </a:cubicBezTo>
                    <a:cubicBezTo>
                      <a:pt x="413" y="2979"/>
                      <a:pt x="1139" y="3527"/>
                      <a:pt x="1937" y="3527"/>
                    </a:cubicBezTo>
                    <a:cubicBezTo>
                      <a:pt x="2072" y="3527"/>
                      <a:pt x="2206" y="3513"/>
                      <a:pt x="2341" y="3480"/>
                    </a:cubicBezTo>
                    <a:cubicBezTo>
                      <a:pt x="3288" y="3258"/>
                      <a:pt x="3878" y="2307"/>
                      <a:pt x="3652" y="1360"/>
                    </a:cubicBezTo>
                    <a:cubicBezTo>
                      <a:pt x="3461" y="548"/>
                      <a:pt x="2740" y="0"/>
                      <a:pt x="1942" y="0"/>
                    </a:cubicBezTo>
                    <a:close/>
                  </a:path>
                </a:pathLst>
              </a:custGeom>
              <a:solidFill>
                <a:srgbClr val="FEB123">
                  <a:alpha val="29019"/>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3" name="Google Shape;1893;ge58da86641_0_675"/>
              <p:cNvSpPr/>
              <p:nvPr/>
            </p:nvSpPr>
            <p:spPr>
              <a:xfrm>
                <a:off x="1151850" y="3053634"/>
                <a:ext cx="123543" cy="60910"/>
              </a:xfrm>
              <a:custGeom>
                <a:rect b="b" l="l" r="r" t="t"/>
                <a:pathLst>
                  <a:path extrusionOk="0" h="2544" w="5160">
                    <a:moveTo>
                      <a:pt x="4520" y="0"/>
                    </a:moveTo>
                    <a:cubicBezTo>
                      <a:pt x="4505" y="0"/>
                      <a:pt x="4490" y="2"/>
                      <a:pt x="4474" y="6"/>
                    </a:cubicBezTo>
                    <a:cubicBezTo>
                      <a:pt x="4463" y="5"/>
                      <a:pt x="4451" y="5"/>
                      <a:pt x="4439" y="5"/>
                    </a:cubicBezTo>
                    <a:cubicBezTo>
                      <a:pt x="3974" y="5"/>
                      <a:pt x="3372" y="644"/>
                      <a:pt x="2547" y="784"/>
                    </a:cubicBezTo>
                    <a:cubicBezTo>
                      <a:pt x="2288" y="862"/>
                      <a:pt x="2026" y="883"/>
                      <a:pt x="1777" y="883"/>
                    </a:cubicBezTo>
                    <a:cubicBezTo>
                      <a:pt x="1481" y="883"/>
                      <a:pt x="1202" y="853"/>
                      <a:pt x="964" y="853"/>
                    </a:cubicBezTo>
                    <a:cubicBezTo>
                      <a:pt x="767" y="853"/>
                      <a:pt x="598" y="874"/>
                      <a:pt x="471" y="948"/>
                    </a:cubicBezTo>
                    <a:cubicBezTo>
                      <a:pt x="1" y="1060"/>
                      <a:pt x="483" y="2543"/>
                      <a:pt x="2279" y="2543"/>
                    </a:cubicBezTo>
                    <a:cubicBezTo>
                      <a:pt x="2484" y="2543"/>
                      <a:pt x="2706" y="2524"/>
                      <a:pt x="2946" y="2481"/>
                    </a:cubicBezTo>
                    <a:cubicBezTo>
                      <a:pt x="5160" y="1833"/>
                      <a:pt x="5009" y="0"/>
                      <a:pt x="4520"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4" name="Google Shape;1894;ge58da86641_0_675"/>
              <p:cNvSpPr/>
              <p:nvPr/>
            </p:nvSpPr>
            <p:spPr>
              <a:xfrm>
                <a:off x="1444547" y="2836116"/>
                <a:ext cx="585897" cy="581851"/>
              </a:xfrm>
              <a:custGeom>
                <a:rect b="b" l="l" r="r" t="t"/>
                <a:pathLst>
                  <a:path extrusionOk="0" h="24302" w="24471">
                    <a:moveTo>
                      <a:pt x="11487" y="1"/>
                    </a:moveTo>
                    <a:cubicBezTo>
                      <a:pt x="11382" y="1"/>
                      <a:pt x="11276" y="67"/>
                      <a:pt x="11251" y="196"/>
                    </a:cubicBezTo>
                    <a:lnTo>
                      <a:pt x="11102" y="1008"/>
                    </a:lnTo>
                    <a:cubicBezTo>
                      <a:pt x="10919" y="1028"/>
                      <a:pt x="10741" y="1046"/>
                      <a:pt x="10559" y="1075"/>
                    </a:cubicBezTo>
                    <a:lnTo>
                      <a:pt x="10213" y="325"/>
                    </a:lnTo>
                    <a:cubicBezTo>
                      <a:pt x="10170" y="230"/>
                      <a:pt x="10086" y="187"/>
                      <a:pt x="10002" y="187"/>
                    </a:cubicBezTo>
                    <a:cubicBezTo>
                      <a:pt x="9886" y="187"/>
                      <a:pt x="9769" y="270"/>
                      <a:pt x="9761" y="412"/>
                    </a:cubicBezTo>
                    <a:lnTo>
                      <a:pt x="9718" y="1239"/>
                    </a:lnTo>
                    <a:cubicBezTo>
                      <a:pt x="9540" y="1277"/>
                      <a:pt x="9362" y="1325"/>
                      <a:pt x="9184" y="1374"/>
                    </a:cubicBezTo>
                    <a:lnTo>
                      <a:pt x="8747" y="671"/>
                    </a:lnTo>
                    <a:cubicBezTo>
                      <a:pt x="8699" y="593"/>
                      <a:pt x="8625" y="558"/>
                      <a:pt x="8551" y="558"/>
                    </a:cubicBezTo>
                    <a:cubicBezTo>
                      <a:pt x="8425" y="558"/>
                      <a:pt x="8300" y="659"/>
                      <a:pt x="8310" y="815"/>
                    </a:cubicBezTo>
                    <a:lnTo>
                      <a:pt x="8367" y="1638"/>
                    </a:lnTo>
                    <a:cubicBezTo>
                      <a:pt x="8194" y="1700"/>
                      <a:pt x="8026" y="1767"/>
                      <a:pt x="7858" y="1840"/>
                    </a:cubicBezTo>
                    <a:lnTo>
                      <a:pt x="7339" y="1201"/>
                    </a:lnTo>
                    <a:cubicBezTo>
                      <a:pt x="7288" y="1139"/>
                      <a:pt x="7221" y="1111"/>
                      <a:pt x="7156" y="1111"/>
                    </a:cubicBezTo>
                    <a:cubicBezTo>
                      <a:pt x="7019" y="1111"/>
                      <a:pt x="6888" y="1231"/>
                      <a:pt x="6921" y="1397"/>
                    </a:cubicBezTo>
                    <a:lnTo>
                      <a:pt x="7079" y="2210"/>
                    </a:lnTo>
                    <a:cubicBezTo>
                      <a:pt x="6921" y="2291"/>
                      <a:pt x="6757" y="2377"/>
                      <a:pt x="6604" y="2469"/>
                    </a:cubicBezTo>
                    <a:lnTo>
                      <a:pt x="6003" y="1902"/>
                    </a:lnTo>
                    <a:cubicBezTo>
                      <a:pt x="5954" y="1854"/>
                      <a:pt x="5897" y="1833"/>
                      <a:pt x="5841" y="1833"/>
                    </a:cubicBezTo>
                    <a:cubicBezTo>
                      <a:pt x="5694" y="1833"/>
                      <a:pt x="5558" y="1976"/>
                      <a:pt x="5613" y="2146"/>
                    </a:cubicBezTo>
                    <a:lnTo>
                      <a:pt x="5873" y="2931"/>
                    </a:lnTo>
                    <a:cubicBezTo>
                      <a:pt x="5724" y="3036"/>
                      <a:pt x="5580" y="3142"/>
                      <a:pt x="5436" y="3252"/>
                    </a:cubicBezTo>
                    <a:lnTo>
                      <a:pt x="4768" y="2762"/>
                    </a:lnTo>
                    <a:cubicBezTo>
                      <a:pt x="4722" y="2728"/>
                      <a:pt x="4673" y="2714"/>
                      <a:pt x="4626" y="2714"/>
                    </a:cubicBezTo>
                    <a:cubicBezTo>
                      <a:pt x="4467" y="2714"/>
                      <a:pt x="4331" y="2884"/>
                      <a:pt x="4413" y="3055"/>
                    </a:cubicBezTo>
                    <a:lnTo>
                      <a:pt x="4772" y="3800"/>
                    </a:lnTo>
                    <a:cubicBezTo>
                      <a:pt x="4633" y="3925"/>
                      <a:pt x="4504" y="4049"/>
                      <a:pt x="4373" y="4175"/>
                    </a:cubicBezTo>
                    <a:lnTo>
                      <a:pt x="3648" y="3771"/>
                    </a:lnTo>
                    <a:cubicBezTo>
                      <a:pt x="3609" y="3750"/>
                      <a:pt x="3569" y="3740"/>
                      <a:pt x="3532" y="3740"/>
                    </a:cubicBezTo>
                    <a:cubicBezTo>
                      <a:pt x="3361" y="3740"/>
                      <a:pt x="3226" y="3938"/>
                      <a:pt x="3335" y="4107"/>
                    </a:cubicBezTo>
                    <a:lnTo>
                      <a:pt x="3783" y="4805"/>
                    </a:lnTo>
                    <a:cubicBezTo>
                      <a:pt x="3663" y="4943"/>
                      <a:pt x="3547" y="5083"/>
                      <a:pt x="3437" y="5227"/>
                    </a:cubicBezTo>
                    <a:lnTo>
                      <a:pt x="2667" y="4914"/>
                    </a:lnTo>
                    <a:cubicBezTo>
                      <a:pt x="2636" y="4902"/>
                      <a:pt x="2605" y="4896"/>
                      <a:pt x="2576" y="4896"/>
                    </a:cubicBezTo>
                    <a:cubicBezTo>
                      <a:pt x="2389" y="4896"/>
                      <a:pt x="2257" y="5123"/>
                      <a:pt x="2394" y="5285"/>
                    </a:cubicBezTo>
                    <a:lnTo>
                      <a:pt x="2927" y="5919"/>
                    </a:lnTo>
                    <a:cubicBezTo>
                      <a:pt x="2827" y="6074"/>
                      <a:pt x="2730" y="6227"/>
                      <a:pt x="2634" y="6380"/>
                    </a:cubicBezTo>
                    <a:lnTo>
                      <a:pt x="1836" y="6169"/>
                    </a:lnTo>
                    <a:cubicBezTo>
                      <a:pt x="1814" y="6164"/>
                      <a:pt x="1792" y="6161"/>
                      <a:pt x="1772" y="6161"/>
                    </a:cubicBezTo>
                    <a:cubicBezTo>
                      <a:pt x="1569" y="6161"/>
                      <a:pt x="1449" y="6420"/>
                      <a:pt x="1616" y="6573"/>
                    </a:cubicBezTo>
                    <a:lnTo>
                      <a:pt x="2221" y="7135"/>
                    </a:lnTo>
                    <a:cubicBezTo>
                      <a:pt x="2139" y="7298"/>
                      <a:pt x="2062" y="7462"/>
                      <a:pt x="1986" y="7631"/>
                    </a:cubicBezTo>
                    <a:lnTo>
                      <a:pt x="1168" y="7520"/>
                    </a:lnTo>
                    <a:cubicBezTo>
                      <a:pt x="1157" y="7519"/>
                      <a:pt x="1147" y="7518"/>
                      <a:pt x="1137" y="7518"/>
                    </a:cubicBezTo>
                    <a:cubicBezTo>
                      <a:pt x="913" y="7518"/>
                      <a:pt x="807" y="7810"/>
                      <a:pt x="1000" y="7948"/>
                    </a:cubicBezTo>
                    <a:lnTo>
                      <a:pt x="1669" y="8428"/>
                    </a:lnTo>
                    <a:cubicBezTo>
                      <a:pt x="1611" y="8601"/>
                      <a:pt x="1553" y="8774"/>
                      <a:pt x="1500" y="8951"/>
                    </a:cubicBezTo>
                    <a:lnTo>
                      <a:pt x="673" y="8947"/>
                    </a:lnTo>
                    <a:cubicBezTo>
                      <a:pt x="672" y="8947"/>
                      <a:pt x="670" y="8947"/>
                      <a:pt x="668" y="8947"/>
                    </a:cubicBezTo>
                    <a:cubicBezTo>
                      <a:pt x="428" y="8947"/>
                      <a:pt x="344" y="9275"/>
                      <a:pt x="558" y="9389"/>
                    </a:cubicBezTo>
                    <a:lnTo>
                      <a:pt x="1288" y="9783"/>
                    </a:lnTo>
                    <a:cubicBezTo>
                      <a:pt x="1250" y="9960"/>
                      <a:pt x="1217" y="10139"/>
                      <a:pt x="1188" y="10321"/>
                    </a:cubicBezTo>
                    <a:lnTo>
                      <a:pt x="365" y="10417"/>
                    </a:lnTo>
                    <a:cubicBezTo>
                      <a:pt x="121" y="10451"/>
                      <a:pt x="77" y="10787"/>
                      <a:pt x="308" y="10874"/>
                    </a:cubicBezTo>
                    <a:lnTo>
                      <a:pt x="1077" y="11177"/>
                    </a:lnTo>
                    <a:cubicBezTo>
                      <a:pt x="1063" y="11355"/>
                      <a:pt x="1053" y="11537"/>
                      <a:pt x="1044" y="11719"/>
                    </a:cubicBezTo>
                    <a:lnTo>
                      <a:pt x="241" y="11921"/>
                    </a:lnTo>
                    <a:cubicBezTo>
                      <a:pt x="1" y="11979"/>
                      <a:pt x="1" y="12320"/>
                      <a:pt x="241" y="12382"/>
                    </a:cubicBezTo>
                    <a:lnTo>
                      <a:pt x="1044" y="12580"/>
                    </a:lnTo>
                    <a:cubicBezTo>
                      <a:pt x="1053" y="12763"/>
                      <a:pt x="1063" y="12945"/>
                      <a:pt x="1077" y="13128"/>
                    </a:cubicBezTo>
                    <a:lnTo>
                      <a:pt x="308" y="13426"/>
                    </a:lnTo>
                    <a:cubicBezTo>
                      <a:pt x="77" y="13517"/>
                      <a:pt x="121" y="13853"/>
                      <a:pt x="365" y="13882"/>
                    </a:cubicBezTo>
                    <a:lnTo>
                      <a:pt x="1188" y="13979"/>
                    </a:lnTo>
                    <a:cubicBezTo>
                      <a:pt x="1217" y="14161"/>
                      <a:pt x="1250" y="14339"/>
                      <a:pt x="1288" y="14516"/>
                    </a:cubicBezTo>
                    <a:lnTo>
                      <a:pt x="558" y="14911"/>
                    </a:lnTo>
                    <a:cubicBezTo>
                      <a:pt x="342" y="15031"/>
                      <a:pt x="429" y="15358"/>
                      <a:pt x="673" y="15358"/>
                    </a:cubicBezTo>
                    <a:lnTo>
                      <a:pt x="1500" y="15352"/>
                    </a:lnTo>
                    <a:cubicBezTo>
                      <a:pt x="1553" y="15525"/>
                      <a:pt x="1611" y="15698"/>
                      <a:pt x="1669" y="15871"/>
                    </a:cubicBezTo>
                    <a:lnTo>
                      <a:pt x="1000" y="16352"/>
                    </a:lnTo>
                    <a:cubicBezTo>
                      <a:pt x="808" y="16489"/>
                      <a:pt x="912" y="16783"/>
                      <a:pt x="1133" y="16783"/>
                    </a:cubicBezTo>
                    <a:cubicBezTo>
                      <a:pt x="1144" y="16783"/>
                      <a:pt x="1156" y="16782"/>
                      <a:pt x="1168" y="16780"/>
                    </a:cubicBezTo>
                    <a:lnTo>
                      <a:pt x="1986" y="16670"/>
                    </a:lnTo>
                    <a:cubicBezTo>
                      <a:pt x="2062" y="16838"/>
                      <a:pt x="2139" y="17006"/>
                      <a:pt x="2221" y="17164"/>
                    </a:cubicBezTo>
                    <a:lnTo>
                      <a:pt x="1616" y="17727"/>
                    </a:lnTo>
                    <a:cubicBezTo>
                      <a:pt x="1449" y="17880"/>
                      <a:pt x="1569" y="18139"/>
                      <a:pt x="1772" y="18139"/>
                    </a:cubicBezTo>
                    <a:cubicBezTo>
                      <a:pt x="1792" y="18139"/>
                      <a:pt x="1814" y="18137"/>
                      <a:pt x="1836" y="18131"/>
                    </a:cubicBezTo>
                    <a:lnTo>
                      <a:pt x="2634" y="17919"/>
                    </a:lnTo>
                    <a:cubicBezTo>
                      <a:pt x="2730" y="18078"/>
                      <a:pt x="2827" y="18231"/>
                      <a:pt x="2927" y="18386"/>
                    </a:cubicBezTo>
                    <a:lnTo>
                      <a:pt x="2394" y="19014"/>
                    </a:lnTo>
                    <a:cubicBezTo>
                      <a:pt x="2257" y="19180"/>
                      <a:pt x="2388" y="19408"/>
                      <a:pt x="2575" y="19408"/>
                    </a:cubicBezTo>
                    <a:cubicBezTo>
                      <a:pt x="2605" y="19408"/>
                      <a:pt x="2636" y="19402"/>
                      <a:pt x="2667" y="19389"/>
                    </a:cubicBezTo>
                    <a:lnTo>
                      <a:pt x="3437" y="19078"/>
                    </a:lnTo>
                    <a:cubicBezTo>
                      <a:pt x="3547" y="19222"/>
                      <a:pt x="3663" y="19360"/>
                      <a:pt x="3783" y="19495"/>
                    </a:cubicBezTo>
                    <a:lnTo>
                      <a:pt x="3335" y="20196"/>
                    </a:lnTo>
                    <a:cubicBezTo>
                      <a:pt x="3226" y="20366"/>
                      <a:pt x="3360" y="20560"/>
                      <a:pt x="3530" y="20560"/>
                    </a:cubicBezTo>
                    <a:cubicBezTo>
                      <a:pt x="3568" y="20560"/>
                      <a:pt x="3608" y="20551"/>
                      <a:pt x="3648" y="20529"/>
                    </a:cubicBezTo>
                    <a:lnTo>
                      <a:pt x="4373" y="20125"/>
                    </a:lnTo>
                    <a:cubicBezTo>
                      <a:pt x="4504" y="20254"/>
                      <a:pt x="4633" y="20380"/>
                      <a:pt x="4772" y="20500"/>
                    </a:cubicBezTo>
                    <a:lnTo>
                      <a:pt x="4413" y="21250"/>
                    </a:lnTo>
                    <a:cubicBezTo>
                      <a:pt x="4330" y="21421"/>
                      <a:pt x="4468" y="21589"/>
                      <a:pt x="4627" y="21589"/>
                    </a:cubicBezTo>
                    <a:cubicBezTo>
                      <a:pt x="4674" y="21589"/>
                      <a:pt x="4722" y="21575"/>
                      <a:pt x="4768" y="21542"/>
                    </a:cubicBezTo>
                    <a:lnTo>
                      <a:pt x="5436" y="21048"/>
                    </a:lnTo>
                    <a:cubicBezTo>
                      <a:pt x="5580" y="21158"/>
                      <a:pt x="5724" y="21269"/>
                      <a:pt x="5873" y="21369"/>
                    </a:cubicBezTo>
                    <a:lnTo>
                      <a:pt x="5613" y="22157"/>
                    </a:lnTo>
                    <a:cubicBezTo>
                      <a:pt x="5558" y="22325"/>
                      <a:pt x="5696" y="22468"/>
                      <a:pt x="5844" y="22468"/>
                    </a:cubicBezTo>
                    <a:cubicBezTo>
                      <a:pt x="5899" y="22468"/>
                      <a:pt x="5955" y="22449"/>
                      <a:pt x="6003" y="22403"/>
                    </a:cubicBezTo>
                    <a:lnTo>
                      <a:pt x="6604" y="21831"/>
                    </a:lnTo>
                    <a:cubicBezTo>
                      <a:pt x="6757" y="21922"/>
                      <a:pt x="6921" y="22008"/>
                      <a:pt x="7079" y="22095"/>
                    </a:cubicBezTo>
                    <a:lnTo>
                      <a:pt x="6921" y="22907"/>
                    </a:lnTo>
                    <a:cubicBezTo>
                      <a:pt x="6888" y="23071"/>
                      <a:pt x="7020" y="23192"/>
                      <a:pt x="7158" y="23192"/>
                    </a:cubicBezTo>
                    <a:cubicBezTo>
                      <a:pt x="7222" y="23192"/>
                      <a:pt x="7288" y="23166"/>
                      <a:pt x="7339" y="23104"/>
                    </a:cubicBezTo>
                    <a:lnTo>
                      <a:pt x="7858" y="22465"/>
                    </a:lnTo>
                    <a:cubicBezTo>
                      <a:pt x="8026" y="22538"/>
                      <a:pt x="8194" y="22605"/>
                      <a:pt x="8367" y="22667"/>
                    </a:cubicBezTo>
                    <a:lnTo>
                      <a:pt x="8310" y="23489"/>
                    </a:lnTo>
                    <a:cubicBezTo>
                      <a:pt x="8300" y="23643"/>
                      <a:pt x="8424" y="23742"/>
                      <a:pt x="8549" y="23742"/>
                    </a:cubicBezTo>
                    <a:cubicBezTo>
                      <a:pt x="8624" y="23742"/>
                      <a:pt x="8699" y="23707"/>
                      <a:pt x="8747" y="23628"/>
                    </a:cubicBezTo>
                    <a:lnTo>
                      <a:pt x="9184" y="22927"/>
                    </a:lnTo>
                    <a:cubicBezTo>
                      <a:pt x="9362" y="22980"/>
                      <a:pt x="9540" y="23022"/>
                      <a:pt x="9718" y="23066"/>
                    </a:cubicBezTo>
                    <a:lnTo>
                      <a:pt x="9761" y="23893"/>
                    </a:lnTo>
                    <a:cubicBezTo>
                      <a:pt x="9769" y="24035"/>
                      <a:pt x="9885" y="24115"/>
                      <a:pt x="10001" y="24115"/>
                    </a:cubicBezTo>
                    <a:cubicBezTo>
                      <a:pt x="10086" y="24115"/>
                      <a:pt x="10170" y="24072"/>
                      <a:pt x="10213" y="23980"/>
                    </a:cubicBezTo>
                    <a:lnTo>
                      <a:pt x="10559" y="23230"/>
                    </a:lnTo>
                    <a:cubicBezTo>
                      <a:pt x="10741" y="23253"/>
                      <a:pt x="10919" y="23277"/>
                      <a:pt x="11102" y="23297"/>
                    </a:cubicBezTo>
                    <a:lnTo>
                      <a:pt x="11251" y="24109"/>
                    </a:lnTo>
                    <a:cubicBezTo>
                      <a:pt x="11276" y="24235"/>
                      <a:pt x="11383" y="24302"/>
                      <a:pt x="11489" y="24302"/>
                    </a:cubicBezTo>
                    <a:cubicBezTo>
                      <a:pt x="11584" y="24302"/>
                      <a:pt x="11678" y="24249"/>
                      <a:pt x="11712" y="24138"/>
                    </a:cubicBezTo>
                    <a:lnTo>
                      <a:pt x="11962" y="23345"/>
                    </a:lnTo>
                    <a:cubicBezTo>
                      <a:pt x="12054" y="23350"/>
                      <a:pt x="12145" y="23354"/>
                      <a:pt x="12236" y="23354"/>
                    </a:cubicBezTo>
                    <a:cubicBezTo>
                      <a:pt x="12327" y="23354"/>
                      <a:pt x="12418" y="23350"/>
                      <a:pt x="12510" y="23345"/>
                    </a:cubicBezTo>
                    <a:lnTo>
                      <a:pt x="12759" y="24138"/>
                    </a:lnTo>
                    <a:cubicBezTo>
                      <a:pt x="12794" y="24249"/>
                      <a:pt x="12888" y="24302"/>
                      <a:pt x="12982" y="24302"/>
                    </a:cubicBezTo>
                    <a:cubicBezTo>
                      <a:pt x="13088" y="24302"/>
                      <a:pt x="13194" y="24235"/>
                      <a:pt x="13216" y="24109"/>
                    </a:cubicBezTo>
                    <a:lnTo>
                      <a:pt x="13370" y="23297"/>
                    </a:lnTo>
                    <a:cubicBezTo>
                      <a:pt x="13553" y="23277"/>
                      <a:pt x="13731" y="23253"/>
                      <a:pt x="13913" y="23230"/>
                    </a:cubicBezTo>
                    <a:lnTo>
                      <a:pt x="14259" y="23980"/>
                    </a:lnTo>
                    <a:cubicBezTo>
                      <a:pt x="14302" y="24072"/>
                      <a:pt x="14386" y="24115"/>
                      <a:pt x="14470" y="24115"/>
                    </a:cubicBezTo>
                    <a:cubicBezTo>
                      <a:pt x="14586" y="24115"/>
                      <a:pt x="14702" y="24035"/>
                      <a:pt x="14711" y="23893"/>
                    </a:cubicBezTo>
                    <a:lnTo>
                      <a:pt x="14754" y="23066"/>
                    </a:lnTo>
                    <a:cubicBezTo>
                      <a:pt x="14932" y="23022"/>
                      <a:pt x="15110" y="22980"/>
                      <a:pt x="15288" y="22927"/>
                    </a:cubicBezTo>
                    <a:lnTo>
                      <a:pt x="15725" y="23628"/>
                    </a:lnTo>
                    <a:cubicBezTo>
                      <a:pt x="15773" y="23707"/>
                      <a:pt x="15848" y="23742"/>
                      <a:pt x="15923" y="23742"/>
                    </a:cubicBezTo>
                    <a:cubicBezTo>
                      <a:pt x="16048" y="23742"/>
                      <a:pt x="16171" y="23643"/>
                      <a:pt x="16162" y="23489"/>
                    </a:cubicBezTo>
                    <a:lnTo>
                      <a:pt x="16104" y="22667"/>
                    </a:lnTo>
                    <a:cubicBezTo>
                      <a:pt x="16277" y="22605"/>
                      <a:pt x="16446" y="22538"/>
                      <a:pt x="16614" y="22465"/>
                    </a:cubicBezTo>
                    <a:lnTo>
                      <a:pt x="17133" y="23104"/>
                    </a:lnTo>
                    <a:cubicBezTo>
                      <a:pt x="17183" y="23166"/>
                      <a:pt x="17249" y="23192"/>
                      <a:pt x="17314" y="23192"/>
                    </a:cubicBezTo>
                    <a:cubicBezTo>
                      <a:pt x="17451" y="23192"/>
                      <a:pt x="17583" y="23071"/>
                      <a:pt x="17550" y="22907"/>
                    </a:cubicBezTo>
                    <a:lnTo>
                      <a:pt x="17392" y="22095"/>
                    </a:lnTo>
                    <a:cubicBezTo>
                      <a:pt x="17550" y="22008"/>
                      <a:pt x="17714" y="21922"/>
                      <a:pt x="17868" y="21831"/>
                    </a:cubicBezTo>
                    <a:lnTo>
                      <a:pt x="18469" y="22403"/>
                    </a:lnTo>
                    <a:cubicBezTo>
                      <a:pt x="18517" y="22449"/>
                      <a:pt x="18573" y="22468"/>
                      <a:pt x="18628" y="22468"/>
                    </a:cubicBezTo>
                    <a:cubicBezTo>
                      <a:pt x="18776" y="22468"/>
                      <a:pt x="18914" y="22325"/>
                      <a:pt x="18858" y="22157"/>
                    </a:cubicBezTo>
                    <a:lnTo>
                      <a:pt x="18594" y="21369"/>
                    </a:lnTo>
                    <a:cubicBezTo>
                      <a:pt x="18748" y="21269"/>
                      <a:pt x="18892" y="21158"/>
                      <a:pt x="19036" y="21048"/>
                    </a:cubicBezTo>
                    <a:lnTo>
                      <a:pt x="19704" y="21542"/>
                    </a:lnTo>
                    <a:cubicBezTo>
                      <a:pt x="19749" y="21575"/>
                      <a:pt x="19798" y="21589"/>
                      <a:pt x="19844" y="21589"/>
                    </a:cubicBezTo>
                    <a:cubicBezTo>
                      <a:pt x="20004" y="21589"/>
                      <a:pt x="20141" y="21421"/>
                      <a:pt x="20059" y="21250"/>
                    </a:cubicBezTo>
                    <a:lnTo>
                      <a:pt x="19699" y="20500"/>
                    </a:lnTo>
                    <a:cubicBezTo>
                      <a:pt x="19839" y="20380"/>
                      <a:pt x="19968" y="20254"/>
                      <a:pt x="20098" y="20125"/>
                    </a:cubicBezTo>
                    <a:lnTo>
                      <a:pt x="20824" y="20529"/>
                    </a:lnTo>
                    <a:cubicBezTo>
                      <a:pt x="20863" y="20551"/>
                      <a:pt x="20903" y="20560"/>
                      <a:pt x="20941" y="20560"/>
                    </a:cubicBezTo>
                    <a:cubicBezTo>
                      <a:pt x="21112" y="20560"/>
                      <a:pt x="21246" y="20366"/>
                      <a:pt x="21136" y="20196"/>
                    </a:cubicBezTo>
                    <a:lnTo>
                      <a:pt x="20689" y="19495"/>
                    </a:lnTo>
                    <a:cubicBezTo>
                      <a:pt x="20809" y="19360"/>
                      <a:pt x="20924" y="19222"/>
                      <a:pt x="21035" y="19078"/>
                    </a:cubicBezTo>
                    <a:lnTo>
                      <a:pt x="21804" y="19389"/>
                    </a:lnTo>
                    <a:cubicBezTo>
                      <a:pt x="21836" y="19402"/>
                      <a:pt x="21867" y="19408"/>
                      <a:pt x="21897" y="19408"/>
                    </a:cubicBezTo>
                    <a:cubicBezTo>
                      <a:pt x="22083" y="19408"/>
                      <a:pt x="22215" y="19180"/>
                      <a:pt x="22077" y="19014"/>
                    </a:cubicBezTo>
                    <a:lnTo>
                      <a:pt x="21545" y="18386"/>
                    </a:lnTo>
                    <a:cubicBezTo>
                      <a:pt x="21645" y="18231"/>
                      <a:pt x="21742" y="18078"/>
                      <a:pt x="21837" y="17919"/>
                    </a:cubicBezTo>
                    <a:lnTo>
                      <a:pt x="22636" y="18131"/>
                    </a:lnTo>
                    <a:cubicBezTo>
                      <a:pt x="22658" y="18137"/>
                      <a:pt x="22679" y="18139"/>
                      <a:pt x="22700" y="18139"/>
                    </a:cubicBezTo>
                    <a:cubicBezTo>
                      <a:pt x="22903" y="18139"/>
                      <a:pt x="23022" y="17880"/>
                      <a:pt x="22856" y="17727"/>
                    </a:cubicBezTo>
                    <a:lnTo>
                      <a:pt x="22250" y="17164"/>
                    </a:lnTo>
                    <a:cubicBezTo>
                      <a:pt x="22332" y="17006"/>
                      <a:pt x="22410" y="16838"/>
                      <a:pt x="22487" y="16670"/>
                    </a:cubicBezTo>
                    <a:lnTo>
                      <a:pt x="23303" y="16780"/>
                    </a:lnTo>
                    <a:cubicBezTo>
                      <a:pt x="23316" y="16782"/>
                      <a:pt x="23327" y="16783"/>
                      <a:pt x="23339" y="16783"/>
                    </a:cubicBezTo>
                    <a:cubicBezTo>
                      <a:pt x="23560" y="16783"/>
                      <a:pt x="23664" y="16489"/>
                      <a:pt x="23472" y="16352"/>
                    </a:cubicBezTo>
                    <a:lnTo>
                      <a:pt x="22804" y="15871"/>
                    </a:lnTo>
                    <a:cubicBezTo>
                      <a:pt x="22862" y="15698"/>
                      <a:pt x="22919" y="15525"/>
                      <a:pt x="22971" y="15352"/>
                    </a:cubicBezTo>
                    <a:lnTo>
                      <a:pt x="23798" y="15358"/>
                    </a:lnTo>
                    <a:cubicBezTo>
                      <a:pt x="24044" y="15358"/>
                      <a:pt x="24130" y="15031"/>
                      <a:pt x="23914" y="14911"/>
                    </a:cubicBezTo>
                    <a:lnTo>
                      <a:pt x="23183" y="14516"/>
                    </a:lnTo>
                    <a:cubicBezTo>
                      <a:pt x="23222" y="14339"/>
                      <a:pt x="23255" y="14161"/>
                      <a:pt x="23284" y="13979"/>
                    </a:cubicBezTo>
                    <a:lnTo>
                      <a:pt x="24106" y="13882"/>
                    </a:lnTo>
                    <a:cubicBezTo>
                      <a:pt x="24351" y="13853"/>
                      <a:pt x="24394" y="13517"/>
                      <a:pt x="24164" y="13426"/>
                    </a:cubicBezTo>
                    <a:lnTo>
                      <a:pt x="23395" y="13128"/>
                    </a:lnTo>
                    <a:cubicBezTo>
                      <a:pt x="23410" y="12945"/>
                      <a:pt x="23419" y="12763"/>
                      <a:pt x="23428" y="12580"/>
                    </a:cubicBezTo>
                    <a:lnTo>
                      <a:pt x="24231" y="12382"/>
                    </a:lnTo>
                    <a:cubicBezTo>
                      <a:pt x="24471" y="12320"/>
                      <a:pt x="24471" y="11979"/>
                      <a:pt x="24231" y="11921"/>
                    </a:cubicBezTo>
                    <a:lnTo>
                      <a:pt x="23428" y="11719"/>
                    </a:lnTo>
                    <a:cubicBezTo>
                      <a:pt x="23419" y="11537"/>
                      <a:pt x="23410" y="11355"/>
                      <a:pt x="23395" y="11177"/>
                    </a:cubicBezTo>
                    <a:lnTo>
                      <a:pt x="24164" y="10874"/>
                    </a:lnTo>
                    <a:cubicBezTo>
                      <a:pt x="24394" y="10787"/>
                      <a:pt x="24351" y="10451"/>
                      <a:pt x="24106" y="10417"/>
                    </a:cubicBezTo>
                    <a:lnTo>
                      <a:pt x="23284" y="10321"/>
                    </a:lnTo>
                    <a:cubicBezTo>
                      <a:pt x="23255" y="10139"/>
                      <a:pt x="23222" y="9960"/>
                      <a:pt x="23183" y="9783"/>
                    </a:cubicBezTo>
                    <a:lnTo>
                      <a:pt x="23914" y="9389"/>
                    </a:lnTo>
                    <a:cubicBezTo>
                      <a:pt x="24129" y="9275"/>
                      <a:pt x="24045" y="8947"/>
                      <a:pt x="23803" y="8947"/>
                    </a:cubicBezTo>
                    <a:cubicBezTo>
                      <a:pt x="23802" y="8947"/>
                      <a:pt x="23800" y="8947"/>
                      <a:pt x="23798" y="8947"/>
                    </a:cubicBezTo>
                    <a:lnTo>
                      <a:pt x="22971" y="8951"/>
                    </a:lnTo>
                    <a:cubicBezTo>
                      <a:pt x="22919" y="8774"/>
                      <a:pt x="22862" y="8601"/>
                      <a:pt x="22804" y="8428"/>
                    </a:cubicBezTo>
                    <a:lnTo>
                      <a:pt x="23472" y="7948"/>
                    </a:lnTo>
                    <a:cubicBezTo>
                      <a:pt x="23665" y="7810"/>
                      <a:pt x="23558" y="7518"/>
                      <a:pt x="23335" y="7518"/>
                    </a:cubicBezTo>
                    <a:cubicBezTo>
                      <a:pt x="23325" y="7518"/>
                      <a:pt x="23314" y="7519"/>
                      <a:pt x="23303" y="7520"/>
                    </a:cubicBezTo>
                    <a:lnTo>
                      <a:pt x="22487" y="7631"/>
                    </a:lnTo>
                    <a:cubicBezTo>
                      <a:pt x="22410" y="7462"/>
                      <a:pt x="22332" y="7298"/>
                      <a:pt x="22250" y="7135"/>
                    </a:cubicBezTo>
                    <a:lnTo>
                      <a:pt x="22856" y="6573"/>
                    </a:lnTo>
                    <a:cubicBezTo>
                      <a:pt x="23022" y="6420"/>
                      <a:pt x="22903" y="6161"/>
                      <a:pt x="22700" y="6161"/>
                    </a:cubicBezTo>
                    <a:cubicBezTo>
                      <a:pt x="22679" y="6161"/>
                      <a:pt x="22658" y="6164"/>
                      <a:pt x="22636" y="6169"/>
                    </a:cubicBezTo>
                    <a:lnTo>
                      <a:pt x="21837" y="6380"/>
                    </a:lnTo>
                    <a:cubicBezTo>
                      <a:pt x="21742" y="6227"/>
                      <a:pt x="21645" y="6074"/>
                      <a:pt x="21545" y="5919"/>
                    </a:cubicBezTo>
                    <a:lnTo>
                      <a:pt x="22077" y="5285"/>
                    </a:lnTo>
                    <a:cubicBezTo>
                      <a:pt x="22215" y="5123"/>
                      <a:pt x="22083" y="4896"/>
                      <a:pt x="21896" y="4896"/>
                    </a:cubicBezTo>
                    <a:cubicBezTo>
                      <a:pt x="21866" y="4896"/>
                      <a:pt x="21835" y="4902"/>
                      <a:pt x="21804" y="4914"/>
                    </a:cubicBezTo>
                    <a:lnTo>
                      <a:pt x="21035" y="5227"/>
                    </a:lnTo>
                    <a:cubicBezTo>
                      <a:pt x="20924" y="5083"/>
                      <a:pt x="20809" y="4943"/>
                      <a:pt x="20689" y="4805"/>
                    </a:cubicBezTo>
                    <a:lnTo>
                      <a:pt x="21136" y="4107"/>
                    </a:lnTo>
                    <a:cubicBezTo>
                      <a:pt x="21246" y="3938"/>
                      <a:pt x="21111" y="3740"/>
                      <a:pt x="20940" y="3740"/>
                    </a:cubicBezTo>
                    <a:cubicBezTo>
                      <a:pt x="20902" y="3740"/>
                      <a:pt x="20863" y="3750"/>
                      <a:pt x="20824" y="3771"/>
                    </a:cubicBezTo>
                    <a:lnTo>
                      <a:pt x="20098" y="4175"/>
                    </a:lnTo>
                    <a:cubicBezTo>
                      <a:pt x="19968" y="4049"/>
                      <a:pt x="19839" y="3925"/>
                      <a:pt x="19699" y="3800"/>
                    </a:cubicBezTo>
                    <a:lnTo>
                      <a:pt x="20059" y="3055"/>
                    </a:lnTo>
                    <a:cubicBezTo>
                      <a:pt x="20141" y="2884"/>
                      <a:pt x="20005" y="2714"/>
                      <a:pt x="19845" y="2714"/>
                    </a:cubicBezTo>
                    <a:cubicBezTo>
                      <a:pt x="19799" y="2714"/>
                      <a:pt x="19750" y="2728"/>
                      <a:pt x="19704" y="2762"/>
                    </a:cubicBezTo>
                    <a:lnTo>
                      <a:pt x="19036" y="3252"/>
                    </a:lnTo>
                    <a:cubicBezTo>
                      <a:pt x="18892" y="3142"/>
                      <a:pt x="18748" y="3036"/>
                      <a:pt x="18594" y="2931"/>
                    </a:cubicBezTo>
                    <a:lnTo>
                      <a:pt x="18858" y="2146"/>
                    </a:lnTo>
                    <a:cubicBezTo>
                      <a:pt x="18913" y="1976"/>
                      <a:pt x="18777" y="1833"/>
                      <a:pt x="18631" y="1833"/>
                    </a:cubicBezTo>
                    <a:cubicBezTo>
                      <a:pt x="18575" y="1833"/>
                      <a:pt x="18518" y="1854"/>
                      <a:pt x="18469" y="1902"/>
                    </a:cubicBezTo>
                    <a:lnTo>
                      <a:pt x="17868" y="2469"/>
                    </a:lnTo>
                    <a:cubicBezTo>
                      <a:pt x="17714" y="2377"/>
                      <a:pt x="17550" y="2291"/>
                      <a:pt x="17392" y="2210"/>
                    </a:cubicBezTo>
                    <a:lnTo>
                      <a:pt x="17550" y="1397"/>
                    </a:lnTo>
                    <a:cubicBezTo>
                      <a:pt x="17583" y="1231"/>
                      <a:pt x="17452" y="1111"/>
                      <a:pt x="17316" y="1111"/>
                    </a:cubicBezTo>
                    <a:cubicBezTo>
                      <a:pt x="17250" y="1111"/>
                      <a:pt x="17184" y="1139"/>
                      <a:pt x="17133" y="1201"/>
                    </a:cubicBezTo>
                    <a:lnTo>
                      <a:pt x="16614" y="1840"/>
                    </a:lnTo>
                    <a:cubicBezTo>
                      <a:pt x="16446" y="1767"/>
                      <a:pt x="16277" y="1700"/>
                      <a:pt x="16104" y="1638"/>
                    </a:cubicBezTo>
                    <a:lnTo>
                      <a:pt x="16162" y="815"/>
                    </a:lnTo>
                    <a:cubicBezTo>
                      <a:pt x="16171" y="659"/>
                      <a:pt x="16047" y="558"/>
                      <a:pt x="15921" y="558"/>
                    </a:cubicBezTo>
                    <a:cubicBezTo>
                      <a:pt x="15847" y="558"/>
                      <a:pt x="15773" y="593"/>
                      <a:pt x="15725" y="671"/>
                    </a:cubicBezTo>
                    <a:lnTo>
                      <a:pt x="15288" y="1374"/>
                    </a:lnTo>
                    <a:cubicBezTo>
                      <a:pt x="15110" y="1325"/>
                      <a:pt x="14932" y="1277"/>
                      <a:pt x="14754" y="1239"/>
                    </a:cubicBezTo>
                    <a:lnTo>
                      <a:pt x="14711" y="412"/>
                    </a:lnTo>
                    <a:cubicBezTo>
                      <a:pt x="14702" y="270"/>
                      <a:pt x="14585" y="187"/>
                      <a:pt x="14469" y="187"/>
                    </a:cubicBezTo>
                    <a:cubicBezTo>
                      <a:pt x="14385" y="187"/>
                      <a:pt x="14301" y="230"/>
                      <a:pt x="14259" y="325"/>
                    </a:cubicBezTo>
                    <a:lnTo>
                      <a:pt x="13913" y="1075"/>
                    </a:lnTo>
                    <a:cubicBezTo>
                      <a:pt x="13731" y="1046"/>
                      <a:pt x="13553" y="1028"/>
                      <a:pt x="13370" y="1008"/>
                    </a:cubicBezTo>
                    <a:lnTo>
                      <a:pt x="13216" y="196"/>
                    </a:lnTo>
                    <a:cubicBezTo>
                      <a:pt x="13194" y="67"/>
                      <a:pt x="13089" y="1"/>
                      <a:pt x="12984" y="1"/>
                    </a:cubicBezTo>
                    <a:cubicBezTo>
                      <a:pt x="12889" y="1"/>
                      <a:pt x="12794" y="55"/>
                      <a:pt x="12759" y="167"/>
                    </a:cubicBezTo>
                    <a:lnTo>
                      <a:pt x="12510" y="955"/>
                    </a:lnTo>
                    <a:cubicBezTo>
                      <a:pt x="12418" y="955"/>
                      <a:pt x="12327" y="950"/>
                      <a:pt x="12236" y="950"/>
                    </a:cubicBezTo>
                    <a:cubicBezTo>
                      <a:pt x="12145" y="950"/>
                      <a:pt x="12054" y="955"/>
                      <a:pt x="11962" y="955"/>
                    </a:cubicBezTo>
                    <a:lnTo>
                      <a:pt x="11712" y="167"/>
                    </a:lnTo>
                    <a:cubicBezTo>
                      <a:pt x="11678" y="55"/>
                      <a:pt x="11583" y="1"/>
                      <a:pt x="11487"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5" name="Google Shape;1895;ge58da86641_0_675"/>
              <p:cNvSpPr/>
              <p:nvPr/>
            </p:nvSpPr>
            <p:spPr>
              <a:xfrm>
                <a:off x="1523366" y="3302300"/>
                <a:ext cx="428259" cy="115666"/>
              </a:xfrm>
              <a:custGeom>
                <a:rect b="b" l="l" r="r" t="t"/>
                <a:pathLst>
                  <a:path extrusionOk="0" h="4831" w="17887">
                    <a:moveTo>
                      <a:pt x="471" y="0"/>
                    </a:moveTo>
                    <a:lnTo>
                      <a:pt x="471" y="0"/>
                    </a:lnTo>
                    <a:cubicBezTo>
                      <a:pt x="476" y="10"/>
                      <a:pt x="486" y="20"/>
                      <a:pt x="491" y="24"/>
                    </a:cubicBezTo>
                    <a:lnTo>
                      <a:pt x="43" y="725"/>
                    </a:lnTo>
                    <a:cubicBezTo>
                      <a:pt x="14" y="765"/>
                      <a:pt x="1" y="812"/>
                      <a:pt x="1" y="851"/>
                    </a:cubicBezTo>
                    <a:cubicBezTo>
                      <a:pt x="1" y="980"/>
                      <a:pt x="111" y="1091"/>
                      <a:pt x="240" y="1091"/>
                    </a:cubicBezTo>
                    <a:cubicBezTo>
                      <a:pt x="280" y="1091"/>
                      <a:pt x="318" y="1082"/>
                      <a:pt x="356" y="1058"/>
                    </a:cubicBezTo>
                    <a:lnTo>
                      <a:pt x="1081" y="654"/>
                    </a:lnTo>
                    <a:cubicBezTo>
                      <a:pt x="1212" y="783"/>
                      <a:pt x="1341" y="909"/>
                      <a:pt x="1480" y="1029"/>
                    </a:cubicBezTo>
                    <a:lnTo>
                      <a:pt x="1121" y="1779"/>
                    </a:lnTo>
                    <a:cubicBezTo>
                      <a:pt x="1101" y="1812"/>
                      <a:pt x="1096" y="1845"/>
                      <a:pt x="1096" y="1879"/>
                    </a:cubicBezTo>
                    <a:cubicBezTo>
                      <a:pt x="1096" y="2009"/>
                      <a:pt x="1207" y="2120"/>
                      <a:pt x="1336" y="2120"/>
                    </a:cubicBezTo>
                    <a:cubicBezTo>
                      <a:pt x="1380" y="2120"/>
                      <a:pt x="1427" y="2100"/>
                      <a:pt x="1476" y="2071"/>
                    </a:cubicBezTo>
                    <a:lnTo>
                      <a:pt x="2144" y="1577"/>
                    </a:lnTo>
                    <a:cubicBezTo>
                      <a:pt x="2288" y="1687"/>
                      <a:pt x="2432" y="1798"/>
                      <a:pt x="2581" y="1898"/>
                    </a:cubicBezTo>
                    <a:lnTo>
                      <a:pt x="2321" y="2686"/>
                    </a:lnTo>
                    <a:cubicBezTo>
                      <a:pt x="2312" y="2710"/>
                      <a:pt x="2307" y="2739"/>
                      <a:pt x="2307" y="2763"/>
                    </a:cubicBezTo>
                    <a:cubicBezTo>
                      <a:pt x="2307" y="2898"/>
                      <a:pt x="2427" y="2999"/>
                      <a:pt x="2547" y="2999"/>
                    </a:cubicBezTo>
                    <a:cubicBezTo>
                      <a:pt x="2605" y="2999"/>
                      <a:pt x="2663" y="2980"/>
                      <a:pt x="2711" y="2932"/>
                    </a:cubicBezTo>
                    <a:lnTo>
                      <a:pt x="3312" y="2360"/>
                    </a:lnTo>
                    <a:cubicBezTo>
                      <a:pt x="3465" y="2451"/>
                      <a:pt x="3629" y="2537"/>
                      <a:pt x="3787" y="2624"/>
                    </a:cubicBezTo>
                    <a:lnTo>
                      <a:pt x="3629" y="3436"/>
                    </a:lnTo>
                    <a:cubicBezTo>
                      <a:pt x="3624" y="3456"/>
                      <a:pt x="3624" y="3470"/>
                      <a:pt x="3624" y="3484"/>
                    </a:cubicBezTo>
                    <a:cubicBezTo>
                      <a:pt x="3624" y="3624"/>
                      <a:pt x="3740" y="3720"/>
                      <a:pt x="3864" y="3720"/>
                    </a:cubicBezTo>
                    <a:cubicBezTo>
                      <a:pt x="3927" y="3720"/>
                      <a:pt x="3994" y="3691"/>
                      <a:pt x="4047" y="3633"/>
                    </a:cubicBezTo>
                    <a:lnTo>
                      <a:pt x="4566" y="2994"/>
                    </a:lnTo>
                    <a:cubicBezTo>
                      <a:pt x="4734" y="3067"/>
                      <a:pt x="4902" y="3134"/>
                      <a:pt x="5075" y="3196"/>
                    </a:cubicBezTo>
                    <a:lnTo>
                      <a:pt x="5018" y="4018"/>
                    </a:lnTo>
                    <a:lnTo>
                      <a:pt x="5018" y="4037"/>
                    </a:lnTo>
                    <a:cubicBezTo>
                      <a:pt x="5018" y="4181"/>
                      <a:pt x="5138" y="4272"/>
                      <a:pt x="5258" y="4272"/>
                    </a:cubicBezTo>
                    <a:cubicBezTo>
                      <a:pt x="5330" y="4272"/>
                      <a:pt x="5406" y="4239"/>
                      <a:pt x="5455" y="4157"/>
                    </a:cubicBezTo>
                    <a:lnTo>
                      <a:pt x="5892" y="3456"/>
                    </a:lnTo>
                    <a:cubicBezTo>
                      <a:pt x="6070" y="3509"/>
                      <a:pt x="6248" y="3551"/>
                      <a:pt x="6426" y="3595"/>
                    </a:cubicBezTo>
                    <a:lnTo>
                      <a:pt x="6469" y="4422"/>
                    </a:lnTo>
                    <a:cubicBezTo>
                      <a:pt x="6479" y="4560"/>
                      <a:pt x="6594" y="4642"/>
                      <a:pt x="6710" y="4642"/>
                    </a:cubicBezTo>
                    <a:cubicBezTo>
                      <a:pt x="6796" y="4642"/>
                      <a:pt x="6877" y="4600"/>
                      <a:pt x="6921" y="4509"/>
                    </a:cubicBezTo>
                    <a:lnTo>
                      <a:pt x="7267" y="3759"/>
                    </a:lnTo>
                    <a:cubicBezTo>
                      <a:pt x="7449" y="3782"/>
                      <a:pt x="7627" y="3806"/>
                      <a:pt x="7810" y="3826"/>
                    </a:cubicBezTo>
                    <a:lnTo>
                      <a:pt x="7959" y="4638"/>
                    </a:lnTo>
                    <a:cubicBezTo>
                      <a:pt x="7983" y="4768"/>
                      <a:pt x="8088" y="4830"/>
                      <a:pt x="8194" y="4830"/>
                    </a:cubicBezTo>
                    <a:cubicBezTo>
                      <a:pt x="8290" y="4830"/>
                      <a:pt x="8387" y="4777"/>
                      <a:pt x="8420" y="4667"/>
                    </a:cubicBezTo>
                    <a:lnTo>
                      <a:pt x="8670" y="3874"/>
                    </a:lnTo>
                    <a:cubicBezTo>
                      <a:pt x="8762" y="3879"/>
                      <a:pt x="8853" y="3883"/>
                      <a:pt x="8944" y="3883"/>
                    </a:cubicBezTo>
                    <a:cubicBezTo>
                      <a:pt x="9035" y="3883"/>
                      <a:pt x="9126" y="3879"/>
                      <a:pt x="9218" y="3874"/>
                    </a:cubicBezTo>
                    <a:lnTo>
                      <a:pt x="9467" y="4667"/>
                    </a:lnTo>
                    <a:cubicBezTo>
                      <a:pt x="9501" y="4777"/>
                      <a:pt x="9598" y="4830"/>
                      <a:pt x="9693" y="4830"/>
                    </a:cubicBezTo>
                    <a:cubicBezTo>
                      <a:pt x="9800" y="4830"/>
                      <a:pt x="9905" y="4768"/>
                      <a:pt x="9924" y="4638"/>
                    </a:cubicBezTo>
                    <a:lnTo>
                      <a:pt x="10078" y="3826"/>
                    </a:lnTo>
                    <a:cubicBezTo>
                      <a:pt x="10261" y="3806"/>
                      <a:pt x="10439" y="3782"/>
                      <a:pt x="10621" y="3759"/>
                    </a:cubicBezTo>
                    <a:lnTo>
                      <a:pt x="10967" y="4509"/>
                    </a:lnTo>
                    <a:cubicBezTo>
                      <a:pt x="11011" y="4600"/>
                      <a:pt x="11092" y="4642"/>
                      <a:pt x="11179" y="4642"/>
                    </a:cubicBezTo>
                    <a:cubicBezTo>
                      <a:pt x="11294" y="4642"/>
                      <a:pt x="11410" y="4560"/>
                      <a:pt x="11419" y="4422"/>
                    </a:cubicBezTo>
                    <a:lnTo>
                      <a:pt x="11462" y="3595"/>
                    </a:lnTo>
                    <a:cubicBezTo>
                      <a:pt x="11640" y="3551"/>
                      <a:pt x="11818" y="3509"/>
                      <a:pt x="11996" y="3456"/>
                    </a:cubicBezTo>
                    <a:lnTo>
                      <a:pt x="12433" y="4157"/>
                    </a:lnTo>
                    <a:cubicBezTo>
                      <a:pt x="12481" y="4239"/>
                      <a:pt x="12557" y="4272"/>
                      <a:pt x="12630" y="4272"/>
                    </a:cubicBezTo>
                    <a:cubicBezTo>
                      <a:pt x="12750" y="4272"/>
                      <a:pt x="12870" y="4181"/>
                      <a:pt x="12870" y="4037"/>
                    </a:cubicBezTo>
                    <a:lnTo>
                      <a:pt x="12870" y="4018"/>
                    </a:lnTo>
                    <a:lnTo>
                      <a:pt x="12812" y="3196"/>
                    </a:lnTo>
                    <a:cubicBezTo>
                      <a:pt x="12985" y="3134"/>
                      <a:pt x="13154" y="3067"/>
                      <a:pt x="13322" y="2994"/>
                    </a:cubicBezTo>
                    <a:lnTo>
                      <a:pt x="13841" y="3633"/>
                    </a:lnTo>
                    <a:cubicBezTo>
                      <a:pt x="13894" y="3691"/>
                      <a:pt x="13961" y="3720"/>
                      <a:pt x="14023" y="3720"/>
                    </a:cubicBezTo>
                    <a:cubicBezTo>
                      <a:pt x="14143" y="3720"/>
                      <a:pt x="14264" y="3624"/>
                      <a:pt x="14264" y="3484"/>
                    </a:cubicBezTo>
                    <a:cubicBezTo>
                      <a:pt x="14264" y="3470"/>
                      <a:pt x="14264" y="3456"/>
                      <a:pt x="14258" y="3436"/>
                    </a:cubicBezTo>
                    <a:lnTo>
                      <a:pt x="14100" y="2624"/>
                    </a:lnTo>
                    <a:cubicBezTo>
                      <a:pt x="14258" y="2537"/>
                      <a:pt x="14422" y="2451"/>
                      <a:pt x="14576" y="2360"/>
                    </a:cubicBezTo>
                    <a:lnTo>
                      <a:pt x="15177" y="2932"/>
                    </a:lnTo>
                    <a:cubicBezTo>
                      <a:pt x="15225" y="2980"/>
                      <a:pt x="15283" y="2999"/>
                      <a:pt x="15340" y="2999"/>
                    </a:cubicBezTo>
                    <a:cubicBezTo>
                      <a:pt x="15460" y="2999"/>
                      <a:pt x="15580" y="2898"/>
                      <a:pt x="15580" y="2763"/>
                    </a:cubicBezTo>
                    <a:cubicBezTo>
                      <a:pt x="15580" y="2739"/>
                      <a:pt x="15576" y="2710"/>
                      <a:pt x="15566" y="2686"/>
                    </a:cubicBezTo>
                    <a:lnTo>
                      <a:pt x="15302" y="1898"/>
                    </a:lnTo>
                    <a:cubicBezTo>
                      <a:pt x="15456" y="1798"/>
                      <a:pt x="15600" y="1687"/>
                      <a:pt x="15744" y="1577"/>
                    </a:cubicBezTo>
                    <a:lnTo>
                      <a:pt x="16412" y="2071"/>
                    </a:lnTo>
                    <a:cubicBezTo>
                      <a:pt x="16460" y="2100"/>
                      <a:pt x="16508" y="2120"/>
                      <a:pt x="16551" y="2120"/>
                    </a:cubicBezTo>
                    <a:cubicBezTo>
                      <a:pt x="16681" y="2120"/>
                      <a:pt x="16791" y="2009"/>
                      <a:pt x="16791" y="1879"/>
                    </a:cubicBezTo>
                    <a:cubicBezTo>
                      <a:pt x="16791" y="1845"/>
                      <a:pt x="16787" y="1812"/>
                      <a:pt x="16767" y="1779"/>
                    </a:cubicBezTo>
                    <a:lnTo>
                      <a:pt x="16407" y="1029"/>
                    </a:lnTo>
                    <a:cubicBezTo>
                      <a:pt x="16547" y="909"/>
                      <a:pt x="16676" y="783"/>
                      <a:pt x="16806" y="654"/>
                    </a:cubicBezTo>
                    <a:lnTo>
                      <a:pt x="17532" y="1058"/>
                    </a:lnTo>
                    <a:cubicBezTo>
                      <a:pt x="17570" y="1082"/>
                      <a:pt x="17609" y="1091"/>
                      <a:pt x="17647" y="1091"/>
                    </a:cubicBezTo>
                    <a:cubicBezTo>
                      <a:pt x="17776" y="1091"/>
                      <a:pt x="17882" y="980"/>
                      <a:pt x="17887" y="851"/>
                    </a:cubicBezTo>
                    <a:cubicBezTo>
                      <a:pt x="17887" y="812"/>
                      <a:pt x="17873" y="765"/>
                      <a:pt x="17844" y="725"/>
                    </a:cubicBezTo>
                    <a:lnTo>
                      <a:pt x="17397" y="24"/>
                    </a:lnTo>
                    <a:cubicBezTo>
                      <a:pt x="17401" y="20"/>
                      <a:pt x="17412" y="10"/>
                      <a:pt x="17416" y="0"/>
                    </a:cubicBezTo>
                    <a:lnTo>
                      <a:pt x="17416" y="0"/>
                    </a:lnTo>
                    <a:cubicBezTo>
                      <a:pt x="14879" y="1322"/>
                      <a:pt x="12000" y="2071"/>
                      <a:pt x="8944" y="2071"/>
                    </a:cubicBezTo>
                    <a:cubicBezTo>
                      <a:pt x="5887" y="2071"/>
                      <a:pt x="3009" y="1322"/>
                      <a:pt x="47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6" name="Google Shape;1896;ge58da86641_0_675"/>
              <p:cNvSpPr/>
              <p:nvPr/>
            </p:nvSpPr>
            <p:spPr>
              <a:xfrm>
                <a:off x="1592512" y="3051934"/>
                <a:ext cx="62969" cy="36488"/>
              </a:xfrm>
              <a:custGeom>
                <a:rect b="b" l="l" r="r" t="t"/>
                <a:pathLst>
                  <a:path extrusionOk="0" h="1524" w="2630">
                    <a:moveTo>
                      <a:pt x="131" y="1"/>
                    </a:moveTo>
                    <a:cubicBezTo>
                      <a:pt x="58" y="5"/>
                      <a:pt x="1" y="68"/>
                      <a:pt x="5" y="139"/>
                    </a:cubicBezTo>
                    <a:cubicBezTo>
                      <a:pt x="5" y="145"/>
                      <a:pt x="10" y="207"/>
                      <a:pt x="29" y="307"/>
                    </a:cubicBezTo>
                    <a:cubicBezTo>
                      <a:pt x="63" y="452"/>
                      <a:pt x="136" y="678"/>
                      <a:pt x="298" y="899"/>
                    </a:cubicBezTo>
                    <a:cubicBezTo>
                      <a:pt x="380" y="1010"/>
                      <a:pt x="486" y="1119"/>
                      <a:pt x="621" y="1216"/>
                    </a:cubicBezTo>
                    <a:cubicBezTo>
                      <a:pt x="755" y="1312"/>
                      <a:pt x="919" y="1394"/>
                      <a:pt x="1116" y="1452"/>
                    </a:cubicBezTo>
                    <a:cubicBezTo>
                      <a:pt x="1279" y="1500"/>
                      <a:pt x="1428" y="1523"/>
                      <a:pt x="1562" y="1523"/>
                    </a:cubicBezTo>
                    <a:cubicBezTo>
                      <a:pt x="1750" y="1523"/>
                      <a:pt x="1908" y="1485"/>
                      <a:pt x="2039" y="1423"/>
                    </a:cubicBezTo>
                    <a:cubicBezTo>
                      <a:pt x="2139" y="1379"/>
                      <a:pt x="2225" y="1321"/>
                      <a:pt x="2293" y="1264"/>
                    </a:cubicBezTo>
                    <a:cubicBezTo>
                      <a:pt x="2398" y="1177"/>
                      <a:pt x="2476" y="1086"/>
                      <a:pt x="2524" y="1014"/>
                    </a:cubicBezTo>
                    <a:cubicBezTo>
                      <a:pt x="2571" y="942"/>
                      <a:pt x="2596" y="895"/>
                      <a:pt x="2596" y="889"/>
                    </a:cubicBezTo>
                    <a:cubicBezTo>
                      <a:pt x="2629" y="822"/>
                      <a:pt x="2600" y="745"/>
                      <a:pt x="2533" y="716"/>
                    </a:cubicBezTo>
                    <a:cubicBezTo>
                      <a:pt x="2515" y="707"/>
                      <a:pt x="2496" y="703"/>
                      <a:pt x="2478" y="703"/>
                    </a:cubicBezTo>
                    <a:cubicBezTo>
                      <a:pt x="2428" y="703"/>
                      <a:pt x="2381" y="733"/>
                      <a:pt x="2360" y="779"/>
                    </a:cubicBezTo>
                    <a:cubicBezTo>
                      <a:pt x="2356" y="784"/>
                      <a:pt x="2341" y="817"/>
                      <a:pt x="2312" y="860"/>
                    </a:cubicBezTo>
                    <a:cubicBezTo>
                      <a:pt x="2265" y="933"/>
                      <a:pt x="2178" y="1033"/>
                      <a:pt x="2057" y="1115"/>
                    </a:cubicBezTo>
                    <a:cubicBezTo>
                      <a:pt x="1999" y="1159"/>
                      <a:pt x="1928" y="1192"/>
                      <a:pt x="1846" y="1221"/>
                    </a:cubicBezTo>
                    <a:cubicBezTo>
                      <a:pt x="1764" y="1245"/>
                      <a:pt x="1673" y="1259"/>
                      <a:pt x="1562" y="1259"/>
                    </a:cubicBezTo>
                    <a:cubicBezTo>
                      <a:pt x="1457" y="1259"/>
                      <a:pt x="1332" y="1245"/>
                      <a:pt x="1192" y="1201"/>
                    </a:cubicBezTo>
                    <a:cubicBezTo>
                      <a:pt x="967" y="1134"/>
                      <a:pt x="799" y="1033"/>
                      <a:pt x="668" y="918"/>
                    </a:cubicBezTo>
                    <a:cubicBezTo>
                      <a:pt x="577" y="837"/>
                      <a:pt x="500" y="745"/>
                      <a:pt x="448" y="653"/>
                    </a:cubicBezTo>
                    <a:cubicBezTo>
                      <a:pt x="362" y="514"/>
                      <a:pt x="318" y="380"/>
                      <a:pt x="294" y="283"/>
                    </a:cubicBezTo>
                    <a:cubicBezTo>
                      <a:pt x="280" y="236"/>
                      <a:pt x="275" y="192"/>
                      <a:pt x="269" y="163"/>
                    </a:cubicBezTo>
                    <a:lnTo>
                      <a:pt x="269" y="134"/>
                    </a:lnTo>
                    <a:lnTo>
                      <a:pt x="265" y="130"/>
                    </a:lnTo>
                    <a:lnTo>
                      <a:pt x="265" y="125"/>
                    </a:lnTo>
                    <a:cubicBezTo>
                      <a:pt x="265" y="53"/>
                      <a:pt x="202" y="1"/>
                      <a:pt x="131" y="1"/>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7" name="Google Shape;1897;ge58da86641_0_675"/>
              <p:cNvSpPr/>
              <p:nvPr/>
            </p:nvSpPr>
            <p:spPr>
              <a:xfrm>
                <a:off x="1672480" y="3057081"/>
                <a:ext cx="58827" cy="36776"/>
              </a:xfrm>
              <a:custGeom>
                <a:rect b="b" l="l" r="r" t="t"/>
                <a:pathLst>
                  <a:path extrusionOk="0" h="1536" w="2457">
                    <a:moveTo>
                      <a:pt x="990" y="1"/>
                    </a:moveTo>
                    <a:cubicBezTo>
                      <a:pt x="534" y="1"/>
                      <a:pt x="166" y="192"/>
                      <a:pt x="92" y="501"/>
                    </a:cubicBezTo>
                    <a:cubicBezTo>
                      <a:pt x="1" y="895"/>
                      <a:pt x="433" y="1337"/>
                      <a:pt x="1058" y="1487"/>
                    </a:cubicBezTo>
                    <a:cubicBezTo>
                      <a:pt x="1197" y="1520"/>
                      <a:pt x="1334" y="1535"/>
                      <a:pt x="1463" y="1535"/>
                    </a:cubicBezTo>
                    <a:cubicBezTo>
                      <a:pt x="1921" y="1535"/>
                      <a:pt x="2291" y="1342"/>
                      <a:pt x="2365" y="1035"/>
                    </a:cubicBezTo>
                    <a:cubicBezTo>
                      <a:pt x="2456" y="636"/>
                      <a:pt x="2024" y="194"/>
                      <a:pt x="1399" y="50"/>
                    </a:cubicBezTo>
                    <a:cubicBezTo>
                      <a:pt x="1258" y="17"/>
                      <a:pt x="1120" y="1"/>
                      <a:pt x="990" y="1"/>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8" name="Google Shape;1898;ge58da86641_0_675"/>
              <p:cNvSpPr/>
              <p:nvPr/>
            </p:nvSpPr>
            <p:spPr>
              <a:xfrm>
                <a:off x="1523701" y="3022053"/>
                <a:ext cx="58946" cy="36776"/>
              </a:xfrm>
              <a:custGeom>
                <a:rect b="b" l="l" r="r" t="t"/>
                <a:pathLst>
                  <a:path extrusionOk="0" h="1536" w="2462">
                    <a:moveTo>
                      <a:pt x="999" y="0"/>
                    </a:moveTo>
                    <a:cubicBezTo>
                      <a:pt x="541" y="0"/>
                      <a:pt x="168" y="191"/>
                      <a:pt x="97" y="499"/>
                    </a:cubicBezTo>
                    <a:cubicBezTo>
                      <a:pt x="0" y="897"/>
                      <a:pt x="433" y="1340"/>
                      <a:pt x="1063" y="1489"/>
                    </a:cubicBezTo>
                    <a:cubicBezTo>
                      <a:pt x="1201" y="1520"/>
                      <a:pt x="1336" y="1535"/>
                      <a:pt x="1465" y="1535"/>
                    </a:cubicBezTo>
                    <a:cubicBezTo>
                      <a:pt x="1924" y="1535"/>
                      <a:pt x="2295" y="1345"/>
                      <a:pt x="2371" y="1036"/>
                    </a:cubicBezTo>
                    <a:cubicBezTo>
                      <a:pt x="2462" y="637"/>
                      <a:pt x="2029" y="196"/>
                      <a:pt x="1399" y="47"/>
                    </a:cubicBezTo>
                    <a:cubicBezTo>
                      <a:pt x="1263" y="15"/>
                      <a:pt x="1128" y="0"/>
                      <a:pt x="999" y="0"/>
                    </a:cubicBezTo>
                    <a:close/>
                  </a:path>
                </a:pathLst>
              </a:custGeom>
              <a:solidFill>
                <a:srgbClr val="EE730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9" name="Google Shape;1899;ge58da86641_0_675"/>
              <p:cNvSpPr/>
              <p:nvPr/>
            </p:nvSpPr>
            <p:spPr>
              <a:xfrm>
                <a:off x="1693190" y="3035653"/>
                <a:ext cx="28108" cy="35579"/>
              </a:xfrm>
              <a:custGeom>
                <a:rect b="b" l="l" r="r" t="t"/>
                <a:pathLst>
                  <a:path extrusionOk="0" h="1486" w="1174">
                    <a:moveTo>
                      <a:pt x="738" y="0"/>
                    </a:moveTo>
                    <a:cubicBezTo>
                      <a:pt x="522" y="0"/>
                      <a:pt x="268" y="244"/>
                      <a:pt x="140" y="603"/>
                    </a:cubicBezTo>
                    <a:cubicBezTo>
                      <a:pt x="1" y="992"/>
                      <a:pt x="136" y="1402"/>
                      <a:pt x="453" y="1473"/>
                    </a:cubicBezTo>
                    <a:cubicBezTo>
                      <a:pt x="486" y="1481"/>
                      <a:pt x="520" y="1485"/>
                      <a:pt x="552" y="1485"/>
                    </a:cubicBezTo>
                    <a:cubicBezTo>
                      <a:pt x="831" y="1485"/>
                      <a:pt x="1077" y="1203"/>
                      <a:pt x="1121" y="834"/>
                    </a:cubicBezTo>
                    <a:cubicBezTo>
                      <a:pt x="1174" y="421"/>
                      <a:pt x="1024" y="60"/>
                      <a:pt x="799" y="7"/>
                    </a:cubicBezTo>
                    <a:cubicBezTo>
                      <a:pt x="779" y="2"/>
                      <a:pt x="758" y="0"/>
                      <a:pt x="738"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0" name="Google Shape;1900;ge58da86641_0_675"/>
              <p:cNvSpPr/>
              <p:nvPr/>
            </p:nvSpPr>
            <p:spPr>
              <a:xfrm>
                <a:off x="1703437" y="3039771"/>
                <a:ext cx="8069" cy="5818"/>
              </a:xfrm>
              <a:custGeom>
                <a:rect b="b" l="l" r="r" t="t"/>
                <a:pathLst>
                  <a:path extrusionOk="0" h="243" w="337">
                    <a:moveTo>
                      <a:pt x="169" y="0"/>
                    </a:moveTo>
                    <a:cubicBezTo>
                      <a:pt x="37" y="0"/>
                      <a:pt x="0" y="208"/>
                      <a:pt x="140" y="239"/>
                    </a:cubicBezTo>
                    <a:cubicBezTo>
                      <a:pt x="151" y="241"/>
                      <a:pt x="160" y="242"/>
                      <a:pt x="170" y="242"/>
                    </a:cubicBezTo>
                    <a:cubicBezTo>
                      <a:pt x="300" y="242"/>
                      <a:pt x="337" y="39"/>
                      <a:pt x="198" y="3"/>
                    </a:cubicBezTo>
                    <a:cubicBezTo>
                      <a:pt x="188" y="1"/>
                      <a:pt x="178" y="0"/>
                      <a:pt x="169" y="0"/>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1" name="Google Shape;1901;ge58da86641_0_675"/>
              <p:cNvSpPr/>
              <p:nvPr/>
            </p:nvSpPr>
            <p:spPr>
              <a:xfrm>
                <a:off x="1542328" y="3005078"/>
                <a:ext cx="28108" cy="35626"/>
              </a:xfrm>
              <a:custGeom>
                <a:rect b="b" l="l" r="r" t="t"/>
                <a:pathLst>
                  <a:path extrusionOk="0" h="1488" w="1174">
                    <a:moveTo>
                      <a:pt x="742" y="0"/>
                    </a:moveTo>
                    <a:cubicBezTo>
                      <a:pt x="526" y="0"/>
                      <a:pt x="269" y="244"/>
                      <a:pt x="141" y="602"/>
                    </a:cubicBezTo>
                    <a:cubicBezTo>
                      <a:pt x="1" y="996"/>
                      <a:pt x="136" y="1399"/>
                      <a:pt x="453" y="1477"/>
                    </a:cubicBezTo>
                    <a:cubicBezTo>
                      <a:pt x="485" y="1484"/>
                      <a:pt x="516" y="1487"/>
                      <a:pt x="547" y="1487"/>
                    </a:cubicBezTo>
                    <a:cubicBezTo>
                      <a:pt x="828" y="1487"/>
                      <a:pt x="1078" y="1205"/>
                      <a:pt x="1121" y="833"/>
                    </a:cubicBezTo>
                    <a:cubicBezTo>
                      <a:pt x="1174" y="419"/>
                      <a:pt x="1025" y="64"/>
                      <a:pt x="799" y="6"/>
                    </a:cubicBezTo>
                    <a:cubicBezTo>
                      <a:pt x="781" y="2"/>
                      <a:pt x="762" y="0"/>
                      <a:pt x="742" y="0"/>
                    </a:cubicBezTo>
                    <a:close/>
                  </a:path>
                </a:pathLst>
              </a:custGeom>
              <a:solidFill>
                <a:srgbClr val="1F2E5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2" name="Google Shape;1902;ge58da86641_0_675"/>
              <p:cNvSpPr/>
              <p:nvPr/>
            </p:nvSpPr>
            <p:spPr>
              <a:xfrm>
                <a:off x="1552599" y="3009268"/>
                <a:ext cx="8069" cy="5818"/>
              </a:xfrm>
              <a:custGeom>
                <a:rect b="b" l="l" r="r" t="t"/>
                <a:pathLst>
                  <a:path extrusionOk="0" h="243" w="337">
                    <a:moveTo>
                      <a:pt x="168" y="1"/>
                    </a:moveTo>
                    <a:cubicBezTo>
                      <a:pt x="41" y="1"/>
                      <a:pt x="1" y="204"/>
                      <a:pt x="139" y="239"/>
                    </a:cubicBezTo>
                    <a:cubicBezTo>
                      <a:pt x="150" y="242"/>
                      <a:pt x="159" y="243"/>
                      <a:pt x="168" y="243"/>
                    </a:cubicBezTo>
                    <a:cubicBezTo>
                      <a:pt x="299" y="243"/>
                      <a:pt x="336" y="35"/>
                      <a:pt x="197" y="4"/>
                    </a:cubicBezTo>
                    <a:cubicBezTo>
                      <a:pt x="187" y="2"/>
                      <a:pt x="177" y="1"/>
                      <a:pt x="168" y="1"/>
                    </a:cubicBezTo>
                    <a:close/>
                  </a:path>
                </a:pathLst>
              </a:cu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et's Explore New Worlds! by Slidesgo">
  <a:themeElements>
    <a:clrScheme name="Simple Light">
      <a:dk1>
        <a:srgbClr val="1F2E56"/>
      </a:dk1>
      <a:lt1>
        <a:srgbClr val="FFFFFF"/>
      </a:lt1>
      <a:dk2>
        <a:srgbClr val="C4CBD0"/>
      </a:dk2>
      <a:lt2>
        <a:srgbClr val="EE7302"/>
      </a:lt2>
      <a:accent1>
        <a:srgbClr val="FEB123"/>
      </a:accent1>
      <a:accent2>
        <a:srgbClr val="EE7302"/>
      </a:accent2>
      <a:accent3>
        <a:srgbClr val="1F2E56"/>
      </a:accent3>
      <a:accent4>
        <a:srgbClr val="513390"/>
      </a:accent4>
      <a:accent5>
        <a:srgbClr val="EEEEEE"/>
      </a:accent5>
      <a:accent6>
        <a:srgbClr val="00CA7F"/>
      </a:accent6>
      <a:hlink>
        <a:srgbClr val="C4CBD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