
<file path=[Content_Types].xml><?xml version="1.0" encoding="utf-8"?>
<Types xmlns="http://schemas.openxmlformats.org/package/2006/content-types">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41.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42.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43.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44.xml"/>
  <Override ContentType="application/vnd.openxmlformats-officedocument.presentationml.notesSlide+xml" PartName="/ppt/notesSlides/notesSlide27.xml"/>
  <Override ContentType="application/vnd.openxmlformats-officedocument.presentationml.notesSlide+xml" PartName="/ppt/notesSlides/notesSlide40.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43.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42.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4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44.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slide+xml" PartName="/ppt/slides/slide40.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 id="293" r:id="rId42"/>
    <p:sldId id="294" r:id="rId43"/>
    <p:sldId id="295" r:id="rId44"/>
    <p:sldId id="296" r:id="rId45"/>
    <p:sldId id="297" r:id="rId46"/>
    <p:sldId id="298" r:id="rId47"/>
    <p:sldId id="299" r:id="rId48"/>
  </p:sldIdLst>
  <p:sldSz cy="5143500" cx="9144000"/>
  <p:notesSz cx="6858000" cy="9144000"/>
  <p:embeddedFontLst>
    <p:embeddedFont>
      <p:font typeface="Fredoka"/>
      <p:regular r:id="rId49"/>
      <p:bold r:id="rId50"/>
    </p:embeddedFont>
    <p:embeddedFont>
      <p:font typeface="Catamaran"/>
      <p:regular r:id="rId51"/>
      <p:bold r:id="rId52"/>
    </p:embeddedFont>
    <p:embeddedFont>
      <p:font typeface="Roboto"/>
      <p:regular r:id="rId53"/>
      <p:bold r:id="rId54"/>
      <p:italic r:id="rId55"/>
      <p:boldItalic r:id="rId56"/>
    </p:embeddedFont>
    <p:embeddedFont>
      <p:font typeface="Palanquin Dark"/>
      <p:regular r:id="rId57"/>
      <p:bold r:id="rId58"/>
    </p:embeddedFont>
    <p:embeddedFont>
      <p:font typeface="Merriweather"/>
      <p:regular r:id="rId59"/>
      <p:bold r:id="rId60"/>
      <p:italic r:id="rId61"/>
      <p:boldItalic r:id="rId6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63" roundtripDataSignature="AMtx7miEFL/uqOdw2sBRvfGcBM8N0GhW9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42" Type="http://schemas.openxmlformats.org/officeDocument/2006/relationships/slide" Target="slides/slide38.xml"/><Relationship Id="rId41" Type="http://schemas.openxmlformats.org/officeDocument/2006/relationships/slide" Target="slides/slide37.xml"/><Relationship Id="rId44" Type="http://schemas.openxmlformats.org/officeDocument/2006/relationships/slide" Target="slides/slide40.xml"/><Relationship Id="rId43" Type="http://schemas.openxmlformats.org/officeDocument/2006/relationships/slide" Target="slides/slide39.xml"/><Relationship Id="rId46" Type="http://schemas.openxmlformats.org/officeDocument/2006/relationships/slide" Target="slides/slide42.xml"/><Relationship Id="rId45" Type="http://schemas.openxmlformats.org/officeDocument/2006/relationships/slide" Target="slides/slide41.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48" Type="http://schemas.openxmlformats.org/officeDocument/2006/relationships/slide" Target="slides/slide44.xml"/><Relationship Id="rId47" Type="http://schemas.openxmlformats.org/officeDocument/2006/relationships/slide" Target="slides/slide43.xml"/><Relationship Id="rId49" Type="http://schemas.openxmlformats.org/officeDocument/2006/relationships/font" Target="fonts/Fredoka-regular.fntdata"/><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33" Type="http://schemas.openxmlformats.org/officeDocument/2006/relationships/slide" Target="slides/slide29.xml"/><Relationship Id="rId32" Type="http://schemas.openxmlformats.org/officeDocument/2006/relationships/slide" Target="slides/slide28.xml"/><Relationship Id="rId35" Type="http://schemas.openxmlformats.org/officeDocument/2006/relationships/slide" Target="slides/slide31.xml"/><Relationship Id="rId34" Type="http://schemas.openxmlformats.org/officeDocument/2006/relationships/slide" Target="slides/slide30.xml"/><Relationship Id="rId37" Type="http://schemas.openxmlformats.org/officeDocument/2006/relationships/slide" Target="slides/slide33.xml"/><Relationship Id="rId36" Type="http://schemas.openxmlformats.org/officeDocument/2006/relationships/slide" Target="slides/slide32.xml"/><Relationship Id="rId39" Type="http://schemas.openxmlformats.org/officeDocument/2006/relationships/slide" Target="slides/slide35.xml"/><Relationship Id="rId38" Type="http://schemas.openxmlformats.org/officeDocument/2006/relationships/slide" Target="slides/slide34.xml"/><Relationship Id="rId62" Type="http://schemas.openxmlformats.org/officeDocument/2006/relationships/font" Target="fonts/Merriweather-boldItalic.fntdata"/><Relationship Id="rId61" Type="http://schemas.openxmlformats.org/officeDocument/2006/relationships/font" Target="fonts/Merriweather-italic.fntdata"/><Relationship Id="rId20" Type="http://schemas.openxmlformats.org/officeDocument/2006/relationships/slide" Target="slides/slide16.xml"/><Relationship Id="rId63" Type="http://customschemas.google.com/relationships/presentationmetadata" Target="metadata"/><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60" Type="http://schemas.openxmlformats.org/officeDocument/2006/relationships/font" Target="fonts/Merriweather-bold.fntdata"/><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29" Type="http://schemas.openxmlformats.org/officeDocument/2006/relationships/slide" Target="slides/slide25.xml"/><Relationship Id="rId51" Type="http://schemas.openxmlformats.org/officeDocument/2006/relationships/font" Target="fonts/Catamaran-regular.fntdata"/><Relationship Id="rId50" Type="http://schemas.openxmlformats.org/officeDocument/2006/relationships/font" Target="fonts/Fredoka-bold.fntdata"/><Relationship Id="rId53" Type="http://schemas.openxmlformats.org/officeDocument/2006/relationships/font" Target="fonts/Roboto-regular.fntdata"/><Relationship Id="rId52" Type="http://schemas.openxmlformats.org/officeDocument/2006/relationships/font" Target="fonts/Catamaran-bold.fntdata"/><Relationship Id="rId11" Type="http://schemas.openxmlformats.org/officeDocument/2006/relationships/slide" Target="slides/slide7.xml"/><Relationship Id="rId55" Type="http://schemas.openxmlformats.org/officeDocument/2006/relationships/font" Target="fonts/Roboto-italic.fntdata"/><Relationship Id="rId10" Type="http://schemas.openxmlformats.org/officeDocument/2006/relationships/slide" Target="slides/slide6.xml"/><Relationship Id="rId54" Type="http://schemas.openxmlformats.org/officeDocument/2006/relationships/font" Target="fonts/Roboto-bold.fntdata"/><Relationship Id="rId13" Type="http://schemas.openxmlformats.org/officeDocument/2006/relationships/slide" Target="slides/slide9.xml"/><Relationship Id="rId57" Type="http://schemas.openxmlformats.org/officeDocument/2006/relationships/font" Target="fonts/PalanquinDark-regular.fntdata"/><Relationship Id="rId12" Type="http://schemas.openxmlformats.org/officeDocument/2006/relationships/slide" Target="slides/slide8.xml"/><Relationship Id="rId56" Type="http://schemas.openxmlformats.org/officeDocument/2006/relationships/font" Target="fonts/Roboto-boldItalic.fntdata"/><Relationship Id="rId15" Type="http://schemas.openxmlformats.org/officeDocument/2006/relationships/slide" Target="slides/slide11.xml"/><Relationship Id="rId59" Type="http://schemas.openxmlformats.org/officeDocument/2006/relationships/font" Target="fonts/Merriweather-regular.fntdata"/><Relationship Id="rId14" Type="http://schemas.openxmlformats.org/officeDocument/2006/relationships/slide" Target="slides/slide10.xml"/><Relationship Id="rId58" Type="http://schemas.openxmlformats.org/officeDocument/2006/relationships/font" Target="fonts/PalanquinDark-bold.fntdata"/><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7" name="Shape 337"/>
        <p:cNvGrpSpPr/>
        <p:nvPr/>
      </p:nvGrpSpPr>
      <p:grpSpPr>
        <a:xfrm>
          <a:off x="0" y="0"/>
          <a:ext cx="0" cy="0"/>
          <a:chOff x="0" y="0"/>
          <a:chExt cx="0" cy="0"/>
        </a:xfrm>
      </p:grpSpPr>
      <p:sp>
        <p:nvSpPr>
          <p:cNvPr id="338" name="Google Shape;338;p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39" name="Google Shape;339;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2" name="Shape 432"/>
        <p:cNvGrpSpPr/>
        <p:nvPr/>
      </p:nvGrpSpPr>
      <p:grpSpPr>
        <a:xfrm>
          <a:off x="0" y="0"/>
          <a:ext cx="0" cy="0"/>
          <a:chOff x="0" y="0"/>
          <a:chExt cx="0" cy="0"/>
        </a:xfrm>
      </p:grpSpPr>
      <p:sp>
        <p:nvSpPr>
          <p:cNvPr id="433" name="Google Shape;433;p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34" name="Google Shape;434;p1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1" name="Shape 451"/>
        <p:cNvGrpSpPr/>
        <p:nvPr/>
      </p:nvGrpSpPr>
      <p:grpSpPr>
        <a:xfrm>
          <a:off x="0" y="0"/>
          <a:ext cx="0" cy="0"/>
          <a:chOff x="0" y="0"/>
          <a:chExt cx="0" cy="0"/>
        </a:xfrm>
      </p:grpSpPr>
      <p:sp>
        <p:nvSpPr>
          <p:cNvPr id="452" name="Google Shape;452;p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3" name="Google Shape;453;p1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6" name="Shape 456"/>
        <p:cNvGrpSpPr/>
        <p:nvPr/>
      </p:nvGrpSpPr>
      <p:grpSpPr>
        <a:xfrm>
          <a:off x="0" y="0"/>
          <a:ext cx="0" cy="0"/>
          <a:chOff x="0" y="0"/>
          <a:chExt cx="0" cy="0"/>
        </a:xfrm>
      </p:grpSpPr>
      <p:sp>
        <p:nvSpPr>
          <p:cNvPr id="457" name="Google Shape;457;p1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58" name="Google Shape;458;p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9" name="Shape 469"/>
        <p:cNvGrpSpPr/>
        <p:nvPr/>
      </p:nvGrpSpPr>
      <p:grpSpPr>
        <a:xfrm>
          <a:off x="0" y="0"/>
          <a:ext cx="0" cy="0"/>
          <a:chOff x="0" y="0"/>
          <a:chExt cx="0" cy="0"/>
        </a:xfrm>
      </p:grpSpPr>
      <p:sp>
        <p:nvSpPr>
          <p:cNvPr id="470" name="Google Shape;470;p1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1" name="Google Shape;471;p1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74" name="Shape 474"/>
        <p:cNvGrpSpPr/>
        <p:nvPr/>
      </p:nvGrpSpPr>
      <p:grpSpPr>
        <a:xfrm>
          <a:off x="0" y="0"/>
          <a:ext cx="0" cy="0"/>
          <a:chOff x="0" y="0"/>
          <a:chExt cx="0" cy="0"/>
        </a:xfrm>
      </p:grpSpPr>
      <p:sp>
        <p:nvSpPr>
          <p:cNvPr id="475" name="Google Shape;475;p1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76" name="Google Shape;476;p1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4" name="Shape 484"/>
        <p:cNvGrpSpPr/>
        <p:nvPr/>
      </p:nvGrpSpPr>
      <p:grpSpPr>
        <a:xfrm>
          <a:off x="0" y="0"/>
          <a:ext cx="0" cy="0"/>
          <a:chOff x="0" y="0"/>
          <a:chExt cx="0" cy="0"/>
        </a:xfrm>
      </p:grpSpPr>
      <p:sp>
        <p:nvSpPr>
          <p:cNvPr id="485" name="Google Shape;485;p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86" name="Google Shape;486;p1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9" name="Shape 489"/>
        <p:cNvGrpSpPr/>
        <p:nvPr/>
      </p:nvGrpSpPr>
      <p:grpSpPr>
        <a:xfrm>
          <a:off x="0" y="0"/>
          <a:ext cx="0" cy="0"/>
          <a:chOff x="0" y="0"/>
          <a:chExt cx="0" cy="0"/>
        </a:xfrm>
      </p:grpSpPr>
      <p:sp>
        <p:nvSpPr>
          <p:cNvPr id="490" name="Google Shape;490;p1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91" name="Google Shape;491;p1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7" name="Shape 517"/>
        <p:cNvGrpSpPr/>
        <p:nvPr/>
      </p:nvGrpSpPr>
      <p:grpSpPr>
        <a:xfrm>
          <a:off x="0" y="0"/>
          <a:ext cx="0" cy="0"/>
          <a:chOff x="0" y="0"/>
          <a:chExt cx="0" cy="0"/>
        </a:xfrm>
      </p:grpSpPr>
      <p:sp>
        <p:nvSpPr>
          <p:cNvPr id="518" name="Google Shape;518;p1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19" name="Google Shape;519;p1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2" name="Shape 522"/>
        <p:cNvGrpSpPr/>
        <p:nvPr/>
      </p:nvGrpSpPr>
      <p:grpSpPr>
        <a:xfrm>
          <a:off x="0" y="0"/>
          <a:ext cx="0" cy="0"/>
          <a:chOff x="0" y="0"/>
          <a:chExt cx="0" cy="0"/>
        </a:xfrm>
      </p:grpSpPr>
      <p:sp>
        <p:nvSpPr>
          <p:cNvPr id="523" name="Google Shape;523;p1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24" name="Google Shape;524;p1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3" name="Shape 543"/>
        <p:cNvGrpSpPr/>
        <p:nvPr/>
      </p:nvGrpSpPr>
      <p:grpSpPr>
        <a:xfrm>
          <a:off x="0" y="0"/>
          <a:ext cx="0" cy="0"/>
          <a:chOff x="0" y="0"/>
          <a:chExt cx="0" cy="0"/>
        </a:xfrm>
      </p:grpSpPr>
      <p:sp>
        <p:nvSpPr>
          <p:cNvPr id="544" name="Google Shape;544;p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45" name="Google Shape;545;p2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2" name="Google Shape;352;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8" name="Shape 548"/>
        <p:cNvGrpSpPr/>
        <p:nvPr/>
      </p:nvGrpSpPr>
      <p:grpSpPr>
        <a:xfrm>
          <a:off x="0" y="0"/>
          <a:ext cx="0" cy="0"/>
          <a:chOff x="0" y="0"/>
          <a:chExt cx="0" cy="0"/>
        </a:xfrm>
      </p:grpSpPr>
      <p:sp>
        <p:nvSpPr>
          <p:cNvPr id="549" name="Google Shape;549;p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550" name="Google Shape;550;p2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3" name="Shape 613"/>
        <p:cNvGrpSpPr/>
        <p:nvPr/>
      </p:nvGrpSpPr>
      <p:grpSpPr>
        <a:xfrm>
          <a:off x="0" y="0"/>
          <a:ext cx="0" cy="0"/>
          <a:chOff x="0" y="0"/>
          <a:chExt cx="0" cy="0"/>
        </a:xfrm>
      </p:grpSpPr>
      <p:sp>
        <p:nvSpPr>
          <p:cNvPr id="614" name="Google Shape;614;p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15" name="Google Shape;615;p2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19" name="Shape 619"/>
        <p:cNvGrpSpPr/>
        <p:nvPr/>
      </p:nvGrpSpPr>
      <p:grpSpPr>
        <a:xfrm>
          <a:off x="0" y="0"/>
          <a:ext cx="0" cy="0"/>
          <a:chOff x="0" y="0"/>
          <a:chExt cx="0" cy="0"/>
        </a:xfrm>
      </p:grpSpPr>
      <p:sp>
        <p:nvSpPr>
          <p:cNvPr id="620" name="Google Shape;620;p2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1" name="Google Shape;62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24" name="Shape 624"/>
        <p:cNvGrpSpPr/>
        <p:nvPr/>
      </p:nvGrpSpPr>
      <p:grpSpPr>
        <a:xfrm>
          <a:off x="0" y="0"/>
          <a:ext cx="0" cy="0"/>
          <a:chOff x="0" y="0"/>
          <a:chExt cx="0" cy="0"/>
        </a:xfrm>
      </p:grpSpPr>
      <p:sp>
        <p:nvSpPr>
          <p:cNvPr id="625" name="Google Shape;625;p2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26" name="Google Shape;626;p2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40" name="Shape 640"/>
        <p:cNvGrpSpPr/>
        <p:nvPr/>
      </p:nvGrpSpPr>
      <p:grpSpPr>
        <a:xfrm>
          <a:off x="0" y="0"/>
          <a:ext cx="0" cy="0"/>
          <a:chOff x="0" y="0"/>
          <a:chExt cx="0" cy="0"/>
        </a:xfrm>
      </p:grpSpPr>
      <p:sp>
        <p:nvSpPr>
          <p:cNvPr id="641" name="Google Shape;641;p2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42" name="Google Shape;642;p2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56" name="Shape 656"/>
        <p:cNvGrpSpPr/>
        <p:nvPr/>
      </p:nvGrpSpPr>
      <p:grpSpPr>
        <a:xfrm>
          <a:off x="0" y="0"/>
          <a:ext cx="0" cy="0"/>
          <a:chOff x="0" y="0"/>
          <a:chExt cx="0" cy="0"/>
        </a:xfrm>
      </p:grpSpPr>
      <p:sp>
        <p:nvSpPr>
          <p:cNvPr id="657" name="Google Shape;657;p2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58" name="Google Shape;658;p2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7" name="Shape 667"/>
        <p:cNvGrpSpPr/>
        <p:nvPr/>
      </p:nvGrpSpPr>
      <p:grpSpPr>
        <a:xfrm>
          <a:off x="0" y="0"/>
          <a:ext cx="0" cy="0"/>
          <a:chOff x="0" y="0"/>
          <a:chExt cx="0" cy="0"/>
        </a:xfrm>
      </p:grpSpPr>
      <p:sp>
        <p:nvSpPr>
          <p:cNvPr id="668" name="Google Shape;668;p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69" name="Google Shape;669;p2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8" name="Shape 678"/>
        <p:cNvGrpSpPr/>
        <p:nvPr/>
      </p:nvGrpSpPr>
      <p:grpSpPr>
        <a:xfrm>
          <a:off x="0" y="0"/>
          <a:ext cx="0" cy="0"/>
          <a:chOff x="0" y="0"/>
          <a:chExt cx="0" cy="0"/>
        </a:xfrm>
      </p:grpSpPr>
      <p:sp>
        <p:nvSpPr>
          <p:cNvPr id="679" name="Google Shape;679;p2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680" name="Google Shape;680;p2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02" name="Shape 702"/>
        <p:cNvGrpSpPr/>
        <p:nvPr/>
      </p:nvGrpSpPr>
      <p:grpSpPr>
        <a:xfrm>
          <a:off x="0" y="0"/>
          <a:ext cx="0" cy="0"/>
          <a:chOff x="0" y="0"/>
          <a:chExt cx="0" cy="0"/>
        </a:xfrm>
      </p:grpSpPr>
      <p:sp>
        <p:nvSpPr>
          <p:cNvPr id="703" name="Google Shape;703;p2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04" name="Google Shape;704;p2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26" name="Shape 726"/>
        <p:cNvGrpSpPr/>
        <p:nvPr/>
      </p:nvGrpSpPr>
      <p:grpSpPr>
        <a:xfrm>
          <a:off x="0" y="0"/>
          <a:ext cx="0" cy="0"/>
          <a:chOff x="0" y="0"/>
          <a:chExt cx="0" cy="0"/>
        </a:xfrm>
      </p:grpSpPr>
      <p:sp>
        <p:nvSpPr>
          <p:cNvPr id="727" name="Google Shape;727;p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28" name="Google Shape;728;p3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5" name="Shape 355"/>
        <p:cNvGrpSpPr/>
        <p:nvPr/>
      </p:nvGrpSpPr>
      <p:grpSpPr>
        <a:xfrm>
          <a:off x="0" y="0"/>
          <a:ext cx="0" cy="0"/>
          <a:chOff x="0" y="0"/>
          <a:chExt cx="0" cy="0"/>
        </a:xfrm>
      </p:grpSpPr>
      <p:sp>
        <p:nvSpPr>
          <p:cNvPr id="356" name="Google Shape;356;p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57" name="Google Shape;357;p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57" name="Shape 757"/>
        <p:cNvGrpSpPr/>
        <p:nvPr/>
      </p:nvGrpSpPr>
      <p:grpSpPr>
        <a:xfrm>
          <a:off x="0" y="0"/>
          <a:ext cx="0" cy="0"/>
          <a:chOff x="0" y="0"/>
          <a:chExt cx="0" cy="0"/>
        </a:xfrm>
      </p:grpSpPr>
      <p:sp>
        <p:nvSpPr>
          <p:cNvPr id="758" name="Google Shape;758;p3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59" name="Google Shape;759;p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88" name="Shape 788"/>
        <p:cNvGrpSpPr/>
        <p:nvPr/>
      </p:nvGrpSpPr>
      <p:grpSpPr>
        <a:xfrm>
          <a:off x="0" y="0"/>
          <a:ext cx="0" cy="0"/>
          <a:chOff x="0" y="0"/>
          <a:chExt cx="0" cy="0"/>
        </a:xfrm>
      </p:grpSpPr>
      <p:sp>
        <p:nvSpPr>
          <p:cNvPr id="789" name="Google Shape;789;p3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0" name="Google Shape;790;p3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4" name="Shape 794"/>
        <p:cNvGrpSpPr/>
        <p:nvPr/>
      </p:nvGrpSpPr>
      <p:grpSpPr>
        <a:xfrm>
          <a:off x="0" y="0"/>
          <a:ext cx="0" cy="0"/>
          <a:chOff x="0" y="0"/>
          <a:chExt cx="0" cy="0"/>
        </a:xfrm>
      </p:grpSpPr>
      <p:sp>
        <p:nvSpPr>
          <p:cNvPr id="795" name="Google Shape;795;p3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796" name="Google Shape;796;p3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9" name="Shape 799"/>
        <p:cNvGrpSpPr/>
        <p:nvPr/>
      </p:nvGrpSpPr>
      <p:grpSpPr>
        <a:xfrm>
          <a:off x="0" y="0"/>
          <a:ext cx="0" cy="0"/>
          <a:chOff x="0" y="0"/>
          <a:chExt cx="0" cy="0"/>
        </a:xfrm>
      </p:grpSpPr>
      <p:sp>
        <p:nvSpPr>
          <p:cNvPr id="800" name="Google Shape;800;p3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1" name="Google Shape;801;p3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4" name="Shape 804"/>
        <p:cNvGrpSpPr/>
        <p:nvPr/>
      </p:nvGrpSpPr>
      <p:grpSpPr>
        <a:xfrm>
          <a:off x="0" y="0"/>
          <a:ext cx="0" cy="0"/>
          <a:chOff x="0" y="0"/>
          <a:chExt cx="0" cy="0"/>
        </a:xfrm>
      </p:grpSpPr>
      <p:sp>
        <p:nvSpPr>
          <p:cNvPr id="805" name="Google Shape;805;p3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06" name="Google Shape;806;p3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3" name="Shape 813"/>
        <p:cNvGrpSpPr/>
        <p:nvPr/>
      </p:nvGrpSpPr>
      <p:grpSpPr>
        <a:xfrm>
          <a:off x="0" y="0"/>
          <a:ext cx="0" cy="0"/>
          <a:chOff x="0" y="0"/>
          <a:chExt cx="0" cy="0"/>
        </a:xfrm>
      </p:grpSpPr>
      <p:sp>
        <p:nvSpPr>
          <p:cNvPr id="814" name="Google Shape;814;p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15" name="Google Shape;815;p3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45" name="Shape 845"/>
        <p:cNvGrpSpPr/>
        <p:nvPr/>
      </p:nvGrpSpPr>
      <p:grpSpPr>
        <a:xfrm>
          <a:off x="0" y="0"/>
          <a:ext cx="0" cy="0"/>
          <a:chOff x="0" y="0"/>
          <a:chExt cx="0" cy="0"/>
        </a:xfrm>
      </p:grpSpPr>
      <p:sp>
        <p:nvSpPr>
          <p:cNvPr id="846" name="Google Shape;846;p3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47" name="Google Shape;847;p3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54" name="Shape 854"/>
        <p:cNvGrpSpPr/>
        <p:nvPr/>
      </p:nvGrpSpPr>
      <p:grpSpPr>
        <a:xfrm>
          <a:off x="0" y="0"/>
          <a:ext cx="0" cy="0"/>
          <a:chOff x="0" y="0"/>
          <a:chExt cx="0" cy="0"/>
        </a:xfrm>
      </p:grpSpPr>
      <p:sp>
        <p:nvSpPr>
          <p:cNvPr id="855" name="Google Shape;855;p3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856" name="Google Shape;856;p3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11" name="Shape 911"/>
        <p:cNvGrpSpPr/>
        <p:nvPr/>
      </p:nvGrpSpPr>
      <p:grpSpPr>
        <a:xfrm>
          <a:off x="0" y="0"/>
          <a:ext cx="0" cy="0"/>
          <a:chOff x="0" y="0"/>
          <a:chExt cx="0" cy="0"/>
        </a:xfrm>
      </p:grpSpPr>
      <p:sp>
        <p:nvSpPr>
          <p:cNvPr id="912" name="Google Shape;912;p3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13" name="Google Shape;913;p3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0" name="Shape 920"/>
        <p:cNvGrpSpPr/>
        <p:nvPr/>
      </p:nvGrpSpPr>
      <p:grpSpPr>
        <a:xfrm>
          <a:off x="0" y="0"/>
          <a:ext cx="0" cy="0"/>
          <a:chOff x="0" y="0"/>
          <a:chExt cx="0" cy="0"/>
        </a:xfrm>
      </p:grpSpPr>
      <p:sp>
        <p:nvSpPr>
          <p:cNvPr id="921" name="Google Shape;921;p4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22" name="Google Shape;922;p4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6" name="Shape 386"/>
        <p:cNvGrpSpPr/>
        <p:nvPr/>
      </p:nvGrpSpPr>
      <p:grpSpPr>
        <a:xfrm>
          <a:off x="0" y="0"/>
          <a:ext cx="0" cy="0"/>
          <a:chOff x="0" y="0"/>
          <a:chExt cx="0" cy="0"/>
        </a:xfrm>
      </p:grpSpPr>
      <p:sp>
        <p:nvSpPr>
          <p:cNvPr id="387" name="Google Shape;387;p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88" name="Google Shape;388;p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29" name="Shape 929"/>
        <p:cNvGrpSpPr/>
        <p:nvPr/>
      </p:nvGrpSpPr>
      <p:grpSpPr>
        <a:xfrm>
          <a:off x="0" y="0"/>
          <a:ext cx="0" cy="0"/>
          <a:chOff x="0" y="0"/>
          <a:chExt cx="0" cy="0"/>
        </a:xfrm>
      </p:grpSpPr>
      <p:sp>
        <p:nvSpPr>
          <p:cNvPr id="930" name="Google Shape;930;p4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31" name="Google Shape;931;p4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8" name="Shape 938"/>
        <p:cNvGrpSpPr/>
        <p:nvPr/>
      </p:nvGrpSpPr>
      <p:grpSpPr>
        <a:xfrm>
          <a:off x="0" y="0"/>
          <a:ext cx="0" cy="0"/>
          <a:chOff x="0" y="0"/>
          <a:chExt cx="0" cy="0"/>
        </a:xfrm>
      </p:grpSpPr>
      <p:sp>
        <p:nvSpPr>
          <p:cNvPr id="939" name="Google Shape;939;p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40" name="Google Shape;940;p42: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4" name="Shape 964"/>
        <p:cNvGrpSpPr/>
        <p:nvPr/>
      </p:nvGrpSpPr>
      <p:grpSpPr>
        <a:xfrm>
          <a:off x="0" y="0"/>
          <a:ext cx="0" cy="0"/>
          <a:chOff x="0" y="0"/>
          <a:chExt cx="0" cy="0"/>
        </a:xfrm>
      </p:grpSpPr>
      <p:sp>
        <p:nvSpPr>
          <p:cNvPr id="965" name="Google Shape;965;p4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66" name="Google Shape;966;p4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3" name="Shape 973"/>
        <p:cNvGrpSpPr/>
        <p:nvPr/>
      </p:nvGrpSpPr>
      <p:grpSpPr>
        <a:xfrm>
          <a:off x="0" y="0"/>
          <a:ext cx="0" cy="0"/>
          <a:chOff x="0" y="0"/>
          <a:chExt cx="0" cy="0"/>
        </a:xfrm>
      </p:grpSpPr>
      <p:sp>
        <p:nvSpPr>
          <p:cNvPr id="974" name="Google Shape;974;p44: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975" name="Google Shape;975;p44: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3" name="Shape 1013"/>
        <p:cNvGrpSpPr/>
        <p:nvPr/>
      </p:nvGrpSpPr>
      <p:grpSpPr>
        <a:xfrm>
          <a:off x="0" y="0"/>
          <a:ext cx="0" cy="0"/>
          <a:chOff x="0" y="0"/>
          <a:chExt cx="0" cy="0"/>
        </a:xfrm>
      </p:grpSpPr>
      <p:sp>
        <p:nvSpPr>
          <p:cNvPr id="1014" name="Google Shape;1014;p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015" name="Google Shape;1015;p4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3" name="Shape 393"/>
        <p:cNvGrpSpPr/>
        <p:nvPr/>
      </p:nvGrpSpPr>
      <p:grpSpPr>
        <a:xfrm>
          <a:off x="0" y="0"/>
          <a:ext cx="0" cy="0"/>
          <a:chOff x="0" y="0"/>
          <a:chExt cx="0" cy="0"/>
        </a:xfrm>
      </p:grpSpPr>
      <p:sp>
        <p:nvSpPr>
          <p:cNvPr id="394" name="Google Shape;394;p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395" name="Google Shape;395;p6: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8" name="Shape 398"/>
        <p:cNvGrpSpPr/>
        <p:nvPr/>
      </p:nvGrpSpPr>
      <p:grpSpPr>
        <a:xfrm>
          <a:off x="0" y="0"/>
          <a:ext cx="0" cy="0"/>
          <a:chOff x="0" y="0"/>
          <a:chExt cx="0" cy="0"/>
        </a:xfrm>
      </p:grpSpPr>
      <p:sp>
        <p:nvSpPr>
          <p:cNvPr id="399" name="Google Shape;399;p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0" name="Google Shape;400;p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3" name="Shape 403"/>
        <p:cNvGrpSpPr/>
        <p:nvPr/>
      </p:nvGrpSpPr>
      <p:grpSpPr>
        <a:xfrm>
          <a:off x="0" y="0"/>
          <a:ext cx="0" cy="0"/>
          <a:chOff x="0" y="0"/>
          <a:chExt cx="0" cy="0"/>
        </a:xfrm>
      </p:grpSpPr>
      <p:sp>
        <p:nvSpPr>
          <p:cNvPr id="404" name="Google Shape;404;p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05" name="Google Shape;405;p8: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8" name="Shape 408"/>
        <p:cNvGrpSpPr/>
        <p:nvPr/>
      </p:nvGrpSpPr>
      <p:grpSpPr>
        <a:xfrm>
          <a:off x="0" y="0"/>
          <a:ext cx="0" cy="0"/>
          <a:chOff x="0" y="0"/>
          <a:chExt cx="0" cy="0"/>
        </a:xfrm>
      </p:grpSpPr>
      <p:sp>
        <p:nvSpPr>
          <p:cNvPr id="409" name="Google Shape;409;p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10" name="Google Shape;410;p9: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7" name="Shape 427"/>
        <p:cNvGrpSpPr/>
        <p:nvPr/>
      </p:nvGrpSpPr>
      <p:grpSpPr>
        <a:xfrm>
          <a:off x="0" y="0"/>
          <a:ext cx="0" cy="0"/>
          <a:chOff x="0" y="0"/>
          <a:chExt cx="0" cy="0"/>
        </a:xfrm>
      </p:grpSpPr>
      <p:sp>
        <p:nvSpPr>
          <p:cNvPr id="428" name="Google Shape;428;p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29" name="Google Shape;429;p10: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1100"/>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g28bc5e1685e_0_406"/>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g28bc5e1685e_0_406"/>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g28bc5e1685e_0_406"/>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g28bc5e1685e_0_40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g28bc5e1685e_0_45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g28bc5e1685e_0_45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g28bc5e1685e_0_45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g28bc5e1685e_0_45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p:cSld name="CUSTOM_17_1_1">
    <p:spTree>
      <p:nvGrpSpPr>
        <p:cNvPr id="60" name="Shape 60"/>
        <p:cNvGrpSpPr/>
        <p:nvPr/>
      </p:nvGrpSpPr>
      <p:grpSpPr>
        <a:xfrm>
          <a:off x="0" y="0"/>
          <a:ext cx="0" cy="0"/>
          <a:chOff x="0" y="0"/>
          <a:chExt cx="0" cy="0"/>
        </a:xfrm>
      </p:grpSpPr>
      <p:sp>
        <p:nvSpPr>
          <p:cNvPr id="61" name="Google Shape;61;g28bc5e1685e_0_457"/>
          <p:cNvSpPr/>
          <p:nvPr/>
        </p:nvSpPr>
        <p:spPr>
          <a:xfrm flipH="1">
            <a:off x="539400" y="539500"/>
            <a:ext cx="8065200" cy="4069200"/>
          </a:xfrm>
          <a:prstGeom prst="roundRect">
            <a:avLst>
              <a:gd fmla="val 5869"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2" name="Google Shape;62;g28bc5e1685e_0_457"/>
          <p:cNvGrpSpPr/>
          <p:nvPr/>
        </p:nvGrpSpPr>
        <p:grpSpPr>
          <a:xfrm>
            <a:off x="99641" y="57973"/>
            <a:ext cx="9721134" cy="5114900"/>
            <a:chOff x="99641" y="57973"/>
            <a:chExt cx="9721134" cy="5114900"/>
          </a:xfrm>
        </p:grpSpPr>
        <p:sp>
          <p:nvSpPr>
            <p:cNvPr id="63" name="Google Shape;63;g28bc5e1685e_0_457"/>
            <p:cNvSpPr/>
            <p:nvPr/>
          </p:nvSpPr>
          <p:spPr>
            <a:xfrm flipH="1">
              <a:off x="196732" y="1455684"/>
              <a:ext cx="179822" cy="173780"/>
            </a:xfrm>
            <a:custGeom>
              <a:rect b="b" l="l" r="r" t="t"/>
              <a:pathLst>
                <a:path extrusionOk="0" h="8024" w="8303">
                  <a:moveTo>
                    <a:pt x="6826" y="0"/>
                  </a:moveTo>
                  <a:cubicBezTo>
                    <a:pt x="6745" y="0"/>
                    <a:pt x="6665" y="22"/>
                    <a:pt x="6593" y="70"/>
                  </a:cubicBezTo>
                  <a:cubicBezTo>
                    <a:pt x="6268" y="314"/>
                    <a:pt x="6064" y="639"/>
                    <a:pt x="4721" y="2104"/>
                  </a:cubicBezTo>
                  <a:cubicBezTo>
                    <a:pt x="4619" y="2225"/>
                    <a:pt x="4538" y="2278"/>
                    <a:pt x="4471" y="2278"/>
                  </a:cubicBezTo>
                  <a:cubicBezTo>
                    <a:pt x="4244" y="2278"/>
                    <a:pt x="4177" y="1674"/>
                    <a:pt x="3988" y="1046"/>
                  </a:cubicBezTo>
                  <a:cubicBezTo>
                    <a:pt x="3884" y="663"/>
                    <a:pt x="3600" y="190"/>
                    <a:pt x="3265" y="190"/>
                  </a:cubicBezTo>
                  <a:cubicBezTo>
                    <a:pt x="3209" y="190"/>
                    <a:pt x="3152" y="203"/>
                    <a:pt x="3093" y="232"/>
                  </a:cubicBezTo>
                  <a:cubicBezTo>
                    <a:pt x="2645" y="436"/>
                    <a:pt x="2808" y="761"/>
                    <a:pt x="2890" y="1168"/>
                  </a:cubicBezTo>
                  <a:cubicBezTo>
                    <a:pt x="3173" y="2260"/>
                    <a:pt x="3375" y="2696"/>
                    <a:pt x="3144" y="2696"/>
                  </a:cubicBezTo>
                  <a:cubicBezTo>
                    <a:pt x="2943" y="2696"/>
                    <a:pt x="2419" y="2370"/>
                    <a:pt x="1343" y="1860"/>
                  </a:cubicBezTo>
                  <a:cubicBezTo>
                    <a:pt x="1116" y="1747"/>
                    <a:pt x="837" y="1633"/>
                    <a:pt x="608" y="1633"/>
                  </a:cubicBezTo>
                  <a:cubicBezTo>
                    <a:pt x="426" y="1633"/>
                    <a:pt x="275" y="1704"/>
                    <a:pt x="204" y="1901"/>
                  </a:cubicBezTo>
                  <a:cubicBezTo>
                    <a:pt x="0" y="2349"/>
                    <a:pt x="570" y="2593"/>
                    <a:pt x="1506" y="3081"/>
                  </a:cubicBezTo>
                  <a:cubicBezTo>
                    <a:pt x="1628" y="3163"/>
                    <a:pt x="1791" y="3163"/>
                    <a:pt x="1913" y="3244"/>
                  </a:cubicBezTo>
                  <a:cubicBezTo>
                    <a:pt x="2198" y="3366"/>
                    <a:pt x="2483" y="3570"/>
                    <a:pt x="2727" y="3773"/>
                  </a:cubicBezTo>
                  <a:cubicBezTo>
                    <a:pt x="2483" y="4099"/>
                    <a:pt x="2116" y="4017"/>
                    <a:pt x="1832" y="4180"/>
                  </a:cubicBezTo>
                  <a:cubicBezTo>
                    <a:pt x="1343" y="4384"/>
                    <a:pt x="896" y="4302"/>
                    <a:pt x="611" y="4791"/>
                  </a:cubicBezTo>
                  <a:cubicBezTo>
                    <a:pt x="489" y="4953"/>
                    <a:pt x="570" y="5197"/>
                    <a:pt x="773" y="5279"/>
                  </a:cubicBezTo>
                  <a:cubicBezTo>
                    <a:pt x="913" y="5325"/>
                    <a:pt x="1057" y="5344"/>
                    <a:pt x="1201" y="5344"/>
                  </a:cubicBezTo>
                  <a:cubicBezTo>
                    <a:pt x="1741" y="5344"/>
                    <a:pt x="2282" y="5086"/>
                    <a:pt x="2562" y="5086"/>
                  </a:cubicBezTo>
                  <a:cubicBezTo>
                    <a:pt x="2732" y="5086"/>
                    <a:pt x="2806" y="5180"/>
                    <a:pt x="2727" y="5482"/>
                  </a:cubicBezTo>
                  <a:cubicBezTo>
                    <a:pt x="2279" y="6947"/>
                    <a:pt x="1872" y="7802"/>
                    <a:pt x="2483" y="8006"/>
                  </a:cubicBezTo>
                  <a:cubicBezTo>
                    <a:pt x="2527" y="8018"/>
                    <a:pt x="2569" y="8023"/>
                    <a:pt x="2608" y="8023"/>
                  </a:cubicBezTo>
                  <a:cubicBezTo>
                    <a:pt x="2963" y="8023"/>
                    <a:pt x="3113" y="7550"/>
                    <a:pt x="3297" y="7110"/>
                  </a:cubicBezTo>
                  <a:cubicBezTo>
                    <a:pt x="3666" y="6043"/>
                    <a:pt x="3798" y="5462"/>
                    <a:pt x="3926" y="5462"/>
                  </a:cubicBezTo>
                  <a:cubicBezTo>
                    <a:pt x="4052" y="5462"/>
                    <a:pt x="4175" y="6022"/>
                    <a:pt x="4518" y="7232"/>
                  </a:cubicBezTo>
                  <a:cubicBezTo>
                    <a:pt x="4658" y="7688"/>
                    <a:pt x="4926" y="7917"/>
                    <a:pt x="5157" y="7917"/>
                  </a:cubicBezTo>
                  <a:cubicBezTo>
                    <a:pt x="5462" y="7917"/>
                    <a:pt x="5703" y="7515"/>
                    <a:pt x="5494" y="6703"/>
                  </a:cubicBezTo>
                  <a:cubicBezTo>
                    <a:pt x="5166" y="5567"/>
                    <a:pt x="5015" y="5099"/>
                    <a:pt x="5234" y="5099"/>
                  </a:cubicBezTo>
                  <a:cubicBezTo>
                    <a:pt x="5424" y="5099"/>
                    <a:pt x="5889" y="5446"/>
                    <a:pt x="6756" y="6011"/>
                  </a:cubicBezTo>
                  <a:cubicBezTo>
                    <a:pt x="6878" y="6093"/>
                    <a:pt x="7000" y="6174"/>
                    <a:pt x="7122" y="6256"/>
                  </a:cubicBezTo>
                  <a:cubicBezTo>
                    <a:pt x="7190" y="6289"/>
                    <a:pt x="7258" y="6304"/>
                    <a:pt x="7324" y="6304"/>
                  </a:cubicBezTo>
                  <a:cubicBezTo>
                    <a:pt x="7736" y="6304"/>
                    <a:pt x="8067" y="5717"/>
                    <a:pt x="7611" y="5401"/>
                  </a:cubicBezTo>
                  <a:cubicBezTo>
                    <a:pt x="5820" y="4139"/>
                    <a:pt x="5209" y="3977"/>
                    <a:pt x="6064" y="3814"/>
                  </a:cubicBezTo>
                  <a:lnTo>
                    <a:pt x="6064" y="3773"/>
                  </a:lnTo>
                  <a:cubicBezTo>
                    <a:pt x="6675" y="3773"/>
                    <a:pt x="7285" y="3692"/>
                    <a:pt x="7855" y="3488"/>
                  </a:cubicBezTo>
                  <a:cubicBezTo>
                    <a:pt x="8302" y="3285"/>
                    <a:pt x="8180" y="2634"/>
                    <a:pt x="7692" y="2593"/>
                  </a:cubicBezTo>
                  <a:cubicBezTo>
                    <a:pt x="7617" y="2585"/>
                    <a:pt x="7538" y="2581"/>
                    <a:pt x="7456" y="2581"/>
                  </a:cubicBezTo>
                  <a:cubicBezTo>
                    <a:pt x="6886" y="2581"/>
                    <a:pt x="6186" y="2757"/>
                    <a:pt x="5884" y="2757"/>
                  </a:cubicBezTo>
                  <a:cubicBezTo>
                    <a:pt x="5805" y="2757"/>
                    <a:pt x="5754" y="2745"/>
                    <a:pt x="5738" y="2715"/>
                  </a:cubicBezTo>
                  <a:cubicBezTo>
                    <a:pt x="5657" y="2552"/>
                    <a:pt x="5861" y="2389"/>
                    <a:pt x="5983" y="2308"/>
                  </a:cubicBezTo>
                  <a:cubicBezTo>
                    <a:pt x="6471" y="1779"/>
                    <a:pt x="6919" y="1250"/>
                    <a:pt x="7326" y="680"/>
                  </a:cubicBezTo>
                  <a:cubicBezTo>
                    <a:pt x="7489" y="353"/>
                    <a:pt x="7154" y="0"/>
                    <a:pt x="682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4" name="Google Shape;64;g28bc5e1685e_0_457"/>
            <p:cNvGrpSpPr/>
            <p:nvPr/>
          </p:nvGrpSpPr>
          <p:grpSpPr>
            <a:xfrm>
              <a:off x="8320201" y="3566760"/>
              <a:ext cx="724159" cy="1606112"/>
              <a:chOff x="8179066" y="-516623"/>
              <a:chExt cx="724159" cy="1606112"/>
            </a:xfrm>
          </p:grpSpPr>
          <p:sp>
            <p:nvSpPr>
              <p:cNvPr id="65" name="Google Shape;65;g28bc5e1685e_0_457"/>
              <p:cNvSpPr/>
              <p:nvPr/>
            </p:nvSpPr>
            <p:spPr>
              <a:xfrm>
                <a:off x="8682690" y="-516623"/>
                <a:ext cx="202021" cy="212432"/>
              </a:xfrm>
              <a:custGeom>
                <a:rect b="b" l="l" r="r" t="t"/>
                <a:pathLst>
                  <a:path extrusionOk="0" h="8937" w="8499">
                    <a:moveTo>
                      <a:pt x="3650" y="1"/>
                    </a:moveTo>
                    <a:cubicBezTo>
                      <a:pt x="3616" y="1"/>
                      <a:pt x="3578" y="2"/>
                      <a:pt x="3538" y="5"/>
                    </a:cubicBezTo>
                    <a:cubicBezTo>
                      <a:pt x="3054" y="5"/>
                      <a:pt x="3135" y="529"/>
                      <a:pt x="3216" y="1053"/>
                    </a:cubicBezTo>
                    <a:cubicBezTo>
                      <a:pt x="3458" y="2666"/>
                      <a:pt x="3538" y="2787"/>
                      <a:pt x="3417" y="2868"/>
                    </a:cubicBezTo>
                    <a:cubicBezTo>
                      <a:pt x="3412" y="2869"/>
                      <a:pt x="3407" y="2870"/>
                      <a:pt x="3400" y="2870"/>
                    </a:cubicBezTo>
                    <a:cubicBezTo>
                      <a:pt x="3218" y="2870"/>
                      <a:pt x="2643" y="2297"/>
                      <a:pt x="2409" y="2102"/>
                    </a:cubicBezTo>
                    <a:cubicBezTo>
                      <a:pt x="2113" y="1887"/>
                      <a:pt x="1871" y="1689"/>
                      <a:pt x="1647" y="1689"/>
                    </a:cubicBezTo>
                    <a:cubicBezTo>
                      <a:pt x="1535" y="1689"/>
                      <a:pt x="1428" y="1739"/>
                      <a:pt x="1320" y="1860"/>
                    </a:cubicBezTo>
                    <a:cubicBezTo>
                      <a:pt x="836" y="2384"/>
                      <a:pt x="1845" y="3029"/>
                      <a:pt x="2570" y="3594"/>
                    </a:cubicBezTo>
                    <a:lnTo>
                      <a:pt x="2570" y="3634"/>
                    </a:lnTo>
                    <a:cubicBezTo>
                      <a:pt x="3216" y="4199"/>
                      <a:pt x="2611" y="3997"/>
                      <a:pt x="473" y="4118"/>
                    </a:cubicBezTo>
                    <a:cubicBezTo>
                      <a:pt x="231" y="4118"/>
                      <a:pt x="30" y="4320"/>
                      <a:pt x="30" y="4562"/>
                    </a:cubicBezTo>
                    <a:cubicBezTo>
                      <a:pt x="0" y="5031"/>
                      <a:pt x="355" y="5095"/>
                      <a:pt x="628" y="5095"/>
                    </a:cubicBezTo>
                    <a:cubicBezTo>
                      <a:pt x="731" y="5095"/>
                      <a:pt x="822" y="5086"/>
                      <a:pt x="877" y="5086"/>
                    </a:cubicBezTo>
                    <a:cubicBezTo>
                      <a:pt x="1467" y="5064"/>
                      <a:pt x="1903" y="5036"/>
                      <a:pt x="2195" y="5036"/>
                    </a:cubicBezTo>
                    <a:cubicBezTo>
                      <a:pt x="2980" y="5036"/>
                      <a:pt x="2720" y="5238"/>
                      <a:pt x="1603" y="6296"/>
                    </a:cubicBezTo>
                    <a:cubicBezTo>
                      <a:pt x="859" y="6982"/>
                      <a:pt x="1008" y="7526"/>
                      <a:pt x="1445" y="7526"/>
                    </a:cubicBezTo>
                    <a:cubicBezTo>
                      <a:pt x="1624" y="7526"/>
                      <a:pt x="1852" y="7435"/>
                      <a:pt x="2086" y="7224"/>
                    </a:cubicBezTo>
                    <a:cubicBezTo>
                      <a:pt x="2940" y="6462"/>
                      <a:pt x="3342" y="6060"/>
                      <a:pt x="3478" y="6060"/>
                    </a:cubicBezTo>
                    <a:cubicBezTo>
                      <a:pt x="3639" y="6060"/>
                      <a:pt x="3437" y="6613"/>
                      <a:pt x="3175" y="7788"/>
                    </a:cubicBezTo>
                    <a:cubicBezTo>
                      <a:pt x="3095" y="8272"/>
                      <a:pt x="3014" y="8796"/>
                      <a:pt x="3417" y="8917"/>
                    </a:cubicBezTo>
                    <a:cubicBezTo>
                      <a:pt x="3460" y="8930"/>
                      <a:pt x="3500" y="8936"/>
                      <a:pt x="3538" y="8936"/>
                    </a:cubicBezTo>
                    <a:cubicBezTo>
                      <a:pt x="3854" y="8936"/>
                      <a:pt x="3995" y="8507"/>
                      <a:pt x="4103" y="8111"/>
                    </a:cubicBezTo>
                    <a:cubicBezTo>
                      <a:pt x="4456" y="6911"/>
                      <a:pt x="4507" y="6411"/>
                      <a:pt x="4696" y="6411"/>
                    </a:cubicBezTo>
                    <a:cubicBezTo>
                      <a:pt x="4831" y="6411"/>
                      <a:pt x="5037" y="6666"/>
                      <a:pt x="5474" y="7103"/>
                    </a:cubicBezTo>
                    <a:cubicBezTo>
                      <a:pt x="5708" y="7360"/>
                      <a:pt x="6051" y="7536"/>
                      <a:pt x="6297" y="7536"/>
                    </a:cubicBezTo>
                    <a:cubicBezTo>
                      <a:pt x="6475" y="7536"/>
                      <a:pt x="6603" y="7444"/>
                      <a:pt x="6603" y="7224"/>
                    </a:cubicBezTo>
                    <a:cubicBezTo>
                      <a:pt x="6644" y="6659"/>
                      <a:pt x="6200" y="6498"/>
                      <a:pt x="5918" y="6094"/>
                    </a:cubicBezTo>
                    <a:cubicBezTo>
                      <a:pt x="5756" y="5812"/>
                      <a:pt x="5393" y="5651"/>
                      <a:pt x="5393" y="5288"/>
                    </a:cubicBezTo>
                    <a:cubicBezTo>
                      <a:pt x="5474" y="5263"/>
                      <a:pt x="5579" y="5253"/>
                      <a:pt x="5701" y="5253"/>
                    </a:cubicBezTo>
                    <a:cubicBezTo>
                      <a:pt x="6204" y="5253"/>
                      <a:pt x="7001" y="5424"/>
                      <a:pt x="7604" y="5424"/>
                    </a:cubicBezTo>
                    <a:cubicBezTo>
                      <a:pt x="8031" y="5424"/>
                      <a:pt x="8360" y="5338"/>
                      <a:pt x="8418" y="5046"/>
                    </a:cubicBezTo>
                    <a:cubicBezTo>
                      <a:pt x="8499" y="4602"/>
                      <a:pt x="7934" y="4481"/>
                      <a:pt x="7491" y="4441"/>
                    </a:cubicBezTo>
                    <a:cubicBezTo>
                      <a:pt x="4990" y="4159"/>
                      <a:pt x="5071" y="4481"/>
                      <a:pt x="6563" y="3070"/>
                    </a:cubicBezTo>
                    <a:cubicBezTo>
                      <a:pt x="6845" y="2787"/>
                      <a:pt x="7168" y="2586"/>
                      <a:pt x="6886" y="2182"/>
                    </a:cubicBezTo>
                    <a:cubicBezTo>
                      <a:pt x="6800" y="2040"/>
                      <a:pt x="6670" y="1983"/>
                      <a:pt x="6523" y="1983"/>
                    </a:cubicBezTo>
                    <a:cubicBezTo>
                      <a:pt x="6252" y="1983"/>
                      <a:pt x="5925" y="2175"/>
                      <a:pt x="5716" y="2384"/>
                    </a:cubicBezTo>
                    <a:cubicBezTo>
                      <a:pt x="5296" y="2776"/>
                      <a:pt x="4953" y="3169"/>
                      <a:pt x="4743" y="3169"/>
                    </a:cubicBezTo>
                    <a:cubicBezTo>
                      <a:pt x="4650" y="3169"/>
                      <a:pt x="4583" y="3093"/>
                      <a:pt x="4547" y="2908"/>
                    </a:cubicBezTo>
                    <a:cubicBezTo>
                      <a:pt x="4129" y="364"/>
                      <a:pt x="4212" y="1"/>
                      <a:pt x="365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 name="Google Shape;66;g28bc5e1685e_0_457"/>
              <p:cNvSpPr/>
              <p:nvPr/>
            </p:nvSpPr>
            <p:spPr>
              <a:xfrm>
                <a:off x="8664170" y="111334"/>
                <a:ext cx="239055" cy="246709"/>
              </a:xfrm>
              <a:custGeom>
                <a:rect b="b" l="l" r="r" t="t"/>
                <a:pathLst>
                  <a:path extrusionOk="0" h="10379" w="10057">
                    <a:moveTo>
                      <a:pt x="3479" y="1"/>
                    </a:moveTo>
                    <a:cubicBezTo>
                      <a:pt x="3152" y="1"/>
                      <a:pt x="2797" y="226"/>
                      <a:pt x="2878" y="577"/>
                    </a:cubicBezTo>
                    <a:cubicBezTo>
                      <a:pt x="3039" y="1344"/>
                      <a:pt x="3322" y="2110"/>
                      <a:pt x="3644" y="2836"/>
                    </a:cubicBezTo>
                    <a:cubicBezTo>
                      <a:pt x="3725" y="2997"/>
                      <a:pt x="3886" y="3239"/>
                      <a:pt x="3725" y="3360"/>
                    </a:cubicBezTo>
                    <a:cubicBezTo>
                      <a:pt x="3711" y="3374"/>
                      <a:pt x="3690" y="3380"/>
                      <a:pt x="3664" y="3380"/>
                    </a:cubicBezTo>
                    <a:cubicBezTo>
                      <a:pt x="3378" y="3380"/>
                      <a:pt x="2405" y="2657"/>
                      <a:pt x="1668" y="2473"/>
                    </a:cubicBezTo>
                    <a:cubicBezTo>
                      <a:pt x="1622" y="2462"/>
                      <a:pt x="1577" y="2457"/>
                      <a:pt x="1534" y="2457"/>
                    </a:cubicBezTo>
                    <a:cubicBezTo>
                      <a:pt x="1092" y="2457"/>
                      <a:pt x="853" y="2992"/>
                      <a:pt x="1184" y="3360"/>
                    </a:cubicBezTo>
                    <a:cubicBezTo>
                      <a:pt x="1709" y="3804"/>
                      <a:pt x="2313" y="4167"/>
                      <a:pt x="2959" y="4409"/>
                    </a:cubicBezTo>
                    <a:lnTo>
                      <a:pt x="2959" y="4449"/>
                    </a:lnTo>
                    <a:cubicBezTo>
                      <a:pt x="3806" y="4973"/>
                      <a:pt x="3039" y="4893"/>
                      <a:pt x="620" y="5538"/>
                    </a:cubicBezTo>
                    <a:cubicBezTo>
                      <a:pt x="0" y="5732"/>
                      <a:pt x="161" y="6632"/>
                      <a:pt x="782" y="6632"/>
                    </a:cubicBezTo>
                    <a:cubicBezTo>
                      <a:pt x="808" y="6632"/>
                      <a:pt x="834" y="6630"/>
                      <a:pt x="862" y="6627"/>
                    </a:cubicBezTo>
                    <a:cubicBezTo>
                      <a:pt x="1063" y="6627"/>
                      <a:pt x="1225" y="6586"/>
                      <a:pt x="1386" y="6546"/>
                    </a:cubicBezTo>
                    <a:cubicBezTo>
                      <a:pt x="2359" y="6323"/>
                      <a:pt x="2960" y="6150"/>
                      <a:pt x="3241" y="6150"/>
                    </a:cubicBezTo>
                    <a:cubicBezTo>
                      <a:pt x="3670" y="6150"/>
                      <a:pt x="3352" y="6553"/>
                      <a:pt x="2475" y="7796"/>
                    </a:cubicBezTo>
                    <a:cubicBezTo>
                      <a:pt x="1820" y="8687"/>
                      <a:pt x="2033" y="9237"/>
                      <a:pt x="2472" y="9237"/>
                    </a:cubicBezTo>
                    <a:cubicBezTo>
                      <a:pt x="2710" y="9237"/>
                      <a:pt x="3013" y="9077"/>
                      <a:pt x="3281" y="8724"/>
                    </a:cubicBezTo>
                    <a:cubicBezTo>
                      <a:pt x="4103" y="7616"/>
                      <a:pt x="4463" y="7060"/>
                      <a:pt x="4610" y="7060"/>
                    </a:cubicBezTo>
                    <a:cubicBezTo>
                      <a:pt x="4773" y="7060"/>
                      <a:pt x="4674" y="7747"/>
                      <a:pt x="4653" y="9127"/>
                    </a:cubicBezTo>
                    <a:cubicBezTo>
                      <a:pt x="4653" y="9692"/>
                      <a:pt x="4612" y="10337"/>
                      <a:pt x="5177" y="10377"/>
                    </a:cubicBezTo>
                    <a:cubicBezTo>
                      <a:pt x="5189" y="10378"/>
                      <a:pt x="5201" y="10378"/>
                      <a:pt x="5213" y="10378"/>
                    </a:cubicBezTo>
                    <a:cubicBezTo>
                      <a:pt x="5860" y="10378"/>
                      <a:pt x="5784" y="9298"/>
                      <a:pt x="5903" y="7595"/>
                    </a:cubicBezTo>
                    <a:cubicBezTo>
                      <a:pt x="5923" y="7307"/>
                      <a:pt x="5996" y="7200"/>
                      <a:pt x="6113" y="7200"/>
                    </a:cubicBezTo>
                    <a:cubicBezTo>
                      <a:pt x="6456" y="7200"/>
                      <a:pt x="7179" y="8119"/>
                      <a:pt x="8081" y="8119"/>
                    </a:cubicBezTo>
                    <a:cubicBezTo>
                      <a:pt x="8323" y="8119"/>
                      <a:pt x="8484" y="7877"/>
                      <a:pt x="8443" y="7675"/>
                    </a:cubicBezTo>
                    <a:cubicBezTo>
                      <a:pt x="8363" y="7030"/>
                      <a:pt x="7839" y="6949"/>
                      <a:pt x="7395" y="6506"/>
                    </a:cubicBezTo>
                    <a:cubicBezTo>
                      <a:pt x="7113" y="6224"/>
                      <a:pt x="6669" y="6183"/>
                      <a:pt x="6588" y="5740"/>
                    </a:cubicBezTo>
                    <a:cubicBezTo>
                      <a:pt x="6951" y="5619"/>
                      <a:pt x="7274" y="5538"/>
                      <a:pt x="7637" y="5538"/>
                    </a:cubicBezTo>
                    <a:cubicBezTo>
                      <a:pt x="7839" y="5498"/>
                      <a:pt x="8000" y="5498"/>
                      <a:pt x="8161" y="5498"/>
                    </a:cubicBezTo>
                    <a:cubicBezTo>
                      <a:pt x="9331" y="5336"/>
                      <a:pt x="10057" y="5296"/>
                      <a:pt x="10016" y="4731"/>
                    </a:cubicBezTo>
                    <a:cubicBezTo>
                      <a:pt x="10016" y="4313"/>
                      <a:pt x="9639" y="4227"/>
                      <a:pt x="9230" y="4227"/>
                    </a:cubicBezTo>
                    <a:cubicBezTo>
                      <a:pt x="9088" y="4227"/>
                      <a:pt x="8942" y="4237"/>
                      <a:pt x="8806" y="4247"/>
                    </a:cubicBezTo>
                    <a:cubicBezTo>
                      <a:pt x="7723" y="4353"/>
                      <a:pt x="7066" y="4469"/>
                      <a:pt x="6740" y="4469"/>
                    </a:cubicBezTo>
                    <a:cubicBezTo>
                      <a:pt x="6192" y="4469"/>
                      <a:pt x="6576" y="4140"/>
                      <a:pt x="7435" y="2876"/>
                    </a:cubicBezTo>
                    <a:cubicBezTo>
                      <a:pt x="7677" y="2473"/>
                      <a:pt x="8000" y="2191"/>
                      <a:pt x="7597" y="1787"/>
                    </a:cubicBezTo>
                    <a:cubicBezTo>
                      <a:pt x="7490" y="1681"/>
                      <a:pt x="7373" y="1636"/>
                      <a:pt x="7251" y="1636"/>
                    </a:cubicBezTo>
                    <a:cubicBezTo>
                      <a:pt x="6912" y="1636"/>
                      <a:pt x="6544" y="1985"/>
                      <a:pt x="6306" y="2312"/>
                    </a:cubicBezTo>
                    <a:cubicBezTo>
                      <a:pt x="5867" y="2868"/>
                      <a:pt x="5576" y="3425"/>
                      <a:pt x="5342" y="3425"/>
                    </a:cubicBezTo>
                    <a:cubicBezTo>
                      <a:pt x="5254" y="3425"/>
                      <a:pt x="5173" y="3346"/>
                      <a:pt x="5096" y="3158"/>
                    </a:cubicBezTo>
                    <a:cubicBezTo>
                      <a:pt x="4249" y="1021"/>
                      <a:pt x="4128" y="577"/>
                      <a:pt x="3886" y="174"/>
                    </a:cubicBezTo>
                    <a:cubicBezTo>
                      <a:pt x="3793" y="55"/>
                      <a:pt x="3640" y="1"/>
                      <a:pt x="34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 name="Google Shape;67;g28bc5e1685e_0_457"/>
              <p:cNvSpPr/>
              <p:nvPr/>
            </p:nvSpPr>
            <p:spPr>
              <a:xfrm rot="3055618">
                <a:off x="8322072" y="634612"/>
                <a:ext cx="199097" cy="463217"/>
              </a:xfrm>
              <a:custGeom>
                <a:rect b="b" l="l" r="r" t="t"/>
                <a:pathLst>
                  <a:path extrusionOk="0" h="17147" w="7370">
                    <a:moveTo>
                      <a:pt x="2432" y="4571"/>
                    </a:moveTo>
                    <a:cubicBezTo>
                      <a:pt x="3357" y="4571"/>
                      <a:pt x="4266" y="5132"/>
                      <a:pt x="3699" y="5447"/>
                    </a:cubicBezTo>
                    <a:cubicBezTo>
                      <a:pt x="3399" y="5634"/>
                      <a:pt x="3048" y="5725"/>
                      <a:pt x="2692" y="5725"/>
                    </a:cubicBezTo>
                    <a:cubicBezTo>
                      <a:pt x="2282" y="5725"/>
                      <a:pt x="1867" y="5603"/>
                      <a:pt x="1521" y="5366"/>
                    </a:cubicBezTo>
                    <a:cubicBezTo>
                      <a:pt x="1320" y="5164"/>
                      <a:pt x="1400" y="4801"/>
                      <a:pt x="1683" y="4721"/>
                    </a:cubicBezTo>
                    <a:cubicBezTo>
                      <a:pt x="1912" y="4615"/>
                      <a:pt x="2173" y="4571"/>
                      <a:pt x="2432" y="4571"/>
                    </a:cubicBezTo>
                    <a:close/>
                    <a:moveTo>
                      <a:pt x="2818" y="10944"/>
                    </a:moveTo>
                    <a:cubicBezTo>
                      <a:pt x="3168" y="10944"/>
                      <a:pt x="3515" y="11054"/>
                      <a:pt x="3739" y="11335"/>
                    </a:cubicBezTo>
                    <a:cubicBezTo>
                      <a:pt x="4084" y="11802"/>
                      <a:pt x="3303" y="12104"/>
                      <a:pt x="2586" y="12104"/>
                    </a:cubicBezTo>
                    <a:cubicBezTo>
                      <a:pt x="2128" y="12104"/>
                      <a:pt x="1696" y="11981"/>
                      <a:pt x="1602" y="11698"/>
                    </a:cubicBezTo>
                    <a:cubicBezTo>
                      <a:pt x="1497" y="11329"/>
                      <a:pt x="2163" y="10944"/>
                      <a:pt x="2818" y="10944"/>
                    </a:cubicBezTo>
                    <a:close/>
                    <a:moveTo>
                      <a:pt x="4804" y="1"/>
                    </a:moveTo>
                    <a:cubicBezTo>
                      <a:pt x="4433" y="1"/>
                      <a:pt x="4123" y="275"/>
                      <a:pt x="4264" y="768"/>
                    </a:cubicBezTo>
                    <a:cubicBezTo>
                      <a:pt x="4344" y="1172"/>
                      <a:pt x="4990" y="2180"/>
                      <a:pt x="5030" y="3067"/>
                    </a:cubicBezTo>
                    <a:cubicBezTo>
                      <a:pt x="5067" y="3664"/>
                      <a:pt x="4949" y="3847"/>
                      <a:pt x="4736" y="3847"/>
                    </a:cubicBezTo>
                    <a:cubicBezTo>
                      <a:pt x="4488" y="3847"/>
                      <a:pt x="4111" y="3600"/>
                      <a:pt x="3699" y="3470"/>
                    </a:cubicBezTo>
                    <a:cubicBezTo>
                      <a:pt x="3234" y="3323"/>
                      <a:pt x="2740" y="3242"/>
                      <a:pt x="2271" y="3242"/>
                    </a:cubicBezTo>
                    <a:cubicBezTo>
                      <a:pt x="1071" y="3242"/>
                      <a:pt x="29" y="3768"/>
                      <a:pt x="29" y="5043"/>
                    </a:cubicBezTo>
                    <a:cubicBezTo>
                      <a:pt x="0" y="6311"/>
                      <a:pt x="1228" y="7085"/>
                      <a:pt x="2593" y="7085"/>
                    </a:cubicBezTo>
                    <a:cubicBezTo>
                      <a:pt x="3138" y="7085"/>
                      <a:pt x="3705" y="6961"/>
                      <a:pt x="4223" y="6697"/>
                    </a:cubicBezTo>
                    <a:cubicBezTo>
                      <a:pt x="4535" y="6549"/>
                      <a:pt x="4727" y="6455"/>
                      <a:pt x="4861" y="6455"/>
                    </a:cubicBezTo>
                    <a:cubicBezTo>
                      <a:pt x="5056" y="6455"/>
                      <a:pt x="5128" y="6655"/>
                      <a:pt x="5272" y="7181"/>
                    </a:cubicBezTo>
                    <a:cubicBezTo>
                      <a:pt x="5554" y="8149"/>
                      <a:pt x="5514" y="9197"/>
                      <a:pt x="5151" y="10125"/>
                    </a:cubicBezTo>
                    <a:cubicBezTo>
                      <a:pt x="5061" y="10355"/>
                      <a:pt x="4960" y="10439"/>
                      <a:pt x="4825" y="10439"/>
                    </a:cubicBezTo>
                    <a:cubicBezTo>
                      <a:pt x="4536" y="10439"/>
                      <a:pt x="4095" y="10048"/>
                      <a:pt x="3296" y="9883"/>
                    </a:cubicBezTo>
                    <a:cubicBezTo>
                      <a:pt x="3116" y="9848"/>
                      <a:pt x="2926" y="9831"/>
                      <a:pt x="2733" y="9831"/>
                    </a:cubicBezTo>
                    <a:cubicBezTo>
                      <a:pt x="1583" y="9831"/>
                      <a:pt x="317" y="10443"/>
                      <a:pt x="352" y="11617"/>
                    </a:cubicBezTo>
                    <a:cubicBezTo>
                      <a:pt x="392" y="12181"/>
                      <a:pt x="674" y="12665"/>
                      <a:pt x="1158" y="12948"/>
                    </a:cubicBezTo>
                    <a:cubicBezTo>
                      <a:pt x="1714" y="13275"/>
                      <a:pt x="2229" y="13384"/>
                      <a:pt x="2686" y="13384"/>
                    </a:cubicBezTo>
                    <a:cubicBezTo>
                      <a:pt x="3598" y="13384"/>
                      <a:pt x="4278" y="12950"/>
                      <a:pt x="4595" y="12950"/>
                    </a:cubicBezTo>
                    <a:cubicBezTo>
                      <a:pt x="4706" y="12950"/>
                      <a:pt x="4773" y="13004"/>
                      <a:pt x="4788" y="13149"/>
                    </a:cubicBezTo>
                    <a:cubicBezTo>
                      <a:pt x="5151" y="16053"/>
                      <a:pt x="2772" y="15932"/>
                      <a:pt x="2973" y="16739"/>
                    </a:cubicBezTo>
                    <a:cubicBezTo>
                      <a:pt x="3031" y="17018"/>
                      <a:pt x="3236" y="17146"/>
                      <a:pt x="3518" y="17146"/>
                    </a:cubicBezTo>
                    <a:cubicBezTo>
                      <a:pt x="4622" y="17146"/>
                      <a:pt x="6889" y="15171"/>
                      <a:pt x="5958" y="12504"/>
                    </a:cubicBezTo>
                    <a:cubicBezTo>
                      <a:pt x="5595" y="11496"/>
                      <a:pt x="6119" y="11577"/>
                      <a:pt x="6522" y="10326"/>
                    </a:cubicBezTo>
                    <a:cubicBezTo>
                      <a:pt x="6966" y="8874"/>
                      <a:pt x="6885" y="7261"/>
                      <a:pt x="6200" y="5890"/>
                    </a:cubicBezTo>
                    <a:cubicBezTo>
                      <a:pt x="5554" y="4479"/>
                      <a:pt x="7369" y="3591"/>
                      <a:pt x="5554" y="446"/>
                    </a:cubicBezTo>
                    <a:cubicBezTo>
                      <a:pt x="5369" y="142"/>
                      <a:pt x="5071" y="1"/>
                      <a:pt x="4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8" name="Google Shape;68;g28bc5e1685e_0_457"/>
            <p:cNvGrpSpPr/>
            <p:nvPr/>
          </p:nvGrpSpPr>
          <p:grpSpPr>
            <a:xfrm>
              <a:off x="1746050" y="186893"/>
              <a:ext cx="1236948" cy="228146"/>
              <a:chOff x="1498302" y="101476"/>
              <a:chExt cx="1236948" cy="228146"/>
            </a:xfrm>
          </p:grpSpPr>
          <p:sp>
            <p:nvSpPr>
              <p:cNvPr id="69" name="Google Shape;69;g28bc5e1685e_0_457"/>
              <p:cNvSpPr/>
              <p:nvPr/>
            </p:nvSpPr>
            <p:spPr>
              <a:xfrm flipH="1" rot="5400000">
                <a:off x="2037338" y="196492"/>
                <a:ext cx="143442" cy="122817"/>
              </a:xfrm>
              <a:custGeom>
                <a:rect b="b" l="l" r="r" t="t"/>
                <a:pathLst>
                  <a:path extrusionOk="0" h="3400" w="3971">
                    <a:moveTo>
                      <a:pt x="1702" y="1"/>
                    </a:moveTo>
                    <a:cubicBezTo>
                      <a:pt x="768" y="34"/>
                      <a:pt x="1" y="768"/>
                      <a:pt x="34" y="1702"/>
                    </a:cubicBezTo>
                    <a:cubicBezTo>
                      <a:pt x="34" y="2719"/>
                      <a:pt x="878" y="3400"/>
                      <a:pt x="1743" y="3400"/>
                    </a:cubicBezTo>
                    <a:cubicBezTo>
                      <a:pt x="2154" y="3400"/>
                      <a:pt x="2570" y="3246"/>
                      <a:pt x="2903" y="2903"/>
                    </a:cubicBezTo>
                    <a:cubicBezTo>
                      <a:pt x="3970" y="1802"/>
                      <a:pt x="3203" y="1"/>
                      <a:pt x="1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 name="Google Shape;70;g28bc5e1685e_0_457"/>
              <p:cNvSpPr/>
              <p:nvPr/>
            </p:nvSpPr>
            <p:spPr>
              <a:xfrm flipH="1" rot="5400000">
                <a:off x="2615017" y="202159"/>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 name="Google Shape;71;g28bc5e1685e_0_457"/>
              <p:cNvSpPr/>
              <p:nvPr/>
            </p:nvSpPr>
            <p:spPr>
              <a:xfrm flipH="1" rot="5400000">
                <a:off x="1486093" y="113685"/>
                <a:ext cx="169956" cy="145538"/>
              </a:xfrm>
              <a:custGeom>
                <a:rect b="b" l="l" r="r" t="t"/>
                <a:pathLst>
                  <a:path extrusionOk="0" h="4029" w="4705">
                    <a:moveTo>
                      <a:pt x="2002" y="1"/>
                    </a:moveTo>
                    <a:cubicBezTo>
                      <a:pt x="902" y="1"/>
                      <a:pt x="1" y="901"/>
                      <a:pt x="1" y="2002"/>
                    </a:cubicBezTo>
                    <a:cubicBezTo>
                      <a:pt x="1" y="3222"/>
                      <a:pt x="995" y="4029"/>
                      <a:pt x="2031" y="4029"/>
                    </a:cubicBezTo>
                    <a:cubicBezTo>
                      <a:pt x="2525" y="4029"/>
                      <a:pt x="3028" y="3846"/>
                      <a:pt x="3437" y="3436"/>
                    </a:cubicBezTo>
                    <a:cubicBezTo>
                      <a:pt x="4704" y="2169"/>
                      <a:pt x="3804" y="1"/>
                      <a:pt x="20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 name="Google Shape;72;g28bc5e1685e_0_457"/>
            <p:cNvGrpSpPr/>
            <p:nvPr/>
          </p:nvGrpSpPr>
          <p:grpSpPr>
            <a:xfrm>
              <a:off x="140397" y="57973"/>
              <a:ext cx="1045293" cy="928332"/>
              <a:chOff x="465773" y="263164"/>
              <a:chExt cx="1045293" cy="928332"/>
            </a:xfrm>
          </p:grpSpPr>
          <p:sp>
            <p:nvSpPr>
              <p:cNvPr id="73" name="Google Shape;73;g28bc5e1685e_0_457"/>
              <p:cNvSpPr/>
              <p:nvPr/>
            </p:nvSpPr>
            <p:spPr>
              <a:xfrm>
                <a:off x="465773" y="998149"/>
                <a:ext cx="191779" cy="193346"/>
              </a:xfrm>
              <a:custGeom>
                <a:rect b="b" l="l" r="r" t="t"/>
                <a:pathLst>
                  <a:path extrusionOk="0" h="7157" w="7099">
                    <a:moveTo>
                      <a:pt x="2619" y="0"/>
                    </a:moveTo>
                    <a:cubicBezTo>
                      <a:pt x="2432" y="0"/>
                      <a:pt x="2259" y="138"/>
                      <a:pt x="2259" y="333"/>
                    </a:cubicBezTo>
                    <a:lnTo>
                      <a:pt x="2098" y="2188"/>
                    </a:lnTo>
                    <a:cubicBezTo>
                      <a:pt x="2057" y="2309"/>
                      <a:pt x="2017" y="2430"/>
                      <a:pt x="1896" y="2470"/>
                    </a:cubicBezTo>
                    <a:lnTo>
                      <a:pt x="283" y="3398"/>
                    </a:lnTo>
                    <a:cubicBezTo>
                      <a:pt x="0" y="3559"/>
                      <a:pt x="41" y="3922"/>
                      <a:pt x="323" y="4043"/>
                    </a:cubicBezTo>
                    <a:lnTo>
                      <a:pt x="2017" y="4769"/>
                    </a:lnTo>
                    <a:cubicBezTo>
                      <a:pt x="2138" y="4809"/>
                      <a:pt x="2219" y="4930"/>
                      <a:pt x="2219" y="5051"/>
                    </a:cubicBezTo>
                    <a:lnTo>
                      <a:pt x="2622" y="6866"/>
                    </a:lnTo>
                    <a:cubicBezTo>
                      <a:pt x="2647" y="7043"/>
                      <a:pt x="2800" y="7157"/>
                      <a:pt x="2960" y="7157"/>
                    </a:cubicBezTo>
                    <a:cubicBezTo>
                      <a:pt x="3055" y="7157"/>
                      <a:pt x="3152" y="7117"/>
                      <a:pt x="3227" y="7027"/>
                    </a:cubicBezTo>
                    <a:lnTo>
                      <a:pt x="4477" y="5616"/>
                    </a:lnTo>
                    <a:cubicBezTo>
                      <a:pt x="4558" y="5535"/>
                      <a:pt x="4679" y="5495"/>
                      <a:pt x="4759" y="5495"/>
                    </a:cubicBezTo>
                    <a:lnTo>
                      <a:pt x="6614" y="5737"/>
                    </a:lnTo>
                    <a:cubicBezTo>
                      <a:pt x="6937" y="5737"/>
                      <a:pt x="7098" y="5414"/>
                      <a:pt x="6977" y="5172"/>
                    </a:cubicBezTo>
                    <a:lnTo>
                      <a:pt x="6010" y="3559"/>
                    </a:lnTo>
                    <a:cubicBezTo>
                      <a:pt x="5969" y="3478"/>
                      <a:pt x="5969" y="3357"/>
                      <a:pt x="6010" y="3236"/>
                    </a:cubicBezTo>
                    <a:lnTo>
                      <a:pt x="6776" y="1542"/>
                    </a:lnTo>
                    <a:cubicBezTo>
                      <a:pt x="6889" y="1278"/>
                      <a:pt x="6685" y="1014"/>
                      <a:pt x="6427" y="1014"/>
                    </a:cubicBezTo>
                    <a:cubicBezTo>
                      <a:pt x="6409" y="1014"/>
                      <a:pt x="6391" y="1016"/>
                      <a:pt x="6372" y="1018"/>
                    </a:cubicBezTo>
                    <a:lnTo>
                      <a:pt x="4558" y="1462"/>
                    </a:lnTo>
                    <a:cubicBezTo>
                      <a:pt x="4437" y="1462"/>
                      <a:pt x="4316" y="1462"/>
                      <a:pt x="4235" y="1381"/>
                    </a:cubicBezTo>
                    <a:lnTo>
                      <a:pt x="2864" y="91"/>
                    </a:lnTo>
                    <a:cubicBezTo>
                      <a:pt x="2789" y="28"/>
                      <a:pt x="2702" y="0"/>
                      <a:pt x="261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 name="Google Shape;74;g28bc5e1685e_0_457"/>
              <p:cNvSpPr/>
              <p:nvPr/>
            </p:nvSpPr>
            <p:spPr>
              <a:xfrm>
                <a:off x="1311668" y="362633"/>
                <a:ext cx="199398" cy="186241"/>
              </a:xfrm>
              <a:custGeom>
                <a:rect b="b" l="l" r="r" t="t"/>
                <a:pathLst>
                  <a:path extrusionOk="0" h="6894" w="7381">
                    <a:moveTo>
                      <a:pt x="5570" y="1"/>
                    </a:moveTo>
                    <a:cubicBezTo>
                      <a:pt x="5503" y="1"/>
                      <a:pt x="5432" y="18"/>
                      <a:pt x="5364" y="57"/>
                    </a:cubicBezTo>
                    <a:lnTo>
                      <a:pt x="3751" y="945"/>
                    </a:lnTo>
                    <a:cubicBezTo>
                      <a:pt x="3690" y="985"/>
                      <a:pt x="3630" y="1005"/>
                      <a:pt x="3574" y="1005"/>
                    </a:cubicBezTo>
                    <a:cubicBezTo>
                      <a:pt x="3519" y="1005"/>
                      <a:pt x="3468" y="985"/>
                      <a:pt x="3428" y="945"/>
                    </a:cubicBezTo>
                    <a:lnTo>
                      <a:pt x="1734" y="138"/>
                    </a:lnTo>
                    <a:cubicBezTo>
                      <a:pt x="1690" y="116"/>
                      <a:pt x="1644" y="106"/>
                      <a:pt x="1598" y="106"/>
                    </a:cubicBezTo>
                    <a:cubicBezTo>
                      <a:pt x="1389" y="106"/>
                      <a:pt x="1184" y="310"/>
                      <a:pt x="1250" y="541"/>
                    </a:cubicBezTo>
                    <a:lnTo>
                      <a:pt x="1613" y="2356"/>
                    </a:lnTo>
                    <a:cubicBezTo>
                      <a:pt x="1613" y="2477"/>
                      <a:pt x="1573" y="2598"/>
                      <a:pt x="1492" y="2679"/>
                    </a:cubicBezTo>
                    <a:lnTo>
                      <a:pt x="202" y="4050"/>
                    </a:lnTo>
                    <a:cubicBezTo>
                      <a:pt x="0" y="4252"/>
                      <a:pt x="121" y="4574"/>
                      <a:pt x="444" y="4614"/>
                    </a:cubicBezTo>
                    <a:lnTo>
                      <a:pt x="2299" y="4856"/>
                    </a:lnTo>
                    <a:cubicBezTo>
                      <a:pt x="2380" y="4856"/>
                      <a:pt x="2501" y="4937"/>
                      <a:pt x="2541" y="5058"/>
                    </a:cubicBezTo>
                    <a:lnTo>
                      <a:pt x="3428" y="6712"/>
                    </a:lnTo>
                    <a:cubicBezTo>
                      <a:pt x="3489" y="6833"/>
                      <a:pt x="3620" y="6893"/>
                      <a:pt x="3751" y="6893"/>
                    </a:cubicBezTo>
                    <a:cubicBezTo>
                      <a:pt x="3882" y="6893"/>
                      <a:pt x="4013" y="6833"/>
                      <a:pt x="4073" y="6712"/>
                    </a:cubicBezTo>
                    <a:lnTo>
                      <a:pt x="4840" y="4977"/>
                    </a:lnTo>
                    <a:cubicBezTo>
                      <a:pt x="4880" y="4897"/>
                      <a:pt x="5001" y="4816"/>
                      <a:pt x="5122" y="4776"/>
                    </a:cubicBezTo>
                    <a:lnTo>
                      <a:pt x="6937" y="4453"/>
                    </a:lnTo>
                    <a:cubicBezTo>
                      <a:pt x="7259" y="4413"/>
                      <a:pt x="7380" y="4050"/>
                      <a:pt x="7138" y="3848"/>
                    </a:cubicBezTo>
                    <a:lnTo>
                      <a:pt x="5767" y="2598"/>
                    </a:lnTo>
                    <a:cubicBezTo>
                      <a:pt x="5687" y="2477"/>
                      <a:pt x="5646" y="2396"/>
                      <a:pt x="5646" y="2275"/>
                    </a:cubicBezTo>
                    <a:lnTo>
                      <a:pt x="5929" y="420"/>
                    </a:lnTo>
                    <a:cubicBezTo>
                      <a:pt x="5959" y="176"/>
                      <a:pt x="5781" y="1"/>
                      <a:pt x="55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 name="Google Shape;75;g28bc5e1685e_0_457"/>
              <p:cNvSpPr/>
              <p:nvPr/>
            </p:nvSpPr>
            <p:spPr>
              <a:xfrm rot="-7200043">
                <a:off x="616588" y="233573"/>
                <a:ext cx="199096" cy="463216"/>
              </a:xfrm>
              <a:custGeom>
                <a:rect b="b" l="l" r="r" t="t"/>
                <a:pathLst>
                  <a:path extrusionOk="0" h="17147" w="7370">
                    <a:moveTo>
                      <a:pt x="2432" y="4571"/>
                    </a:moveTo>
                    <a:cubicBezTo>
                      <a:pt x="3357" y="4571"/>
                      <a:pt x="4266" y="5132"/>
                      <a:pt x="3699" y="5447"/>
                    </a:cubicBezTo>
                    <a:cubicBezTo>
                      <a:pt x="3399" y="5634"/>
                      <a:pt x="3048" y="5725"/>
                      <a:pt x="2692" y="5725"/>
                    </a:cubicBezTo>
                    <a:cubicBezTo>
                      <a:pt x="2282" y="5725"/>
                      <a:pt x="1867" y="5603"/>
                      <a:pt x="1521" y="5366"/>
                    </a:cubicBezTo>
                    <a:cubicBezTo>
                      <a:pt x="1320" y="5164"/>
                      <a:pt x="1400" y="4801"/>
                      <a:pt x="1683" y="4721"/>
                    </a:cubicBezTo>
                    <a:cubicBezTo>
                      <a:pt x="1912" y="4615"/>
                      <a:pt x="2173" y="4571"/>
                      <a:pt x="2432" y="4571"/>
                    </a:cubicBezTo>
                    <a:close/>
                    <a:moveTo>
                      <a:pt x="2818" y="10944"/>
                    </a:moveTo>
                    <a:cubicBezTo>
                      <a:pt x="3168" y="10944"/>
                      <a:pt x="3515" y="11054"/>
                      <a:pt x="3739" y="11335"/>
                    </a:cubicBezTo>
                    <a:cubicBezTo>
                      <a:pt x="4084" y="11802"/>
                      <a:pt x="3303" y="12104"/>
                      <a:pt x="2586" y="12104"/>
                    </a:cubicBezTo>
                    <a:cubicBezTo>
                      <a:pt x="2128" y="12104"/>
                      <a:pt x="1696" y="11981"/>
                      <a:pt x="1602" y="11698"/>
                    </a:cubicBezTo>
                    <a:cubicBezTo>
                      <a:pt x="1497" y="11329"/>
                      <a:pt x="2163" y="10944"/>
                      <a:pt x="2818" y="10944"/>
                    </a:cubicBezTo>
                    <a:close/>
                    <a:moveTo>
                      <a:pt x="4804" y="1"/>
                    </a:moveTo>
                    <a:cubicBezTo>
                      <a:pt x="4433" y="1"/>
                      <a:pt x="4123" y="275"/>
                      <a:pt x="4264" y="768"/>
                    </a:cubicBezTo>
                    <a:cubicBezTo>
                      <a:pt x="4344" y="1172"/>
                      <a:pt x="4990" y="2180"/>
                      <a:pt x="5030" y="3067"/>
                    </a:cubicBezTo>
                    <a:cubicBezTo>
                      <a:pt x="5067" y="3664"/>
                      <a:pt x="4949" y="3847"/>
                      <a:pt x="4736" y="3847"/>
                    </a:cubicBezTo>
                    <a:cubicBezTo>
                      <a:pt x="4488" y="3847"/>
                      <a:pt x="4111" y="3600"/>
                      <a:pt x="3699" y="3470"/>
                    </a:cubicBezTo>
                    <a:cubicBezTo>
                      <a:pt x="3234" y="3323"/>
                      <a:pt x="2740" y="3242"/>
                      <a:pt x="2271" y="3242"/>
                    </a:cubicBezTo>
                    <a:cubicBezTo>
                      <a:pt x="1071" y="3242"/>
                      <a:pt x="29" y="3768"/>
                      <a:pt x="29" y="5043"/>
                    </a:cubicBezTo>
                    <a:cubicBezTo>
                      <a:pt x="0" y="6311"/>
                      <a:pt x="1228" y="7085"/>
                      <a:pt x="2593" y="7085"/>
                    </a:cubicBezTo>
                    <a:cubicBezTo>
                      <a:pt x="3138" y="7085"/>
                      <a:pt x="3705" y="6961"/>
                      <a:pt x="4223" y="6697"/>
                    </a:cubicBezTo>
                    <a:cubicBezTo>
                      <a:pt x="4535" y="6549"/>
                      <a:pt x="4727" y="6455"/>
                      <a:pt x="4861" y="6455"/>
                    </a:cubicBezTo>
                    <a:cubicBezTo>
                      <a:pt x="5056" y="6455"/>
                      <a:pt x="5128" y="6655"/>
                      <a:pt x="5272" y="7181"/>
                    </a:cubicBezTo>
                    <a:cubicBezTo>
                      <a:pt x="5554" y="8149"/>
                      <a:pt x="5514" y="9197"/>
                      <a:pt x="5151" y="10125"/>
                    </a:cubicBezTo>
                    <a:cubicBezTo>
                      <a:pt x="5061" y="10355"/>
                      <a:pt x="4960" y="10439"/>
                      <a:pt x="4825" y="10439"/>
                    </a:cubicBezTo>
                    <a:cubicBezTo>
                      <a:pt x="4536" y="10439"/>
                      <a:pt x="4095" y="10048"/>
                      <a:pt x="3296" y="9883"/>
                    </a:cubicBezTo>
                    <a:cubicBezTo>
                      <a:pt x="3116" y="9848"/>
                      <a:pt x="2926" y="9831"/>
                      <a:pt x="2733" y="9831"/>
                    </a:cubicBezTo>
                    <a:cubicBezTo>
                      <a:pt x="1583" y="9831"/>
                      <a:pt x="317" y="10443"/>
                      <a:pt x="352" y="11617"/>
                    </a:cubicBezTo>
                    <a:cubicBezTo>
                      <a:pt x="392" y="12181"/>
                      <a:pt x="674" y="12665"/>
                      <a:pt x="1158" y="12948"/>
                    </a:cubicBezTo>
                    <a:cubicBezTo>
                      <a:pt x="1714" y="13275"/>
                      <a:pt x="2229" y="13384"/>
                      <a:pt x="2686" y="13384"/>
                    </a:cubicBezTo>
                    <a:cubicBezTo>
                      <a:pt x="3598" y="13384"/>
                      <a:pt x="4278" y="12950"/>
                      <a:pt x="4595" y="12950"/>
                    </a:cubicBezTo>
                    <a:cubicBezTo>
                      <a:pt x="4706" y="12950"/>
                      <a:pt x="4773" y="13004"/>
                      <a:pt x="4788" y="13149"/>
                    </a:cubicBezTo>
                    <a:cubicBezTo>
                      <a:pt x="5151" y="16053"/>
                      <a:pt x="2772" y="15932"/>
                      <a:pt x="2973" y="16739"/>
                    </a:cubicBezTo>
                    <a:cubicBezTo>
                      <a:pt x="3031" y="17018"/>
                      <a:pt x="3236" y="17146"/>
                      <a:pt x="3518" y="17146"/>
                    </a:cubicBezTo>
                    <a:cubicBezTo>
                      <a:pt x="4622" y="17146"/>
                      <a:pt x="6889" y="15171"/>
                      <a:pt x="5958" y="12504"/>
                    </a:cubicBezTo>
                    <a:cubicBezTo>
                      <a:pt x="5595" y="11496"/>
                      <a:pt x="6119" y="11577"/>
                      <a:pt x="6522" y="10326"/>
                    </a:cubicBezTo>
                    <a:cubicBezTo>
                      <a:pt x="6966" y="8874"/>
                      <a:pt x="6885" y="7261"/>
                      <a:pt x="6200" y="5890"/>
                    </a:cubicBezTo>
                    <a:cubicBezTo>
                      <a:pt x="5554" y="4479"/>
                      <a:pt x="7369" y="3591"/>
                      <a:pt x="5554" y="446"/>
                    </a:cubicBezTo>
                    <a:cubicBezTo>
                      <a:pt x="5369" y="142"/>
                      <a:pt x="5071" y="1"/>
                      <a:pt x="4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6" name="Google Shape;76;g28bc5e1685e_0_457"/>
            <p:cNvGrpSpPr/>
            <p:nvPr/>
          </p:nvGrpSpPr>
          <p:grpSpPr>
            <a:xfrm>
              <a:off x="3543360" y="123409"/>
              <a:ext cx="2385605" cy="355111"/>
              <a:chOff x="7419699" y="299699"/>
              <a:chExt cx="2221027" cy="330612"/>
            </a:xfrm>
          </p:grpSpPr>
          <p:sp>
            <p:nvSpPr>
              <p:cNvPr id="77" name="Google Shape;77;g28bc5e1685e_0_457"/>
              <p:cNvSpPr/>
              <p:nvPr/>
            </p:nvSpPr>
            <p:spPr>
              <a:xfrm>
                <a:off x="9485147" y="313975"/>
                <a:ext cx="155579" cy="214438"/>
              </a:xfrm>
              <a:custGeom>
                <a:rect b="b" l="l" r="r" t="t"/>
                <a:pathLst>
                  <a:path extrusionOk="0" h="9538" w="6920">
                    <a:moveTo>
                      <a:pt x="3052" y="1"/>
                    </a:moveTo>
                    <a:cubicBezTo>
                      <a:pt x="2899" y="1"/>
                      <a:pt x="2738" y="99"/>
                      <a:pt x="2687" y="277"/>
                    </a:cubicBezTo>
                    <a:cubicBezTo>
                      <a:pt x="2443" y="887"/>
                      <a:pt x="2158" y="3085"/>
                      <a:pt x="611" y="4753"/>
                    </a:cubicBezTo>
                    <a:cubicBezTo>
                      <a:pt x="1" y="5404"/>
                      <a:pt x="855" y="5608"/>
                      <a:pt x="1791" y="6463"/>
                    </a:cubicBezTo>
                    <a:cubicBezTo>
                      <a:pt x="3379" y="7928"/>
                      <a:pt x="3460" y="8864"/>
                      <a:pt x="3989" y="9393"/>
                    </a:cubicBezTo>
                    <a:cubicBezTo>
                      <a:pt x="4055" y="9492"/>
                      <a:pt x="4162" y="9537"/>
                      <a:pt x="4270" y="9537"/>
                    </a:cubicBezTo>
                    <a:cubicBezTo>
                      <a:pt x="4429" y="9537"/>
                      <a:pt x="4592" y="9440"/>
                      <a:pt x="4640" y="9271"/>
                    </a:cubicBezTo>
                    <a:cubicBezTo>
                      <a:pt x="4722" y="9067"/>
                      <a:pt x="4803" y="8864"/>
                      <a:pt x="4844" y="8620"/>
                    </a:cubicBezTo>
                    <a:cubicBezTo>
                      <a:pt x="5169" y="7154"/>
                      <a:pt x="5821" y="5811"/>
                      <a:pt x="6797" y="4672"/>
                    </a:cubicBezTo>
                    <a:cubicBezTo>
                      <a:pt x="6919" y="4428"/>
                      <a:pt x="6838" y="4143"/>
                      <a:pt x="6675" y="3939"/>
                    </a:cubicBezTo>
                    <a:cubicBezTo>
                      <a:pt x="5495" y="3166"/>
                      <a:pt x="4518" y="2108"/>
                      <a:pt x="3826" y="887"/>
                    </a:cubicBezTo>
                    <a:cubicBezTo>
                      <a:pt x="3704" y="602"/>
                      <a:pt x="3501" y="358"/>
                      <a:pt x="3297" y="114"/>
                    </a:cubicBezTo>
                    <a:cubicBezTo>
                      <a:pt x="3236" y="37"/>
                      <a:pt x="3145" y="1"/>
                      <a:pt x="30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 name="Google Shape;78;g28bc5e1685e_0_457"/>
              <p:cNvSpPr/>
              <p:nvPr/>
            </p:nvSpPr>
            <p:spPr>
              <a:xfrm>
                <a:off x="8058439" y="325567"/>
                <a:ext cx="161042" cy="213921"/>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9" name="Google Shape;79;g28bc5e1685e_0_457"/>
              <p:cNvSpPr/>
              <p:nvPr/>
            </p:nvSpPr>
            <p:spPr>
              <a:xfrm>
                <a:off x="8702261" y="299699"/>
                <a:ext cx="300119" cy="296724"/>
              </a:xfrm>
              <a:custGeom>
                <a:rect b="b" l="l" r="r" t="t"/>
                <a:pathLst>
                  <a:path extrusionOk="0" h="13198" w="13349">
                    <a:moveTo>
                      <a:pt x="11846" y="1"/>
                    </a:moveTo>
                    <a:cubicBezTo>
                      <a:pt x="11735" y="1"/>
                      <a:pt x="11633" y="37"/>
                      <a:pt x="11558" y="112"/>
                    </a:cubicBezTo>
                    <a:cubicBezTo>
                      <a:pt x="11355" y="274"/>
                      <a:pt x="11273" y="356"/>
                      <a:pt x="11518" y="885"/>
                    </a:cubicBezTo>
                    <a:cubicBezTo>
                      <a:pt x="11721" y="1251"/>
                      <a:pt x="11884" y="1699"/>
                      <a:pt x="11965" y="2146"/>
                    </a:cubicBezTo>
                    <a:cubicBezTo>
                      <a:pt x="12121" y="2922"/>
                      <a:pt x="11499" y="3699"/>
                      <a:pt x="10700" y="3699"/>
                    </a:cubicBezTo>
                    <a:cubicBezTo>
                      <a:pt x="10661" y="3699"/>
                      <a:pt x="10621" y="3697"/>
                      <a:pt x="10582" y="3693"/>
                    </a:cubicBezTo>
                    <a:cubicBezTo>
                      <a:pt x="10256" y="3693"/>
                      <a:pt x="9930" y="3652"/>
                      <a:pt x="9605" y="3571"/>
                    </a:cubicBezTo>
                    <a:cubicBezTo>
                      <a:pt x="9282" y="3503"/>
                      <a:pt x="8959" y="3470"/>
                      <a:pt x="8637" y="3470"/>
                    </a:cubicBezTo>
                    <a:cubicBezTo>
                      <a:pt x="8186" y="3470"/>
                      <a:pt x="7736" y="3534"/>
                      <a:pt x="7285" y="3652"/>
                    </a:cubicBezTo>
                    <a:cubicBezTo>
                      <a:pt x="6390" y="3896"/>
                      <a:pt x="5779" y="4670"/>
                      <a:pt x="5779" y="5606"/>
                    </a:cubicBezTo>
                    <a:lnTo>
                      <a:pt x="5779" y="6623"/>
                    </a:lnTo>
                    <a:cubicBezTo>
                      <a:pt x="5779" y="6664"/>
                      <a:pt x="5779" y="6867"/>
                      <a:pt x="5779" y="6989"/>
                    </a:cubicBezTo>
                    <a:cubicBezTo>
                      <a:pt x="5779" y="7955"/>
                      <a:pt x="5534" y="8348"/>
                      <a:pt x="4844" y="8348"/>
                    </a:cubicBezTo>
                    <a:cubicBezTo>
                      <a:pt x="4690" y="8348"/>
                      <a:pt x="4514" y="8329"/>
                      <a:pt x="4314" y="8292"/>
                    </a:cubicBezTo>
                    <a:cubicBezTo>
                      <a:pt x="4192" y="8251"/>
                      <a:pt x="4111" y="8210"/>
                      <a:pt x="3989" y="8210"/>
                    </a:cubicBezTo>
                    <a:cubicBezTo>
                      <a:pt x="3512" y="8151"/>
                      <a:pt x="3035" y="8113"/>
                      <a:pt x="2543" y="8113"/>
                    </a:cubicBezTo>
                    <a:cubicBezTo>
                      <a:pt x="2362" y="8113"/>
                      <a:pt x="2180" y="8118"/>
                      <a:pt x="1995" y="8129"/>
                    </a:cubicBezTo>
                    <a:cubicBezTo>
                      <a:pt x="855" y="8170"/>
                      <a:pt x="0" y="9106"/>
                      <a:pt x="41" y="10245"/>
                    </a:cubicBezTo>
                    <a:cubicBezTo>
                      <a:pt x="82" y="10978"/>
                      <a:pt x="204" y="11710"/>
                      <a:pt x="407" y="12402"/>
                    </a:cubicBezTo>
                    <a:cubicBezTo>
                      <a:pt x="489" y="12687"/>
                      <a:pt x="652" y="12890"/>
                      <a:pt x="855" y="13053"/>
                    </a:cubicBezTo>
                    <a:cubicBezTo>
                      <a:pt x="938" y="13152"/>
                      <a:pt x="1054" y="13198"/>
                      <a:pt x="1171" y="13198"/>
                    </a:cubicBezTo>
                    <a:cubicBezTo>
                      <a:pt x="1342" y="13198"/>
                      <a:pt x="1515" y="13100"/>
                      <a:pt x="1588" y="12931"/>
                    </a:cubicBezTo>
                    <a:cubicBezTo>
                      <a:pt x="1750" y="12687"/>
                      <a:pt x="1791" y="12402"/>
                      <a:pt x="1750" y="12076"/>
                    </a:cubicBezTo>
                    <a:cubicBezTo>
                      <a:pt x="1628" y="11588"/>
                      <a:pt x="1506" y="11100"/>
                      <a:pt x="1465" y="10571"/>
                    </a:cubicBezTo>
                    <a:cubicBezTo>
                      <a:pt x="1384" y="9797"/>
                      <a:pt x="1588" y="9594"/>
                      <a:pt x="2361" y="9553"/>
                    </a:cubicBezTo>
                    <a:cubicBezTo>
                      <a:pt x="2476" y="9546"/>
                      <a:pt x="2593" y="9543"/>
                      <a:pt x="2710" y="9543"/>
                    </a:cubicBezTo>
                    <a:cubicBezTo>
                      <a:pt x="3256" y="9543"/>
                      <a:pt x="3819" y="9616"/>
                      <a:pt x="4355" y="9716"/>
                    </a:cubicBezTo>
                    <a:cubicBezTo>
                      <a:pt x="4532" y="9767"/>
                      <a:pt x="4713" y="9791"/>
                      <a:pt x="4892" y="9791"/>
                    </a:cubicBezTo>
                    <a:cubicBezTo>
                      <a:pt x="5580" y="9791"/>
                      <a:pt x="6255" y="9434"/>
                      <a:pt x="6675" y="8821"/>
                    </a:cubicBezTo>
                    <a:cubicBezTo>
                      <a:pt x="7041" y="8292"/>
                      <a:pt x="7204" y="7681"/>
                      <a:pt x="7163" y="7030"/>
                    </a:cubicBezTo>
                    <a:cubicBezTo>
                      <a:pt x="7163" y="6664"/>
                      <a:pt x="7163" y="6297"/>
                      <a:pt x="7163" y="5931"/>
                    </a:cubicBezTo>
                    <a:cubicBezTo>
                      <a:pt x="7163" y="5199"/>
                      <a:pt x="7367" y="4954"/>
                      <a:pt x="8140" y="4914"/>
                    </a:cubicBezTo>
                    <a:cubicBezTo>
                      <a:pt x="8292" y="4904"/>
                      <a:pt x="8445" y="4899"/>
                      <a:pt x="8598" y="4899"/>
                    </a:cubicBezTo>
                    <a:cubicBezTo>
                      <a:pt x="9058" y="4899"/>
                      <a:pt x="9523" y="4944"/>
                      <a:pt x="10012" y="5036"/>
                    </a:cubicBezTo>
                    <a:cubicBezTo>
                      <a:pt x="10204" y="5080"/>
                      <a:pt x="10395" y="5101"/>
                      <a:pt x="10584" y="5101"/>
                    </a:cubicBezTo>
                    <a:cubicBezTo>
                      <a:pt x="11800" y="5101"/>
                      <a:pt x="12904" y="4234"/>
                      <a:pt x="13186" y="3001"/>
                    </a:cubicBezTo>
                    <a:cubicBezTo>
                      <a:pt x="13349" y="2024"/>
                      <a:pt x="13064" y="1048"/>
                      <a:pt x="12413" y="315"/>
                    </a:cubicBezTo>
                    <a:cubicBezTo>
                      <a:pt x="12258" y="109"/>
                      <a:pt x="12038" y="1"/>
                      <a:pt x="118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0" name="Google Shape;80;g28bc5e1685e_0_457"/>
              <p:cNvSpPr/>
              <p:nvPr/>
            </p:nvSpPr>
            <p:spPr>
              <a:xfrm>
                <a:off x="7419699" y="363714"/>
                <a:ext cx="335821" cy="266597"/>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1" name="Google Shape;81;g28bc5e1685e_0_457"/>
            <p:cNvGrpSpPr/>
            <p:nvPr/>
          </p:nvGrpSpPr>
          <p:grpSpPr>
            <a:xfrm>
              <a:off x="5271998" y="4760678"/>
              <a:ext cx="1094431" cy="263735"/>
              <a:chOff x="5474882" y="4544867"/>
              <a:chExt cx="1094431" cy="263735"/>
            </a:xfrm>
          </p:grpSpPr>
          <p:sp>
            <p:nvSpPr>
              <p:cNvPr id="82" name="Google Shape;82;g28bc5e1685e_0_457"/>
              <p:cNvSpPr/>
              <p:nvPr/>
            </p:nvSpPr>
            <p:spPr>
              <a:xfrm flipH="1" rot="6299960">
                <a:off x="6329632" y="4568837"/>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 name="Google Shape;83;g28bc5e1685e_0_457"/>
              <p:cNvSpPr/>
              <p:nvPr/>
            </p:nvSpPr>
            <p:spPr>
              <a:xfrm flipH="1" rot="6299960">
                <a:off x="5496041" y="4581524"/>
                <a:ext cx="191094" cy="190444"/>
              </a:xfrm>
              <a:custGeom>
                <a:rect b="b" l="l" r="r" t="t"/>
                <a:pathLst>
                  <a:path extrusionOk="0" h="7618" w="7644">
                    <a:moveTo>
                      <a:pt x="3281" y="0"/>
                    </a:moveTo>
                    <a:cubicBezTo>
                      <a:pt x="3114" y="0"/>
                      <a:pt x="2955" y="108"/>
                      <a:pt x="2931" y="305"/>
                    </a:cubicBezTo>
                    <a:lnTo>
                      <a:pt x="2442" y="2218"/>
                    </a:lnTo>
                    <a:cubicBezTo>
                      <a:pt x="2402" y="2340"/>
                      <a:pt x="2320" y="2462"/>
                      <a:pt x="2198" y="2503"/>
                    </a:cubicBezTo>
                    <a:lnTo>
                      <a:pt x="326" y="3194"/>
                    </a:lnTo>
                    <a:cubicBezTo>
                      <a:pt x="41" y="3317"/>
                      <a:pt x="1" y="3723"/>
                      <a:pt x="285" y="3886"/>
                    </a:cubicBezTo>
                    <a:lnTo>
                      <a:pt x="1954" y="4944"/>
                    </a:lnTo>
                    <a:cubicBezTo>
                      <a:pt x="2035" y="4985"/>
                      <a:pt x="2117" y="5107"/>
                      <a:pt x="2117" y="5229"/>
                    </a:cubicBezTo>
                    <a:lnTo>
                      <a:pt x="2198" y="7264"/>
                    </a:lnTo>
                    <a:cubicBezTo>
                      <a:pt x="2226" y="7460"/>
                      <a:pt x="2408" y="7617"/>
                      <a:pt x="2598" y="7617"/>
                    </a:cubicBezTo>
                    <a:cubicBezTo>
                      <a:pt x="2685" y="7617"/>
                      <a:pt x="2773" y="7585"/>
                      <a:pt x="2849" y="7508"/>
                    </a:cubicBezTo>
                    <a:lnTo>
                      <a:pt x="4355" y="6247"/>
                    </a:lnTo>
                    <a:cubicBezTo>
                      <a:pt x="4445" y="6187"/>
                      <a:pt x="4534" y="6149"/>
                      <a:pt x="4623" y="6149"/>
                    </a:cubicBezTo>
                    <a:cubicBezTo>
                      <a:pt x="4656" y="6149"/>
                      <a:pt x="4689" y="6154"/>
                      <a:pt x="4721" y="6165"/>
                    </a:cubicBezTo>
                    <a:lnTo>
                      <a:pt x="6634" y="6694"/>
                    </a:lnTo>
                    <a:cubicBezTo>
                      <a:pt x="6669" y="6703"/>
                      <a:pt x="6702" y="6707"/>
                      <a:pt x="6735" y="6707"/>
                    </a:cubicBezTo>
                    <a:cubicBezTo>
                      <a:pt x="7008" y="6707"/>
                      <a:pt x="7191" y="6420"/>
                      <a:pt x="7082" y="6165"/>
                    </a:cubicBezTo>
                    <a:lnTo>
                      <a:pt x="6349" y="4334"/>
                    </a:lnTo>
                    <a:cubicBezTo>
                      <a:pt x="6309" y="4212"/>
                      <a:pt x="6309" y="4049"/>
                      <a:pt x="6390" y="3968"/>
                    </a:cubicBezTo>
                    <a:lnTo>
                      <a:pt x="7489" y="2299"/>
                    </a:lnTo>
                    <a:cubicBezTo>
                      <a:pt x="7643" y="2068"/>
                      <a:pt x="7468" y="1726"/>
                      <a:pt x="7172" y="1726"/>
                    </a:cubicBezTo>
                    <a:cubicBezTo>
                      <a:pt x="7156" y="1726"/>
                      <a:pt x="7139" y="1727"/>
                      <a:pt x="7123" y="1729"/>
                    </a:cubicBezTo>
                    <a:lnTo>
                      <a:pt x="5169" y="1851"/>
                    </a:lnTo>
                    <a:cubicBezTo>
                      <a:pt x="5047" y="1851"/>
                      <a:pt x="4884" y="1811"/>
                      <a:pt x="4844" y="1689"/>
                    </a:cubicBezTo>
                    <a:lnTo>
                      <a:pt x="3582" y="142"/>
                    </a:lnTo>
                    <a:cubicBezTo>
                      <a:pt x="3502" y="46"/>
                      <a:pt x="3390" y="0"/>
                      <a:pt x="32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4" name="Google Shape;84;g28bc5e1685e_0_457"/>
            <p:cNvGrpSpPr/>
            <p:nvPr/>
          </p:nvGrpSpPr>
          <p:grpSpPr>
            <a:xfrm rot="-5400000">
              <a:off x="8029343" y="1663710"/>
              <a:ext cx="1642915" cy="288106"/>
              <a:chOff x="2374837" y="4744367"/>
              <a:chExt cx="1642915" cy="288106"/>
            </a:xfrm>
          </p:grpSpPr>
          <p:sp>
            <p:nvSpPr>
              <p:cNvPr id="85" name="Google Shape;85;g28bc5e1685e_0_457"/>
              <p:cNvSpPr/>
              <p:nvPr/>
            </p:nvSpPr>
            <p:spPr>
              <a:xfrm flipH="1" rot="6299960">
                <a:off x="3778071" y="4768337"/>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 name="Google Shape;86;g28bc5e1685e_0_457"/>
              <p:cNvSpPr/>
              <p:nvPr/>
            </p:nvSpPr>
            <p:spPr>
              <a:xfrm flipH="1" rot="6300015">
                <a:off x="2391401" y="4847666"/>
                <a:ext cx="149588" cy="149079"/>
              </a:xfrm>
              <a:custGeom>
                <a:rect b="b" l="l" r="r" t="t"/>
                <a:pathLst>
                  <a:path extrusionOk="0" h="7618" w="7644">
                    <a:moveTo>
                      <a:pt x="3281" y="0"/>
                    </a:moveTo>
                    <a:cubicBezTo>
                      <a:pt x="3114" y="0"/>
                      <a:pt x="2955" y="108"/>
                      <a:pt x="2931" y="305"/>
                    </a:cubicBezTo>
                    <a:lnTo>
                      <a:pt x="2442" y="2218"/>
                    </a:lnTo>
                    <a:cubicBezTo>
                      <a:pt x="2402" y="2340"/>
                      <a:pt x="2320" y="2462"/>
                      <a:pt x="2198" y="2503"/>
                    </a:cubicBezTo>
                    <a:lnTo>
                      <a:pt x="326" y="3194"/>
                    </a:lnTo>
                    <a:cubicBezTo>
                      <a:pt x="41" y="3317"/>
                      <a:pt x="1" y="3723"/>
                      <a:pt x="285" y="3886"/>
                    </a:cubicBezTo>
                    <a:lnTo>
                      <a:pt x="1954" y="4944"/>
                    </a:lnTo>
                    <a:cubicBezTo>
                      <a:pt x="2035" y="4985"/>
                      <a:pt x="2117" y="5107"/>
                      <a:pt x="2117" y="5229"/>
                    </a:cubicBezTo>
                    <a:lnTo>
                      <a:pt x="2198" y="7264"/>
                    </a:lnTo>
                    <a:cubicBezTo>
                      <a:pt x="2226" y="7460"/>
                      <a:pt x="2408" y="7617"/>
                      <a:pt x="2598" y="7617"/>
                    </a:cubicBezTo>
                    <a:cubicBezTo>
                      <a:pt x="2685" y="7617"/>
                      <a:pt x="2773" y="7585"/>
                      <a:pt x="2849" y="7508"/>
                    </a:cubicBezTo>
                    <a:lnTo>
                      <a:pt x="4355" y="6247"/>
                    </a:lnTo>
                    <a:cubicBezTo>
                      <a:pt x="4445" y="6187"/>
                      <a:pt x="4534" y="6149"/>
                      <a:pt x="4623" y="6149"/>
                    </a:cubicBezTo>
                    <a:cubicBezTo>
                      <a:pt x="4656" y="6149"/>
                      <a:pt x="4689" y="6154"/>
                      <a:pt x="4721" y="6165"/>
                    </a:cubicBezTo>
                    <a:lnTo>
                      <a:pt x="6634" y="6694"/>
                    </a:lnTo>
                    <a:cubicBezTo>
                      <a:pt x="6669" y="6703"/>
                      <a:pt x="6702" y="6707"/>
                      <a:pt x="6735" y="6707"/>
                    </a:cubicBezTo>
                    <a:cubicBezTo>
                      <a:pt x="7008" y="6707"/>
                      <a:pt x="7191" y="6420"/>
                      <a:pt x="7082" y="6165"/>
                    </a:cubicBezTo>
                    <a:lnTo>
                      <a:pt x="6349" y="4334"/>
                    </a:lnTo>
                    <a:cubicBezTo>
                      <a:pt x="6309" y="4212"/>
                      <a:pt x="6309" y="4049"/>
                      <a:pt x="6390" y="3968"/>
                    </a:cubicBezTo>
                    <a:lnTo>
                      <a:pt x="7489" y="2299"/>
                    </a:lnTo>
                    <a:cubicBezTo>
                      <a:pt x="7643" y="2068"/>
                      <a:pt x="7468" y="1726"/>
                      <a:pt x="7172" y="1726"/>
                    </a:cubicBezTo>
                    <a:cubicBezTo>
                      <a:pt x="7156" y="1726"/>
                      <a:pt x="7139" y="1727"/>
                      <a:pt x="7123" y="1729"/>
                    </a:cubicBezTo>
                    <a:lnTo>
                      <a:pt x="5169" y="1851"/>
                    </a:lnTo>
                    <a:cubicBezTo>
                      <a:pt x="5047" y="1851"/>
                      <a:pt x="4884" y="1811"/>
                      <a:pt x="4844" y="1689"/>
                    </a:cubicBezTo>
                    <a:lnTo>
                      <a:pt x="3582" y="142"/>
                    </a:lnTo>
                    <a:cubicBezTo>
                      <a:pt x="3502" y="46"/>
                      <a:pt x="3390" y="0"/>
                      <a:pt x="32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 name="Google Shape;87;g28bc5e1685e_0_457"/>
              <p:cNvSpPr/>
              <p:nvPr/>
            </p:nvSpPr>
            <p:spPr>
              <a:xfrm flipH="1" rot="6299960">
                <a:off x="3072662" y="4848574"/>
                <a:ext cx="165845" cy="164920"/>
              </a:xfrm>
              <a:custGeom>
                <a:rect b="b" l="l" r="r" t="t"/>
                <a:pathLst>
                  <a:path extrusionOk="0" h="6597" w="6634">
                    <a:moveTo>
                      <a:pt x="2385" y="1"/>
                    </a:moveTo>
                    <a:cubicBezTo>
                      <a:pt x="2210" y="1"/>
                      <a:pt x="2035" y="139"/>
                      <a:pt x="2035" y="336"/>
                    </a:cubicBezTo>
                    <a:lnTo>
                      <a:pt x="1913" y="2045"/>
                    </a:lnTo>
                    <a:cubicBezTo>
                      <a:pt x="1913" y="2167"/>
                      <a:pt x="1832" y="2248"/>
                      <a:pt x="1750" y="2289"/>
                    </a:cubicBezTo>
                    <a:lnTo>
                      <a:pt x="245" y="3184"/>
                    </a:lnTo>
                    <a:cubicBezTo>
                      <a:pt x="0" y="3307"/>
                      <a:pt x="41" y="3673"/>
                      <a:pt x="326" y="3795"/>
                    </a:cubicBezTo>
                    <a:lnTo>
                      <a:pt x="1913" y="4446"/>
                    </a:lnTo>
                    <a:cubicBezTo>
                      <a:pt x="2035" y="4487"/>
                      <a:pt x="2076" y="4568"/>
                      <a:pt x="2117" y="4650"/>
                    </a:cubicBezTo>
                    <a:lnTo>
                      <a:pt x="2483" y="6359"/>
                    </a:lnTo>
                    <a:cubicBezTo>
                      <a:pt x="2533" y="6508"/>
                      <a:pt x="2673" y="6596"/>
                      <a:pt x="2821" y="6596"/>
                    </a:cubicBezTo>
                    <a:cubicBezTo>
                      <a:pt x="2916" y="6596"/>
                      <a:pt x="3014" y="6560"/>
                      <a:pt x="3093" y="6481"/>
                    </a:cubicBezTo>
                    <a:lnTo>
                      <a:pt x="4192" y="5179"/>
                    </a:lnTo>
                    <a:cubicBezTo>
                      <a:pt x="4274" y="5097"/>
                      <a:pt x="4355" y="5056"/>
                      <a:pt x="4477" y="5056"/>
                    </a:cubicBezTo>
                    <a:lnTo>
                      <a:pt x="6186" y="5219"/>
                    </a:lnTo>
                    <a:cubicBezTo>
                      <a:pt x="6430" y="5219"/>
                      <a:pt x="6634" y="4934"/>
                      <a:pt x="6471" y="4690"/>
                    </a:cubicBezTo>
                    <a:lnTo>
                      <a:pt x="5576" y="3225"/>
                    </a:lnTo>
                    <a:cubicBezTo>
                      <a:pt x="5494" y="3144"/>
                      <a:pt x="5494" y="3022"/>
                      <a:pt x="5535" y="2940"/>
                    </a:cubicBezTo>
                    <a:lnTo>
                      <a:pt x="6227" y="1353"/>
                    </a:lnTo>
                    <a:cubicBezTo>
                      <a:pt x="6335" y="1138"/>
                      <a:pt x="6158" y="891"/>
                      <a:pt x="5947" y="891"/>
                    </a:cubicBezTo>
                    <a:cubicBezTo>
                      <a:pt x="5919" y="891"/>
                      <a:pt x="5890" y="896"/>
                      <a:pt x="5861" y="905"/>
                    </a:cubicBezTo>
                    <a:lnTo>
                      <a:pt x="4151" y="1312"/>
                    </a:lnTo>
                    <a:cubicBezTo>
                      <a:pt x="4130" y="1323"/>
                      <a:pt x="4105" y="1328"/>
                      <a:pt x="4079" y="1328"/>
                    </a:cubicBezTo>
                    <a:cubicBezTo>
                      <a:pt x="4008" y="1328"/>
                      <a:pt x="3926" y="1291"/>
                      <a:pt x="3867" y="1231"/>
                    </a:cubicBezTo>
                    <a:lnTo>
                      <a:pt x="2605" y="91"/>
                    </a:lnTo>
                    <a:cubicBezTo>
                      <a:pt x="2542" y="28"/>
                      <a:pt x="2463" y="1"/>
                      <a:pt x="23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8" name="Google Shape;88;g28bc5e1685e_0_457"/>
            <p:cNvSpPr/>
            <p:nvPr/>
          </p:nvSpPr>
          <p:spPr>
            <a:xfrm>
              <a:off x="8706750" y="2842713"/>
              <a:ext cx="1114025" cy="354625"/>
            </a:xfrm>
            <a:custGeom>
              <a:rect b="b" l="l" r="r" t="t"/>
              <a:pathLst>
                <a:path extrusionOk="0" h="14185" w="44561">
                  <a:moveTo>
                    <a:pt x="43482" y="0"/>
                  </a:moveTo>
                  <a:cubicBezTo>
                    <a:pt x="43479" y="0"/>
                    <a:pt x="43477" y="0"/>
                    <a:pt x="43475" y="0"/>
                  </a:cubicBezTo>
                  <a:cubicBezTo>
                    <a:pt x="43274" y="0"/>
                    <a:pt x="43153" y="404"/>
                    <a:pt x="43032" y="1210"/>
                  </a:cubicBezTo>
                  <a:cubicBezTo>
                    <a:pt x="42314" y="7116"/>
                    <a:pt x="38386" y="9849"/>
                    <a:pt x="34970" y="9849"/>
                  </a:cubicBezTo>
                  <a:cubicBezTo>
                    <a:pt x="33394" y="9849"/>
                    <a:pt x="31926" y="9267"/>
                    <a:pt x="30933" y="8147"/>
                  </a:cubicBezTo>
                  <a:cubicBezTo>
                    <a:pt x="29522" y="6735"/>
                    <a:pt x="29038" y="3267"/>
                    <a:pt x="25731" y="2864"/>
                  </a:cubicBezTo>
                  <a:cubicBezTo>
                    <a:pt x="25557" y="2847"/>
                    <a:pt x="25389" y="2839"/>
                    <a:pt x="25226" y="2839"/>
                  </a:cubicBezTo>
                  <a:cubicBezTo>
                    <a:pt x="19750" y="2839"/>
                    <a:pt x="19477" y="11758"/>
                    <a:pt x="13995" y="12502"/>
                  </a:cubicBezTo>
                  <a:cubicBezTo>
                    <a:pt x="13821" y="12525"/>
                    <a:pt x="13647" y="12536"/>
                    <a:pt x="13474" y="12536"/>
                  </a:cubicBezTo>
                  <a:cubicBezTo>
                    <a:pt x="12727" y="12536"/>
                    <a:pt x="12004" y="12323"/>
                    <a:pt x="11414" y="11897"/>
                  </a:cubicBezTo>
                  <a:cubicBezTo>
                    <a:pt x="10204" y="10889"/>
                    <a:pt x="10325" y="10123"/>
                    <a:pt x="9720" y="8590"/>
                  </a:cubicBezTo>
                  <a:cubicBezTo>
                    <a:pt x="9183" y="6952"/>
                    <a:pt x="7697" y="5967"/>
                    <a:pt x="6134" y="5967"/>
                  </a:cubicBezTo>
                  <a:cubicBezTo>
                    <a:pt x="5466" y="5967"/>
                    <a:pt x="4783" y="6147"/>
                    <a:pt x="4155" y="6534"/>
                  </a:cubicBezTo>
                  <a:cubicBezTo>
                    <a:pt x="1735" y="7864"/>
                    <a:pt x="1" y="12220"/>
                    <a:pt x="646" y="12462"/>
                  </a:cubicBezTo>
                  <a:cubicBezTo>
                    <a:pt x="667" y="12470"/>
                    <a:pt x="689" y="12474"/>
                    <a:pt x="710" y="12474"/>
                  </a:cubicBezTo>
                  <a:cubicBezTo>
                    <a:pt x="1209" y="12474"/>
                    <a:pt x="1685" y="10252"/>
                    <a:pt x="3348" y="8550"/>
                  </a:cubicBezTo>
                  <a:cubicBezTo>
                    <a:pt x="4247" y="7605"/>
                    <a:pt x="5199" y="7226"/>
                    <a:pt x="6023" y="7226"/>
                  </a:cubicBezTo>
                  <a:cubicBezTo>
                    <a:pt x="6640" y="7226"/>
                    <a:pt x="7185" y="7438"/>
                    <a:pt x="7583" y="7784"/>
                  </a:cubicBezTo>
                  <a:cubicBezTo>
                    <a:pt x="8389" y="8469"/>
                    <a:pt x="8470" y="9639"/>
                    <a:pt x="8913" y="10889"/>
                  </a:cubicBezTo>
                  <a:cubicBezTo>
                    <a:pt x="9598" y="13013"/>
                    <a:pt x="11428" y="14184"/>
                    <a:pt x="13524" y="14184"/>
                  </a:cubicBezTo>
                  <a:cubicBezTo>
                    <a:pt x="15010" y="14184"/>
                    <a:pt x="16629" y="13596"/>
                    <a:pt x="18068" y="12341"/>
                  </a:cubicBezTo>
                  <a:cubicBezTo>
                    <a:pt x="20165" y="10486"/>
                    <a:pt x="21335" y="7784"/>
                    <a:pt x="22666" y="6130"/>
                  </a:cubicBezTo>
                  <a:cubicBezTo>
                    <a:pt x="23711" y="4831"/>
                    <a:pt x="24598" y="4659"/>
                    <a:pt x="25077" y="4659"/>
                  </a:cubicBezTo>
                  <a:cubicBezTo>
                    <a:pt x="25249" y="4659"/>
                    <a:pt x="25368" y="4681"/>
                    <a:pt x="25423" y="4681"/>
                  </a:cubicBezTo>
                  <a:cubicBezTo>
                    <a:pt x="25434" y="4681"/>
                    <a:pt x="25442" y="4680"/>
                    <a:pt x="25448" y="4678"/>
                  </a:cubicBezTo>
                  <a:cubicBezTo>
                    <a:pt x="28634" y="5001"/>
                    <a:pt x="27828" y="10325"/>
                    <a:pt x="33514" y="11252"/>
                  </a:cubicBezTo>
                  <a:cubicBezTo>
                    <a:pt x="33938" y="11302"/>
                    <a:pt x="34377" y="11336"/>
                    <a:pt x="34812" y="11336"/>
                  </a:cubicBezTo>
                  <a:cubicBezTo>
                    <a:pt x="35082" y="11336"/>
                    <a:pt x="35349" y="11323"/>
                    <a:pt x="35611" y="11292"/>
                  </a:cubicBezTo>
                  <a:cubicBezTo>
                    <a:pt x="43541" y="10648"/>
                    <a:pt x="44560" y="0"/>
                    <a:pt x="4348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 name="Google Shape;89;g28bc5e1685e_0_457"/>
            <p:cNvSpPr/>
            <p:nvPr/>
          </p:nvSpPr>
          <p:spPr>
            <a:xfrm>
              <a:off x="6489325" y="57973"/>
              <a:ext cx="1114025" cy="354625"/>
            </a:xfrm>
            <a:custGeom>
              <a:rect b="b" l="l" r="r" t="t"/>
              <a:pathLst>
                <a:path extrusionOk="0" h="14185" w="44561">
                  <a:moveTo>
                    <a:pt x="43482" y="0"/>
                  </a:moveTo>
                  <a:cubicBezTo>
                    <a:pt x="43479" y="0"/>
                    <a:pt x="43477" y="0"/>
                    <a:pt x="43475" y="0"/>
                  </a:cubicBezTo>
                  <a:cubicBezTo>
                    <a:pt x="43274" y="0"/>
                    <a:pt x="43153" y="404"/>
                    <a:pt x="43032" y="1210"/>
                  </a:cubicBezTo>
                  <a:cubicBezTo>
                    <a:pt x="42314" y="7116"/>
                    <a:pt x="38386" y="9849"/>
                    <a:pt x="34970" y="9849"/>
                  </a:cubicBezTo>
                  <a:cubicBezTo>
                    <a:pt x="33394" y="9849"/>
                    <a:pt x="31926" y="9267"/>
                    <a:pt x="30933" y="8147"/>
                  </a:cubicBezTo>
                  <a:cubicBezTo>
                    <a:pt x="29522" y="6735"/>
                    <a:pt x="29038" y="3267"/>
                    <a:pt x="25731" y="2864"/>
                  </a:cubicBezTo>
                  <a:cubicBezTo>
                    <a:pt x="25557" y="2847"/>
                    <a:pt x="25389" y="2839"/>
                    <a:pt x="25226" y="2839"/>
                  </a:cubicBezTo>
                  <a:cubicBezTo>
                    <a:pt x="19750" y="2839"/>
                    <a:pt x="19477" y="11758"/>
                    <a:pt x="13995" y="12502"/>
                  </a:cubicBezTo>
                  <a:cubicBezTo>
                    <a:pt x="13821" y="12525"/>
                    <a:pt x="13647" y="12536"/>
                    <a:pt x="13474" y="12536"/>
                  </a:cubicBezTo>
                  <a:cubicBezTo>
                    <a:pt x="12727" y="12536"/>
                    <a:pt x="12004" y="12323"/>
                    <a:pt x="11414" y="11897"/>
                  </a:cubicBezTo>
                  <a:cubicBezTo>
                    <a:pt x="10204" y="10889"/>
                    <a:pt x="10325" y="10123"/>
                    <a:pt x="9720" y="8590"/>
                  </a:cubicBezTo>
                  <a:cubicBezTo>
                    <a:pt x="9183" y="6952"/>
                    <a:pt x="7697" y="5967"/>
                    <a:pt x="6134" y="5967"/>
                  </a:cubicBezTo>
                  <a:cubicBezTo>
                    <a:pt x="5466" y="5967"/>
                    <a:pt x="4783" y="6147"/>
                    <a:pt x="4155" y="6534"/>
                  </a:cubicBezTo>
                  <a:cubicBezTo>
                    <a:pt x="1735" y="7864"/>
                    <a:pt x="1" y="12220"/>
                    <a:pt x="646" y="12462"/>
                  </a:cubicBezTo>
                  <a:cubicBezTo>
                    <a:pt x="667" y="12470"/>
                    <a:pt x="689" y="12474"/>
                    <a:pt x="710" y="12474"/>
                  </a:cubicBezTo>
                  <a:cubicBezTo>
                    <a:pt x="1209" y="12474"/>
                    <a:pt x="1685" y="10252"/>
                    <a:pt x="3348" y="8550"/>
                  </a:cubicBezTo>
                  <a:cubicBezTo>
                    <a:pt x="4247" y="7605"/>
                    <a:pt x="5199" y="7226"/>
                    <a:pt x="6023" y="7226"/>
                  </a:cubicBezTo>
                  <a:cubicBezTo>
                    <a:pt x="6640" y="7226"/>
                    <a:pt x="7185" y="7438"/>
                    <a:pt x="7583" y="7784"/>
                  </a:cubicBezTo>
                  <a:cubicBezTo>
                    <a:pt x="8389" y="8469"/>
                    <a:pt x="8470" y="9639"/>
                    <a:pt x="8913" y="10889"/>
                  </a:cubicBezTo>
                  <a:cubicBezTo>
                    <a:pt x="9598" y="13013"/>
                    <a:pt x="11428" y="14184"/>
                    <a:pt x="13524" y="14184"/>
                  </a:cubicBezTo>
                  <a:cubicBezTo>
                    <a:pt x="15010" y="14184"/>
                    <a:pt x="16629" y="13596"/>
                    <a:pt x="18068" y="12341"/>
                  </a:cubicBezTo>
                  <a:cubicBezTo>
                    <a:pt x="20165" y="10486"/>
                    <a:pt x="21335" y="7784"/>
                    <a:pt x="22666" y="6130"/>
                  </a:cubicBezTo>
                  <a:cubicBezTo>
                    <a:pt x="23711" y="4831"/>
                    <a:pt x="24598" y="4659"/>
                    <a:pt x="25077" y="4659"/>
                  </a:cubicBezTo>
                  <a:cubicBezTo>
                    <a:pt x="25249" y="4659"/>
                    <a:pt x="25368" y="4681"/>
                    <a:pt x="25423" y="4681"/>
                  </a:cubicBezTo>
                  <a:cubicBezTo>
                    <a:pt x="25434" y="4681"/>
                    <a:pt x="25442" y="4680"/>
                    <a:pt x="25448" y="4678"/>
                  </a:cubicBezTo>
                  <a:cubicBezTo>
                    <a:pt x="28634" y="5001"/>
                    <a:pt x="27828" y="10325"/>
                    <a:pt x="33514" y="11252"/>
                  </a:cubicBezTo>
                  <a:cubicBezTo>
                    <a:pt x="33938" y="11302"/>
                    <a:pt x="34377" y="11336"/>
                    <a:pt x="34812" y="11336"/>
                  </a:cubicBezTo>
                  <a:cubicBezTo>
                    <a:pt x="35082" y="11336"/>
                    <a:pt x="35349" y="11323"/>
                    <a:pt x="35611" y="11292"/>
                  </a:cubicBezTo>
                  <a:cubicBezTo>
                    <a:pt x="43541" y="10648"/>
                    <a:pt x="44560" y="0"/>
                    <a:pt x="43482"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90" name="Google Shape;90;g28bc5e1685e_0_457"/>
            <p:cNvGrpSpPr/>
            <p:nvPr/>
          </p:nvGrpSpPr>
          <p:grpSpPr>
            <a:xfrm>
              <a:off x="185843" y="2035621"/>
              <a:ext cx="251398" cy="688907"/>
              <a:chOff x="113835" y="2698525"/>
              <a:chExt cx="251398" cy="688907"/>
            </a:xfrm>
          </p:grpSpPr>
          <p:sp>
            <p:nvSpPr>
              <p:cNvPr id="91" name="Google Shape;91;g28bc5e1685e_0_457"/>
              <p:cNvSpPr/>
              <p:nvPr/>
            </p:nvSpPr>
            <p:spPr>
              <a:xfrm rot="5400000">
                <a:off x="245000" y="3267198"/>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 name="Google Shape;92;g28bc5e1685e_0_457"/>
              <p:cNvSpPr/>
              <p:nvPr/>
            </p:nvSpPr>
            <p:spPr>
              <a:xfrm rot="5400000">
                <a:off x="101626" y="2710734"/>
                <a:ext cx="169956" cy="145538"/>
              </a:xfrm>
              <a:custGeom>
                <a:rect b="b" l="l" r="r" t="t"/>
                <a:pathLst>
                  <a:path extrusionOk="0" h="4029" w="4705">
                    <a:moveTo>
                      <a:pt x="2002" y="1"/>
                    </a:moveTo>
                    <a:cubicBezTo>
                      <a:pt x="902" y="1"/>
                      <a:pt x="1" y="901"/>
                      <a:pt x="1" y="2002"/>
                    </a:cubicBezTo>
                    <a:cubicBezTo>
                      <a:pt x="1" y="3222"/>
                      <a:pt x="995" y="4029"/>
                      <a:pt x="2031" y="4029"/>
                    </a:cubicBezTo>
                    <a:cubicBezTo>
                      <a:pt x="2525" y="4029"/>
                      <a:pt x="3028" y="3846"/>
                      <a:pt x="3437" y="3436"/>
                    </a:cubicBezTo>
                    <a:cubicBezTo>
                      <a:pt x="4704" y="2169"/>
                      <a:pt x="3804" y="1"/>
                      <a:pt x="20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3" name="Google Shape;93;g28bc5e1685e_0_457"/>
            <p:cNvGrpSpPr/>
            <p:nvPr/>
          </p:nvGrpSpPr>
          <p:grpSpPr>
            <a:xfrm rot="5400000">
              <a:off x="7274069" y="4429890"/>
              <a:ext cx="138491" cy="925308"/>
              <a:chOff x="101359" y="2766924"/>
              <a:chExt cx="138491" cy="925308"/>
            </a:xfrm>
          </p:grpSpPr>
          <p:sp>
            <p:nvSpPr>
              <p:cNvPr id="94" name="Google Shape;94;g28bc5e1685e_0_457"/>
              <p:cNvSpPr/>
              <p:nvPr/>
            </p:nvSpPr>
            <p:spPr>
              <a:xfrm rot="5400000">
                <a:off x="106721" y="2777236"/>
                <a:ext cx="143442" cy="122817"/>
              </a:xfrm>
              <a:custGeom>
                <a:rect b="b" l="l" r="r" t="t"/>
                <a:pathLst>
                  <a:path extrusionOk="0" h="3400" w="3971">
                    <a:moveTo>
                      <a:pt x="1702" y="1"/>
                    </a:moveTo>
                    <a:cubicBezTo>
                      <a:pt x="768" y="34"/>
                      <a:pt x="1" y="768"/>
                      <a:pt x="34" y="1702"/>
                    </a:cubicBezTo>
                    <a:cubicBezTo>
                      <a:pt x="34" y="2719"/>
                      <a:pt x="878" y="3400"/>
                      <a:pt x="1743" y="3400"/>
                    </a:cubicBezTo>
                    <a:cubicBezTo>
                      <a:pt x="2154" y="3400"/>
                      <a:pt x="2570" y="3246"/>
                      <a:pt x="2903" y="2903"/>
                    </a:cubicBezTo>
                    <a:cubicBezTo>
                      <a:pt x="3970" y="1802"/>
                      <a:pt x="3203" y="1"/>
                      <a:pt x="1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 name="Google Shape;95;g28bc5e1685e_0_457"/>
              <p:cNvSpPr/>
              <p:nvPr/>
            </p:nvSpPr>
            <p:spPr>
              <a:xfrm rot="5400000">
                <a:off x="92600" y="3571998"/>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6" name="Google Shape;96;g28bc5e1685e_0_457"/>
            <p:cNvGrpSpPr/>
            <p:nvPr/>
          </p:nvGrpSpPr>
          <p:grpSpPr>
            <a:xfrm>
              <a:off x="8163711" y="57974"/>
              <a:ext cx="839892" cy="485981"/>
              <a:chOff x="2216385" y="4566942"/>
              <a:chExt cx="839892" cy="485981"/>
            </a:xfrm>
          </p:grpSpPr>
          <p:sp>
            <p:nvSpPr>
              <p:cNvPr id="97" name="Google Shape;97;g28bc5e1685e_0_457"/>
              <p:cNvSpPr/>
              <p:nvPr/>
            </p:nvSpPr>
            <p:spPr>
              <a:xfrm rot="-6299960">
                <a:off x="2240846" y="4590912"/>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 name="Google Shape;98;g28bc5e1685e_0_457"/>
              <p:cNvSpPr/>
              <p:nvPr/>
            </p:nvSpPr>
            <p:spPr>
              <a:xfrm rot="-6299960">
                <a:off x="2872243" y="4869024"/>
                <a:ext cx="165845" cy="164920"/>
              </a:xfrm>
              <a:custGeom>
                <a:rect b="b" l="l" r="r" t="t"/>
                <a:pathLst>
                  <a:path extrusionOk="0" h="6597" w="6634">
                    <a:moveTo>
                      <a:pt x="2385" y="1"/>
                    </a:moveTo>
                    <a:cubicBezTo>
                      <a:pt x="2210" y="1"/>
                      <a:pt x="2035" y="139"/>
                      <a:pt x="2035" y="336"/>
                    </a:cubicBezTo>
                    <a:lnTo>
                      <a:pt x="1913" y="2045"/>
                    </a:lnTo>
                    <a:cubicBezTo>
                      <a:pt x="1913" y="2167"/>
                      <a:pt x="1832" y="2248"/>
                      <a:pt x="1750" y="2289"/>
                    </a:cubicBezTo>
                    <a:lnTo>
                      <a:pt x="245" y="3184"/>
                    </a:lnTo>
                    <a:cubicBezTo>
                      <a:pt x="0" y="3307"/>
                      <a:pt x="41" y="3673"/>
                      <a:pt x="326" y="3795"/>
                    </a:cubicBezTo>
                    <a:lnTo>
                      <a:pt x="1913" y="4446"/>
                    </a:lnTo>
                    <a:cubicBezTo>
                      <a:pt x="2035" y="4487"/>
                      <a:pt x="2076" y="4568"/>
                      <a:pt x="2117" y="4650"/>
                    </a:cubicBezTo>
                    <a:lnTo>
                      <a:pt x="2483" y="6359"/>
                    </a:lnTo>
                    <a:cubicBezTo>
                      <a:pt x="2533" y="6508"/>
                      <a:pt x="2673" y="6596"/>
                      <a:pt x="2821" y="6596"/>
                    </a:cubicBezTo>
                    <a:cubicBezTo>
                      <a:pt x="2916" y="6596"/>
                      <a:pt x="3014" y="6560"/>
                      <a:pt x="3093" y="6481"/>
                    </a:cubicBezTo>
                    <a:lnTo>
                      <a:pt x="4192" y="5179"/>
                    </a:lnTo>
                    <a:cubicBezTo>
                      <a:pt x="4274" y="5097"/>
                      <a:pt x="4355" y="5056"/>
                      <a:pt x="4477" y="5056"/>
                    </a:cubicBezTo>
                    <a:lnTo>
                      <a:pt x="6186" y="5219"/>
                    </a:lnTo>
                    <a:cubicBezTo>
                      <a:pt x="6430" y="5219"/>
                      <a:pt x="6634" y="4934"/>
                      <a:pt x="6471" y="4690"/>
                    </a:cubicBezTo>
                    <a:lnTo>
                      <a:pt x="5576" y="3225"/>
                    </a:lnTo>
                    <a:cubicBezTo>
                      <a:pt x="5494" y="3144"/>
                      <a:pt x="5494" y="3022"/>
                      <a:pt x="5535" y="2940"/>
                    </a:cubicBezTo>
                    <a:lnTo>
                      <a:pt x="6227" y="1353"/>
                    </a:lnTo>
                    <a:cubicBezTo>
                      <a:pt x="6335" y="1138"/>
                      <a:pt x="6158" y="891"/>
                      <a:pt x="5947" y="891"/>
                    </a:cubicBezTo>
                    <a:cubicBezTo>
                      <a:pt x="5919" y="891"/>
                      <a:pt x="5890" y="896"/>
                      <a:pt x="5861" y="905"/>
                    </a:cubicBezTo>
                    <a:lnTo>
                      <a:pt x="4151" y="1312"/>
                    </a:lnTo>
                    <a:cubicBezTo>
                      <a:pt x="4130" y="1323"/>
                      <a:pt x="4105" y="1328"/>
                      <a:pt x="4079" y="1328"/>
                    </a:cubicBezTo>
                    <a:cubicBezTo>
                      <a:pt x="4008" y="1328"/>
                      <a:pt x="3926" y="1291"/>
                      <a:pt x="3867" y="1231"/>
                    </a:cubicBezTo>
                    <a:lnTo>
                      <a:pt x="2605" y="91"/>
                    </a:lnTo>
                    <a:cubicBezTo>
                      <a:pt x="2542" y="28"/>
                      <a:pt x="2463" y="1"/>
                      <a:pt x="23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99" name="Google Shape;99;g28bc5e1685e_0_457"/>
            <p:cNvGrpSpPr/>
            <p:nvPr/>
          </p:nvGrpSpPr>
          <p:grpSpPr>
            <a:xfrm>
              <a:off x="99641" y="3194580"/>
              <a:ext cx="1506427" cy="1978293"/>
              <a:chOff x="85447" y="3194580"/>
              <a:chExt cx="1506427" cy="1978293"/>
            </a:xfrm>
          </p:grpSpPr>
          <p:grpSp>
            <p:nvGrpSpPr>
              <p:cNvPr id="100" name="Google Shape;100;g28bc5e1685e_0_457"/>
              <p:cNvGrpSpPr/>
              <p:nvPr/>
            </p:nvGrpSpPr>
            <p:grpSpPr>
              <a:xfrm>
                <a:off x="85447" y="3194580"/>
                <a:ext cx="1506427" cy="1978293"/>
                <a:chOff x="126853" y="2904341"/>
                <a:chExt cx="1366250" cy="1794207"/>
              </a:xfrm>
            </p:grpSpPr>
            <p:sp>
              <p:nvSpPr>
                <p:cNvPr id="101" name="Google Shape;101;g28bc5e1685e_0_457"/>
                <p:cNvSpPr/>
                <p:nvPr/>
              </p:nvSpPr>
              <p:spPr>
                <a:xfrm rot="-1799866">
                  <a:off x="205215" y="3495497"/>
                  <a:ext cx="179358" cy="361525"/>
                </a:xfrm>
                <a:custGeom>
                  <a:rect b="b" l="l" r="r" t="t"/>
                  <a:pathLst>
                    <a:path extrusionOk="0" h="16081" w="7978">
                      <a:moveTo>
                        <a:pt x="974" y="0"/>
                      </a:moveTo>
                      <a:cubicBezTo>
                        <a:pt x="774" y="0"/>
                        <a:pt x="590" y="46"/>
                        <a:pt x="407" y="138"/>
                      </a:cubicBezTo>
                      <a:cubicBezTo>
                        <a:pt x="122" y="260"/>
                        <a:pt x="0" y="626"/>
                        <a:pt x="204" y="870"/>
                      </a:cubicBezTo>
                      <a:cubicBezTo>
                        <a:pt x="367" y="1114"/>
                        <a:pt x="652" y="1277"/>
                        <a:pt x="936" y="1318"/>
                      </a:cubicBezTo>
                      <a:cubicBezTo>
                        <a:pt x="1465" y="1399"/>
                        <a:pt x="1954" y="1562"/>
                        <a:pt x="2442" y="1684"/>
                      </a:cubicBezTo>
                      <a:cubicBezTo>
                        <a:pt x="3215" y="1969"/>
                        <a:pt x="3297" y="2213"/>
                        <a:pt x="3012" y="2946"/>
                      </a:cubicBezTo>
                      <a:cubicBezTo>
                        <a:pt x="2768" y="3556"/>
                        <a:pt x="2442" y="4126"/>
                        <a:pt x="2076" y="4696"/>
                      </a:cubicBezTo>
                      <a:cubicBezTo>
                        <a:pt x="1465" y="5387"/>
                        <a:pt x="1425" y="6446"/>
                        <a:pt x="1913" y="7219"/>
                      </a:cubicBezTo>
                      <a:cubicBezTo>
                        <a:pt x="2239" y="7748"/>
                        <a:pt x="2768" y="8155"/>
                        <a:pt x="3338" y="8399"/>
                      </a:cubicBezTo>
                      <a:cubicBezTo>
                        <a:pt x="3663" y="8521"/>
                        <a:pt x="4029" y="8643"/>
                        <a:pt x="4355" y="8806"/>
                      </a:cubicBezTo>
                      <a:cubicBezTo>
                        <a:pt x="5047" y="9132"/>
                        <a:pt x="5169" y="9416"/>
                        <a:pt x="4925" y="10149"/>
                      </a:cubicBezTo>
                      <a:cubicBezTo>
                        <a:pt x="4681" y="10719"/>
                        <a:pt x="4396" y="11289"/>
                        <a:pt x="4029" y="11777"/>
                      </a:cubicBezTo>
                      <a:cubicBezTo>
                        <a:pt x="3134" y="12957"/>
                        <a:pt x="3378" y="14666"/>
                        <a:pt x="4599" y="15562"/>
                      </a:cubicBezTo>
                      <a:cubicBezTo>
                        <a:pt x="5098" y="15936"/>
                        <a:pt x="5657" y="16081"/>
                        <a:pt x="6231" y="16081"/>
                      </a:cubicBezTo>
                      <a:cubicBezTo>
                        <a:pt x="6594" y="16081"/>
                        <a:pt x="6963" y="16023"/>
                        <a:pt x="7326" y="15928"/>
                      </a:cubicBezTo>
                      <a:cubicBezTo>
                        <a:pt x="7774" y="15847"/>
                        <a:pt x="7977" y="15521"/>
                        <a:pt x="7896" y="15236"/>
                      </a:cubicBezTo>
                      <a:cubicBezTo>
                        <a:pt x="7814" y="14992"/>
                        <a:pt x="7774" y="14870"/>
                        <a:pt x="7204" y="14870"/>
                      </a:cubicBezTo>
                      <a:cubicBezTo>
                        <a:pt x="7092" y="14880"/>
                        <a:pt x="6980" y="14885"/>
                        <a:pt x="6869" y="14885"/>
                      </a:cubicBezTo>
                      <a:cubicBezTo>
                        <a:pt x="6535" y="14885"/>
                        <a:pt x="6207" y="14839"/>
                        <a:pt x="5901" y="14748"/>
                      </a:cubicBezTo>
                      <a:cubicBezTo>
                        <a:pt x="5047" y="14585"/>
                        <a:pt x="4599" y="13608"/>
                        <a:pt x="5006" y="12876"/>
                      </a:cubicBezTo>
                      <a:cubicBezTo>
                        <a:pt x="5169" y="12550"/>
                        <a:pt x="5332" y="12306"/>
                        <a:pt x="5494" y="12021"/>
                      </a:cubicBezTo>
                      <a:cubicBezTo>
                        <a:pt x="5983" y="11370"/>
                        <a:pt x="6268" y="10637"/>
                        <a:pt x="6390" y="9905"/>
                      </a:cubicBezTo>
                      <a:cubicBezTo>
                        <a:pt x="6553" y="8969"/>
                        <a:pt x="6064" y="8073"/>
                        <a:pt x="5250" y="7707"/>
                      </a:cubicBezTo>
                      <a:cubicBezTo>
                        <a:pt x="5006" y="7544"/>
                        <a:pt x="4721" y="7463"/>
                        <a:pt x="4314" y="7300"/>
                      </a:cubicBezTo>
                      <a:cubicBezTo>
                        <a:pt x="4274" y="7260"/>
                        <a:pt x="4111" y="7219"/>
                        <a:pt x="3907" y="7137"/>
                      </a:cubicBezTo>
                      <a:cubicBezTo>
                        <a:pt x="2849" y="6649"/>
                        <a:pt x="2727" y="6201"/>
                        <a:pt x="3338" y="5265"/>
                      </a:cubicBezTo>
                      <a:cubicBezTo>
                        <a:pt x="3419" y="5184"/>
                        <a:pt x="3500" y="5103"/>
                        <a:pt x="3541" y="4980"/>
                      </a:cubicBezTo>
                      <a:cubicBezTo>
                        <a:pt x="3907" y="4451"/>
                        <a:pt x="4192" y="3841"/>
                        <a:pt x="4436" y="3231"/>
                      </a:cubicBezTo>
                      <a:cubicBezTo>
                        <a:pt x="4884" y="2172"/>
                        <a:pt x="4355" y="951"/>
                        <a:pt x="3297" y="544"/>
                      </a:cubicBezTo>
                      <a:cubicBezTo>
                        <a:pt x="2605" y="260"/>
                        <a:pt x="1913" y="97"/>
                        <a:pt x="1181" y="15"/>
                      </a:cubicBezTo>
                      <a:cubicBezTo>
                        <a:pt x="1109" y="5"/>
                        <a:pt x="1041" y="0"/>
                        <a:pt x="9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 name="Google Shape;102;g28bc5e1685e_0_457"/>
                <p:cNvSpPr/>
                <p:nvPr/>
              </p:nvSpPr>
              <p:spPr>
                <a:xfrm rot="-1799866">
                  <a:off x="644343" y="4365872"/>
                  <a:ext cx="335806" cy="266586"/>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3" name="Google Shape;103;g28bc5e1685e_0_457"/>
                <p:cNvSpPr/>
                <p:nvPr/>
              </p:nvSpPr>
              <p:spPr>
                <a:xfrm rot="-1799866">
                  <a:off x="1356650" y="4448220"/>
                  <a:ext cx="118950" cy="101886"/>
                </a:xfrm>
                <a:custGeom>
                  <a:rect b="b" l="l" r="r" t="t"/>
                  <a:pathLst>
                    <a:path extrusionOk="0" h="4532" w="5291">
                      <a:moveTo>
                        <a:pt x="2239" y="0"/>
                      </a:moveTo>
                      <a:cubicBezTo>
                        <a:pt x="1018" y="0"/>
                        <a:pt x="0" y="1018"/>
                        <a:pt x="0" y="2279"/>
                      </a:cubicBezTo>
                      <a:cubicBezTo>
                        <a:pt x="0" y="3630"/>
                        <a:pt x="1119" y="4532"/>
                        <a:pt x="2285" y="4532"/>
                      </a:cubicBezTo>
                      <a:cubicBezTo>
                        <a:pt x="2840" y="4532"/>
                        <a:pt x="3406" y="4327"/>
                        <a:pt x="3866" y="3867"/>
                      </a:cubicBezTo>
                      <a:cubicBezTo>
                        <a:pt x="5291" y="2442"/>
                        <a:pt x="4273" y="0"/>
                        <a:pt x="22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4" name="Google Shape;104;g28bc5e1685e_0_457"/>
                <p:cNvSpPr/>
                <p:nvPr/>
              </p:nvSpPr>
              <p:spPr>
                <a:xfrm rot="-1799866">
                  <a:off x="264558" y="2933071"/>
                  <a:ext cx="154650" cy="148266"/>
                </a:xfrm>
                <a:custGeom>
                  <a:rect b="b" l="l" r="r" t="t"/>
                  <a:pathLst>
                    <a:path extrusionOk="0" h="6595" w="6879">
                      <a:moveTo>
                        <a:pt x="3195" y="0"/>
                      </a:moveTo>
                      <a:cubicBezTo>
                        <a:pt x="3062" y="0"/>
                        <a:pt x="2934" y="73"/>
                        <a:pt x="2890" y="205"/>
                      </a:cubicBezTo>
                      <a:lnTo>
                        <a:pt x="2280" y="1874"/>
                      </a:lnTo>
                      <a:cubicBezTo>
                        <a:pt x="2239" y="1955"/>
                        <a:pt x="2158" y="2036"/>
                        <a:pt x="2076" y="2077"/>
                      </a:cubicBezTo>
                      <a:lnTo>
                        <a:pt x="367" y="2525"/>
                      </a:lnTo>
                      <a:cubicBezTo>
                        <a:pt x="82" y="2606"/>
                        <a:pt x="1" y="2932"/>
                        <a:pt x="245" y="3135"/>
                      </a:cubicBezTo>
                      <a:lnTo>
                        <a:pt x="1629" y="4193"/>
                      </a:lnTo>
                      <a:cubicBezTo>
                        <a:pt x="1710" y="4275"/>
                        <a:pt x="1751" y="4397"/>
                        <a:pt x="1751" y="4519"/>
                      </a:cubicBezTo>
                      <a:lnTo>
                        <a:pt x="1669" y="6228"/>
                      </a:lnTo>
                      <a:cubicBezTo>
                        <a:pt x="1669" y="6448"/>
                        <a:pt x="1839" y="6595"/>
                        <a:pt x="2009" y="6595"/>
                      </a:cubicBezTo>
                      <a:cubicBezTo>
                        <a:pt x="2060" y="6595"/>
                        <a:pt x="2111" y="6582"/>
                        <a:pt x="2158" y="6554"/>
                      </a:cubicBezTo>
                      <a:lnTo>
                        <a:pt x="3623" y="5536"/>
                      </a:lnTo>
                      <a:cubicBezTo>
                        <a:pt x="3670" y="5513"/>
                        <a:pt x="3730" y="5489"/>
                        <a:pt x="3797" y="5489"/>
                      </a:cubicBezTo>
                      <a:cubicBezTo>
                        <a:pt x="3845" y="5489"/>
                        <a:pt x="3897" y="5502"/>
                        <a:pt x="3948" y="5536"/>
                      </a:cubicBezTo>
                      <a:lnTo>
                        <a:pt x="5576" y="6147"/>
                      </a:lnTo>
                      <a:cubicBezTo>
                        <a:pt x="5626" y="6180"/>
                        <a:pt x="5680" y="6194"/>
                        <a:pt x="5734" y="6194"/>
                      </a:cubicBezTo>
                      <a:cubicBezTo>
                        <a:pt x="5949" y="6194"/>
                        <a:pt x="6162" y="5967"/>
                        <a:pt x="6065" y="5740"/>
                      </a:cubicBezTo>
                      <a:lnTo>
                        <a:pt x="5536" y="4071"/>
                      </a:lnTo>
                      <a:cubicBezTo>
                        <a:pt x="5536" y="3949"/>
                        <a:pt x="5536" y="3827"/>
                        <a:pt x="5617" y="3746"/>
                      </a:cubicBezTo>
                      <a:lnTo>
                        <a:pt x="6716" y="2403"/>
                      </a:lnTo>
                      <a:cubicBezTo>
                        <a:pt x="6879" y="2158"/>
                        <a:pt x="6716" y="1833"/>
                        <a:pt x="6472" y="1833"/>
                      </a:cubicBezTo>
                      <a:lnTo>
                        <a:pt x="4722" y="1792"/>
                      </a:lnTo>
                      <a:cubicBezTo>
                        <a:pt x="4600" y="1792"/>
                        <a:pt x="4477" y="1711"/>
                        <a:pt x="4437" y="1629"/>
                      </a:cubicBezTo>
                      <a:lnTo>
                        <a:pt x="3501" y="164"/>
                      </a:lnTo>
                      <a:cubicBezTo>
                        <a:pt x="3426" y="52"/>
                        <a:pt x="3309" y="0"/>
                        <a:pt x="31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05" name="Google Shape;105;g28bc5e1685e_0_457"/>
              <p:cNvSpPr/>
              <p:nvPr/>
            </p:nvSpPr>
            <p:spPr>
              <a:xfrm rot="-1799788">
                <a:off x="159691" y="4896851"/>
                <a:ext cx="131151" cy="112338"/>
              </a:xfrm>
              <a:custGeom>
                <a:rect b="b" l="l" r="r" t="t"/>
                <a:pathLst>
                  <a:path extrusionOk="0" h="4532" w="5291">
                    <a:moveTo>
                      <a:pt x="2239" y="0"/>
                    </a:moveTo>
                    <a:cubicBezTo>
                      <a:pt x="1018" y="0"/>
                      <a:pt x="0" y="1018"/>
                      <a:pt x="0" y="2279"/>
                    </a:cubicBezTo>
                    <a:cubicBezTo>
                      <a:pt x="0" y="3630"/>
                      <a:pt x="1119" y="4532"/>
                      <a:pt x="2285" y="4532"/>
                    </a:cubicBezTo>
                    <a:cubicBezTo>
                      <a:pt x="2840" y="4532"/>
                      <a:pt x="3406" y="4327"/>
                      <a:pt x="3866" y="3867"/>
                    </a:cubicBezTo>
                    <a:cubicBezTo>
                      <a:pt x="5291" y="2442"/>
                      <a:pt x="4273" y="0"/>
                      <a:pt x="22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06" name="Google Shape;106;g28bc5e1685e_0_457"/>
            <p:cNvGrpSpPr/>
            <p:nvPr/>
          </p:nvGrpSpPr>
          <p:grpSpPr>
            <a:xfrm>
              <a:off x="2120300" y="4712089"/>
              <a:ext cx="2637465" cy="360910"/>
              <a:chOff x="2160992" y="4669674"/>
              <a:chExt cx="2637465" cy="360910"/>
            </a:xfrm>
          </p:grpSpPr>
          <p:grpSp>
            <p:nvGrpSpPr>
              <p:cNvPr id="107" name="Google Shape;107;g28bc5e1685e_0_457"/>
              <p:cNvGrpSpPr/>
              <p:nvPr/>
            </p:nvGrpSpPr>
            <p:grpSpPr>
              <a:xfrm>
                <a:off x="2717826" y="4669674"/>
                <a:ext cx="2080631" cy="360198"/>
                <a:chOff x="6761399" y="155276"/>
                <a:chExt cx="1937093" cy="335348"/>
              </a:xfrm>
            </p:grpSpPr>
            <p:sp>
              <p:nvSpPr>
                <p:cNvPr id="108" name="Google Shape;108;g28bc5e1685e_0_457"/>
                <p:cNvSpPr/>
                <p:nvPr/>
              </p:nvSpPr>
              <p:spPr>
                <a:xfrm flipH="1">
                  <a:off x="7668028" y="256637"/>
                  <a:ext cx="161042" cy="213921"/>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9" name="Google Shape;109;g28bc5e1685e_0_457"/>
                <p:cNvSpPr/>
                <p:nvPr/>
              </p:nvSpPr>
              <p:spPr>
                <a:xfrm flipH="1">
                  <a:off x="6761399" y="155276"/>
                  <a:ext cx="300119" cy="296724"/>
                </a:xfrm>
                <a:custGeom>
                  <a:rect b="b" l="l" r="r" t="t"/>
                  <a:pathLst>
                    <a:path extrusionOk="0" h="13198" w="13349">
                      <a:moveTo>
                        <a:pt x="11846" y="1"/>
                      </a:moveTo>
                      <a:cubicBezTo>
                        <a:pt x="11735" y="1"/>
                        <a:pt x="11633" y="37"/>
                        <a:pt x="11558" y="112"/>
                      </a:cubicBezTo>
                      <a:cubicBezTo>
                        <a:pt x="11355" y="274"/>
                        <a:pt x="11273" y="356"/>
                        <a:pt x="11518" y="885"/>
                      </a:cubicBezTo>
                      <a:cubicBezTo>
                        <a:pt x="11721" y="1251"/>
                        <a:pt x="11884" y="1699"/>
                        <a:pt x="11965" y="2146"/>
                      </a:cubicBezTo>
                      <a:cubicBezTo>
                        <a:pt x="12121" y="2922"/>
                        <a:pt x="11499" y="3699"/>
                        <a:pt x="10700" y="3699"/>
                      </a:cubicBezTo>
                      <a:cubicBezTo>
                        <a:pt x="10661" y="3699"/>
                        <a:pt x="10621" y="3697"/>
                        <a:pt x="10582" y="3693"/>
                      </a:cubicBezTo>
                      <a:cubicBezTo>
                        <a:pt x="10256" y="3693"/>
                        <a:pt x="9930" y="3652"/>
                        <a:pt x="9605" y="3571"/>
                      </a:cubicBezTo>
                      <a:cubicBezTo>
                        <a:pt x="9282" y="3503"/>
                        <a:pt x="8959" y="3470"/>
                        <a:pt x="8637" y="3470"/>
                      </a:cubicBezTo>
                      <a:cubicBezTo>
                        <a:pt x="8186" y="3470"/>
                        <a:pt x="7736" y="3534"/>
                        <a:pt x="7285" y="3652"/>
                      </a:cubicBezTo>
                      <a:cubicBezTo>
                        <a:pt x="6390" y="3896"/>
                        <a:pt x="5779" y="4670"/>
                        <a:pt x="5779" y="5606"/>
                      </a:cubicBezTo>
                      <a:lnTo>
                        <a:pt x="5779" y="6623"/>
                      </a:lnTo>
                      <a:cubicBezTo>
                        <a:pt x="5779" y="6664"/>
                        <a:pt x="5779" y="6867"/>
                        <a:pt x="5779" y="6989"/>
                      </a:cubicBezTo>
                      <a:cubicBezTo>
                        <a:pt x="5779" y="7955"/>
                        <a:pt x="5534" y="8348"/>
                        <a:pt x="4844" y="8348"/>
                      </a:cubicBezTo>
                      <a:cubicBezTo>
                        <a:pt x="4690" y="8348"/>
                        <a:pt x="4514" y="8329"/>
                        <a:pt x="4314" y="8292"/>
                      </a:cubicBezTo>
                      <a:cubicBezTo>
                        <a:pt x="4192" y="8251"/>
                        <a:pt x="4111" y="8210"/>
                        <a:pt x="3989" y="8210"/>
                      </a:cubicBezTo>
                      <a:cubicBezTo>
                        <a:pt x="3512" y="8151"/>
                        <a:pt x="3035" y="8113"/>
                        <a:pt x="2543" y="8113"/>
                      </a:cubicBezTo>
                      <a:cubicBezTo>
                        <a:pt x="2362" y="8113"/>
                        <a:pt x="2180" y="8118"/>
                        <a:pt x="1995" y="8129"/>
                      </a:cubicBezTo>
                      <a:cubicBezTo>
                        <a:pt x="855" y="8170"/>
                        <a:pt x="0" y="9106"/>
                        <a:pt x="41" y="10245"/>
                      </a:cubicBezTo>
                      <a:cubicBezTo>
                        <a:pt x="82" y="10978"/>
                        <a:pt x="204" y="11710"/>
                        <a:pt x="407" y="12402"/>
                      </a:cubicBezTo>
                      <a:cubicBezTo>
                        <a:pt x="489" y="12687"/>
                        <a:pt x="652" y="12890"/>
                        <a:pt x="855" y="13053"/>
                      </a:cubicBezTo>
                      <a:cubicBezTo>
                        <a:pt x="938" y="13152"/>
                        <a:pt x="1054" y="13198"/>
                        <a:pt x="1171" y="13198"/>
                      </a:cubicBezTo>
                      <a:cubicBezTo>
                        <a:pt x="1342" y="13198"/>
                        <a:pt x="1515" y="13100"/>
                        <a:pt x="1588" y="12931"/>
                      </a:cubicBezTo>
                      <a:cubicBezTo>
                        <a:pt x="1750" y="12687"/>
                        <a:pt x="1791" y="12402"/>
                        <a:pt x="1750" y="12076"/>
                      </a:cubicBezTo>
                      <a:cubicBezTo>
                        <a:pt x="1628" y="11588"/>
                        <a:pt x="1506" y="11100"/>
                        <a:pt x="1465" y="10571"/>
                      </a:cubicBezTo>
                      <a:cubicBezTo>
                        <a:pt x="1384" y="9797"/>
                        <a:pt x="1588" y="9594"/>
                        <a:pt x="2361" y="9553"/>
                      </a:cubicBezTo>
                      <a:cubicBezTo>
                        <a:pt x="2476" y="9546"/>
                        <a:pt x="2593" y="9543"/>
                        <a:pt x="2710" y="9543"/>
                      </a:cubicBezTo>
                      <a:cubicBezTo>
                        <a:pt x="3256" y="9543"/>
                        <a:pt x="3819" y="9616"/>
                        <a:pt x="4355" y="9716"/>
                      </a:cubicBezTo>
                      <a:cubicBezTo>
                        <a:pt x="4532" y="9767"/>
                        <a:pt x="4713" y="9791"/>
                        <a:pt x="4892" y="9791"/>
                      </a:cubicBezTo>
                      <a:cubicBezTo>
                        <a:pt x="5580" y="9791"/>
                        <a:pt x="6255" y="9434"/>
                        <a:pt x="6675" y="8821"/>
                      </a:cubicBezTo>
                      <a:cubicBezTo>
                        <a:pt x="7041" y="8292"/>
                        <a:pt x="7204" y="7681"/>
                        <a:pt x="7163" y="7030"/>
                      </a:cubicBezTo>
                      <a:cubicBezTo>
                        <a:pt x="7163" y="6664"/>
                        <a:pt x="7163" y="6297"/>
                        <a:pt x="7163" y="5931"/>
                      </a:cubicBezTo>
                      <a:cubicBezTo>
                        <a:pt x="7163" y="5199"/>
                        <a:pt x="7367" y="4954"/>
                        <a:pt x="8140" y="4914"/>
                      </a:cubicBezTo>
                      <a:cubicBezTo>
                        <a:pt x="8292" y="4904"/>
                        <a:pt x="8445" y="4899"/>
                        <a:pt x="8598" y="4899"/>
                      </a:cubicBezTo>
                      <a:cubicBezTo>
                        <a:pt x="9058" y="4899"/>
                        <a:pt x="9523" y="4944"/>
                        <a:pt x="10012" y="5036"/>
                      </a:cubicBezTo>
                      <a:cubicBezTo>
                        <a:pt x="10204" y="5080"/>
                        <a:pt x="10395" y="5101"/>
                        <a:pt x="10584" y="5101"/>
                      </a:cubicBezTo>
                      <a:cubicBezTo>
                        <a:pt x="11800" y="5101"/>
                        <a:pt x="12904" y="4234"/>
                        <a:pt x="13186" y="3001"/>
                      </a:cubicBezTo>
                      <a:cubicBezTo>
                        <a:pt x="13349" y="2024"/>
                        <a:pt x="13064" y="1048"/>
                        <a:pt x="12413" y="315"/>
                      </a:cubicBezTo>
                      <a:cubicBezTo>
                        <a:pt x="12258" y="109"/>
                        <a:pt x="12038" y="1"/>
                        <a:pt x="118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0" name="Google Shape;110;g28bc5e1685e_0_457"/>
                <p:cNvSpPr/>
                <p:nvPr/>
              </p:nvSpPr>
              <p:spPr>
                <a:xfrm flipH="1">
                  <a:off x="8362671" y="224027"/>
                  <a:ext cx="335821" cy="266597"/>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11" name="Google Shape;111;g28bc5e1685e_0_457"/>
              <p:cNvSpPr/>
              <p:nvPr/>
            </p:nvSpPr>
            <p:spPr>
              <a:xfrm flipH="1">
                <a:off x="2160992" y="4800821"/>
                <a:ext cx="172969" cy="229763"/>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12" name="Google Shape;112;g28bc5e1685e_0_457"/>
          <p:cNvSpPr txBox="1"/>
          <p:nvPr>
            <p:ph idx="1" type="body"/>
          </p:nvPr>
        </p:nvSpPr>
        <p:spPr>
          <a:xfrm>
            <a:off x="1188727" y="1697587"/>
            <a:ext cx="4723200" cy="2332200"/>
          </a:xfrm>
          <a:prstGeom prst="rect">
            <a:avLst/>
          </a:prstGeom>
          <a:noFill/>
          <a:ln>
            <a:noFill/>
          </a:ln>
        </p:spPr>
        <p:txBody>
          <a:bodyPr anchorCtr="0" anchor="ctr" bIns="91425" lIns="91425" spcFirstLastPara="1" rIns="91425" wrap="square" tIns="91425">
            <a:noAutofit/>
          </a:bodyPr>
          <a:lstStyle>
            <a:lvl1pPr indent="-330200" lvl="0" marL="457200" rtl="0" algn="l">
              <a:lnSpc>
                <a:spcPct val="100000"/>
              </a:lnSpc>
              <a:spcBef>
                <a:spcPts val="0"/>
              </a:spcBef>
              <a:spcAft>
                <a:spcPts val="0"/>
              </a:spcAft>
              <a:buSzPts val="1600"/>
              <a:buChar char="●"/>
              <a:defRPr sz="1600"/>
            </a:lvl1pPr>
            <a:lvl2pPr indent="-317500" lvl="1" marL="914400" rtl="0" algn="l">
              <a:lnSpc>
                <a:spcPct val="100000"/>
              </a:lnSpc>
              <a:spcBef>
                <a:spcPts val="0"/>
              </a:spcBef>
              <a:spcAft>
                <a:spcPts val="0"/>
              </a:spcAft>
              <a:buSzPts val="1400"/>
              <a:buChar char="○"/>
              <a:defRPr sz="1600"/>
            </a:lvl2pPr>
            <a:lvl3pPr indent="-317500" lvl="2" marL="1371600" rtl="0" algn="l">
              <a:lnSpc>
                <a:spcPct val="100000"/>
              </a:lnSpc>
              <a:spcBef>
                <a:spcPts val="0"/>
              </a:spcBef>
              <a:spcAft>
                <a:spcPts val="0"/>
              </a:spcAft>
              <a:buSzPts val="1400"/>
              <a:buChar char="■"/>
              <a:defRPr sz="1600"/>
            </a:lvl3pPr>
            <a:lvl4pPr indent="-317500" lvl="3" marL="1828800" rtl="0" algn="l">
              <a:lnSpc>
                <a:spcPct val="100000"/>
              </a:lnSpc>
              <a:spcBef>
                <a:spcPts val="0"/>
              </a:spcBef>
              <a:spcAft>
                <a:spcPts val="0"/>
              </a:spcAft>
              <a:buSzPts val="1400"/>
              <a:buChar char="●"/>
              <a:defRPr sz="1600"/>
            </a:lvl4pPr>
            <a:lvl5pPr indent="-317500" lvl="4" marL="2286000" rtl="0" algn="l">
              <a:lnSpc>
                <a:spcPct val="100000"/>
              </a:lnSpc>
              <a:spcBef>
                <a:spcPts val="0"/>
              </a:spcBef>
              <a:spcAft>
                <a:spcPts val="0"/>
              </a:spcAft>
              <a:buSzPts val="1400"/>
              <a:buChar char="○"/>
              <a:defRPr sz="1600"/>
            </a:lvl5pPr>
            <a:lvl6pPr indent="-317500" lvl="5" marL="2743200" rtl="0" algn="l">
              <a:lnSpc>
                <a:spcPct val="100000"/>
              </a:lnSpc>
              <a:spcBef>
                <a:spcPts val="0"/>
              </a:spcBef>
              <a:spcAft>
                <a:spcPts val="0"/>
              </a:spcAft>
              <a:buSzPts val="1400"/>
              <a:buChar char="■"/>
              <a:defRPr sz="1600"/>
            </a:lvl6pPr>
            <a:lvl7pPr indent="-317500" lvl="6" marL="3200400" rtl="0" algn="l">
              <a:lnSpc>
                <a:spcPct val="100000"/>
              </a:lnSpc>
              <a:spcBef>
                <a:spcPts val="0"/>
              </a:spcBef>
              <a:spcAft>
                <a:spcPts val="0"/>
              </a:spcAft>
              <a:buSzPts val="1400"/>
              <a:buChar char="●"/>
              <a:defRPr sz="1600"/>
            </a:lvl7pPr>
            <a:lvl8pPr indent="-317500" lvl="7" marL="3657600" rtl="0" algn="l">
              <a:lnSpc>
                <a:spcPct val="100000"/>
              </a:lnSpc>
              <a:spcBef>
                <a:spcPts val="0"/>
              </a:spcBef>
              <a:spcAft>
                <a:spcPts val="0"/>
              </a:spcAft>
              <a:buSzPts val="1400"/>
              <a:buChar char="○"/>
              <a:defRPr sz="1600"/>
            </a:lvl8pPr>
            <a:lvl9pPr indent="-317500" lvl="8" marL="4114800" rtl="0" algn="l">
              <a:lnSpc>
                <a:spcPct val="100000"/>
              </a:lnSpc>
              <a:spcBef>
                <a:spcPts val="0"/>
              </a:spcBef>
              <a:spcAft>
                <a:spcPts val="0"/>
              </a:spcAft>
              <a:buSzPts val="1400"/>
              <a:buChar char="■"/>
              <a:defRPr sz="1600"/>
            </a:lvl9pPr>
          </a:lstStyle>
          <a:p/>
        </p:txBody>
      </p:sp>
      <p:sp>
        <p:nvSpPr>
          <p:cNvPr id="113" name="Google Shape;113;g28bc5e1685e_0_457"/>
          <p:cNvSpPr txBox="1"/>
          <p:nvPr>
            <p:ph type="title"/>
          </p:nvPr>
        </p:nvSpPr>
        <p:spPr>
          <a:xfrm>
            <a:off x="1188725" y="1149600"/>
            <a:ext cx="4723200" cy="592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chemeClr val="dk2"/>
              </a:buClr>
              <a:buSzPts val="3200"/>
              <a:buFont typeface="Fredoka"/>
              <a:buNone/>
              <a:defRPr sz="3200"/>
            </a:lvl1pPr>
            <a:lvl2pPr lvl="1" rtl="0"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2pPr>
            <a:lvl3pPr lvl="2" rtl="0"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3pPr>
            <a:lvl4pPr lvl="3" rtl="0"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4pPr>
            <a:lvl5pPr lvl="4" rtl="0"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5pPr>
            <a:lvl6pPr lvl="5" rtl="0"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6pPr>
            <a:lvl7pPr lvl="6" rtl="0"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7pPr>
            <a:lvl8pPr lvl="7" rtl="0"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8pPr>
            <a:lvl9pPr lvl="8" rtl="0" algn="ctr">
              <a:lnSpc>
                <a:spcPct val="100000"/>
              </a:lnSpc>
              <a:spcBef>
                <a:spcPts val="0"/>
              </a:spcBef>
              <a:spcAft>
                <a:spcPts val="0"/>
              </a:spcAft>
              <a:buClr>
                <a:schemeClr val="dk1"/>
              </a:buClr>
              <a:buSzPts val="3600"/>
              <a:buFont typeface="Fredoka"/>
              <a:buNone/>
              <a:defRPr sz="3600">
                <a:solidFill>
                  <a:schemeClr val="dk1"/>
                </a:solidFill>
                <a:latin typeface="Fredoka"/>
                <a:ea typeface="Fredoka"/>
                <a:cs typeface="Fredoka"/>
                <a:sym typeface="Fredoka"/>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_1">
    <p:spTree>
      <p:nvGrpSpPr>
        <p:cNvPr id="114" name="Shape 114"/>
        <p:cNvGrpSpPr/>
        <p:nvPr/>
      </p:nvGrpSpPr>
      <p:grpSpPr>
        <a:xfrm>
          <a:off x="0" y="0"/>
          <a:ext cx="0" cy="0"/>
          <a:chOff x="0" y="0"/>
          <a:chExt cx="0" cy="0"/>
        </a:xfrm>
      </p:grpSpPr>
      <p:sp>
        <p:nvSpPr>
          <p:cNvPr id="115" name="Google Shape;115;g28bc5e1685e_0_511"/>
          <p:cNvSpPr/>
          <p:nvPr/>
        </p:nvSpPr>
        <p:spPr>
          <a:xfrm flipH="1">
            <a:off x="539400" y="539500"/>
            <a:ext cx="8065200" cy="4069200"/>
          </a:xfrm>
          <a:prstGeom prst="roundRect">
            <a:avLst>
              <a:gd fmla="val 5869"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6" name="Google Shape;116;g28bc5e1685e_0_511"/>
          <p:cNvGrpSpPr/>
          <p:nvPr/>
        </p:nvGrpSpPr>
        <p:grpSpPr>
          <a:xfrm>
            <a:off x="118969" y="70899"/>
            <a:ext cx="9288844" cy="5001703"/>
            <a:chOff x="118969" y="71303"/>
            <a:chExt cx="9288844" cy="5001703"/>
          </a:xfrm>
        </p:grpSpPr>
        <p:sp>
          <p:nvSpPr>
            <p:cNvPr id="117" name="Google Shape;117;g28bc5e1685e_0_511"/>
            <p:cNvSpPr/>
            <p:nvPr/>
          </p:nvSpPr>
          <p:spPr>
            <a:xfrm flipH="1">
              <a:off x="185857" y="2123204"/>
              <a:ext cx="179822" cy="173780"/>
            </a:xfrm>
            <a:custGeom>
              <a:rect b="b" l="l" r="r" t="t"/>
              <a:pathLst>
                <a:path extrusionOk="0" h="8024" w="8303">
                  <a:moveTo>
                    <a:pt x="6826" y="0"/>
                  </a:moveTo>
                  <a:cubicBezTo>
                    <a:pt x="6745" y="0"/>
                    <a:pt x="6665" y="22"/>
                    <a:pt x="6593" y="70"/>
                  </a:cubicBezTo>
                  <a:cubicBezTo>
                    <a:pt x="6268" y="314"/>
                    <a:pt x="6064" y="639"/>
                    <a:pt x="4721" y="2104"/>
                  </a:cubicBezTo>
                  <a:cubicBezTo>
                    <a:pt x="4619" y="2225"/>
                    <a:pt x="4538" y="2278"/>
                    <a:pt x="4471" y="2278"/>
                  </a:cubicBezTo>
                  <a:cubicBezTo>
                    <a:pt x="4244" y="2278"/>
                    <a:pt x="4177" y="1674"/>
                    <a:pt x="3988" y="1046"/>
                  </a:cubicBezTo>
                  <a:cubicBezTo>
                    <a:pt x="3884" y="663"/>
                    <a:pt x="3600" y="190"/>
                    <a:pt x="3265" y="190"/>
                  </a:cubicBezTo>
                  <a:cubicBezTo>
                    <a:pt x="3209" y="190"/>
                    <a:pt x="3152" y="203"/>
                    <a:pt x="3093" y="232"/>
                  </a:cubicBezTo>
                  <a:cubicBezTo>
                    <a:pt x="2645" y="436"/>
                    <a:pt x="2808" y="761"/>
                    <a:pt x="2890" y="1168"/>
                  </a:cubicBezTo>
                  <a:cubicBezTo>
                    <a:pt x="3173" y="2260"/>
                    <a:pt x="3375" y="2696"/>
                    <a:pt x="3144" y="2696"/>
                  </a:cubicBezTo>
                  <a:cubicBezTo>
                    <a:pt x="2943" y="2696"/>
                    <a:pt x="2419" y="2370"/>
                    <a:pt x="1343" y="1860"/>
                  </a:cubicBezTo>
                  <a:cubicBezTo>
                    <a:pt x="1116" y="1747"/>
                    <a:pt x="837" y="1633"/>
                    <a:pt x="608" y="1633"/>
                  </a:cubicBezTo>
                  <a:cubicBezTo>
                    <a:pt x="426" y="1633"/>
                    <a:pt x="275" y="1704"/>
                    <a:pt x="204" y="1901"/>
                  </a:cubicBezTo>
                  <a:cubicBezTo>
                    <a:pt x="0" y="2349"/>
                    <a:pt x="570" y="2593"/>
                    <a:pt x="1506" y="3081"/>
                  </a:cubicBezTo>
                  <a:cubicBezTo>
                    <a:pt x="1628" y="3163"/>
                    <a:pt x="1791" y="3163"/>
                    <a:pt x="1913" y="3244"/>
                  </a:cubicBezTo>
                  <a:cubicBezTo>
                    <a:pt x="2198" y="3366"/>
                    <a:pt x="2483" y="3570"/>
                    <a:pt x="2727" y="3773"/>
                  </a:cubicBezTo>
                  <a:cubicBezTo>
                    <a:pt x="2483" y="4099"/>
                    <a:pt x="2116" y="4017"/>
                    <a:pt x="1832" y="4180"/>
                  </a:cubicBezTo>
                  <a:cubicBezTo>
                    <a:pt x="1343" y="4384"/>
                    <a:pt x="896" y="4302"/>
                    <a:pt x="611" y="4791"/>
                  </a:cubicBezTo>
                  <a:cubicBezTo>
                    <a:pt x="489" y="4953"/>
                    <a:pt x="570" y="5197"/>
                    <a:pt x="773" y="5279"/>
                  </a:cubicBezTo>
                  <a:cubicBezTo>
                    <a:pt x="913" y="5325"/>
                    <a:pt x="1057" y="5344"/>
                    <a:pt x="1201" y="5344"/>
                  </a:cubicBezTo>
                  <a:cubicBezTo>
                    <a:pt x="1741" y="5344"/>
                    <a:pt x="2282" y="5086"/>
                    <a:pt x="2562" y="5086"/>
                  </a:cubicBezTo>
                  <a:cubicBezTo>
                    <a:pt x="2732" y="5086"/>
                    <a:pt x="2806" y="5180"/>
                    <a:pt x="2727" y="5482"/>
                  </a:cubicBezTo>
                  <a:cubicBezTo>
                    <a:pt x="2279" y="6947"/>
                    <a:pt x="1872" y="7802"/>
                    <a:pt x="2483" y="8006"/>
                  </a:cubicBezTo>
                  <a:cubicBezTo>
                    <a:pt x="2527" y="8018"/>
                    <a:pt x="2569" y="8023"/>
                    <a:pt x="2608" y="8023"/>
                  </a:cubicBezTo>
                  <a:cubicBezTo>
                    <a:pt x="2963" y="8023"/>
                    <a:pt x="3113" y="7550"/>
                    <a:pt x="3297" y="7110"/>
                  </a:cubicBezTo>
                  <a:cubicBezTo>
                    <a:pt x="3666" y="6043"/>
                    <a:pt x="3798" y="5462"/>
                    <a:pt x="3926" y="5462"/>
                  </a:cubicBezTo>
                  <a:cubicBezTo>
                    <a:pt x="4052" y="5462"/>
                    <a:pt x="4175" y="6022"/>
                    <a:pt x="4518" y="7232"/>
                  </a:cubicBezTo>
                  <a:cubicBezTo>
                    <a:pt x="4658" y="7688"/>
                    <a:pt x="4926" y="7917"/>
                    <a:pt x="5157" y="7917"/>
                  </a:cubicBezTo>
                  <a:cubicBezTo>
                    <a:pt x="5462" y="7917"/>
                    <a:pt x="5703" y="7515"/>
                    <a:pt x="5494" y="6703"/>
                  </a:cubicBezTo>
                  <a:cubicBezTo>
                    <a:pt x="5166" y="5567"/>
                    <a:pt x="5015" y="5099"/>
                    <a:pt x="5234" y="5099"/>
                  </a:cubicBezTo>
                  <a:cubicBezTo>
                    <a:pt x="5424" y="5099"/>
                    <a:pt x="5889" y="5446"/>
                    <a:pt x="6756" y="6011"/>
                  </a:cubicBezTo>
                  <a:cubicBezTo>
                    <a:pt x="6878" y="6093"/>
                    <a:pt x="7000" y="6174"/>
                    <a:pt x="7122" y="6256"/>
                  </a:cubicBezTo>
                  <a:cubicBezTo>
                    <a:pt x="7190" y="6289"/>
                    <a:pt x="7258" y="6304"/>
                    <a:pt x="7324" y="6304"/>
                  </a:cubicBezTo>
                  <a:cubicBezTo>
                    <a:pt x="7736" y="6304"/>
                    <a:pt x="8067" y="5717"/>
                    <a:pt x="7611" y="5401"/>
                  </a:cubicBezTo>
                  <a:cubicBezTo>
                    <a:pt x="5820" y="4139"/>
                    <a:pt x="5209" y="3977"/>
                    <a:pt x="6064" y="3814"/>
                  </a:cubicBezTo>
                  <a:lnTo>
                    <a:pt x="6064" y="3773"/>
                  </a:lnTo>
                  <a:cubicBezTo>
                    <a:pt x="6675" y="3773"/>
                    <a:pt x="7285" y="3692"/>
                    <a:pt x="7855" y="3488"/>
                  </a:cubicBezTo>
                  <a:cubicBezTo>
                    <a:pt x="8302" y="3285"/>
                    <a:pt x="8180" y="2634"/>
                    <a:pt x="7692" y="2593"/>
                  </a:cubicBezTo>
                  <a:cubicBezTo>
                    <a:pt x="7617" y="2585"/>
                    <a:pt x="7538" y="2581"/>
                    <a:pt x="7456" y="2581"/>
                  </a:cubicBezTo>
                  <a:cubicBezTo>
                    <a:pt x="6886" y="2581"/>
                    <a:pt x="6186" y="2757"/>
                    <a:pt x="5884" y="2757"/>
                  </a:cubicBezTo>
                  <a:cubicBezTo>
                    <a:pt x="5805" y="2757"/>
                    <a:pt x="5754" y="2745"/>
                    <a:pt x="5738" y="2715"/>
                  </a:cubicBezTo>
                  <a:cubicBezTo>
                    <a:pt x="5657" y="2552"/>
                    <a:pt x="5861" y="2389"/>
                    <a:pt x="5983" y="2308"/>
                  </a:cubicBezTo>
                  <a:cubicBezTo>
                    <a:pt x="6471" y="1779"/>
                    <a:pt x="6919" y="1250"/>
                    <a:pt x="7326" y="680"/>
                  </a:cubicBezTo>
                  <a:cubicBezTo>
                    <a:pt x="7489" y="353"/>
                    <a:pt x="7154" y="0"/>
                    <a:pt x="682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18" name="Google Shape;118;g28bc5e1685e_0_511"/>
            <p:cNvGrpSpPr/>
            <p:nvPr/>
          </p:nvGrpSpPr>
          <p:grpSpPr>
            <a:xfrm>
              <a:off x="5314953" y="138225"/>
              <a:ext cx="1236948" cy="228146"/>
              <a:chOff x="1498303" y="101476"/>
              <a:chExt cx="1236948" cy="228146"/>
            </a:xfrm>
          </p:grpSpPr>
          <p:sp>
            <p:nvSpPr>
              <p:cNvPr id="119" name="Google Shape;119;g28bc5e1685e_0_511"/>
              <p:cNvSpPr/>
              <p:nvPr/>
            </p:nvSpPr>
            <p:spPr>
              <a:xfrm rot="-5400000">
                <a:off x="2052772" y="196492"/>
                <a:ext cx="143442" cy="122817"/>
              </a:xfrm>
              <a:custGeom>
                <a:rect b="b" l="l" r="r" t="t"/>
                <a:pathLst>
                  <a:path extrusionOk="0" h="3400" w="3971">
                    <a:moveTo>
                      <a:pt x="1702" y="1"/>
                    </a:moveTo>
                    <a:cubicBezTo>
                      <a:pt x="768" y="34"/>
                      <a:pt x="1" y="768"/>
                      <a:pt x="34" y="1702"/>
                    </a:cubicBezTo>
                    <a:cubicBezTo>
                      <a:pt x="34" y="2719"/>
                      <a:pt x="878" y="3400"/>
                      <a:pt x="1743" y="3400"/>
                    </a:cubicBezTo>
                    <a:cubicBezTo>
                      <a:pt x="2154" y="3400"/>
                      <a:pt x="2570" y="3246"/>
                      <a:pt x="2903" y="2903"/>
                    </a:cubicBezTo>
                    <a:cubicBezTo>
                      <a:pt x="3970" y="1802"/>
                      <a:pt x="3203" y="1"/>
                      <a:pt x="1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0" name="Google Shape;120;g28bc5e1685e_0_511"/>
              <p:cNvSpPr/>
              <p:nvPr/>
            </p:nvSpPr>
            <p:spPr>
              <a:xfrm rot="-5400000">
                <a:off x="1489543" y="202159"/>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1" name="Google Shape;121;g28bc5e1685e_0_511"/>
              <p:cNvSpPr/>
              <p:nvPr/>
            </p:nvSpPr>
            <p:spPr>
              <a:xfrm rot="-5400000">
                <a:off x="2577504" y="113685"/>
                <a:ext cx="169956" cy="145538"/>
              </a:xfrm>
              <a:custGeom>
                <a:rect b="b" l="l" r="r" t="t"/>
                <a:pathLst>
                  <a:path extrusionOk="0" h="4029" w="4705">
                    <a:moveTo>
                      <a:pt x="2002" y="1"/>
                    </a:moveTo>
                    <a:cubicBezTo>
                      <a:pt x="902" y="1"/>
                      <a:pt x="1" y="901"/>
                      <a:pt x="1" y="2002"/>
                    </a:cubicBezTo>
                    <a:cubicBezTo>
                      <a:pt x="1" y="3222"/>
                      <a:pt x="995" y="4029"/>
                      <a:pt x="2031" y="4029"/>
                    </a:cubicBezTo>
                    <a:cubicBezTo>
                      <a:pt x="2525" y="4029"/>
                      <a:pt x="3028" y="3846"/>
                      <a:pt x="3437" y="3436"/>
                    </a:cubicBezTo>
                    <a:cubicBezTo>
                      <a:pt x="4704" y="2169"/>
                      <a:pt x="3804" y="1"/>
                      <a:pt x="20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2" name="Google Shape;122;g28bc5e1685e_0_511"/>
            <p:cNvGrpSpPr/>
            <p:nvPr/>
          </p:nvGrpSpPr>
          <p:grpSpPr>
            <a:xfrm rot="-5400000">
              <a:off x="60497" y="4035449"/>
              <a:ext cx="1045293" cy="928332"/>
              <a:chOff x="465773" y="263164"/>
              <a:chExt cx="1045293" cy="928332"/>
            </a:xfrm>
          </p:grpSpPr>
          <p:sp>
            <p:nvSpPr>
              <p:cNvPr id="123" name="Google Shape;123;g28bc5e1685e_0_511"/>
              <p:cNvSpPr/>
              <p:nvPr/>
            </p:nvSpPr>
            <p:spPr>
              <a:xfrm>
                <a:off x="465773" y="998149"/>
                <a:ext cx="191779" cy="193346"/>
              </a:xfrm>
              <a:custGeom>
                <a:rect b="b" l="l" r="r" t="t"/>
                <a:pathLst>
                  <a:path extrusionOk="0" h="7157" w="7099">
                    <a:moveTo>
                      <a:pt x="2619" y="0"/>
                    </a:moveTo>
                    <a:cubicBezTo>
                      <a:pt x="2432" y="0"/>
                      <a:pt x="2259" y="138"/>
                      <a:pt x="2259" y="333"/>
                    </a:cubicBezTo>
                    <a:lnTo>
                      <a:pt x="2098" y="2188"/>
                    </a:lnTo>
                    <a:cubicBezTo>
                      <a:pt x="2057" y="2309"/>
                      <a:pt x="2017" y="2430"/>
                      <a:pt x="1896" y="2470"/>
                    </a:cubicBezTo>
                    <a:lnTo>
                      <a:pt x="283" y="3398"/>
                    </a:lnTo>
                    <a:cubicBezTo>
                      <a:pt x="0" y="3559"/>
                      <a:pt x="41" y="3922"/>
                      <a:pt x="323" y="4043"/>
                    </a:cubicBezTo>
                    <a:lnTo>
                      <a:pt x="2017" y="4769"/>
                    </a:lnTo>
                    <a:cubicBezTo>
                      <a:pt x="2138" y="4809"/>
                      <a:pt x="2219" y="4930"/>
                      <a:pt x="2219" y="5051"/>
                    </a:cubicBezTo>
                    <a:lnTo>
                      <a:pt x="2622" y="6866"/>
                    </a:lnTo>
                    <a:cubicBezTo>
                      <a:pt x="2647" y="7043"/>
                      <a:pt x="2800" y="7157"/>
                      <a:pt x="2960" y="7157"/>
                    </a:cubicBezTo>
                    <a:cubicBezTo>
                      <a:pt x="3055" y="7157"/>
                      <a:pt x="3152" y="7117"/>
                      <a:pt x="3227" y="7027"/>
                    </a:cubicBezTo>
                    <a:lnTo>
                      <a:pt x="4477" y="5616"/>
                    </a:lnTo>
                    <a:cubicBezTo>
                      <a:pt x="4558" y="5535"/>
                      <a:pt x="4679" y="5495"/>
                      <a:pt x="4759" y="5495"/>
                    </a:cubicBezTo>
                    <a:lnTo>
                      <a:pt x="6614" y="5737"/>
                    </a:lnTo>
                    <a:cubicBezTo>
                      <a:pt x="6937" y="5737"/>
                      <a:pt x="7098" y="5414"/>
                      <a:pt x="6977" y="5172"/>
                    </a:cubicBezTo>
                    <a:lnTo>
                      <a:pt x="6010" y="3559"/>
                    </a:lnTo>
                    <a:cubicBezTo>
                      <a:pt x="5969" y="3478"/>
                      <a:pt x="5969" y="3357"/>
                      <a:pt x="6010" y="3236"/>
                    </a:cubicBezTo>
                    <a:lnTo>
                      <a:pt x="6776" y="1542"/>
                    </a:lnTo>
                    <a:cubicBezTo>
                      <a:pt x="6889" y="1278"/>
                      <a:pt x="6685" y="1014"/>
                      <a:pt x="6427" y="1014"/>
                    </a:cubicBezTo>
                    <a:cubicBezTo>
                      <a:pt x="6409" y="1014"/>
                      <a:pt x="6391" y="1016"/>
                      <a:pt x="6372" y="1018"/>
                    </a:cubicBezTo>
                    <a:lnTo>
                      <a:pt x="4558" y="1462"/>
                    </a:lnTo>
                    <a:cubicBezTo>
                      <a:pt x="4437" y="1462"/>
                      <a:pt x="4316" y="1462"/>
                      <a:pt x="4235" y="1381"/>
                    </a:cubicBezTo>
                    <a:lnTo>
                      <a:pt x="2864" y="91"/>
                    </a:lnTo>
                    <a:cubicBezTo>
                      <a:pt x="2789" y="28"/>
                      <a:pt x="2702" y="0"/>
                      <a:pt x="261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g28bc5e1685e_0_511"/>
              <p:cNvSpPr/>
              <p:nvPr/>
            </p:nvSpPr>
            <p:spPr>
              <a:xfrm>
                <a:off x="1311668" y="362633"/>
                <a:ext cx="199398" cy="186241"/>
              </a:xfrm>
              <a:custGeom>
                <a:rect b="b" l="l" r="r" t="t"/>
                <a:pathLst>
                  <a:path extrusionOk="0" h="6894" w="7381">
                    <a:moveTo>
                      <a:pt x="5570" y="1"/>
                    </a:moveTo>
                    <a:cubicBezTo>
                      <a:pt x="5503" y="1"/>
                      <a:pt x="5432" y="18"/>
                      <a:pt x="5364" y="57"/>
                    </a:cubicBezTo>
                    <a:lnTo>
                      <a:pt x="3751" y="945"/>
                    </a:lnTo>
                    <a:cubicBezTo>
                      <a:pt x="3690" y="985"/>
                      <a:pt x="3630" y="1005"/>
                      <a:pt x="3574" y="1005"/>
                    </a:cubicBezTo>
                    <a:cubicBezTo>
                      <a:pt x="3519" y="1005"/>
                      <a:pt x="3468" y="985"/>
                      <a:pt x="3428" y="945"/>
                    </a:cubicBezTo>
                    <a:lnTo>
                      <a:pt x="1734" y="138"/>
                    </a:lnTo>
                    <a:cubicBezTo>
                      <a:pt x="1690" y="116"/>
                      <a:pt x="1644" y="106"/>
                      <a:pt x="1598" y="106"/>
                    </a:cubicBezTo>
                    <a:cubicBezTo>
                      <a:pt x="1389" y="106"/>
                      <a:pt x="1184" y="310"/>
                      <a:pt x="1250" y="541"/>
                    </a:cubicBezTo>
                    <a:lnTo>
                      <a:pt x="1613" y="2356"/>
                    </a:lnTo>
                    <a:cubicBezTo>
                      <a:pt x="1613" y="2477"/>
                      <a:pt x="1573" y="2598"/>
                      <a:pt x="1492" y="2679"/>
                    </a:cubicBezTo>
                    <a:lnTo>
                      <a:pt x="202" y="4050"/>
                    </a:lnTo>
                    <a:cubicBezTo>
                      <a:pt x="0" y="4252"/>
                      <a:pt x="121" y="4574"/>
                      <a:pt x="444" y="4614"/>
                    </a:cubicBezTo>
                    <a:lnTo>
                      <a:pt x="2299" y="4856"/>
                    </a:lnTo>
                    <a:cubicBezTo>
                      <a:pt x="2380" y="4856"/>
                      <a:pt x="2501" y="4937"/>
                      <a:pt x="2541" y="5058"/>
                    </a:cubicBezTo>
                    <a:lnTo>
                      <a:pt x="3428" y="6712"/>
                    </a:lnTo>
                    <a:cubicBezTo>
                      <a:pt x="3489" y="6833"/>
                      <a:pt x="3620" y="6893"/>
                      <a:pt x="3751" y="6893"/>
                    </a:cubicBezTo>
                    <a:cubicBezTo>
                      <a:pt x="3882" y="6893"/>
                      <a:pt x="4013" y="6833"/>
                      <a:pt x="4073" y="6712"/>
                    </a:cubicBezTo>
                    <a:lnTo>
                      <a:pt x="4840" y="4977"/>
                    </a:lnTo>
                    <a:cubicBezTo>
                      <a:pt x="4880" y="4897"/>
                      <a:pt x="5001" y="4816"/>
                      <a:pt x="5122" y="4776"/>
                    </a:cubicBezTo>
                    <a:lnTo>
                      <a:pt x="6937" y="4453"/>
                    </a:lnTo>
                    <a:cubicBezTo>
                      <a:pt x="7259" y="4413"/>
                      <a:pt x="7380" y="4050"/>
                      <a:pt x="7138" y="3848"/>
                    </a:cubicBezTo>
                    <a:lnTo>
                      <a:pt x="5767" y="2598"/>
                    </a:lnTo>
                    <a:cubicBezTo>
                      <a:pt x="5687" y="2477"/>
                      <a:pt x="5646" y="2396"/>
                      <a:pt x="5646" y="2275"/>
                    </a:cubicBezTo>
                    <a:lnTo>
                      <a:pt x="5929" y="420"/>
                    </a:lnTo>
                    <a:cubicBezTo>
                      <a:pt x="5959" y="176"/>
                      <a:pt x="5781" y="1"/>
                      <a:pt x="55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g28bc5e1685e_0_511"/>
              <p:cNvSpPr/>
              <p:nvPr/>
            </p:nvSpPr>
            <p:spPr>
              <a:xfrm rot="-7200043">
                <a:off x="616588" y="233573"/>
                <a:ext cx="199096" cy="463216"/>
              </a:xfrm>
              <a:custGeom>
                <a:rect b="b" l="l" r="r" t="t"/>
                <a:pathLst>
                  <a:path extrusionOk="0" h="17147" w="7370">
                    <a:moveTo>
                      <a:pt x="2432" y="4571"/>
                    </a:moveTo>
                    <a:cubicBezTo>
                      <a:pt x="3357" y="4571"/>
                      <a:pt x="4266" y="5132"/>
                      <a:pt x="3699" y="5447"/>
                    </a:cubicBezTo>
                    <a:cubicBezTo>
                      <a:pt x="3399" y="5634"/>
                      <a:pt x="3048" y="5725"/>
                      <a:pt x="2692" y="5725"/>
                    </a:cubicBezTo>
                    <a:cubicBezTo>
                      <a:pt x="2282" y="5725"/>
                      <a:pt x="1867" y="5603"/>
                      <a:pt x="1521" y="5366"/>
                    </a:cubicBezTo>
                    <a:cubicBezTo>
                      <a:pt x="1320" y="5164"/>
                      <a:pt x="1400" y="4801"/>
                      <a:pt x="1683" y="4721"/>
                    </a:cubicBezTo>
                    <a:cubicBezTo>
                      <a:pt x="1912" y="4615"/>
                      <a:pt x="2173" y="4571"/>
                      <a:pt x="2432" y="4571"/>
                    </a:cubicBezTo>
                    <a:close/>
                    <a:moveTo>
                      <a:pt x="2818" y="10944"/>
                    </a:moveTo>
                    <a:cubicBezTo>
                      <a:pt x="3168" y="10944"/>
                      <a:pt x="3515" y="11054"/>
                      <a:pt x="3739" y="11335"/>
                    </a:cubicBezTo>
                    <a:cubicBezTo>
                      <a:pt x="4084" y="11802"/>
                      <a:pt x="3303" y="12104"/>
                      <a:pt x="2586" y="12104"/>
                    </a:cubicBezTo>
                    <a:cubicBezTo>
                      <a:pt x="2128" y="12104"/>
                      <a:pt x="1696" y="11981"/>
                      <a:pt x="1602" y="11698"/>
                    </a:cubicBezTo>
                    <a:cubicBezTo>
                      <a:pt x="1497" y="11329"/>
                      <a:pt x="2163" y="10944"/>
                      <a:pt x="2818" y="10944"/>
                    </a:cubicBezTo>
                    <a:close/>
                    <a:moveTo>
                      <a:pt x="4804" y="1"/>
                    </a:moveTo>
                    <a:cubicBezTo>
                      <a:pt x="4433" y="1"/>
                      <a:pt x="4123" y="275"/>
                      <a:pt x="4264" y="768"/>
                    </a:cubicBezTo>
                    <a:cubicBezTo>
                      <a:pt x="4344" y="1172"/>
                      <a:pt x="4990" y="2180"/>
                      <a:pt x="5030" y="3067"/>
                    </a:cubicBezTo>
                    <a:cubicBezTo>
                      <a:pt x="5067" y="3664"/>
                      <a:pt x="4949" y="3847"/>
                      <a:pt x="4736" y="3847"/>
                    </a:cubicBezTo>
                    <a:cubicBezTo>
                      <a:pt x="4488" y="3847"/>
                      <a:pt x="4111" y="3600"/>
                      <a:pt x="3699" y="3470"/>
                    </a:cubicBezTo>
                    <a:cubicBezTo>
                      <a:pt x="3234" y="3323"/>
                      <a:pt x="2740" y="3242"/>
                      <a:pt x="2271" y="3242"/>
                    </a:cubicBezTo>
                    <a:cubicBezTo>
                      <a:pt x="1071" y="3242"/>
                      <a:pt x="29" y="3768"/>
                      <a:pt x="29" y="5043"/>
                    </a:cubicBezTo>
                    <a:cubicBezTo>
                      <a:pt x="0" y="6311"/>
                      <a:pt x="1228" y="7085"/>
                      <a:pt x="2593" y="7085"/>
                    </a:cubicBezTo>
                    <a:cubicBezTo>
                      <a:pt x="3138" y="7085"/>
                      <a:pt x="3705" y="6961"/>
                      <a:pt x="4223" y="6697"/>
                    </a:cubicBezTo>
                    <a:cubicBezTo>
                      <a:pt x="4535" y="6549"/>
                      <a:pt x="4727" y="6455"/>
                      <a:pt x="4861" y="6455"/>
                    </a:cubicBezTo>
                    <a:cubicBezTo>
                      <a:pt x="5056" y="6455"/>
                      <a:pt x="5128" y="6655"/>
                      <a:pt x="5272" y="7181"/>
                    </a:cubicBezTo>
                    <a:cubicBezTo>
                      <a:pt x="5554" y="8149"/>
                      <a:pt x="5514" y="9197"/>
                      <a:pt x="5151" y="10125"/>
                    </a:cubicBezTo>
                    <a:cubicBezTo>
                      <a:pt x="5061" y="10355"/>
                      <a:pt x="4960" y="10439"/>
                      <a:pt x="4825" y="10439"/>
                    </a:cubicBezTo>
                    <a:cubicBezTo>
                      <a:pt x="4536" y="10439"/>
                      <a:pt x="4095" y="10048"/>
                      <a:pt x="3296" y="9883"/>
                    </a:cubicBezTo>
                    <a:cubicBezTo>
                      <a:pt x="3116" y="9848"/>
                      <a:pt x="2926" y="9831"/>
                      <a:pt x="2733" y="9831"/>
                    </a:cubicBezTo>
                    <a:cubicBezTo>
                      <a:pt x="1583" y="9831"/>
                      <a:pt x="317" y="10443"/>
                      <a:pt x="352" y="11617"/>
                    </a:cubicBezTo>
                    <a:cubicBezTo>
                      <a:pt x="392" y="12181"/>
                      <a:pt x="674" y="12665"/>
                      <a:pt x="1158" y="12948"/>
                    </a:cubicBezTo>
                    <a:cubicBezTo>
                      <a:pt x="1714" y="13275"/>
                      <a:pt x="2229" y="13384"/>
                      <a:pt x="2686" y="13384"/>
                    </a:cubicBezTo>
                    <a:cubicBezTo>
                      <a:pt x="3598" y="13384"/>
                      <a:pt x="4278" y="12950"/>
                      <a:pt x="4595" y="12950"/>
                    </a:cubicBezTo>
                    <a:cubicBezTo>
                      <a:pt x="4706" y="12950"/>
                      <a:pt x="4773" y="13004"/>
                      <a:pt x="4788" y="13149"/>
                    </a:cubicBezTo>
                    <a:cubicBezTo>
                      <a:pt x="5151" y="16053"/>
                      <a:pt x="2772" y="15932"/>
                      <a:pt x="2973" y="16739"/>
                    </a:cubicBezTo>
                    <a:cubicBezTo>
                      <a:pt x="3031" y="17018"/>
                      <a:pt x="3236" y="17146"/>
                      <a:pt x="3518" y="17146"/>
                    </a:cubicBezTo>
                    <a:cubicBezTo>
                      <a:pt x="4622" y="17146"/>
                      <a:pt x="6889" y="15171"/>
                      <a:pt x="5958" y="12504"/>
                    </a:cubicBezTo>
                    <a:cubicBezTo>
                      <a:pt x="5595" y="11496"/>
                      <a:pt x="6119" y="11577"/>
                      <a:pt x="6522" y="10326"/>
                    </a:cubicBezTo>
                    <a:cubicBezTo>
                      <a:pt x="6966" y="8874"/>
                      <a:pt x="6885" y="7261"/>
                      <a:pt x="6200" y="5890"/>
                    </a:cubicBezTo>
                    <a:cubicBezTo>
                      <a:pt x="5554" y="4479"/>
                      <a:pt x="7369" y="3591"/>
                      <a:pt x="5554" y="446"/>
                    </a:cubicBezTo>
                    <a:cubicBezTo>
                      <a:pt x="5369" y="142"/>
                      <a:pt x="5071" y="1"/>
                      <a:pt x="4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26" name="Google Shape;126;g28bc5e1685e_0_511"/>
            <p:cNvGrpSpPr/>
            <p:nvPr/>
          </p:nvGrpSpPr>
          <p:grpSpPr>
            <a:xfrm>
              <a:off x="2478349" y="74741"/>
              <a:ext cx="2385605" cy="355111"/>
              <a:chOff x="7419699" y="299699"/>
              <a:chExt cx="2221027" cy="330612"/>
            </a:xfrm>
          </p:grpSpPr>
          <p:sp>
            <p:nvSpPr>
              <p:cNvPr id="127" name="Google Shape;127;g28bc5e1685e_0_511"/>
              <p:cNvSpPr/>
              <p:nvPr/>
            </p:nvSpPr>
            <p:spPr>
              <a:xfrm>
                <a:off x="9485147" y="313975"/>
                <a:ext cx="155579" cy="214438"/>
              </a:xfrm>
              <a:custGeom>
                <a:rect b="b" l="l" r="r" t="t"/>
                <a:pathLst>
                  <a:path extrusionOk="0" h="9538" w="6920">
                    <a:moveTo>
                      <a:pt x="3052" y="1"/>
                    </a:moveTo>
                    <a:cubicBezTo>
                      <a:pt x="2899" y="1"/>
                      <a:pt x="2738" y="99"/>
                      <a:pt x="2687" y="277"/>
                    </a:cubicBezTo>
                    <a:cubicBezTo>
                      <a:pt x="2443" y="887"/>
                      <a:pt x="2158" y="3085"/>
                      <a:pt x="611" y="4753"/>
                    </a:cubicBezTo>
                    <a:cubicBezTo>
                      <a:pt x="1" y="5404"/>
                      <a:pt x="855" y="5608"/>
                      <a:pt x="1791" y="6463"/>
                    </a:cubicBezTo>
                    <a:cubicBezTo>
                      <a:pt x="3379" y="7928"/>
                      <a:pt x="3460" y="8864"/>
                      <a:pt x="3989" y="9393"/>
                    </a:cubicBezTo>
                    <a:cubicBezTo>
                      <a:pt x="4055" y="9492"/>
                      <a:pt x="4162" y="9537"/>
                      <a:pt x="4270" y="9537"/>
                    </a:cubicBezTo>
                    <a:cubicBezTo>
                      <a:pt x="4429" y="9537"/>
                      <a:pt x="4592" y="9440"/>
                      <a:pt x="4640" y="9271"/>
                    </a:cubicBezTo>
                    <a:cubicBezTo>
                      <a:pt x="4722" y="9067"/>
                      <a:pt x="4803" y="8864"/>
                      <a:pt x="4844" y="8620"/>
                    </a:cubicBezTo>
                    <a:cubicBezTo>
                      <a:pt x="5169" y="7154"/>
                      <a:pt x="5821" y="5811"/>
                      <a:pt x="6797" y="4672"/>
                    </a:cubicBezTo>
                    <a:cubicBezTo>
                      <a:pt x="6919" y="4428"/>
                      <a:pt x="6838" y="4143"/>
                      <a:pt x="6675" y="3939"/>
                    </a:cubicBezTo>
                    <a:cubicBezTo>
                      <a:pt x="5495" y="3166"/>
                      <a:pt x="4518" y="2108"/>
                      <a:pt x="3826" y="887"/>
                    </a:cubicBezTo>
                    <a:cubicBezTo>
                      <a:pt x="3704" y="602"/>
                      <a:pt x="3501" y="358"/>
                      <a:pt x="3297" y="114"/>
                    </a:cubicBezTo>
                    <a:cubicBezTo>
                      <a:pt x="3236" y="37"/>
                      <a:pt x="3145" y="1"/>
                      <a:pt x="30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g28bc5e1685e_0_511"/>
              <p:cNvSpPr/>
              <p:nvPr/>
            </p:nvSpPr>
            <p:spPr>
              <a:xfrm>
                <a:off x="8058439" y="325567"/>
                <a:ext cx="161042" cy="213921"/>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g28bc5e1685e_0_511"/>
              <p:cNvSpPr/>
              <p:nvPr/>
            </p:nvSpPr>
            <p:spPr>
              <a:xfrm>
                <a:off x="8702261" y="299699"/>
                <a:ext cx="300119" cy="296724"/>
              </a:xfrm>
              <a:custGeom>
                <a:rect b="b" l="l" r="r" t="t"/>
                <a:pathLst>
                  <a:path extrusionOk="0" h="13198" w="13349">
                    <a:moveTo>
                      <a:pt x="11846" y="1"/>
                    </a:moveTo>
                    <a:cubicBezTo>
                      <a:pt x="11735" y="1"/>
                      <a:pt x="11633" y="37"/>
                      <a:pt x="11558" y="112"/>
                    </a:cubicBezTo>
                    <a:cubicBezTo>
                      <a:pt x="11355" y="274"/>
                      <a:pt x="11273" y="356"/>
                      <a:pt x="11518" y="885"/>
                    </a:cubicBezTo>
                    <a:cubicBezTo>
                      <a:pt x="11721" y="1251"/>
                      <a:pt x="11884" y="1699"/>
                      <a:pt x="11965" y="2146"/>
                    </a:cubicBezTo>
                    <a:cubicBezTo>
                      <a:pt x="12121" y="2922"/>
                      <a:pt x="11499" y="3699"/>
                      <a:pt x="10700" y="3699"/>
                    </a:cubicBezTo>
                    <a:cubicBezTo>
                      <a:pt x="10661" y="3699"/>
                      <a:pt x="10621" y="3697"/>
                      <a:pt x="10582" y="3693"/>
                    </a:cubicBezTo>
                    <a:cubicBezTo>
                      <a:pt x="10256" y="3693"/>
                      <a:pt x="9930" y="3652"/>
                      <a:pt x="9605" y="3571"/>
                    </a:cubicBezTo>
                    <a:cubicBezTo>
                      <a:pt x="9282" y="3503"/>
                      <a:pt x="8959" y="3470"/>
                      <a:pt x="8637" y="3470"/>
                    </a:cubicBezTo>
                    <a:cubicBezTo>
                      <a:pt x="8186" y="3470"/>
                      <a:pt x="7736" y="3534"/>
                      <a:pt x="7285" y="3652"/>
                    </a:cubicBezTo>
                    <a:cubicBezTo>
                      <a:pt x="6390" y="3896"/>
                      <a:pt x="5779" y="4670"/>
                      <a:pt x="5779" y="5606"/>
                    </a:cubicBezTo>
                    <a:lnTo>
                      <a:pt x="5779" y="6623"/>
                    </a:lnTo>
                    <a:cubicBezTo>
                      <a:pt x="5779" y="6664"/>
                      <a:pt x="5779" y="6867"/>
                      <a:pt x="5779" y="6989"/>
                    </a:cubicBezTo>
                    <a:cubicBezTo>
                      <a:pt x="5779" y="7955"/>
                      <a:pt x="5534" y="8348"/>
                      <a:pt x="4844" y="8348"/>
                    </a:cubicBezTo>
                    <a:cubicBezTo>
                      <a:pt x="4690" y="8348"/>
                      <a:pt x="4514" y="8329"/>
                      <a:pt x="4314" y="8292"/>
                    </a:cubicBezTo>
                    <a:cubicBezTo>
                      <a:pt x="4192" y="8251"/>
                      <a:pt x="4111" y="8210"/>
                      <a:pt x="3989" y="8210"/>
                    </a:cubicBezTo>
                    <a:cubicBezTo>
                      <a:pt x="3512" y="8151"/>
                      <a:pt x="3035" y="8113"/>
                      <a:pt x="2543" y="8113"/>
                    </a:cubicBezTo>
                    <a:cubicBezTo>
                      <a:pt x="2362" y="8113"/>
                      <a:pt x="2180" y="8118"/>
                      <a:pt x="1995" y="8129"/>
                    </a:cubicBezTo>
                    <a:cubicBezTo>
                      <a:pt x="855" y="8170"/>
                      <a:pt x="0" y="9106"/>
                      <a:pt x="41" y="10245"/>
                    </a:cubicBezTo>
                    <a:cubicBezTo>
                      <a:pt x="82" y="10978"/>
                      <a:pt x="204" y="11710"/>
                      <a:pt x="407" y="12402"/>
                    </a:cubicBezTo>
                    <a:cubicBezTo>
                      <a:pt x="489" y="12687"/>
                      <a:pt x="652" y="12890"/>
                      <a:pt x="855" y="13053"/>
                    </a:cubicBezTo>
                    <a:cubicBezTo>
                      <a:pt x="938" y="13152"/>
                      <a:pt x="1054" y="13198"/>
                      <a:pt x="1171" y="13198"/>
                    </a:cubicBezTo>
                    <a:cubicBezTo>
                      <a:pt x="1342" y="13198"/>
                      <a:pt x="1515" y="13100"/>
                      <a:pt x="1588" y="12931"/>
                    </a:cubicBezTo>
                    <a:cubicBezTo>
                      <a:pt x="1750" y="12687"/>
                      <a:pt x="1791" y="12402"/>
                      <a:pt x="1750" y="12076"/>
                    </a:cubicBezTo>
                    <a:cubicBezTo>
                      <a:pt x="1628" y="11588"/>
                      <a:pt x="1506" y="11100"/>
                      <a:pt x="1465" y="10571"/>
                    </a:cubicBezTo>
                    <a:cubicBezTo>
                      <a:pt x="1384" y="9797"/>
                      <a:pt x="1588" y="9594"/>
                      <a:pt x="2361" y="9553"/>
                    </a:cubicBezTo>
                    <a:cubicBezTo>
                      <a:pt x="2476" y="9546"/>
                      <a:pt x="2593" y="9543"/>
                      <a:pt x="2710" y="9543"/>
                    </a:cubicBezTo>
                    <a:cubicBezTo>
                      <a:pt x="3256" y="9543"/>
                      <a:pt x="3819" y="9616"/>
                      <a:pt x="4355" y="9716"/>
                    </a:cubicBezTo>
                    <a:cubicBezTo>
                      <a:pt x="4532" y="9767"/>
                      <a:pt x="4713" y="9791"/>
                      <a:pt x="4892" y="9791"/>
                    </a:cubicBezTo>
                    <a:cubicBezTo>
                      <a:pt x="5580" y="9791"/>
                      <a:pt x="6255" y="9434"/>
                      <a:pt x="6675" y="8821"/>
                    </a:cubicBezTo>
                    <a:cubicBezTo>
                      <a:pt x="7041" y="8292"/>
                      <a:pt x="7204" y="7681"/>
                      <a:pt x="7163" y="7030"/>
                    </a:cubicBezTo>
                    <a:cubicBezTo>
                      <a:pt x="7163" y="6664"/>
                      <a:pt x="7163" y="6297"/>
                      <a:pt x="7163" y="5931"/>
                    </a:cubicBezTo>
                    <a:cubicBezTo>
                      <a:pt x="7163" y="5199"/>
                      <a:pt x="7367" y="4954"/>
                      <a:pt x="8140" y="4914"/>
                    </a:cubicBezTo>
                    <a:cubicBezTo>
                      <a:pt x="8292" y="4904"/>
                      <a:pt x="8445" y="4899"/>
                      <a:pt x="8598" y="4899"/>
                    </a:cubicBezTo>
                    <a:cubicBezTo>
                      <a:pt x="9058" y="4899"/>
                      <a:pt x="9523" y="4944"/>
                      <a:pt x="10012" y="5036"/>
                    </a:cubicBezTo>
                    <a:cubicBezTo>
                      <a:pt x="10204" y="5080"/>
                      <a:pt x="10395" y="5101"/>
                      <a:pt x="10584" y="5101"/>
                    </a:cubicBezTo>
                    <a:cubicBezTo>
                      <a:pt x="11800" y="5101"/>
                      <a:pt x="12904" y="4234"/>
                      <a:pt x="13186" y="3001"/>
                    </a:cubicBezTo>
                    <a:cubicBezTo>
                      <a:pt x="13349" y="2024"/>
                      <a:pt x="13064" y="1048"/>
                      <a:pt x="12413" y="315"/>
                    </a:cubicBezTo>
                    <a:cubicBezTo>
                      <a:pt x="12258" y="109"/>
                      <a:pt x="12038" y="1"/>
                      <a:pt x="118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0" name="Google Shape;130;g28bc5e1685e_0_511"/>
              <p:cNvSpPr/>
              <p:nvPr/>
            </p:nvSpPr>
            <p:spPr>
              <a:xfrm>
                <a:off x="7419699" y="363714"/>
                <a:ext cx="335821" cy="266597"/>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1" name="Google Shape;131;g28bc5e1685e_0_511"/>
            <p:cNvGrpSpPr/>
            <p:nvPr/>
          </p:nvGrpSpPr>
          <p:grpSpPr>
            <a:xfrm>
              <a:off x="3046663" y="4760684"/>
              <a:ext cx="1094430" cy="263735"/>
              <a:chOff x="2323185" y="4544867"/>
              <a:chExt cx="1094430" cy="263735"/>
            </a:xfrm>
          </p:grpSpPr>
          <p:sp>
            <p:nvSpPr>
              <p:cNvPr id="132" name="Google Shape;132;g28bc5e1685e_0_511"/>
              <p:cNvSpPr/>
              <p:nvPr/>
            </p:nvSpPr>
            <p:spPr>
              <a:xfrm rot="-6299960">
                <a:off x="2347646" y="4568837"/>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3" name="Google Shape;133;g28bc5e1685e_0_511"/>
              <p:cNvSpPr/>
              <p:nvPr/>
            </p:nvSpPr>
            <p:spPr>
              <a:xfrm rot="-6299960">
                <a:off x="3205361" y="4581524"/>
                <a:ext cx="191094" cy="190444"/>
              </a:xfrm>
              <a:custGeom>
                <a:rect b="b" l="l" r="r" t="t"/>
                <a:pathLst>
                  <a:path extrusionOk="0" h="7618" w="7644">
                    <a:moveTo>
                      <a:pt x="3281" y="0"/>
                    </a:moveTo>
                    <a:cubicBezTo>
                      <a:pt x="3114" y="0"/>
                      <a:pt x="2955" y="108"/>
                      <a:pt x="2931" y="305"/>
                    </a:cubicBezTo>
                    <a:lnTo>
                      <a:pt x="2442" y="2218"/>
                    </a:lnTo>
                    <a:cubicBezTo>
                      <a:pt x="2402" y="2340"/>
                      <a:pt x="2320" y="2462"/>
                      <a:pt x="2198" y="2503"/>
                    </a:cubicBezTo>
                    <a:lnTo>
                      <a:pt x="326" y="3194"/>
                    </a:lnTo>
                    <a:cubicBezTo>
                      <a:pt x="41" y="3317"/>
                      <a:pt x="1" y="3723"/>
                      <a:pt x="285" y="3886"/>
                    </a:cubicBezTo>
                    <a:lnTo>
                      <a:pt x="1954" y="4944"/>
                    </a:lnTo>
                    <a:cubicBezTo>
                      <a:pt x="2035" y="4985"/>
                      <a:pt x="2117" y="5107"/>
                      <a:pt x="2117" y="5229"/>
                    </a:cubicBezTo>
                    <a:lnTo>
                      <a:pt x="2198" y="7264"/>
                    </a:lnTo>
                    <a:cubicBezTo>
                      <a:pt x="2226" y="7460"/>
                      <a:pt x="2408" y="7617"/>
                      <a:pt x="2598" y="7617"/>
                    </a:cubicBezTo>
                    <a:cubicBezTo>
                      <a:pt x="2685" y="7617"/>
                      <a:pt x="2773" y="7585"/>
                      <a:pt x="2849" y="7508"/>
                    </a:cubicBezTo>
                    <a:lnTo>
                      <a:pt x="4355" y="6247"/>
                    </a:lnTo>
                    <a:cubicBezTo>
                      <a:pt x="4445" y="6187"/>
                      <a:pt x="4534" y="6149"/>
                      <a:pt x="4623" y="6149"/>
                    </a:cubicBezTo>
                    <a:cubicBezTo>
                      <a:pt x="4656" y="6149"/>
                      <a:pt x="4689" y="6154"/>
                      <a:pt x="4721" y="6165"/>
                    </a:cubicBezTo>
                    <a:lnTo>
                      <a:pt x="6634" y="6694"/>
                    </a:lnTo>
                    <a:cubicBezTo>
                      <a:pt x="6669" y="6703"/>
                      <a:pt x="6702" y="6707"/>
                      <a:pt x="6735" y="6707"/>
                    </a:cubicBezTo>
                    <a:cubicBezTo>
                      <a:pt x="7008" y="6707"/>
                      <a:pt x="7191" y="6420"/>
                      <a:pt x="7082" y="6165"/>
                    </a:cubicBezTo>
                    <a:lnTo>
                      <a:pt x="6349" y="4334"/>
                    </a:lnTo>
                    <a:cubicBezTo>
                      <a:pt x="6309" y="4212"/>
                      <a:pt x="6309" y="4049"/>
                      <a:pt x="6390" y="3968"/>
                    </a:cubicBezTo>
                    <a:lnTo>
                      <a:pt x="7489" y="2299"/>
                    </a:lnTo>
                    <a:cubicBezTo>
                      <a:pt x="7643" y="2068"/>
                      <a:pt x="7468" y="1726"/>
                      <a:pt x="7172" y="1726"/>
                    </a:cubicBezTo>
                    <a:cubicBezTo>
                      <a:pt x="7156" y="1726"/>
                      <a:pt x="7139" y="1727"/>
                      <a:pt x="7123" y="1729"/>
                    </a:cubicBezTo>
                    <a:lnTo>
                      <a:pt x="5169" y="1851"/>
                    </a:lnTo>
                    <a:cubicBezTo>
                      <a:pt x="5047" y="1851"/>
                      <a:pt x="4884" y="1811"/>
                      <a:pt x="4844" y="1689"/>
                    </a:cubicBezTo>
                    <a:lnTo>
                      <a:pt x="3582" y="142"/>
                    </a:lnTo>
                    <a:cubicBezTo>
                      <a:pt x="3502" y="46"/>
                      <a:pt x="3390" y="0"/>
                      <a:pt x="32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34" name="Google Shape;134;g28bc5e1685e_0_511"/>
            <p:cNvGrpSpPr/>
            <p:nvPr/>
          </p:nvGrpSpPr>
          <p:grpSpPr>
            <a:xfrm>
              <a:off x="6753054" y="4748498"/>
              <a:ext cx="1642914" cy="288106"/>
              <a:chOff x="2374838" y="4744367"/>
              <a:chExt cx="1642914" cy="288106"/>
            </a:xfrm>
          </p:grpSpPr>
          <p:sp>
            <p:nvSpPr>
              <p:cNvPr id="135" name="Google Shape;135;g28bc5e1685e_0_511"/>
              <p:cNvSpPr/>
              <p:nvPr/>
            </p:nvSpPr>
            <p:spPr>
              <a:xfrm rot="-6299960">
                <a:off x="2399299" y="4768337"/>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6" name="Google Shape;136;g28bc5e1685e_0_511"/>
              <p:cNvSpPr/>
              <p:nvPr/>
            </p:nvSpPr>
            <p:spPr>
              <a:xfrm rot="-6300015">
                <a:off x="3851599" y="4847666"/>
                <a:ext cx="149588" cy="149079"/>
              </a:xfrm>
              <a:custGeom>
                <a:rect b="b" l="l" r="r" t="t"/>
                <a:pathLst>
                  <a:path extrusionOk="0" h="7618" w="7644">
                    <a:moveTo>
                      <a:pt x="3281" y="0"/>
                    </a:moveTo>
                    <a:cubicBezTo>
                      <a:pt x="3114" y="0"/>
                      <a:pt x="2955" y="108"/>
                      <a:pt x="2931" y="305"/>
                    </a:cubicBezTo>
                    <a:lnTo>
                      <a:pt x="2442" y="2218"/>
                    </a:lnTo>
                    <a:cubicBezTo>
                      <a:pt x="2402" y="2340"/>
                      <a:pt x="2320" y="2462"/>
                      <a:pt x="2198" y="2503"/>
                    </a:cubicBezTo>
                    <a:lnTo>
                      <a:pt x="326" y="3194"/>
                    </a:lnTo>
                    <a:cubicBezTo>
                      <a:pt x="41" y="3317"/>
                      <a:pt x="1" y="3723"/>
                      <a:pt x="285" y="3886"/>
                    </a:cubicBezTo>
                    <a:lnTo>
                      <a:pt x="1954" y="4944"/>
                    </a:lnTo>
                    <a:cubicBezTo>
                      <a:pt x="2035" y="4985"/>
                      <a:pt x="2117" y="5107"/>
                      <a:pt x="2117" y="5229"/>
                    </a:cubicBezTo>
                    <a:lnTo>
                      <a:pt x="2198" y="7264"/>
                    </a:lnTo>
                    <a:cubicBezTo>
                      <a:pt x="2226" y="7460"/>
                      <a:pt x="2408" y="7617"/>
                      <a:pt x="2598" y="7617"/>
                    </a:cubicBezTo>
                    <a:cubicBezTo>
                      <a:pt x="2685" y="7617"/>
                      <a:pt x="2773" y="7585"/>
                      <a:pt x="2849" y="7508"/>
                    </a:cubicBezTo>
                    <a:lnTo>
                      <a:pt x="4355" y="6247"/>
                    </a:lnTo>
                    <a:cubicBezTo>
                      <a:pt x="4445" y="6187"/>
                      <a:pt x="4534" y="6149"/>
                      <a:pt x="4623" y="6149"/>
                    </a:cubicBezTo>
                    <a:cubicBezTo>
                      <a:pt x="4656" y="6149"/>
                      <a:pt x="4689" y="6154"/>
                      <a:pt x="4721" y="6165"/>
                    </a:cubicBezTo>
                    <a:lnTo>
                      <a:pt x="6634" y="6694"/>
                    </a:lnTo>
                    <a:cubicBezTo>
                      <a:pt x="6669" y="6703"/>
                      <a:pt x="6702" y="6707"/>
                      <a:pt x="6735" y="6707"/>
                    </a:cubicBezTo>
                    <a:cubicBezTo>
                      <a:pt x="7008" y="6707"/>
                      <a:pt x="7191" y="6420"/>
                      <a:pt x="7082" y="6165"/>
                    </a:cubicBezTo>
                    <a:lnTo>
                      <a:pt x="6349" y="4334"/>
                    </a:lnTo>
                    <a:cubicBezTo>
                      <a:pt x="6309" y="4212"/>
                      <a:pt x="6309" y="4049"/>
                      <a:pt x="6390" y="3968"/>
                    </a:cubicBezTo>
                    <a:lnTo>
                      <a:pt x="7489" y="2299"/>
                    </a:lnTo>
                    <a:cubicBezTo>
                      <a:pt x="7643" y="2068"/>
                      <a:pt x="7468" y="1726"/>
                      <a:pt x="7172" y="1726"/>
                    </a:cubicBezTo>
                    <a:cubicBezTo>
                      <a:pt x="7156" y="1726"/>
                      <a:pt x="7139" y="1727"/>
                      <a:pt x="7123" y="1729"/>
                    </a:cubicBezTo>
                    <a:lnTo>
                      <a:pt x="5169" y="1851"/>
                    </a:lnTo>
                    <a:cubicBezTo>
                      <a:pt x="5047" y="1851"/>
                      <a:pt x="4884" y="1811"/>
                      <a:pt x="4844" y="1689"/>
                    </a:cubicBezTo>
                    <a:lnTo>
                      <a:pt x="3582" y="142"/>
                    </a:lnTo>
                    <a:cubicBezTo>
                      <a:pt x="3502" y="46"/>
                      <a:pt x="3390" y="0"/>
                      <a:pt x="32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7" name="Google Shape;137;g28bc5e1685e_0_511"/>
              <p:cNvSpPr/>
              <p:nvPr/>
            </p:nvSpPr>
            <p:spPr>
              <a:xfrm rot="-6299960">
                <a:off x="3154081" y="4848574"/>
                <a:ext cx="165845" cy="164920"/>
              </a:xfrm>
              <a:custGeom>
                <a:rect b="b" l="l" r="r" t="t"/>
                <a:pathLst>
                  <a:path extrusionOk="0" h="6597" w="6634">
                    <a:moveTo>
                      <a:pt x="2385" y="1"/>
                    </a:moveTo>
                    <a:cubicBezTo>
                      <a:pt x="2210" y="1"/>
                      <a:pt x="2035" y="139"/>
                      <a:pt x="2035" y="336"/>
                    </a:cubicBezTo>
                    <a:lnTo>
                      <a:pt x="1913" y="2045"/>
                    </a:lnTo>
                    <a:cubicBezTo>
                      <a:pt x="1913" y="2167"/>
                      <a:pt x="1832" y="2248"/>
                      <a:pt x="1750" y="2289"/>
                    </a:cubicBezTo>
                    <a:lnTo>
                      <a:pt x="245" y="3184"/>
                    </a:lnTo>
                    <a:cubicBezTo>
                      <a:pt x="0" y="3307"/>
                      <a:pt x="41" y="3673"/>
                      <a:pt x="326" y="3795"/>
                    </a:cubicBezTo>
                    <a:lnTo>
                      <a:pt x="1913" y="4446"/>
                    </a:lnTo>
                    <a:cubicBezTo>
                      <a:pt x="2035" y="4487"/>
                      <a:pt x="2076" y="4568"/>
                      <a:pt x="2117" y="4650"/>
                    </a:cubicBezTo>
                    <a:lnTo>
                      <a:pt x="2483" y="6359"/>
                    </a:lnTo>
                    <a:cubicBezTo>
                      <a:pt x="2533" y="6508"/>
                      <a:pt x="2673" y="6596"/>
                      <a:pt x="2821" y="6596"/>
                    </a:cubicBezTo>
                    <a:cubicBezTo>
                      <a:pt x="2916" y="6596"/>
                      <a:pt x="3014" y="6560"/>
                      <a:pt x="3093" y="6481"/>
                    </a:cubicBezTo>
                    <a:lnTo>
                      <a:pt x="4192" y="5179"/>
                    </a:lnTo>
                    <a:cubicBezTo>
                      <a:pt x="4274" y="5097"/>
                      <a:pt x="4355" y="5056"/>
                      <a:pt x="4477" y="5056"/>
                    </a:cubicBezTo>
                    <a:lnTo>
                      <a:pt x="6186" y="5219"/>
                    </a:lnTo>
                    <a:cubicBezTo>
                      <a:pt x="6430" y="5219"/>
                      <a:pt x="6634" y="4934"/>
                      <a:pt x="6471" y="4690"/>
                    </a:cubicBezTo>
                    <a:lnTo>
                      <a:pt x="5576" y="3225"/>
                    </a:lnTo>
                    <a:cubicBezTo>
                      <a:pt x="5494" y="3144"/>
                      <a:pt x="5494" y="3022"/>
                      <a:pt x="5535" y="2940"/>
                    </a:cubicBezTo>
                    <a:lnTo>
                      <a:pt x="6227" y="1353"/>
                    </a:lnTo>
                    <a:cubicBezTo>
                      <a:pt x="6335" y="1138"/>
                      <a:pt x="6158" y="891"/>
                      <a:pt x="5947" y="891"/>
                    </a:cubicBezTo>
                    <a:cubicBezTo>
                      <a:pt x="5919" y="891"/>
                      <a:pt x="5890" y="896"/>
                      <a:pt x="5861" y="905"/>
                    </a:cubicBezTo>
                    <a:lnTo>
                      <a:pt x="4151" y="1312"/>
                    </a:lnTo>
                    <a:cubicBezTo>
                      <a:pt x="4130" y="1323"/>
                      <a:pt x="4105" y="1328"/>
                      <a:pt x="4079" y="1328"/>
                    </a:cubicBezTo>
                    <a:cubicBezTo>
                      <a:pt x="4008" y="1328"/>
                      <a:pt x="3926" y="1291"/>
                      <a:pt x="3867" y="1231"/>
                    </a:cubicBezTo>
                    <a:lnTo>
                      <a:pt x="2605" y="91"/>
                    </a:lnTo>
                    <a:cubicBezTo>
                      <a:pt x="2542" y="28"/>
                      <a:pt x="2463" y="1"/>
                      <a:pt x="23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38" name="Google Shape;138;g28bc5e1685e_0_511"/>
            <p:cNvSpPr/>
            <p:nvPr/>
          </p:nvSpPr>
          <p:spPr>
            <a:xfrm>
              <a:off x="1489974" y="4715238"/>
              <a:ext cx="1114025" cy="354625"/>
            </a:xfrm>
            <a:custGeom>
              <a:rect b="b" l="l" r="r" t="t"/>
              <a:pathLst>
                <a:path extrusionOk="0" h="14185" w="44561">
                  <a:moveTo>
                    <a:pt x="43482" y="0"/>
                  </a:moveTo>
                  <a:cubicBezTo>
                    <a:pt x="43479" y="0"/>
                    <a:pt x="43477" y="0"/>
                    <a:pt x="43475" y="0"/>
                  </a:cubicBezTo>
                  <a:cubicBezTo>
                    <a:pt x="43274" y="0"/>
                    <a:pt x="43153" y="404"/>
                    <a:pt x="43032" y="1210"/>
                  </a:cubicBezTo>
                  <a:cubicBezTo>
                    <a:pt x="42314" y="7116"/>
                    <a:pt x="38386" y="9849"/>
                    <a:pt x="34970" y="9849"/>
                  </a:cubicBezTo>
                  <a:cubicBezTo>
                    <a:pt x="33394" y="9849"/>
                    <a:pt x="31926" y="9267"/>
                    <a:pt x="30933" y="8147"/>
                  </a:cubicBezTo>
                  <a:cubicBezTo>
                    <a:pt x="29522" y="6735"/>
                    <a:pt x="29038" y="3267"/>
                    <a:pt x="25731" y="2864"/>
                  </a:cubicBezTo>
                  <a:cubicBezTo>
                    <a:pt x="25557" y="2847"/>
                    <a:pt x="25389" y="2839"/>
                    <a:pt x="25226" y="2839"/>
                  </a:cubicBezTo>
                  <a:cubicBezTo>
                    <a:pt x="19750" y="2839"/>
                    <a:pt x="19477" y="11758"/>
                    <a:pt x="13995" y="12502"/>
                  </a:cubicBezTo>
                  <a:cubicBezTo>
                    <a:pt x="13821" y="12525"/>
                    <a:pt x="13647" y="12536"/>
                    <a:pt x="13474" y="12536"/>
                  </a:cubicBezTo>
                  <a:cubicBezTo>
                    <a:pt x="12727" y="12536"/>
                    <a:pt x="12004" y="12323"/>
                    <a:pt x="11414" y="11897"/>
                  </a:cubicBezTo>
                  <a:cubicBezTo>
                    <a:pt x="10204" y="10889"/>
                    <a:pt x="10325" y="10123"/>
                    <a:pt x="9720" y="8590"/>
                  </a:cubicBezTo>
                  <a:cubicBezTo>
                    <a:pt x="9183" y="6952"/>
                    <a:pt x="7697" y="5967"/>
                    <a:pt x="6134" y="5967"/>
                  </a:cubicBezTo>
                  <a:cubicBezTo>
                    <a:pt x="5466" y="5967"/>
                    <a:pt x="4783" y="6147"/>
                    <a:pt x="4155" y="6534"/>
                  </a:cubicBezTo>
                  <a:cubicBezTo>
                    <a:pt x="1735" y="7864"/>
                    <a:pt x="1" y="12220"/>
                    <a:pt x="646" y="12462"/>
                  </a:cubicBezTo>
                  <a:cubicBezTo>
                    <a:pt x="667" y="12470"/>
                    <a:pt x="689" y="12474"/>
                    <a:pt x="710" y="12474"/>
                  </a:cubicBezTo>
                  <a:cubicBezTo>
                    <a:pt x="1209" y="12474"/>
                    <a:pt x="1685" y="10252"/>
                    <a:pt x="3348" y="8550"/>
                  </a:cubicBezTo>
                  <a:cubicBezTo>
                    <a:pt x="4247" y="7605"/>
                    <a:pt x="5199" y="7226"/>
                    <a:pt x="6023" y="7226"/>
                  </a:cubicBezTo>
                  <a:cubicBezTo>
                    <a:pt x="6640" y="7226"/>
                    <a:pt x="7185" y="7438"/>
                    <a:pt x="7583" y="7784"/>
                  </a:cubicBezTo>
                  <a:cubicBezTo>
                    <a:pt x="8389" y="8469"/>
                    <a:pt x="8470" y="9639"/>
                    <a:pt x="8913" y="10889"/>
                  </a:cubicBezTo>
                  <a:cubicBezTo>
                    <a:pt x="9598" y="13013"/>
                    <a:pt x="11428" y="14184"/>
                    <a:pt x="13524" y="14184"/>
                  </a:cubicBezTo>
                  <a:cubicBezTo>
                    <a:pt x="15010" y="14184"/>
                    <a:pt x="16629" y="13596"/>
                    <a:pt x="18068" y="12341"/>
                  </a:cubicBezTo>
                  <a:cubicBezTo>
                    <a:pt x="20165" y="10486"/>
                    <a:pt x="21335" y="7784"/>
                    <a:pt x="22666" y="6130"/>
                  </a:cubicBezTo>
                  <a:cubicBezTo>
                    <a:pt x="23711" y="4831"/>
                    <a:pt x="24598" y="4659"/>
                    <a:pt x="25077" y="4659"/>
                  </a:cubicBezTo>
                  <a:cubicBezTo>
                    <a:pt x="25249" y="4659"/>
                    <a:pt x="25368" y="4681"/>
                    <a:pt x="25423" y="4681"/>
                  </a:cubicBezTo>
                  <a:cubicBezTo>
                    <a:pt x="25434" y="4681"/>
                    <a:pt x="25442" y="4680"/>
                    <a:pt x="25448" y="4678"/>
                  </a:cubicBezTo>
                  <a:cubicBezTo>
                    <a:pt x="28634" y="5001"/>
                    <a:pt x="27828" y="10325"/>
                    <a:pt x="33514" y="11252"/>
                  </a:cubicBezTo>
                  <a:cubicBezTo>
                    <a:pt x="33938" y="11302"/>
                    <a:pt x="34377" y="11336"/>
                    <a:pt x="34812" y="11336"/>
                  </a:cubicBezTo>
                  <a:cubicBezTo>
                    <a:pt x="35082" y="11336"/>
                    <a:pt x="35349" y="11323"/>
                    <a:pt x="35611" y="11292"/>
                  </a:cubicBezTo>
                  <a:cubicBezTo>
                    <a:pt x="43541" y="10648"/>
                    <a:pt x="44560" y="0"/>
                    <a:pt x="4348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9" name="Google Shape;139;g28bc5e1685e_0_511"/>
            <p:cNvSpPr/>
            <p:nvPr/>
          </p:nvSpPr>
          <p:spPr>
            <a:xfrm>
              <a:off x="8293788" y="74984"/>
              <a:ext cx="1114025" cy="354625"/>
            </a:xfrm>
            <a:custGeom>
              <a:rect b="b" l="l" r="r" t="t"/>
              <a:pathLst>
                <a:path extrusionOk="0" h="14185" w="44561">
                  <a:moveTo>
                    <a:pt x="43482" y="0"/>
                  </a:moveTo>
                  <a:cubicBezTo>
                    <a:pt x="43479" y="0"/>
                    <a:pt x="43477" y="0"/>
                    <a:pt x="43475" y="0"/>
                  </a:cubicBezTo>
                  <a:cubicBezTo>
                    <a:pt x="43274" y="0"/>
                    <a:pt x="43153" y="404"/>
                    <a:pt x="43032" y="1210"/>
                  </a:cubicBezTo>
                  <a:cubicBezTo>
                    <a:pt x="42314" y="7116"/>
                    <a:pt x="38386" y="9849"/>
                    <a:pt x="34970" y="9849"/>
                  </a:cubicBezTo>
                  <a:cubicBezTo>
                    <a:pt x="33394" y="9849"/>
                    <a:pt x="31926" y="9267"/>
                    <a:pt x="30933" y="8147"/>
                  </a:cubicBezTo>
                  <a:cubicBezTo>
                    <a:pt x="29522" y="6735"/>
                    <a:pt x="29038" y="3267"/>
                    <a:pt x="25731" y="2864"/>
                  </a:cubicBezTo>
                  <a:cubicBezTo>
                    <a:pt x="25557" y="2847"/>
                    <a:pt x="25389" y="2839"/>
                    <a:pt x="25226" y="2839"/>
                  </a:cubicBezTo>
                  <a:cubicBezTo>
                    <a:pt x="19750" y="2839"/>
                    <a:pt x="19477" y="11758"/>
                    <a:pt x="13995" y="12502"/>
                  </a:cubicBezTo>
                  <a:cubicBezTo>
                    <a:pt x="13821" y="12525"/>
                    <a:pt x="13647" y="12536"/>
                    <a:pt x="13474" y="12536"/>
                  </a:cubicBezTo>
                  <a:cubicBezTo>
                    <a:pt x="12727" y="12536"/>
                    <a:pt x="12004" y="12323"/>
                    <a:pt x="11414" y="11897"/>
                  </a:cubicBezTo>
                  <a:cubicBezTo>
                    <a:pt x="10204" y="10889"/>
                    <a:pt x="10325" y="10123"/>
                    <a:pt x="9720" y="8590"/>
                  </a:cubicBezTo>
                  <a:cubicBezTo>
                    <a:pt x="9183" y="6952"/>
                    <a:pt x="7697" y="5967"/>
                    <a:pt x="6134" y="5967"/>
                  </a:cubicBezTo>
                  <a:cubicBezTo>
                    <a:pt x="5466" y="5967"/>
                    <a:pt x="4783" y="6147"/>
                    <a:pt x="4155" y="6534"/>
                  </a:cubicBezTo>
                  <a:cubicBezTo>
                    <a:pt x="1735" y="7864"/>
                    <a:pt x="1" y="12220"/>
                    <a:pt x="646" y="12462"/>
                  </a:cubicBezTo>
                  <a:cubicBezTo>
                    <a:pt x="667" y="12470"/>
                    <a:pt x="689" y="12474"/>
                    <a:pt x="710" y="12474"/>
                  </a:cubicBezTo>
                  <a:cubicBezTo>
                    <a:pt x="1209" y="12474"/>
                    <a:pt x="1685" y="10252"/>
                    <a:pt x="3348" y="8550"/>
                  </a:cubicBezTo>
                  <a:cubicBezTo>
                    <a:pt x="4247" y="7605"/>
                    <a:pt x="5199" y="7226"/>
                    <a:pt x="6023" y="7226"/>
                  </a:cubicBezTo>
                  <a:cubicBezTo>
                    <a:pt x="6640" y="7226"/>
                    <a:pt x="7185" y="7438"/>
                    <a:pt x="7583" y="7784"/>
                  </a:cubicBezTo>
                  <a:cubicBezTo>
                    <a:pt x="8389" y="8469"/>
                    <a:pt x="8470" y="9639"/>
                    <a:pt x="8913" y="10889"/>
                  </a:cubicBezTo>
                  <a:cubicBezTo>
                    <a:pt x="9598" y="13013"/>
                    <a:pt x="11428" y="14184"/>
                    <a:pt x="13524" y="14184"/>
                  </a:cubicBezTo>
                  <a:cubicBezTo>
                    <a:pt x="15010" y="14184"/>
                    <a:pt x="16629" y="13596"/>
                    <a:pt x="18068" y="12341"/>
                  </a:cubicBezTo>
                  <a:cubicBezTo>
                    <a:pt x="20165" y="10486"/>
                    <a:pt x="21335" y="7784"/>
                    <a:pt x="22666" y="6130"/>
                  </a:cubicBezTo>
                  <a:cubicBezTo>
                    <a:pt x="23711" y="4831"/>
                    <a:pt x="24598" y="4659"/>
                    <a:pt x="25077" y="4659"/>
                  </a:cubicBezTo>
                  <a:cubicBezTo>
                    <a:pt x="25249" y="4659"/>
                    <a:pt x="25368" y="4681"/>
                    <a:pt x="25423" y="4681"/>
                  </a:cubicBezTo>
                  <a:cubicBezTo>
                    <a:pt x="25434" y="4681"/>
                    <a:pt x="25442" y="4680"/>
                    <a:pt x="25448" y="4678"/>
                  </a:cubicBezTo>
                  <a:cubicBezTo>
                    <a:pt x="28634" y="5001"/>
                    <a:pt x="27828" y="10325"/>
                    <a:pt x="33514" y="11252"/>
                  </a:cubicBezTo>
                  <a:cubicBezTo>
                    <a:pt x="33938" y="11302"/>
                    <a:pt x="34377" y="11336"/>
                    <a:pt x="34812" y="11336"/>
                  </a:cubicBezTo>
                  <a:cubicBezTo>
                    <a:pt x="35082" y="11336"/>
                    <a:pt x="35349" y="11323"/>
                    <a:pt x="35611" y="11292"/>
                  </a:cubicBezTo>
                  <a:cubicBezTo>
                    <a:pt x="43541" y="10648"/>
                    <a:pt x="44560" y="0"/>
                    <a:pt x="4348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40" name="Google Shape;140;g28bc5e1685e_0_511"/>
            <p:cNvGrpSpPr/>
            <p:nvPr/>
          </p:nvGrpSpPr>
          <p:grpSpPr>
            <a:xfrm>
              <a:off x="185843" y="2792522"/>
              <a:ext cx="251398" cy="688907"/>
              <a:chOff x="113835" y="2698525"/>
              <a:chExt cx="251398" cy="688907"/>
            </a:xfrm>
          </p:grpSpPr>
          <p:sp>
            <p:nvSpPr>
              <p:cNvPr id="141" name="Google Shape;141;g28bc5e1685e_0_511"/>
              <p:cNvSpPr/>
              <p:nvPr/>
            </p:nvSpPr>
            <p:spPr>
              <a:xfrm rot="5400000">
                <a:off x="245000" y="3267198"/>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2" name="Google Shape;142;g28bc5e1685e_0_511"/>
              <p:cNvSpPr/>
              <p:nvPr/>
            </p:nvSpPr>
            <p:spPr>
              <a:xfrm rot="5400000">
                <a:off x="101626" y="2710734"/>
                <a:ext cx="169956" cy="145538"/>
              </a:xfrm>
              <a:custGeom>
                <a:rect b="b" l="l" r="r" t="t"/>
                <a:pathLst>
                  <a:path extrusionOk="0" h="4029" w="4705">
                    <a:moveTo>
                      <a:pt x="2002" y="1"/>
                    </a:moveTo>
                    <a:cubicBezTo>
                      <a:pt x="902" y="1"/>
                      <a:pt x="1" y="901"/>
                      <a:pt x="1" y="2002"/>
                    </a:cubicBezTo>
                    <a:cubicBezTo>
                      <a:pt x="1" y="3222"/>
                      <a:pt x="995" y="4029"/>
                      <a:pt x="2031" y="4029"/>
                    </a:cubicBezTo>
                    <a:cubicBezTo>
                      <a:pt x="2525" y="4029"/>
                      <a:pt x="3028" y="3846"/>
                      <a:pt x="3437" y="3436"/>
                    </a:cubicBezTo>
                    <a:cubicBezTo>
                      <a:pt x="4704" y="2169"/>
                      <a:pt x="3804" y="1"/>
                      <a:pt x="20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3" name="Google Shape;143;g28bc5e1685e_0_511"/>
            <p:cNvGrpSpPr/>
            <p:nvPr/>
          </p:nvGrpSpPr>
          <p:grpSpPr>
            <a:xfrm>
              <a:off x="8838631" y="3821115"/>
              <a:ext cx="138491" cy="925308"/>
              <a:chOff x="101359" y="2766924"/>
              <a:chExt cx="138491" cy="925308"/>
            </a:xfrm>
          </p:grpSpPr>
          <p:sp>
            <p:nvSpPr>
              <p:cNvPr id="144" name="Google Shape;144;g28bc5e1685e_0_511"/>
              <p:cNvSpPr/>
              <p:nvPr/>
            </p:nvSpPr>
            <p:spPr>
              <a:xfrm rot="5400000">
                <a:off x="106721" y="2777236"/>
                <a:ext cx="143442" cy="122817"/>
              </a:xfrm>
              <a:custGeom>
                <a:rect b="b" l="l" r="r" t="t"/>
                <a:pathLst>
                  <a:path extrusionOk="0" h="3400" w="3971">
                    <a:moveTo>
                      <a:pt x="1702" y="1"/>
                    </a:moveTo>
                    <a:cubicBezTo>
                      <a:pt x="768" y="34"/>
                      <a:pt x="1" y="768"/>
                      <a:pt x="34" y="1702"/>
                    </a:cubicBezTo>
                    <a:cubicBezTo>
                      <a:pt x="34" y="2719"/>
                      <a:pt x="878" y="3400"/>
                      <a:pt x="1743" y="3400"/>
                    </a:cubicBezTo>
                    <a:cubicBezTo>
                      <a:pt x="2154" y="3400"/>
                      <a:pt x="2570" y="3246"/>
                      <a:pt x="2903" y="2903"/>
                    </a:cubicBezTo>
                    <a:cubicBezTo>
                      <a:pt x="3970" y="1802"/>
                      <a:pt x="3203" y="1"/>
                      <a:pt x="1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5" name="Google Shape;145;g28bc5e1685e_0_511"/>
              <p:cNvSpPr/>
              <p:nvPr/>
            </p:nvSpPr>
            <p:spPr>
              <a:xfrm rot="5400000">
                <a:off x="92600" y="3571998"/>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6" name="Google Shape;146;g28bc5e1685e_0_511"/>
            <p:cNvGrpSpPr/>
            <p:nvPr/>
          </p:nvGrpSpPr>
          <p:grpSpPr>
            <a:xfrm>
              <a:off x="7002898" y="85507"/>
              <a:ext cx="839892" cy="333581"/>
              <a:chOff x="2216385" y="4719342"/>
              <a:chExt cx="839892" cy="333581"/>
            </a:xfrm>
          </p:grpSpPr>
          <p:sp>
            <p:nvSpPr>
              <p:cNvPr id="147" name="Google Shape;147;g28bc5e1685e_0_511"/>
              <p:cNvSpPr/>
              <p:nvPr/>
            </p:nvSpPr>
            <p:spPr>
              <a:xfrm rot="-6299960">
                <a:off x="2240846" y="4743312"/>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8" name="Google Shape;148;g28bc5e1685e_0_511"/>
              <p:cNvSpPr/>
              <p:nvPr/>
            </p:nvSpPr>
            <p:spPr>
              <a:xfrm rot="-6299960">
                <a:off x="2872243" y="4869024"/>
                <a:ext cx="165845" cy="164920"/>
              </a:xfrm>
              <a:custGeom>
                <a:rect b="b" l="l" r="r" t="t"/>
                <a:pathLst>
                  <a:path extrusionOk="0" h="6597" w="6634">
                    <a:moveTo>
                      <a:pt x="2385" y="1"/>
                    </a:moveTo>
                    <a:cubicBezTo>
                      <a:pt x="2210" y="1"/>
                      <a:pt x="2035" y="139"/>
                      <a:pt x="2035" y="336"/>
                    </a:cubicBezTo>
                    <a:lnTo>
                      <a:pt x="1913" y="2045"/>
                    </a:lnTo>
                    <a:cubicBezTo>
                      <a:pt x="1913" y="2167"/>
                      <a:pt x="1832" y="2248"/>
                      <a:pt x="1750" y="2289"/>
                    </a:cubicBezTo>
                    <a:lnTo>
                      <a:pt x="245" y="3184"/>
                    </a:lnTo>
                    <a:cubicBezTo>
                      <a:pt x="0" y="3307"/>
                      <a:pt x="41" y="3673"/>
                      <a:pt x="326" y="3795"/>
                    </a:cubicBezTo>
                    <a:lnTo>
                      <a:pt x="1913" y="4446"/>
                    </a:lnTo>
                    <a:cubicBezTo>
                      <a:pt x="2035" y="4487"/>
                      <a:pt x="2076" y="4568"/>
                      <a:pt x="2117" y="4650"/>
                    </a:cubicBezTo>
                    <a:lnTo>
                      <a:pt x="2483" y="6359"/>
                    </a:lnTo>
                    <a:cubicBezTo>
                      <a:pt x="2533" y="6508"/>
                      <a:pt x="2673" y="6596"/>
                      <a:pt x="2821" y="6596"/>
                    </a:cubicBezTo>
                    <a:cubicBezTo>
                      <a:pt x="2916" y="6596"/>
                      <a:pt x="3014" y="6560"/>
                      <a:pt x="3093" y="6481"/>
                    </a:cubicBezTo>
                    <a:lnTo>
                      <a:pt x="4192" y="5179"/>
                    </a:lnTo>
                    <a:cubicBezTo>
                      <a:pt x="4274" y="5097"/>
                      <a:pt x="4355" y="5056"/>
                      <a:pt x="4477" y="5056"/>
                    </a:cubicBezTo>
                    <a:lnTo>
                      <a:pt x="6186" y="5219"/>
                    </a:lnTo>
                    <a:cubicBezTo>
                      <a:pt x="6430" y="5219"/>
                      <a:pt x="6634" y="4934"/>
                      <a:pt x="6471" y="4690"/>
                    </a:cubicBezTo>
                    <a:lnTo>
                      <a:pt x="5576" y="3225"/>
                    </a:lnTo>
                    <a:cubicBezTo>
                      <a:pt x="5494" y="3144"/>
                      <a:pt x="5494" y="3022"/>
                      <a:pt x="5535" y="2940"/>
                    </a:cubicBezTo>
                    <a:lnTo>
                      <a:pt x="6227" y="1353"/>
                    </a:lnTo>
                    <a:cubicBezTo>
                      <a:pt x="6335" y="1138"/>
                      <a:pt x="6158" y="891"/>
                      <a:pt x="5947" y="891"/>
                    </a:cubicBezTo>
                    <a:cubicBezTo>
                      <a:pt x="5919" y="891"/>
                      <a:pt x="5890" y="896"/>
                      <a:pt x="5861" y="905"/>
                    </a:cubicBezTo>
                    <a:lnTo>
                      <a:pt x="4151" y="1312"/>
                    </a:lnTo>
                    <a:cubicBezTo>
                      <a:pt x="4130" y="1323"/>
                      <a:pt x="4105" y="1328"/>
                      <a:pt x="4079" y="1328"/>
                    </a:cubicBezTo>
                    <a:cubicBezTo>
                      <a:pt x="4008" y="1328"/>
                      <a:pt x="3926" y="1291"/>
                      <a:pt x="3867" y="1231"/>
                    </a:cubicBezTo>
                    <a:lnTo>
                      <a:pt x="2605" y="91"/>
                    </a:lnTo>
                    <a:cubicBezTo>
                      <a:pt x="2542" y="28"/>
                      <a:pt x="2463" y="1"/>
                      <a:pt x="23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49" name="Google Shape;149;g28bc5e1685e_0_511"/>
            <p:cNvGrpSpPr/>
            <p:nvPr/>
          </p:nvGrpSpPr>
          <p:grpSpPr>
            <a:xfrm rot="5400000">
              <a:off x="294978" y="-104706"/>
              <a:ext cx="1556364" cy="1908381"/>
              <a:chOff x="35510" y="3264493"/>
              <a:chExt cx="1556364" cy="1908381"/>
            </a:xfrm>
          </p:grpSpPr>
          <p:grpSp>
            <p:nvGrpSpPr>
              <p:cNvPr id="150" name="Google Shape;150;g28bc5e1685e_0_511"/>
              <p:cNvGrpSpPr/>
              <p:nvPr/>
            </p:nvGrpSpPr>
            <p:grpSpPr>
              <a:xfrm>
                <a:off x="35510" y="3264493"/>
                <a:ext cx="1556364" cy="1908381"/>
                <a:chOff x="81563" y="2967747"/>
                <a:chExt cx="1411540" cy="1730801"/>
              </a:xfrm>
            </p:grpSpPr>
            <p:sp>
              <p:nvSpPr>
                <p:cNvPr id="151" name="Google Shape;151;g28bc5e1685e_0_511"/>
                <p:cNvSpPr/>
                <p:nvPr/>
              </p:nvSpPr>
              <p:spPr>
                <a:xfrm rot="-1799866">
                  <a:off x="159925" y="3586077"/>
                  <a:ext cx="179358" cy="361525"/>
                </a:xfrm>
                <a:custGeom>
                  <a:rect b="b" l="l" r="r" t="t"/>
                  <a:pathLst>
                    <a:path extrusionOk="0" h="16081" w="7978">
                      <a:moveTo>
                        <a:pt x="974" y="0"/>
                      </a:moveTo>
                      <a:cubicBezTo>
                        <a:pt x="774" y="0"/>
                        <a:pt x="590" y="46"/>
                        <a:pt x="407" y="138"/>
                      </a:cubicBezTo>
                      <a:cubicBezTo>
                        <a:pt x="122" y="260"/>
                        <a:pt x="0" y="626"/>
                        <a:pt x="204" y="870"/>
                      </a:cubicBezTo>
                      <a:cubicBezTo>
                        <a:pt x="367" y="1114"/>
                        <a:pt x="652" y="1277"/>
                        <a:pt x="936" y="1318"/>
                      </a:cubicBezTo>
                      <a:cubicBezTo>
                        <a:pt x="1465" y="1399"/>
                        <a:pt x="1954" y="1562"/>
                        <a:pt x="2442" y="1684"/>
                      </a:cubicBezTo>
                      <a:cubicBezTo>
                        <a:pt x="3215" y="1969"/>
                        <a:pt x="3297" y="2213"/>
                        <a:pt x="3012" y="2946"/>
                      </a:cubicBezTo>
                      <a:cubicBezTo>
                        <a:pt x="2768" y="3556"/>
                        <a:pt x="2442" y="4126"/>
                        <a:pt x="2076" y="4696"/>
                      </a:cubicBezTo>
                      <a:cubicBezTo>
                        <a:pt x="1465" y="5387"/>
                        <a:pt x="1425" y="6446"/>
                        <a:pt x="1913" y="7219"/>
                      </a:cubicBezTo>
                      <a:cubicBezTo>
                        <a:pt x="2239" y="7748"/>
                        <a:pt x="2768" y="8155"/>
                        <a:pt x="3338" y="8399"/>
                      </a:cubicBezTo>
                      <a:cubicBezTo>
                        <a:pt x="3663" y="8521"/>
                        <a:pt x="4029" y="8643"/>
                        <a:pt x="4355" y="8806"/>
                      </a:cubicBezTo>
                      <a:cubicBezTo>
                        <a:pt x="5047" y="9132"/>
                        <a:pt x="5169" y="9416"/>
                        <a:pt x="4925" y="10149"/>
                      </a:cubicBezTo>
                      <a:cubicBezTo>
                        <a:pt x="4681" y="10719"/>
                        <a:pt x="4396" y="11289"/>
                        <a:pt x="4029" y="11777"/>
                      </a:cubicBezTo>
                      <a:cubicBezTo>
                        <a:pt x="3134" y="12957"/>
                        <a:pt x="3378" y="14666"/>
                        <a:pt x="4599" y="15562"/>
                      </a:cubicBezTo>
                      <a:cubicBezTo>
                        <a:pt x="5098" y="15936"/>
                        <a:pt x="5657" y="16081"/>
                        <a:pt x="6231" y="16081"/>
                      </a:cubicBezTo>
                      <a:cubicBezTo>
                        <a:pt x="6594" y="16081"/>
                        <a:pt x="6963" y="16023"/>
                        <a:pt x="7326" y="15928"/>
                      </a:cubicBezTo>
                      <a:cubicBezTo>
                        <a:pt x="7774" y="15847"/>
                        <a:pt x="7977" y="15521"/>
                        <a:pt x="7896" y="15236"/>
                      </a:cubicBezTo>
                      <a:cubicBezTo>
                        <a:pt x="7814" y="14992"/>
                        <a:pt x="7774" y="14870"/>
                        <a:pt x="7204" y="14870"/>
                      </a:cubicBezTo>
                      <a:cubicBezTo>
                        <a:pt x="7092" y="14880"/>
                        <a:pt x="6980" y="14885"/>
                        <a:pt x="6869" y="14885"/>
                      </a:cubicBezTo>
                      <a:cubicBezTo>
                        <a:pt x="6535" y="14885"/>
                        <a:pt x="6207" y="14839"/>
                        <a:pt x="5901" y="14748"/>
                      </a:cubicBezTo>
                      <a:cubicBezTo>
                        <a:pt x="5047" y="14585"/>
                        <a:pt x="4599" y="13608"/>
                        <a:pt x="5006" y="12876"/>
                      </a:cubicBezTo>
                      <a:cubicBezTo>
                        <a:pt x="5169" y="12550"/>
                        <a:pt x="5332" y="12306"/>
                        <a:pt x="5494" y="12021"/>
                      </a:cubicBezTo>
                      <a:cubicBezTo>
                        <a:pt x="5983" y="11370"/>
                        <a:pt x="6268" y="10637"/>
                        <a:pt x="6390" y="9905"/>
                      </a:cubicBezTo>
                      <a:cubicBezTo>
                        <a:pt x="6553" y="8969"/>
                        <a:pt x="6064" y="8073"/>
                        <a:pt x="5250" y="7707"/>
                      </a:cubicBezTo>
                      <a:cubicBezTo>
                        <a:pt x="5006" y="7544"/>
                        <a:pt x="4721" y="7463"/>
                        <a:pt x="4314" y="7300"/>
                      </a:cubicBezTo>
                      <a:cubicBezTo>
                        <a:pt x="4274" y="7260"/>
                        <a:pt x="4111" y="7219"/>
                        <a:pt x="3907" y="7137"/>
                      </a:cubicBezTo>
                      <a:cubicBezTo>
                        <a:pt x="2849" y="6649"/>
                        <a:pt x="2727" y="6201"/>
                        <a:pt x="3338" y="5265"/>
                      </a:cubicBezTo>
                      <a:cubicBezTo>
                        <a:pt x="3419" y="5184"/>
                        <a:pt x="3500" y="5103"/>
                        <a:pt x="3541" y="4980"/>
                      </a:cubicBezTo>
                      <a:cubicBezTo>
                        <a:pt x="3907" y="4451"/>
                        <a:pt x="4192" y="3841"/>
                        <a:pt x="4436" y="3231"/>
                      </a:cubicBezTo>
                      <a:cubicBezTo>
                        <a:pt x="4884" y="2172"/>
                        <a:pt x="4355" y="951"/>
                        <a:pt x="3297" y="544"/>
                      </a:cubicBezTo>
                      <a:cubicBezTo>
                        <a:pt x="2605" y="260"/>
                        <a:pt x="1913" y="97"/>
                        <a:pt x="1181" y="15"/>
                      </a:cubicBezTo>
                      <a:cubicBezTo>
                        <a:pt x="1109" y="5"/>
                        <a:pt x="1041" y="0"/>
                        <a:pt x="9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28bc5e1685e_0_511"/>
                <p:cNvSpPr/>
                <p:nvPr/>
              </p:nvSpPr>
              <p:spPr>
                <a:xfrm rot="-1799866">
                  <a:off x="644343" y="4365872"/>
                  <a:ext cx="335806" cy="266586"/>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3" name="Google Shape;153;g28bc5e1685e_0_511"/>
                <p:cNvSpPr/>
                <p:nvPr/>
              </p:nvSpPr>
              <p:spPr>
                <a:xfrm rot="-1799866">
                  <a:off x="1356650" y="4448220"/>
                  <a:ext cx="118950" cy="101886"/>
                </a:xfrm>
                <a:custGeom>
                  <a:rect b="b" l="l" r="r" t="t"/>
                  <a:pathLst>
                    <a:path extrusionOk="0" h="4532" w="5291">
                      <a:moveTo>
                        <a:pt x="2239" y="0"/>
                      </a:moveTo>
                      <a:cubicBezTo>
                        <a:pt x="1018" y="0"/>
                        <a:pt x="0" y="1018"/>
                        <a:pt x="0" y="2279"/>
                      </a:cubicBezTo>
                      <a:cubicBezTo>
                        <a:pt x="0" y="3630"/>
                        <a:pt x="1119" y="4532"/>
                        <a:pt x="2285" y="4532"/>
                      </a:cubicBezTo>
                      <a:cubicBezTo>
                        <a:pt x="2840" y="4532"/>
                        <a:pt x="3406" y="4327"/>
                        <a:pt x="3866" y="3867"/>
                      </a:cubicBezTo>
                      <a:cubicBezTo>
                        <a:pt x="5291" y="2442"/>
                        <a:pt x="4273" y="0"/>
                        <a:pt x="22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4" name="Google Shape;154;g28bc5e1685e_0_511"/>
                <p:cNvSpPr/>
                <p:nvPr/>
              </p:nvSpPr>
              <p:spPr>
                <a:xfrm rot="-1799866">
                  <a:off x="228326" y="2996477"/>
                  <a:ext cx="154650" cy="148266"/>
                </a:xfrm>
                <a:custGeom>
                  <a:rect b="b" l="l" r="r" t="t"/>
                  <a:pathLst>
                    <a:path extrusionOk="0" h="6595" w="6879">
                      <a:moveTo>
                        <a:pt x="3195" y="0"/>
                      </a:moveTo>
                      <a:cubicBezTo>
                        <a:pt x="3062" y="0"/>
                        <a:pt x="2934" y="73"/>
                        <a:pt x="2890" y="205"/>
                      </a:cubicBezTo>
                      <a:lnTo>
                        <a:pt x="2280" y="1874"/>
                      </a:lnTo>
                      <a:cubicBezTo>
                        <a:pt x="2239" y="1955"/>
                        <a:pt x="2158" y="2036"/>
                        <a:pt x="2076" y="2077"/>
                      </a:cubicBezTo>
                      <a:lnTo>
                        <a:pt x="367" y="2525"/>
                      </a:lnTo>
                      <a:cubicBezTo>
                        <a:pt x="82" y="2606"/>
                        <a:pt x="1" y="2932"/>
                        <a:pt x="245" y="3135"/>
                      </a:cubicBezTo>
                      <a:lnTo>
                        <a:pt x="1629" y="4193"/>
                      </a:lnTo>
                      <a:cubicBezTo>
                        <a:pt x="1710" y="4275"/>
                        <a:pt x="1751" y="4397"/>
                        <a:pt x="1751" y="4519"/>
                      </a:cubicBezTo>
                      <a:lnTo>
                        <a:pt x="1669" y="6228"/>
                      </a:lnTo>
                      <a:cubicBezTo>
                        <a:pt x="1669" y="6448"/>
                        <a:pt x="1839" y="6595"/>
                        <a:pt x="2009" y="6595"/>
                      </a:cubicBezTo>
                      <a:cubicBezTo>
                        <a:pt x="2060" y="6595"/>
                        <a:pt x="2111" y="6582"/>
                        <a:pt x="2158" y="6554"/>
                      </a:cubicBezTo>
                      <a:lnTo>
                        <a:pt x="3623" y="5536"/>
                      </a:lnTo>
                      <a:cubicBezTo>
                        <a:pt x="3670" y="5513"/>
                        <a:pt x="3730" y="5489"/>
                        <a:pt x="3797" y="5489"/>
                      </a:cubicBezTo>
                      <a:cubicBezTo>
                        <a:pt x="3845" y="5489"/>
                        <a:pt x="3897" y="5502"/>
                        <a:pt x="3948" y="5536"/>
                      </a:cubicBezTo>
                      <a:lnTo>
                        <a:pt x="5576" y="6147"/>
                      </a:lnTo>
                      <a:cubicBezTo>
                        <a:pt x="5626" y="6180"/>
                        <a:pt x="5680" y="6194"/>
                        <a:pt x="5734" y="6194"/>
                      </a:cubicBezTo>
                      <a:cubicBezTo>
                        <a:pt x="5949" y="6194"/>
                        <a:pt x="6162" y="5967"/>
                        <a:pt x="6065" y="5740"/>
                      </a:cubicBezTo>
                      <a:lnTo>
                        <a:pt x="5536" y="4071"/>
                      </a:lnTo>
                      <a:cubicBezTo>
                        <a:pt x="5536" y="3949"/>
                        <a:pt x="5536" y="3827"/>
                        <a:pt x="5617" y="3746"/>
                      </a:cubicBezTo>
                      <a:lnTo>
                        <a:pt x="6716" y="2403"/>
                      </a:lnTo>
                      <a:cubicBezTo>
                        <a:pt x="6879" y="2158"/>
                        <a:pt x="6716" y="1833"/>
                        <a:pt x="6472" y="1833"/>
                      </a:cubicBezTo>
                      <a:lnTo>
                        <a:pt x="4722" y="1792"/>
                      </a:lnTo>
                      <a:cubicBezTo>
                        <a:pt x="4600" y="1792"/>
                        <a:pt x="4477" y="1711"/>
                        <a:pt x="4437" y="1629"/>
                      </a:cubicBezTo>
                      <a:lnTo>
                        <a:pt x="3501" y="164"/>
                      </a:lnTo>
                      <a:cubicBezTo>
                        <a:pt x="3426" y="52"/>
                        <a:pt x="3309" y="0"/>
                        <a:pt x="31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55" name="Google Shape;155;g28bc5e1685e_0_511"/>
              <p:cNvSpPr/>
              <p:nvPr/>
            </p:nvSpPr>
            <p:spPr>
              <a:xfrm rot="-1799788">
                <a:off x="159691" y="4896851"/>
                <a:ext cx="131151" cy="112338"/>
              </a:xfrm>
              <a:custGeom>
                <a:rect b="b" l="l" r="r" t="t"/>
                <a:pathLst>
                  <a:path extrusionOk="0" h="4532" w="5291">
                    <a:moveTo>
                      <a:pt x="2239" y="0"/>
                    </a:moveTo>
                    <a:cubicBezTo>
                      <a:pt x="1018" y="0"/>
                      <a:pt x="0" y="1018"/>
                      <a:pt x="0" y="2279"/>
                    </a:cubicBezTo>
                    <a:cubicBezTo>
                      <a:pt x="0" y="3630"/>
                      <a:pt x="1119" y="4532"/>
                      <a:pt x="2285" y="4532"/>
                    </a:cubicBezTo>
                    <a:cubicBezTo>
                      <a:pt x="2840" y="4532"/>
                      <a:pt x="3406" y="4327"/>
                      <a:pt x="3866" y="3867"/>
                    </a:cubicBezTo>
                    <a:cubicBezTo>
                      <a:pt x="5291" y="2442"/>
                      <a:pt x="4273" y="0"/>
                      <a:pt x="22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56" name="Google Shape;156;g28bc5e1685e_0_511"/>
            <p:cNvGrpSpPr/>
            <p:nvPr/>
          </p:nvGrpSpPr>
          <p:grpSpPr>
            <a:xfrm>
              <a:off x="4583756" y="4712095"/>
              <a:ext cx="1726631" cy="360910"/>
              <a:chOff x="5527928" y="4669674"/>
              <a:chExt cx="1726631" cy="360910"/>
            </a:xfrm>
          </p:grpSpPr>
          <p:grpSp>
            <p:nvGrpSpPr>
              <p:cNvPr id="157" name="Google Shape;157;g28bc5e1685e_0_511"/>
              <p:cNvGrpSpPr/>
              <p:nvPr/>
            </p:nvGrpSpPr>
            <p:grpSpPr>
              <a:xfrm>
                <a:off x="5527928" y="4669674"/>
                <a:ext cx="1726631" cy="360198"/>
                <a:chOff x="9377640" y="155276"/>
                <a:chExt cx="1607514" cy="335348"/>
              </a:xfrm>
            </p:grpSpPr>
            <p:sp>
              <p:nvSpPr>
                <p:cNvPr id="158" name="Google Shape;158;g28bc5e1685e_0_511"/>
                <p:cNvSpPr/>
                <p:nvPr/>
              </p:nvSpPr>
              <p:spPr>
                <a:xfrm>
                  <a:off x="9377640" y="155276"/>
                  <a:ext cx="300119" cy="296724"/>
                </a:xfrm>
                <a:custGeom>
                  <a:rect b="b" l="l" r="r" t="t"/>
                  <a:pathLst>
                    <a:path extrusionOk="0" h="13198" w="13349">
                      <a:moveTo>
                        <a:pt x="11846" y="1"/>
                      </a:moveTo>
                      <a:cubicBezTo>
                        <a:pt x="11735" y="1"/>
                        <a:pt x="11633" y="37"/>
                        <a:pt x="11558" y="112"/>
                      </a:cubicBezTo>
                      <a:cubicBezTo>
                        <a:pt x="11355" y="274"/>
                        <a:pt x="11273" y="356"/>
                        <a:pt x="11518" y="885"/>
                      </a:cubicBezTo>
                      <a:cubicBezTo>
                        <a:pt x="11721" y="1251"/>
                        <a:pt x="11884" y="1699"/>
                        <a:pt x="11965" y="2146"/>
                      </a:cubicBezTo>
                      <a:cubicBezTo>
                        <a:pt x="12121" y="2922"/>
                        <a:pt x="11499" y="3699"/>
                        <a:pt x="10700" y="3699"/>
                      </a:cubicBezTo>
                      <a:cubicBezTo>
                        <a:pt x="10661" y="3699"/>
                        <a:pt x="10621" y="3697"/>
                        <a:pt x="10582" y="3693"/>
                      </a:cubicBezTo>
                      <a:cubicBezTo>
                        <a:pt x="10256" y="3693"/>
                        <a:pt x="9930" y="3652"/>
                        <a:pt x="9605" y="3571"/>
                      </a:cubicBezTo>
                      <a:cubicBezTo>
                        <a:pt x="9282" y="3503"/>
                        <a:pt x="8959" y="3470"/>
                        <a:pt x="8637" y="3470"/>
                      </a:cubicBezTo>
                      <a:cubicBezTo>
                        <a:pt x="8186" y="3470"/>
                        <a:pt x="7736" y="3534"/>
                        <a:pt x="7285" y="3652"/>
                      </a:cubicBezTo>
                      <a:cubicBezTo>
                        <a:pt x="6390" y="3896"/>
                        <a:pt x="5779" y="4670"/>
                        <a:pt x="5779" y="5606"/>
                      </a:cubicBezTo>
                      <a:lnTo>
                        <a:pt x="5779" y="6623"/>
                      </a:lnTo>
                      <a:cubicBezTo>
                        <a:pt x="5779" y="6664"/>
                        <a:pt x="5779" y="6867"/>
                        <a:pt x="5779" y="6989"/>
                      </a:cubicBezTo>
                      <a:cubicBezTo>
                        <a:pt x="5779" y="7955"/>
                        <a:pt x="5534" y="8348"/>
                        <a:pt x="4844" y="8348"/>
                      </a:cubicBezTo>
                      <a:cubicBezTo>
                        <a:pt x="4690" y="8348"/>
                        <a:pt x="4514" y="8329"/>
                        <a:pt x="4314" y="8292"/>
                      </a:cubicBezTo>
                      <a:cubicBezTo>
                        <a:pt x="4192" y="8251"/>
                        <a:pt x="4111" y="8210"/>
                        <a:pt x="3989" y="8210"/>
                      </a:cubicBezTo>
                      <a:cubicBezTo>
                        <a:pt x="3512" y="8151"/>
                        <a:pt x="3035" y="8113"/>
                        <a:pt x="2543" y="8113"/>
                      </a:cubicBezTo>
                      <a:cubicBezTo>
                        <a:pt x="2362" y="8113"/>
                        <a:pt x="2180" y="8118"/>
                        <a:pt x="1995" y="8129"/>
                      </a:cubicBezTo>
                      <a:cubicBezTo>
                        <a:pt x="855" y="8170"/>
                        <a:pt x="0" y="9106"/>
                        <a:pt x="41" y="10245"/>
                      </a:cubicBezTo>
                      <a:cubicBezTo>
                        <a:pt x="82" y="10978"/>
                        <a:pt x="204" y="11710"/>
                        <a:pt x="407" y="12402"/>
                      </a:cubicBezTo>
                      <a:cubicBezTo>
                        <a:pt x="489" y="12687"/>
                        <a:pt x="652" y="12890"/>
                        <a:pt x="855" y="13053"/>
                      </a:cubicBezTo>
                      <a:cubicBezTo>
                        <a:pt x="938" y="13152"/>
                        <a:pt x="1054" y="13198"/>
                        <a:pt x="1171" y="13198"/>
                      </a:cubicBezTo>
                      <a:cubicBezTo>
                        <a:pt x="1342" y="13198"/>
                        <a:pt x="1515" y="13100"/>
                        <a:pt x="1588" y="12931"/>
                      </a:cubicBezTo>
                      <a:cubicBezTo>
                        <a:pt x="1750" y="12687"/>
                        <a:pt x="1791" y="12402"/>
                        <a:pt x="1750" y="12076"/>
                      </a:cubicBezTo>
                      <a:cubicBezTo>
                        <a:pt x="1628" y="11588"/>
                        <a:pt x="1506" y="11100"/>
                        <a:pt x="1465" y="10571"/>
                      </a:cubicBezTo>
                      <a:cubicBezTo>
                        <a:pt x="1384" y="9797"/>
                        <a:pt x="1588" y="9594"/>
                        <a:pt x="2361" y="9553"/>
                      </a:cubicBezTo>
                      <a:cubicBezTo>
                        <a:pt x="2476" y="9546"/>
                        <a:pt x="2593" y="9543"/>
                        <a:pt x="2710" y="9543"/>
                      </a:cubicBezTo>
                      <a:cubicBezTo>
                        <a:pt x="3256" y="9543"/>
                        <a:pt x="3819" y="9616"/>
                        <a:pt x="4355" y="9716"/>
                      </a:cubicBezTo>
                      <a:cubicBezTo>
                        <a:pt x="4532" y="9767"/>
                        <a:pt x="4713" y="9791"/>
                        <a:pt x="4892" y="9791"/>
                      </a:cubicBezTo>
                      <a:cubicBezTo>
                        <a:pt x="5580" y="9791"/>
                        <a:pt x="6255" y="9434"/>
                        <a:pt x="6675" y="8821"/>
                      </a:cubicBezTo>
                      <a:cubicBezTo>
                        <a:pt x="7041" y="8292"/>
                        <a:pt x="7204" y="7681"/>
                        <a:pt x="7163" y="7030"/>
                      </a:cubicBezTo>
                      <a:cubicBezTo>
                        <a:pt x="7163" y="6664"/>
                        <a:pt x="7163" y="6297"/>
                        <a:pt x="7163" y="5931"/>
                      </a:cubicBezTo>
                      <a:cubicBezTo>
                        <a:pt x="7163" y="5199"/>
                        <a:pt x="7367" y="4954"/>
                        <a:pt x="8140" y="4914"/>
                      </a:cubicBezTo>
                      <a:cubicBezTo>
                        <a:pt x="8292" y="4904"/>
                        <a:pt x="8445" y="4899"/>
                        <a:pt x="8598" y="4899"/>
                      </a:cubicBezTo>
                      <a:cubicBezTo>
                        <a:pt x="9058" y="4899"/>
                        <a:pt x="9523" y="4944"/>
                        <a:pt x="10012" y="5036"/>
                      </a:cubicBezTo>
                      <a:cubicBezTo>
                        <a:pt x="10204" y="5080"/>
                        <a:pt x="10395" y="5101"/>
                        <a:pt x="10584" y="5101"/>
                      </a:cubicBezTo>
                      <a:cubicBezTo>
                        <a:pt x="11800" y="5101"/>
                        <a:pt x="12904" y="4234"/>
                        <a:pt x="13186" y="3001"/>
                      </a:cubicBezTo>
                      <a:cubicBezTo>
                        <a:pt x="13349" y="2024"/>
                        <a:pt x="13064" y="1048"/>
                        <a:pt x="12413" y="315"/>
                      </a:cubicBezTo>
                      <a:cubicBezTo>
                        <a:pt x="12258" y="109"/>
                        <a:pt x="12038" y="1"/>
                        <a:pt x="118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9" name="Google Shape;159;g28bc5e1685e_0_511"/>
                <p:cNvSpPr/>
                <p:nvPr/>
              </p:nvSpPr>
              <p:spPr>
                <a:xfrm>
                  <a:off x="10649333" y="224027"/>
                  <a:ext cx="335821" cy="266597"/>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60" name="Google Shape;160;g28bc5e1685e_0_511"/>
              <p:cNvSpPr/>
              <p:nvPr/>
            </p:nvSpPr>
            <p:spPr>
              <a:xfrm>
                <a:off x="6234150" y="4800821"/>
                <a:ext cx="172969" cy="229763"/>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61" name="Google Shape;161;g28bc5e1685e_0_511"/>
            <p:cNvGrpSpPr/>
            <p:nvPr/>
          </p:nvGrpSpPr>
          <p:grpSpPr>
            <a:xfrm rot="-5400000">
              <a:off x="7699269" y="1908087"/>
              <a:ext cx="2417215" cy="355111"/>
              <a:chOff x="7419699" y="299699"/>
              <a:chExt cx="2250456" cy="330612"/>
            </a:xfrm>
          </p:grpSpPr>
          <p:sp>
            <p:nvSpPr>
              <p:cNvPr id="162" name="Google Shape;162;g28bc5e1685e_0_511"/>
              <p:cNvSpPr/>
              <p:nvPr/>
            </p:nvSpPr>
            <p:spPr>
              <a:xfrm rot="5400000">
                <a:off x="9485147" y="313975"/>
                <a:ext cx="155579" cy="214438"/>
              </a:xfrm>
              <a:custGeom>
                <a:rect b="b" l="l" r="r" t="t"/>
                <a:pathLst>
                  <a:path extrusionOk="0" h="9538" w="6920">
                    <a:moveTo>
                      <a:pt x="3052" y="1"/>
                    </a:moveTo>
                    <a:cubicBezTo>
                      <a:pt x="2899" y="1"/>
                      <a:pt x="2738" y="99"/>
                      <a:pt x="2687" y="277"/>
                    </a:cubicBezTo>
                    <a:cubicBezTo>
                      <a:pt x="2443" y="887"/>
                      <a:pt x="2158" y="3085"/>
                      <a:pt x="611" y="4753"/>
                    </a:cubicBezTo>
                    <a:cubicBezTo>
                      <a:pt x="1" y="5404"/>
                      <a:pt x="855" y="5608"/>
                      <a:pt x="1791" y="6463"/>
                    </a:cubicBezTo>
                    <a:cubicBezTo>
                      <a:pt x="3379" y="7928"/>
                      <a:pt x="3460" y="8864"/>
                      <a:pt x="3989" y="9393"/>
                    </a:cubicBezTo>
                    <a:cubicBezTo>
                      <a:pt x="4055" y="9492"/>
                      <a:pt x="4162" y="9537"/>
                      <a:pt x="4270" y="9537"/>
                    </a:cubicBezTo>
                    <a:cubicBezTo>
                      <a:pt x="4429" y="9537"/>
                      <a:pt x="4592" y="9440"/>
                      <a:pt x="4640" y="9271"/>
                    </a:cubicBezTo>
                    <a:cubicBezTo>
                      <a:pt x="4722" y="9067"/>
                      <a:pt x="4803" y="8864"/>
                      <a:pt x="4844" y="8620"/>
                    </a:cubicBezTo>
                    <a:cubicBezTo>
                      <a:pt x="5169" y="7154"/>
                      <a:pt x="5821" y="5811"/>
                      <a:pt x="6797" y="4672"/>
                    </a:cubicBezTo>
                    <a:cubicBezTo>
                      <a:pt x="6919" y="4428"/>
                      <a:pt x="6838" y="4143"/>
                      <a:pt x="6675" y="3939"/>
                    </a:cubicBezTo>
                    <a:cubicBezTo>
                      <a:pt x="5495" y="3166"/>
                      <a:pt x="4518" y="2108"/>
                      <a:pt x="3826" y="887"/>
                    </a:cubicBezTo>
                    <a:cubicBezTo>
                      <a:pt x="3704" y="602"/>
                      <a:pt x="3501" y="358"/>
                      <a:pt x="3297" y="114"/>
                    </a:cubicBezTo>
                    <a:cubicBezTo>
                      <a:pt x="3236" y="37"/>
                      <a:pt x="3145" y="1"/>
                      <a:pt x="30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3" name="Google Shape;163;g28bc5e1685e_0_511"/>
              <p:cNvSpPr/>
              <p:nvPr/>
            </p:nvSpPr>
            <p:spPr>
              <a:xfrm rot="5400000">
                <a:off x="8058439" y="325567"/>
                <a:ext cx="161042" cy="213921"/>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4" name="Google Shape;164;g28bc5e1685e_0_511"/>
              <p:cNvSpPr/>
              <p:nvPr/>
            </p:nvSpPr>
            <p:spPr>
              <a:xfrm>
                <a:off x="8702261" y="299699"/>
                <a:ext cx="300119" cy="296724"/>
              </a:xfrm>
              <a:custGeom>
                <a:rect b="b" l="l" r="r" t="t"/>
                <a:pathLst>
                  <a:path extrusionOk="0" h="13198" w="13349">
                    <a:moveTo>
                      <a:pt x="11846" y="1"/>
                    </a:moveTo>
                    <a:cubicBezTo>
                      <a:pt x="11735" y="1"/>
                      <a:pt x="11633" y="37"/>
                      <a:pt x="11558" y="112"/>
                    </a:cubicBezTo>
                    <a:cubicBezTo>
                      <a:pt x="11355" y="274"/>
                      <a:pt x="11273" y="356"/>
                      <a:pt x="11518" y="885"/>
                    </a:cubicBezTo>
                    <a:cubicBezTo>
                      <a:pt x="11721" y="1251"/>
                      <a:pt x="11884" y="1699"/>
                      <a:pt x="11965" y="2146"/>
                    </a:cubicBezTo>
                    <a:cubicBezTo>
                      <a:pt x="12121" y="2922"/>
                      <a:pt x="11499" y="3699"/>
                      <a:pt x="10700" y="3699"/>
                    </a:cubicBezTo>
                    <a:cubicBezTo>
                      <a:pt x="10661" y="3699"/>
                      <a:pt x="10621" y="3697"/>
                      <a:pt x="10582" y="3693"/>
                    </a:cubicBezTo>
                    <a:cubicBezTo>
                      <a:pt x="10256" y="3693"/>
                      <a:pt x="9930" y="3652"/>
                      <a:pt x="9605" y="3571"/>
                    </a:cubicBezTo>
                    <a:cubicBezTo>
                      <a:pt x="9282" y="3503"/>
                      <a:pt x="8959" y="3470"/>
                      <a:pt x="8637" y="3470"/>
                    </a:cubicBezTo>
                    <a:cubicBezTo>
                      <a:pt x="8186" y="3470"/>
                      <a:pt x="7736" y="3534"/>
                      <a:pt x="7285" y="3652"/>
                    </a:cubicBezTo>
                    <a:cubicBezTo>
                      <a:pt x="6390" y="3896"/>
                      <a:pt x="5779" y="4670"/>
                      <a:pt x="5779" y="5606"/>
                    </a:cubicBezTo>
                    <a:lnTo>
                      <a:pt x="5779" y="6623"/>
                    </a:lnTo>
                    <a:cubicBezTo>
                      <a:pt x="5779" y="6664"/>
                      <a:pt x="5779" y="6867"/>
                      <a:pt x="5779" y="6989"/>
                    </a:cubicBezTo>
                    <a:cubicBezTo>
                      <a:pt x="5779" y="7955"/>
                      <a:pt x="5534" y="8348"/>
                      <a:pt x="4844" y="8348"/>
                    </a:cubicBezTo>
                    <a:cubicBezTo>
                      <a:pt x="4690" y="8348"/>
                      <a:pt x="4514" y="8329"/>
                      <a:pt x="4314" y="8292"/>
                    </a:cubicBezTo>
                    <a:cubicBezTo>
                      <a:pt x="4192" y="8251"/>
                      <a:pt x="4111" y="8210"/>
                      <a:pt x="3989" y="8210"/>
                    </a:cubicBezTo>
                    <a:cubicBezTo>
                      <a:pt x="3512" y="8151"/>
                      <a:pt x="3035" y="8113"/>
                      <a:pt x="2543" y="8113"/>
                    </a:cubicBezTo>
                    <a:cubicBezTo>
                      <a:pt x="2362" y="8113"/>
                      <a:pt x="2180" y="8118"/>
                      <a:pt x="1995" y="8129"/>
                    </a:cubicBezTo>
                    <a:cubicBezTo>
                      <a:pt x="855" y="8170"/>
                      <a:pt x="0" y="9106"/>
                      <a:pt x="41" y="10245"/>
                    </a:cubicBezTo>
                    <a:cubicBezTo>
                      <a:pt x="82" y="10978"/>
                      <a:pt x="204" y="11710"/>
                      <a:pt x="407" y="12402"/>
                    </a:cubicBezTo>
                    <a:cubicBezTo>
                      <a:pt x="489" y="12687"/>
                      <a:pt x="652" y="12890"/>
                      <a:pt x="855" y="13053"/>
                    </a:cubicBezTo>
                    <a:cubicBezTo>
                      <a:pt x="938" y="13152"/>
                      <a:pt x="1054" y="13198"/>
                      <a:pt x="1171" y="13198"/>
                    </a:cubicBezTo>
                    <a:cubicBezTo>
                      <a:pt x="1342" y="13198"/>
                      <a:pt x="1515" y="13100"/>
                      <a:pt x="1588" y="12931"/>
                    </a:cubicBezTo>
                    <a:cubicBezTo>
                      <a:pt x="1750" y="12687"/>
                      <a:pt x="1791" y="12402"/>
                      <a:pt x="1750" y="12076"/>
                    </a:cubicBezTo>
                    <a:cubicBezTo>
                      <a:pt x="1628" y="11588"/>
                      <a:pt x="1506" y="11100"/>
                      <a:pt x="1465" y="10571"/>
                    </a:cubicBezTo>
                    <a:cubicBezTo>
                      <a:pt x="1384" y="9797"/>
                      <a:pt x="1588" y="9594"/>
                      <a:pt x="2361" y="9553"/>
                    </a:cubicBezTo>
                    <a:cubicBezTo>
                      <a:pt x="2476" y="9546"/>
                      <a:pt x="2593" y="9543"/>
                      <a:pt x="2710" y="9543"/>
                    </a:cubicBezTo>
                    <a:cubicBezTo>
                      <a:pt x="3256" y="9543"/>
                      <a:pt x="3819" y="9616"/>
                      <a:pt x="4355" y="9716"/>
                    </a:cubicBezTo>
                    <a:cubicBezTo>
                      <a:pt x="4532" y="9767"/>
                      <a:pt x="4713" y="9791"/>
                      <a:pt x="4892" y="9791"/>
                    </a:cubicBezTo>
                    <a:cubicBezTo>
                      <a:pt x="5580" y="9791"/>
                      <a:pt x="6255" y="9434"/>
                      <a:pt x="6675" y="8821"/>
                    </a:cubicBezTo>
                    <a:cubicBezTo>
                      <a:pt x="7041" y="8292"/>
                      <a:pt x="7204" y="7681"/>
                      <a:pt x="7163" y="7030"/>
                    </a:cubicBezTo>
                    <a:cubicBezTo>
                      <a:pt x="7163" y="6664"/>
                      <a:pt x="7163" y="6297"/>
                      <a:pt x="7163" y="5931"/>
                    </a:cubicBezTo>
                    <a:cubicBezTo>
                      <a:pt x="7163" y="5199"/>
                      <a:pt x="7367" y="4954"/>
                      <a:pt x="8140" y="4914"/>
                    </a:cubicBezTo>
                    <a:cubicBezTo>
                      <a:pt x="8292" y="4904"/>
                      <a:pt x="8445" y="4899"/>
                      <a:pt x="8598" y="4899"/>
                    </a:cubicBezTo>
                    <a:cubicBezTo>
                      <a:pt x="9058" y="4899"/>
                      <a:pt x="9523" y="4944"/>
                      <a:pt x="10012" y="5036"/>
                    </a:cubicBezTo>
                    <a:cubicBezTo>
                      <a:pt x="10204" y="5080"/>
                      <a:pt x="10395" y="5101"/>
                      <a:pt x="10584" y="5101"/>
                    </a:cubicBezTo>
                    <a:cubicBezTo>
                      <a:pt x="11800" y="5101"/>
                      <a:pt x="12904" y="4234"/>
                      <a:pt x="13186" y="3001"/>
                    </a:cubicBezTo>
                    <a:cubicBezTo>
                      <a:pt x="13349" y="2024"/>
                      <a:pt x="13064" y="1048"/>
                      <a:pt x="12413" y="315"/>
                    </a:cubicBezTo>
                    <a:cubicBezTo>
                      <a:pt x="12258" y="109"/>
                      <a:pt x="12038" y="1"/>
                      <a:pt x="118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5" name="Google Shape;165;g28bc5e1685e_0_511"/>
              <p:cNvSpPr/>
              <p:nvPr/>
            </p:nvSpPr>
            <p:spPr>
              <a:xfrm>
                <a:off x="7419699" y="363714"/>
                <a:ext cx="335821" cy="266597"/>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166" name="Google Shape;166;g28bc5e1685e_0_511"/>
          <p:cNvSpPr txBox="1"/>
          <p:nvPr>
            <p:ph idx="1" type="subTitle"/>
          </p:nvPr>
        </p:nvSpPr>
        <p:spPr>
          <a:xfrm>
            <a:off x="4560842" y="2015785"/>
            <a:ext cx="3657900" cy="19563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1600"/>
              <a:buNone/>
              <a:defRPr sz="1800"/>
            </a:lvl1pPr>
            <a:lvl2pPr lvl="1" rtl="0" algn="l">
              <a:lnSpc>
                <a:spcPct val="100000"/>
              </a:lnSpc>
              <a:spcBef>
                <a:spcPts val="0"/>
              </a:spcBef>
              <a:spcAft>
                <a:spcPts val="0"/>
              </a:spcAft>
              <a:buSzPts val="1600"/>
              <a:buNone/>
              <a:defRPr sz="1800"/>
            </a:lvl2pPr>
            <a:lvl3pPr lvl="2" rtl="0" algn="l">
              <a:lnSpc>
                <a:spcPct val="100000"/>
              </a:lnSpc>
              <a:spcBef>
                <a:spcPts val="0"/>
              </a:spcBef>
              <a:spcAft>
                <a:spcPts val="0"/>
              </a:spcAft>
              <a:buSzPts val="1600"/>
              <a:buNone/>
              <a:defRPr sz="1800"/>
            </a:lvl3pPr>
            <a:lvl4pPr lvl="3" rtl="0" algn="l">
              <a:lnSpc>
                <a:spcPct val="100000"/>
              </a:lnSpc>
              <a:spcBef>
                <a:spcPts val="0"/>
              </a:spcBef>
              <a:spcAft>
                <a:spcPts val="0"/>
              </a:spcAft>
              <a:buSzPts val="1600"/>
              <a:buNone/>
              <a:defRPr sz="1800"/>
            </a:lvl4pPr>
            <a:lvl5pPr lvl="4" rtl="0" algn="l">
              <a:lnSpc>
                <a:spcPct val="100000"/>
              </a:lnSpc>
              <a:spcBef>
                <a:spcPts val="0"/>
              </a:spcBef>
              <a:spcAft>
                <a:spcPts val="0"/>
              </a:spcAft>
              <a:buSzPts val="1600"/>
              <a:buNone/>
              <a:defRPr sz="1800"/>
            </a:lvl5pPr>
            <a:lvl6pPr lvl="5" rtl="0" algn="l">
              <a:lnSpc>
                <a:spcPct val="100000"/>
              </a:lnSpc>
              <a:spcBef>
                <a:spcPts val="0"/>
              </a:spcBef>
              <a:spcAft>
                <a:spcPts val="0"/>
              </a:spcAft>
              <a:buSzPts val="1600"/>
              <a:buNone/>
              <a:defRPr sz="1800"/>
            </a:lvl6pPr>
            <a:lvl7pPr lvl="6" rtl="0" algn="l">
              <a:lnSpc>
                <a:spcPct val="100000"/>
              </a:lnSpc>
              <a:spcBef>
                <a:spcPts val="0"/>
              </a:spcBef>
              <a:spcAft>
                <a:spcPts val="0"/>
              </a:spcAft>
              <a:buSzPts val="1600"/>
              <a:buNone/>
              <a:defRPr sz="1800"/>
            </a:lvl7pPr>
            <a:lvl8pPr lvl="7" rtl="0" algn="l">
              <a:lnSpc>
                <a:spcPct val="100000"/>
              </a:lnSpc>
              <a:spcBef>
                <a:spcPts val="0"/>
              </a:spcBef>
              <a:spcAft>
                <a:spcPts val="0"/>
              </a:spcAft>
              <a:buSzPts val="1600"/>
              <a:buNone/>
              <a:defRPr sz="1800"/>
            </a:lvl8pPr>
            <a:lvl9pPr lvl="8" rtl="0" algn="l">
              <a:lnSpc>
                <a:spcPct val="100000"/>
              </a:lnSpc>
              <a:spcBef>
                <a:spcPts val="0"/>
              </a:spcBef>
              <a:spcAft>
                <a:spcPts val="0"/>
              </a:spcAft>
              <a:buSzPts val="1600"/>
              <a:buNone/>
              <a:defRPr sz="1800"/>
            </a:lvl9pPr>
          </a:lstStyle>
          <a:p/>
        </p:txBody>
      </p:sp>
      <p:sp>
        <p:nvSpPr>
          <p:cNvPr id="167" name="Google Shape;167;g28bc5e1685e_0_511"/>
          <p:cNvSpPr txBox="1"/>
          <p:nvPr>
            <p:ph type="title"/>
          </p:nvPr>
        </p:nvSpPr>
        <p:spPr>
          <a:xfrm>
            <a:off x="4560950" y="1291693"/>
            <a:ext cx="3657900" cy="614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3200"/>
              <a:buNone/>
              <a:defRPr sz="5000"/>
            </a:lvl1pPr>
            <a:lvl2pPr lvl="1" rtl="0"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2pPr>
            <a:lvl3pPr lvl="2" rtl="0"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3pPr>
            <a:lvl4pPr lvl="3" rtl="0"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4pPr>
            <a:lvl5pPr lvl="4" rtl="0"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5pPr>
            <a:lvl6pPr lvl="5" rtl="0"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6pPr>
            <a:lvl7pPr lvl="6" rtl="0"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7pPr>
            <a:lvl8pPr lvl="7" rtl="0"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8pPr>
            <a:lvl9pPr lvl="8" rtl="0" algn="ctr">
              <a:lnSpc>
                <a:spcPct val="100000"/>
              </a:lnSpc>
              <a:spcBef>
                <a:spcPts val="0"/>
              </a:spcBef>
              <a:spcAft>
                <a:spcPts val="0"/>
              </a:spcAft>
              <a:buSzPts val="3600"/>
              <a:buFont typeface="Palanquin Dark"/>
              <a:buNone/>
              <a:defRPr>
                <a:latin typeface="Palanquin Dark"/>
                <a:ea typeface="Palanquin Dark"/>
                <a:cs typeface="Palanquin Dark"/>
                <a:sym typeface="Palanquin Dark"/>
              </a:defRPr>
            </a:lvl9pPr>
          </a:lstStyle>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1">
  <p:cSld name="CUSTOM_23">
    <p:spTree>
      <p:nvGrpSpPr>
        <p:cNvPr id="168" name="Shape 168"/>
        <p:cNvGrpSpPr/>
        <p:nvPr/>
      </p:nvGrpSpPr>
      <p:grpSpPr>
        <a:xfrm>
          <a:off x="0" y="0"/>
          <a:ext cx="0" cy="0"/>
          <a:chOff x="0" y="0"/>
          <a:chExt cx="0" cy="0"/>
        </a:xfrm>
      </p:grpSpPr>
      <p:grpSp>
        <p:nvGrpSpPr>
          <p:cNvPr id="169" name="Google Shape;169;g28bc5e1685e_0_565"/>
          <p:cNvGrpSpPr/>
          <p:nvPr/>
        </p:nvGrpSpPr>
        <p:grpSpPr>
          <a:xfrm>
            <a:off x="71419" y="57973"/>
            <a:ext cx="9749356" cy="5114900"/>
            <a:chOff x="71419" y="57973"/>
            <a:chExt cx="9749356" cy="5114900"/>
          </a:xfrm>
        </p:grpSpPr>
        <p:sp>
          <p:nvSpPr>
            <p:cNvPr id="170" name="Google Shape;170;g28bc5e1685e_0_565"/>
            <p:cNvSpPr/>
            <p:nvPr/>
          </p:nvSpPr>
          <p:spPr>
            <a:xfrm flipH="1">
              <a:off x="196732" y="2152568"/>
              <a:ext cx="179822" cy="173780"/>
            </a:xfrm>
            <a:custGeom>
              <a:rect b="b" l="l" r="r" t="t"/>
              <a:pathLst>
                <a:path extrusionOk="0" h="8024" w="8303">
                  <a:moveTo>
                    <a:pt x="6826" y="0"/>
                  </a:moveTo>
                  <a:cubicBezTo>
                    <a:pt x="6745" y="0"/>
                    <a:pt x="6665" y="22"/>
                    <a:pt x="6593" y="70"/>
                  </a:cubicBezTo>
                  <a:cubicBezTo>
                    <a:pt x="6268" y="314"/>
                    <a:pt x="6064" y="639"/>
                    <a:pt x="4721" y="2104"/>
                  </a:cubicBezTo>
                  <a:cubicBezTo>
                    <a:pt x="4619" y="2225"/>
                    <a:pt x="4538" y="2278"/>
                    <a:pt x="4471" y="2278"/>
                  </a:cubicBezTo>
                  <a:cubicBezTo>
                    <a:pt x="4244" y="2278"/>
                    <a:pt x="4177" y="1674"/>
                    <a:pt x="3988" y="1046"/>
                  </a:cubicBezTo>
                  <a:cubicBezTo>
                    <a:pt x="3884" y="663"/>
                    <a:pt x="3600" y="190"/>
                    <a:pt x="3265" y="190"/>
                  </a:cubicBezTo>
                  <a:cubicBezTo>
                    <a:pt x="3209" y="190"/>
                    <a:pt x="3152" y="203"/>
                    <a:pt x="3093" y="232"/>
                  </a:cubicBezTo>
                  <a:cubicBezTo>
                    <a:pt x="2645" y="436"/>
                    <a:pt x="2808" y="761"/>
                    <a:pt x="2890" y="1168"/>
                  </a:cubicBezTo>
                  <a:cubicBezTo>
                    <a:pt x="3173" y="2260"/>
                    <a:pt x="3375" y="2696"/>
                    <a:pt x="3144" y="2696"/>
                  </a:cubicBezTo>
                  <a:cubicBezTo>
                    <a:pt x="2943" y="2696"/>
                    <a:pt x="2419" y="2370"/>
                    <a:pt x="1343" y="1860"/>
                  </a:cubicBezTo>
                  <a:cubicBezTo>
                    <a:pt x="1116" y="1747"/>
                    <a:pt x="837" y="1633"/>
                    <a:pt x="608" y="1633"/>
                  </a:cubicBezTo>
                  <a:cubicBezTo>
                    <a:pt x="426" y="1633"/>
                    <a:pt x="275" y="1704"/>
                    <a:pt x="204" y="1901"/>
                  </a:cubicBezTo>
                  <a:cubicBezTo>
                    <a:pt x="0" y="2349"/>
                    <a:pt x="570" y="2593"/>
                    <a:pt x="1506" y="3081"/>
                  </a:cubicBezTo>
                  <a:cubicBezTo>
                    <a:pt x="1628" y="3163"/>
                    <a:pt x="1791" y="3163"/>
                    <a:pt x="1913" y="3244"/>
                  </a:cubicBezTo>
                  <a:cubicBezTo>
                    <a:pt x="2198" y="3366"/>
                    <a:pt x="2483" y="3570"/>
                    <a:pt x="2727" y="3773"/>
                  </a:cubicBezTo>
                  <a:cubicBezTo>
                    <a:pt x="2483" y="4099"/>
                    <a:pt x="2116" y="4017"/>
                    <a:pt x="1832" y="4180"/>
                  </a:cubicBezTo>
                  <a:cubicBezTo>
                    <a:pt x="1343" y="4384"/>
                    <a:pt x="896" y="4302"/>
                    <a:pt x="611" y="4791"/>
                  </a:cubicBezTo>
                  <a:cubicBezTo>
                    <a:pt x="489" y="4953"/>
                    <a:pt x="570" y="5197"/>
                    <a:pt x="773" y="5279"/>
                  </a:cubicBezTo>
                  <a:cubicBezTo>
                    <a:pt x="913" y="5325"/>
                    <a:pt x="1057" y="5344"/>
                    <a:pt x="1201" y="5344"/>
                  </a:cubicBezTo>
                  <a:cubicBezTo>
                    <a:pt x="1741" y="5344"/>
                    <a:pt x="2282" y="5086"/>
                    <a:pt x="2562" y="5086"/>
                  </a:cubicBezTo>
                  <a:cubicBezTo>
                    <a:pt x="2732" y="5086"/>
                    <a:pt x="2806" y="5180"/>
                    <a:pt x="2727" y="5482"/>
                  </a:cubicBezTo>
                  <a:cubicBezTo>
                    <a:pt x="2279" y="6947"/>
                    <a:pt x="1872" y="7802"/>
                    <a:pt x="2483" y="8006"/>
                  </a:cubicBezTo>
                  <a:cubicBezTo>
                    <a:pt x="2527" y="8018"/>
                    <a:pt x="2569" y="8023"/>
                    <a:pt x="2608" y="8023"/>
                  </a:cubicBezTo>
                  <a:cubicBezTo>
                    <a:pt x="2963" y="8023"/>
                    <a:pt x="3113" y="7550"/>
                    <a:pt x="3297" y="7110"/>
                  </a:cubicBezTo>
                  <a:cubicBezTo>
                    <a:pt x="3666" y="6043"/>
                    <a:pt x="3798" y="5462"/>
                    <a:pt x="3926" y="5462"/>
                  </a:cubicBezTo>
                  <a:cubicBezTo>
                    <a:pt x="4052" y="5462"/>
                    <a:pt x="4175" y="6022"/>
                    <a:pt x="4518" y="7232"/>
                  </a:cubicBezTo>
                  <a:cubicBezTo>
                    <a:pt x="4658" y="7688"/>
                    <a:pt x="4926" y="7917"/>
                    <a:pt x="5157" y="7917"/>
                  </a:cubicBezTo>
                  <a:cubicBezTo>
                    <a:pt x="5462" y="7917"/>
                    <a:pt x="5703" y="7515"/>
                    <a:pt x="5494" y="6703"/>
                  </a:cubicBezTo>
                  <a:cubicBezTo>
                    <a:pt x="5166" y="5567"/>
                    <a:pt x="5015" y="5099"/>
                    <a:pt x="5234" y="5099"/>
                  </a:cubicBezTo>
                  <a:cubicBezTo>
                    <a:pt x="5424" y="5099"/>
                    <a:pt x="5889" y="5446"/>
                    <a:pt x="6756" y="6011"/>
                  </a:cubicBezTo>
                  <a:cubicBezTo>
                    <a:pt x="6878" y="6093"/>
                    <a:pt x="7000" y="6174"/>
                    <a:pt x="7122" y="6256"/>
                  </a:cubicBezTo>
                  <a:cubicBezTo>
                    <a:pt x="7190" y="6289"/>
                    <a:pt x="7258" y="6304"/>
                    <a:pt x="7324" y="6304"/>
                  </a:cubicBezTo>
                  <a:cubicBezTo>
                    <a:pt x="7736" y="6304"/>
                    <a:pt x="8067" y="5717"/>
                    <a:pt x="7611" y="5401"/>
                  </a:cubicBezTo>
                  <a:cubicBezTo>
                    <a:pt x="5820" y="4139"/>
                    <a:pt x="5209" y="3977"/>
                    <a:pt x="6064" y="3814"/>
                  </a:cubicBezTo>
                  <a:lnTo>
                    <a:pt x="6064" y="3773"/>
                  </a:lnTo>
                  <a:cubicBezTo>
                    <a:pt x="6675" y="3773"/>
                    <a:pt x="7285" y="3692"/>
                    <a:pt x="7855" y="3488"/>
                  </a:cubicBezTo>
                  <a:cubicBezTo>
                    <a:pt x="8302" y="3285"/>
                    <a:pt x="8180" y="2634"/>
                    <a:pt x="7692" y="2593"/>
                  </a:cubicBezTo>
                  <a:cubicBezTo>
                    <a:pt x="7617" y="2585"/>
                    <a:pt x="7538" y="2581"/>
                    <a:pt x="7456" y="2581"/>
                  </a:cubicBezTo>
                  <a:cubicBezTo>
                    <a:pt x="6886" y="2581"/>
                    <a:pt x="6186" y="2757"/>
                    <a:pt x="5884" y="2757"/>
                  </a:cubicBezTo>
                  <a:cubicBezTo>
                    <a:pt x="5805" y="2757"/>
                    <a:pt x="5754" y="2745"/>
                    <a:pt x="5738" y="2715"/>
                  </a:cubicBezTo>
                  <a:cubicBezTo>
                    <a:pt x="5657" y="2552"/>
                    <a:pt x="5861" y="2389"/>
                    <a:pt x="5983" y="2308"/>
                  </a:cubicBezTo>
                  <a:cubicBezTo>
                    <a:pt x="6471" y="1779"/>
                    <a:pt x="6919" y="1250"/>
                    <a:pt x="7326" y="680"/>
                  </a:cubicBezTo>
                  <a:cubicBezTo>
                    <a:pt x="7489" y="353"/>
                    <a:pt x="7154" y="0"/>
                    <a:pt x="682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71" name="Google Shape;171;g28bc5e1685e_0_565"/>
            <p:cNvGrpSpPr/>
            <p:nvPr/>
          </p:nvGrpSpPr>
          <p:grpSpPr>
            <a:xfrm>
              <a:off x="8313274" y="986306"/>
              <a:ext cx="731086" cy="4077077"/>
              <a:chOff x="8172139" y="-3097078"/>
              <a:chExt cx="731086" cy="4077077"/>
            </a:xfrm>
          </p:grpSpPr>
          <p:sp>
            <p:nvSpPr>
              <p:cNvPr id="172" name="Google Shape;172;g28bc5e1685e_0_565"/>
              <p:cNvSpPr/>
              <p:nvPr/>
            </p:nvSpPr>
            <p:spPr>
              <a:xfrm flipH="1" rot="10800000">
                <a:off x="8682690" y="-2434844"/>
                <a:ext cx="202021" cy="212432"/>
              </a:xfrm>
              <a:custGeom>
                <a:rect b="b" l="l" r="r" t="t"/>
                <a:pathLst>
                  <a:path extrusionOk="0" h="8937" w="8499">
                    <a:moveTo>
                      <a:pt x="3650" y="1"/>
                    </a:moveTo>
                    <a:cubicBezTo>
                      <a:pt x="3616" y="1"/>
                      <a:pt x="3578" y="2"/>
                      <a:pt x="3538" y="5"/>
                    </a:cubicBezTo>
                    <a:cubicBezTo>
                      <a:pt x="3054" y="5"/>
                      <a:pt x="3135" y="529"/>
                      <a:pt x="3216" y="1053"/>
                    </a:cubicBezTo>
                    <a:cubicBezTo>
                      <a:pt x="3458" y="2666"/>
                      <a:pt x="3538" y="2787"/>
                      <a:pt x="3417" y="2868"/>
                    </a:cubicBezTo>
                    <a:cubicBezTo>
                      <a:pt x="3412" y="2869"/>
                      <a:pt x="3407" y="2870"/>
                      <a:pt x="3400" y="2870"/>
                    </a:cubicBezTo>
                    <a:cubicBezTo>
                      <a:pt x="3218" y="2870"/>
                      <a:pt x="2643" y="2297"/>
                      <a:pt x="2409" y="2102"/>
                    </a:cubicBezTo>
                    <a:cubicBezTo>
                      <a:pt x="2113" y="1887"/>
                      <a:pt x="1871" y="1689"/>
                      <a:pt x="1647" y="1689"/>
                    </a:cubicBezTo>
                    <a:cubicBezTo>
                      <a:pt x="1535" y="1689"/>
                      <a:pt x="1428" y="1739"/>
                      <a:pt x="1320" y="1860"/>
                    </a:cubicBezTo>
                    <a:cubicBezTo>
                      <a:pt x="836" y="2384"/>
                      <a:pt x="1845" y="3029"/>
                      <a:pt x="2570" y="3594"/>
                    </a:cubicBezTo>
                    <a:lnTo>
                      <a:pt x="2570" y="3634"/>
                    </a:lnTo>
                    <a:cubicBezTo>
                      <a:pt x="3216" y="4199"/>
                      <a:pt x="2611" y="3997"/>
                      <a:pt x="473" y="4118"/>
                    </a:cubicBezTo>
                    <a:cubicBezTo>
                      <a:pt x="231" y="4118"/>
                      <a:pt x="30" y="4320"/>
                      <a:pt x="30" y="4562"/>
                    </a:cubicBezTo>
                    <a:cubicBezTo>
                      <a:pt x="0" y="5031"/>
                      <a:pt x="355" y="5095"/>
                      <a:pt x="628" y="5095"/>
                    </a:cubicBezTo>
                    <a:cubicBezTo>
                      <a:pt x="731" y="5095"/>
                      <a:pt x="822" y="5086"/>
                      <a:pt x="877" y="5086"/>
                    </a:cubicBezTo>
                    <a:cubicBezTo>
                      <a:pt x="1467" y="5064"/>
                      <a:pt x="1903" y="5036"/>
                      <a:pt x="2195" y="5036"/>
                    </a:cubicBezTo>
                    <a:cubicBezTo>
                      <a:pt x="2980" y="5036"/>
                      <a:pt x="2720" y="5238"/>
                      <a:pt x="1603" y="6296"/>
                    </a:cubicBezTo>
                    <a:cubicBezTo>
                      <a:pt x="859" y="6982"/>
                      <a:pt x="1008" y="7526"/>
                      <a:pt x="1445" y="7526"/>
                    </a:cubicBezTo>
                    <a:cubicBezTo>
                      <a:pt x="1624" y="7526"/>
                      <a:pt x="1852" y="7435"/>
                      <a:pt x="2086" y="7224"/>
                    </a:cubicBezTo>
                    <a:cubicBezTo>
                      <a:pt x="2940" y="6462"/>
                      <a:pt x="3342" y="6060"/>
                      <a:pt x="3478" y="6060"/>
                    </a:cubicBezTo>
                    <a:cubicBezTo>
                      <a:pt x="3639" y="6060"/>
                      <a:pt x="3437" y="6613"/>
                      <a:pt x="3175" y="7788"/>
                    </a:cubicBezTo>
                    <a:cubicBezTo>
                      <a:pt x="3095" y="8272"/>
                      <a:pt x="3014" y="8796"/>
                      <a:pt x="3417" y="8917"/>
                    </a:cubicBezTo>
                    <a:cubicBezTo>
                      <a:pt x="3460" y="8930"/>
                      <a:pt x="3500" y="8936"/>
                      <a:pt x="3538" y="8936"/>
                    </a:cubicBezTo>
                    <a:cubicBezTo>
                      <a:pt x="3854" y="8936"/>
                      <a:pt x="3995" y="8507"/>
                      <a:pt x="4103" y="8111"/>
                    </a:cubicBezTo>
                    <a:cubicBezTo>
                      <a:pt x="4456" y="6911"/>
                      <a:pt x="4507" y="6411"/>
                      <a:pt x="4696" y="6411"/>
                    </a:cubicBezTo>
                    <a:cubicBezTo>
                      <a:pt x="4831" y="6411"/>
                      <a:pt x="5037" y="6666"/>
                      <a:pt x="5474" y="7103"/>
                    </a:cubicBezTo>
                    <a:cubicBezTo>
                      <a:pt x="5708" y="7360"/>
                      <a:pt x="6051" y="7536"/>
                      <a:pt x="6297" y="7536"/>
                    </a:cubicBezTo>
                    <a:cubicBezTo>
                      <a:pt x="6475" y="7536"/>
                      <a:pt x="6603" y="7444"/>
                      <a:pt x="6603" y="7224"/>
                    </a:cubicBezTo>
                    <a:cubicBezTo>
                      <a:pt x="6644" y="6659"/>
                      <a:pt x="6200" y="6498"/>
                      <a:pt x="5918" y="6094"/>
                    </a:cubicBezTo>
                    <a:cubicBezTo>
                      <a:pt x="5756" y="5812"/>
                      <a:pt x="5393" y="5651"/>
                      <a:pt x="5393" y="5288"/>
                    </a:cubicBezTo>
                    <a:cubicBezTo>
                      <a:pt x="5474" y="5263"/>
                      <a:pt x="5579" y="5253"/>
                      <a:pt x="5701" y="5253"/>
                    </a:cubicBezTo>
                    <a:cubicBezTo>
                      <a:pt x="6204" y="5253"/>
                      <a:pt x="7001" y="5424"/>
                      <a:pt x="7604" y="5424"/>
                    </a:cubicBezTo>
                    <a:cubicBezTo>
                      <a:pt x="8031" y="5424"/>
                      <a:pt x="8360" y="5338"/>
                      <a:pt x="8418" y="5046"/>
                    </a:cubicBezTo>
                    <a:cubicBezTo>
                      <a:pt x="8499" y="4602"/>
                      <a:pt x="7934" y="4481"/>
                      <a:pt x="7491" y="4441"/>
                    </a:cubicBezTo>
                    <a:cubicBezTo>
                      <a:pt x="4990" y="4159"/>
                      <a:pt x="5071" y="4481"/>
                      <a:pt x="6563" y="3070"/>
                    </a:cubicBezTo>
                    <a:cubicBezTo>
                      <a:pt x="6845" y="2787"/>
                      <a:pt x="7168" y="2586"/>
                      <a:pt x="6886" y="2182"/>
                    </a:cubicBezTo>
                    <a:cubicBezTo>
                      <a:pt x="6800" y="2040"/>
                      <a:pt x="6670" y="1983"/>
                      <a:pt x="6523" y="1983"/>
                    </a:cubicBezTo>
                    <a:cubicBezTo>
                      <a:pt x="6252" y="1983"/>
                      <a:pt x="5925" y="2175"/>
                      <a:pt x="5716" y="2384"/>
                    </a:cubicBezTo>
                    <a:cubicBezTo>
                      <a:pt x="5296" y="2776"/>
                      <a:pt x="4953" y="3169"/>
                      <a:pt x="4743" y="3169"/>
                    </a:cubicBezTo>
                    <a:cubicBezTo>
                      <a:pt x="4650" y="3169"/>
                      <a:pt x="4583" y="3093"/>
                      <a:pt x="4547" y="2908"/>
                    </a:cubicBezTo>
                    <a:cubicBezTo>
                      <a:pt x="4129" y="364"/>
                      <a:pt x="4212" y="1"/>
                      <a:pt x="365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3" name="Google Shape;173;g28bc5e1685e_0_565"/>
              <p:cNvSpPr/>
              <p:nvPr/>
            </p:nvSpPr>
            <p:spPr>
              <a:xfrm flipH="1" rot="10800000">
                <a:off x="8664170" y="-3097078"/>
                <a:ext cx="239055" cy="246709"/>
              </a:xfrm>
              <a:custGeom>
                <a:rect b="b" l="l" r="r" t="t"/>
                <a:pathLst>
                  <a:path extrusionOk="0" h="10379" w="10057">
                    <a:moveTo>
                      <a:pt x="3479" y="1"/>
                    </a:moveTo>
                    <a:cubicBezTo>
                      <a:pt x="3152" y="1"/>
                      <a:pt x="2797" y="226"/>
                      <a:pt x="2878" y="577"/>
                    </a:cubicBezTo>
                    <a:cubicBezTo>
                      <a:pt x="3039" y="1344"/>
                      <a:pt x="3322" y="2110"/>
                      <a:pt x="3644" y="2836"/>
                    </a:cubicBezTo>
                    <a:cubicBezTo>
                      <a:pt x="3725" y="2997"/>
                      <a:pt x="3886" y="3239"/>
                      <a:pt x="3725" y="3360"/>
                    </a:cubicBezTo>
                    <a:cubicBezTo>
                      <a:pt x="3711" y="3374"/>
                      <a:pt x="3690" y="3380"/>
                      <a:pt x="3664" y="3380"/>
                    </a:cubicBezTo>
                    <a:cubicBezTo>
                      <a:pt x="3378" y="3380"/>
                      <a:pt x="2405" y="2657"/>
                      <a:pt x="1668" y="2473"/>
                    </a:cubicBezTo>
                    <a:cubicBezTo>
                      <a:pt x="1622" y="2462"/>
                      <a:pt x="1577" y="2457"/>
                      <a:pt x="1534" y="2457"/>
                    </a:cubicBezTo>
                    <a:cubicBezTo>
                      <a:pt x="1092" y="2457"/>
                      <a:pt x="853" y="2992"/>
                      <a:pt x="1184" y="3360"/>
                    </a:cubicBezTo>
                    <a:cubicBezTo>
                      <a:pt x="1709" y="3804"/>
                      <a:pt x="2313" y="4167"/>
                      <a:pt x="2959" y="4409"/>
                    </a:cubicBezTo>
                    <a:lnTo>
                      <a:pt x="2959" y="4449"/>
                    </a:lnTo>
                    <a:cubicBezTo>
                      <a:pt x="3806" y="4973"/>
                      <a:pt x="3039" y="4893"/>
                      <a:pt x="620" y="5538"/>
                    </a:cubicBezTo>
                    <a:cubicBezTo>
                      <a:pt x="0" y="5732"/>
                      <a:pt x="161" y="6632"/>
                      <a:pt x="782" y="6632"/>
                    </a:cubicBezTo>
                    <a:cubicBezTo>
                      <a:pt x="808" y="6632"/>
                      <a:pt x="834" y="6630"/>
                      <a:pt x="862" y="6627"/>
                    </a:cubicBezTo>
                    <a:cubicBezTo>
                      <a:pt x="1063" y="6627"/>
                      <a:pt x="1225" y="6586"/>
                      <a:pt x="1386" y="6546"/>
                    </a:cubicBezTo>
                    <a:cubicBezTo>
                      <a:pt x="2359" y="6323"/>
                      <a:pt x="2960" y="6150"/>
                      <a:pt x="3241" y="6150"/>
                    </a:cubicBezTo>
                    <a:cubicBezTo>
                      <a:pt x="3670" y="6150"/>
                      <a:pt x="3352" y="6553"/>
                      <a:pt x="2475" y="7796"/>
                    </a:cubicBezTo>
                    <a:cubicBezTo>
                      <a:pt x="1820" y="8687"/>
                      <a:pt x="2033" y="9237"/>
                      <a:pt x="2472" y="9237"/>
                    </a:cubicBezTo>
                    <a:cubicBezTo>
                      <a:pt x="2710" y="9237"/>
                      <a:pt x="3013" y="9077"/>
                      <a:pt x="3281" y="8724"/>
                    </a:cubicBezTo>
                    <a:cubicBezTo>
                      <a:pt x="4103" y="7616"/>
                      <a:pt x="4463" y="7060"/>
                      <a:pt x="4610" y="7060"/>
                    </a:cubicBezTo>
                    <a:cubicBezTo>
                      <a:pt x="4773" y="7060"/>
                      <a:pt x="4674" y="7747"/>
                      <a:pt x="4653" y="9127"/>
                    </a:cubicBezTo>
                    <a:cubicBezTo>
                      <a:pt x="4653" y="9692"/>
                      <a:pt x="4612" y="10337"/>
                      <a:pt x="5177" y="10377"/>
                    </a:cubicBezTo>
                    <a:cubicBezTo>
                      <a:pt x="5189" y="10378"/>
                      <a:pt x="5201" y="10378"/>
                      <a:pt x="5213" y="10378"/>
                    </a:cubicBezTo>
                    <a:cubicBezTo>
                      <a:pt x="5860" y="10378"/>
                      <a:pt x="5784" y="9298"/>
                      <a:pt x="5903" y="7595"/>
                    </a:cubicBezTo>
                    <a:cubicBezTo>
                      <a:pt x="5923" y="7307"/>
                      <a:pt x="5996" y="7200"/>
                      <a:pt x="6113" y="7200"/>
                    </a:cubicBezTo>
                    <a:cubicBezTo>
                      <a:pt x="6456" y="7200"/>
                      <a:pt x="7179" y="8119"/>
                      <a:pt x="8081" y="8119"/>
                    </a:cubicBezTo>
                    <a:cubicBezTo>
                      <a:pt x="8323" y="8119"/>
                      <a:pt x="8484" y="7877"/>
                      <a:pt x="8443" y="7675"/>
                    </a:cubicBezTo>
                    <a:cubicBezTo>
                      <a:pt x="8363" y="7030"/>
                      <a:pt x="7839" y="6949"/>
                      <a:pt x="7395" y="6506"/>
                    </a:cubicBezTo>
                    <a:cubicBezTo>
                      <a:pt x="7113" y="6224"/>
                      <a:pt x="6669" y="6183"/>
                      <a:pt x="6588" y="5740"/>
                    </a:cubicBezTo>
                    <a:cubicBezTo>
                      <a:pt x="6951" y="5619"/>
                      <a:pt x="7274" y="5538"/>
                      <a:pt x="7637" y="5538"/>
                    </a:cubicBezTo>
                    <a:cubicBezTo>
                      <a:pt x="7839" y="5498"/>
                      <a:pt x="8000" y="5498"/>
                      <a:pt x="8161" y="5498"/>
                    </a:cubicBezTo>
                    <a:cubicBezTo>
                      <a:pt x="9331" y="5336"/>
                      <a:pt x="10057" y="5296"/>
                      <a:pt x="10016" y="4731"/>
                    </a:cubicBezTo>
                    <a:cubicBezTo>
                      <a:pt x="10016" y="4313"/>
                      <a:pt x="9639" y="4227"/>
                      <a:pt x="9230" y="4227"/>
                    </a:cubicBezTo>
                    <a:cubicBezTo>
                      <a:pt x="9088" y="4227"/>
                      <a:pt x="8942" y="4237"/>
                      <a:pt x="8806" y="4247"/>
                    </a:cubicBezTo>
                    <a:cubicBezTo>
                      <a:pt x="7723" y="4353"/>
                      <a:pt x="7066" y="4469"/>
                      <a:pt x="6740" y="4469"/>
                    </a:cubicBezTo>
                    <a:cubicBezTo>
                      <a:pt x="6192" y="4469"/>
                      <a:pt x="6576" y="4140"/>
                      <a:pt x="7435" y="2876"/>
                    </a:cubicBezTo>
                    <a:cubicBezTo>
                      <a:pt x="7677" y="2473"/>
                      <a:pt x="8000" y="2191"/>
                      <a:pt x="7597" y="1787"/>
                    </a:cubicBezTo>
                    <a:cubicBezTo>
                      <a:pt x="7490" y="1681"/>
                      <a:pt x="7373" y="1636"/>
                      <a:pt x="7251" y="1636"/>
                    </a:cubicBezTo>
                    <a:cubicBezTo>
                      <a:pt x="6912" y="1636"/>
                      <a:pt x="6544" y="1985"/>
                      <a:pt x="6306" y="2312"/>
                    </a:cubicBezTo>
                    <a:cubicBezTo>
                      <a:pt x="5867" y="2868"/>
                      <a:pt x="5576" y="3425"/>
                      <a:pt x="5342" y="3425"/>
                    </a:cubicBezTo>
                    <a:cubicBezTo>
                      <a:pt x="5254" y="3425"/>
                      <a:pt x="5173" y="3346"/>
                      <a:pt x="5096" y="3158"/>
                    </a:cubicBezTo>
                    <a:cubicBezTo>
                      <a:pt x="4249" y="1021"/>
                      <a:pt x="4128" y="577"/>
                      <a:pt x="3886" y="174"/>
                    </a:cubicBezTo>
                    <a:cubicBezTo>
                      <a:pt x="3793" y="55"/>
                      <a:pt x="3640" y="1"/>
                      <a:pt x="34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4" name="Google Shape;174;g28bc5e1685e_0_565"/>
              <p:cNvSpPr/>
              <p:nvPr/>
            </p:nvSpPr>
            <p:spPr>
              <a:xfrm flipH="1" rot="4499955">
                <a:off x="8322079" y="592270"/>
                <a:ext cx="199105" cy="463237"/>
              </a:xfrm>
              <a:custGeom>
                <a:rect b="b" l="l" r="r" t="t"/>
                <a:pathLst>
                  <a:path extrusionOk="0" h="17147" w="7370">
                    <a:moveTo>
                      <a:pt x="2432" y="4571"/>
                    </a:moveTo>
                    <a:cubicBezTo>
                      <a:pt x="3357" y="4571"/>
                      <a:pt x="4266" y="5132"/>
                      <a:pt x="3699" y="5447"/>
                    </a:cubicBezTo>
                    <a:cubicBezTo>
                      <a:pt x="3399" y="5634"/>
                      <a:pt x="3048" y="5725"/>
                      <a:pt x="2692" y="5725"/>
                    </a:cubicBezTo>
                    <a:cubicBezTo>
                      <a:pt x="2282" y="5725"/>
                      <a:pt x="1867" y="5603"/>
                      <a:pt x="1521" y="5366"/>
                    </a:cubicBezTo>
                    <a:cubicBezTo>
                      <a:pt x="1320" y="5164"/>
                      <a:pt x="1400" y="4801"/>
                      <a:pt x="1683" y="4721"/>
                    </a:cubicBezTo>
                    <a:cubicBezTo>
                      <a:pt x="1912" y="4615"/>
                      <a:pt x="2173" y="4571"/>
                      <a:pt x="2432" y="4571"/>
                    </a:cubicBezTo>
                    <a:close/>
                    <a:moveTo>
                      <a:pt x="2818" y="10944"/>
                    </a:moveTo>
                    <a:cubicBezTo>
                      <a:pt x="3168" y="10944"/>
                      <a:pt x="3515" y="11054"/>
                      <a:pt x="3739" y="11335"/>
                    </a:cubicBezTo>
                    <a:cubicBezTo>
                      <a:pt x="4084" y="11802"/>
                      <a:pt x="3303" y="12104"/>
                      <a:pt x="2586" y="12104"/>
                    </a:cubicBezTo>
                    <a:cubicBezTo>
                      <a:pt x="2128" y="12104"/>
                      <a:pt x="1696" y="11981"/>
                      <a:pt x="1602" y="11698"/>
                    </a:cubicBezTo>
                    <a:cubicBezTo>
                      <a:pt x="1497" y="11329"/>
                      <a:pt x="2163" y="10944"/>
                      <a:pt x="2818" y="10944"/>
                    </a:cubicBezTo>
                    <a:close/>
                    <a:moveTo>
                      <a:pt x="4804" y="1"/>
                    </a:moveTo>
                    <a:cubicBezTo>
                      <a:pt x="4433" y="1"/>
                      <a:pt x="4123" y="275"/>
                      <a:pt x="4264" y="768"/>
                    </a:cubicBezTo>
                    <a:cubicBezTo>
                      <a:pt x="4344" y="1172"/>
                      <a:pt x="4990" y="2180"/>
                      <a:pt x="5030" y="3067"/>
                    </a:cubicBezTo>
                    <a:cubicBezTo>
                      <a:pt x="5067" y="3664"/>
                      <a:pt x="4949" y="3847"/>
                      <a:pt x="4736" y="3847"/>
                    </a:cubicBezTo>
                    <a:cubicBezTo>
                      <a:pt x="4488" y="3847"/>
                      <a:pt x="4111" y="3600"/>
                      <a:pt x="3699" y="3470"/>
                    </a:cubicBezTo>
                    <a:cubicBezTo>
                      <a:pt x="3234" y="3323"/>
                      <a:pt x="2740" y="3242"/>
                      <a:pt x="2271" y="3242"/>
                    </a:cubicBezTo>
                    <a:cubicBezTo>
                      <a:pt x="1071" y="3242"/>
                      <a:pt x="29" y="3768"/>
                      <a:pt x="29" y="5043"/>
                    </a:cubicBezTo>
                    <a:cubicBezTo>
                      <a:pt x="0" y="6311"/>
                      <a:pt x="1228" y="7085"/>
                      <a:pt x="2593" y="7085"/>
                    </a:cubicBezTo>
                    <a:cubicBezTo>
                      <a:pt x="3138" y="7085"/>
                      <a:pt x="3705" y="6961"/>
                      <a:pt x="4223" y="6697"/>
                    </a:cubicBezTo>
                    <a:cubicBezTo>
                      <a:pt x="4535" y="6549"/>
                      <a:pt x="4727" y="6455"/>
                      <a:pt x="4861" y="6455"/>
                    </a:cubicBezTo>
                    <a:cubicBezTo>
                      <a:pt x="5056" y="6455"/>
                      <a:pt x="5128" y="6655"/>
                      <a:pt x="5272" y="7181"/>
                    </a:cubicBezTo>
                    <a:cubicBezTo>
                      <a:pt x="5554" y="8149"/>
                      <a:pt x="5514" y="9197"/>
                      <a:pt x="5151" y="10125"/>
                    </a:cubicBezTo>
                    <a:cubicBezTo>
                      <a:pt x="5061" y="10355"/>
                      <a:pt x="4960" y="10439"/>
                      <a:pt x="4825" y="10439"/>
                    </a:cubicBezTo>
                    <a:cubicBezTo>
                      <a:pt x="4536" y="10439"/>
                      <a:pt x="4095" y="10048"/>
                      <a:pt x="3296" y="9883"/>
                    </a:cubicBezTo>
                    <a:cubicBezTo>
                      <a:pt x="3116" y="9848"/>
                      <a:pt x="2926" y="9831"/>
                      <a:pt x="2733" y="9831"/>
                    </a:cubicBezTo>
                    <a:cubicBezTo>
                      <a:pt x="1583" y="9831"/>
                      <a:pt x="317" y="10443"/>
                      <a:pt x="352" y="11617"/>
                    </a:cubicBezTo>
                    <a:cubicBezTo>
                      <a:pt x="392" y="12181"/>
                      <a:pt x="674" y="12665"/>
                      <a:pt x="1158" y="12948"/>
                    </a:cubicBezTo>
                    <a:cubicBezTo>
                      <a:pt x="1714" y="13275"/>
                      <a:pt x="2229" y="13384"/>
                      <a:pt x="2686" y="13384"/>
                    </a:cubicBezTo>
                    <a:cubicBezTo>
                      <a:pt x="3598" y="13384"/>
                      <a:pt x="4278" y="12950"/>
                      <a:pt x="4595" y="12950"/>
                    </a:cubicBezTo>
                    <a:cubicBezTo>
                      <a:pt x="4706" y="12950"/>
                      <a:pt x="4773" y="13004"/>
                      <a:pt x="4788" y="13149"/>
                    </a:cubicBezTo>
                    <a:cubicBezTo>
                      <a:pt x="5151" y="16053"/>
                      <a:pt x="2772" y="15932"/>
                      <a:pt x="2973" y="16739"/>
                    </a:cubicBezTo>
                    <a:cubicBezTo>
                      <a:pt x="3031" y="17018"/>
                      <a:pt x="3236" y="17146"/>
                      <a:pt x="3518" y="17146"/>
                    </a:cubicBezTo>
                    <a:cubicBezTo>
                      <a:pt x="4622" y="17146"/>
                      <a:pt x="6889" y="15171"/>
                      <a:pt x="5958" y="12504"/>
                    </a:cubicBezTo>
                    <a:cubicBezTo>
                      <a:pt x="5595" y="11496"/>
                      <a:pt x="6119" y="11577"/>
                      <a:pt x="6522" y="10326"/>
                    </a:cubicBezTo>
                    <a:cubicBezTo>
                      <a:pt x="6966" y="8874"/>
                      <a:pt x="6885" y="7261"/>
                      <a:pt x="6200" y="5890"/>
                    </a:cubicBezTo>
                    <a:cubicBezTo>
                      <a:pt x="5554" y="4479"/>
                      <a:pt x="7369" y="3591"/>
                      <a:pt x="5554" y="446"/>
                    </a:cubicBezTo>
                    <a:cubicBezTo>
                      <a:pt x="5369" y="142"/>
                      <a:pt x="5071" y="1"/>
                      <a:pt x="4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5" name="Google Shape;175;g28bc5e1685e_0_565"/>
            <p:cNvGrpSpPr/>
            <p:nvPr/>
          </p:nvGrpSpPr>
          <p:grpSpPr>
            <a:xfrm>
              <a:off x="6366402" y="144559"/>
              <a:ext cx="1236948" cy="228144"/>
              <a:chOff x="6118655" y="59143"/>
              <a:chExt cx="1236948" cy="228144"/>
            </a:xfrm>
          </p:grpSpPr>
          <p:sp>
            <p:nvSpPr>
              <p:cNvPr id="176" name="Google Shape;176;g28bc5e1685e_0_565"/>
              <p:cNvSpPr/>
              <p:nvPr/>
            </p:nvSpPr>
            <p:spPr>
              <a:xfrm rot="-5400000">
                <a:off x="6673124" y="154158"/>
                <a:ext cx="143442" cy="122816"/>
              </a:xfrm>
              <a:custGeom>
                <a:rect b="b" l="l" r="r" t="t"/>
                <a:pathLst>
                  <a:path extrusionOk="0" h="3400" w="3971">
                    <a:moveTo>
                      <a:pt x="1702" y="1"/>
                    </a:moveTo>
                    <a:cubicBezTo>
                      <a:pt x="768" y="34"/>
                      <a:pt x="1" y="768"/>
                      <a:pt x="34" y="1702"/>
                    </a:cubicBezTo>
                    <a:cubicBezTo>
                      <a:pt x="34" y="2719"/>
                      <a:pt x="878" y="3400"/>
                      <a:pt x="1743" y="3400"/>
                    </a:cubicBezTo>
                    <a:cubicBezTo>
                      <a:pt x="2154" y="3400"/>
                      <a:pt x="2570" y="3246"/>
                      <a:pt x="2903" y="2903"/>
                    </a:cubicBezTo>
                    <a:cubicBezTo>
                      <a:pt x="3970" y="1802"/>
                      <a:pt x="3203" y="1"/>
                      <a:pt x="1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7" name="Google Shape;177;g28bc5e1685e_0_565"/>
              <p:cNvSpPr/>
              <p:nvPr/>
            </p:nvSpPr>
            <p:spPr>
              <a:xfrm rot="-5400000">
                <a:off x="6109895" y="159826"/>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8" name="Google Shape;178;g28bc5e1685e_0_565"/>
              <p:cNvSpPr/>
              <p:nvPr/>
            </p:nvSpPr>
            <p:spPr>
              <a:xfrm rot="-5400000">
                <a:off x="7197856" y="71352"/>
                <a:ext cx="169956" cy="145538"/>
              </a:xfrm>
              <a:custGeom>
                <a:rect b="b" l="l" r="r" t="t"/>
                <a:pathLst>
                  <a:path extrusionOk="0" h="4029" w="4705">
                    <a:moveTo>
                      <a:pt x="2002" y="1"/>
                    </a:moveTo>
                    <a:cubicBezTo>
                      <a:pt x="902" y="1"/>
                      <a:pt x="1" y="901"/>
                      <a:pt x="1" y="2002"/>
                    </a:cubicBezTo>
                    <a:cubicBezTo>
                      <a:pt x="1" y="3222"/>
                      <a:pt x="995" y="4029"/>
                      <a:pt x="2031" y="4029"/>
                    </a:cubicBezTo>
                    <a:cubicBezTo>
                      <a:pt x="2525" y="4029"/>
                      <a:pt x="3028" y="3846"/>
                      <a:pt x="3437" y="3436"/>
                    </a:cubicBezTo>
                    <a:cubicBezTo>
                      <a:pt x="4704" y="2169"/>
                      <a:pt x="3804" y="1"/>
                      <a:pt x="20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79" name="Google Shape;179;g28bc5e1685e_0_565"/>
            <p:cNvGrpSpPr/>
            <p:nvPr/>
          </p:nvGrpSpPr>
          <p:grpSpPr>
            <a:xfrm>
              <a:off x="140397" y="89461"/>
              <a:ext cx="1045293" cy="896843"/>
              <a:chOff x="465773" y="294652"/>
              <a:chExt cx="1045293" cy="896843"/>
            </a:xfrm>
          </p:grpSpPr>
          <p:sp>
            <p:nvSpPr>
              <p:cNvPr id="180" name="Google Shape;180;g28bc5e1685e_0_565"/>
              <p:cNvSpPr/>
              <p:nvPr/>
            </p:nvSpPr>
            <p:spPr>
              <a:xfrm>
                <a:off x="465773" y="998149"/>
                <a:ext cx="191779" cy="193346"/>
              </a:xfrm>
              <a:custGeom>
                <a:rect b="b" l="l" r="r" t="t"/>
                <a:pathLst>
                  <a:path extrusionOk="0" h="7157" w="7099">
                    <a:moveTo>
                      <a:pt x="2619" y="0"/>
                    </a:moveTo>
                    <a:cubicBezTo>
                      <a:pt x="2432" y="0"/>
                      <a:pt x="2259" y="138"/>
                      <a:pt x="2259" y="333"/>
                    </a:cubicBezTo>
                    <a:lnTo>
                      <a:pt x="2098" y="2188"/>
                    </a:lnTo>
                    <a:cubicBezTo>
                      <a:pt x="2057" y="2309"/>
                      <a:pt x="2017" y="2430"/>
                      <a:pt x="1896" y="2470"/>
                    </a:cubicBezTo>
                    <a:lnTo>
                      <a:pt x="283" y="3398"/>
                    </a:lnTo>
                    <a:cubicBezTo>
                      <a:pt x="0" y="3559"/>
                      <a:pt x="41" y="3922"/>
                      <a:pt x="323" y="4043"/>
                    </a:cubicBezTo>
                    <a:lnTo>
                      <a:pt x="2017" y="4769"/>
                    </a:lnTo>
                    <a:cubicBezTo>
                      <a:pt x="2138" y="4809"/>
                      <a:pt x="2219" y="4930"/>
                      <a:pt x="2219" y="5051"/>
                    </a:cubicBezTo>
                    <a:lnTo>
                      <a:pt x="2622" y="6866"/>
                    </a:lnTo>
                    <a:cubicBezTo>
                      <a:pt x="2647" y="7043"/>
                      <a:pt x="2800" y="7157"/>
                      <a:pt x="2960" y="7157"/>
                    </a:cubicBezTo>
                    <a:cubicBezTo>
                      <a:pt x="3055" y="7157"/>
                      <a:pt x="3152" y="7117"/>
                      <a:pt x="3227" y="7027"/>
                    </a:cubicBezTo>
                    <a:lnTo>
                      <a:pt x="4477" y="5616"/>
                    </a:lnTo>
                    <a:cubicBezTo>
                      <a:pt x="4558" y="5535"/>
                      <a:pt x="4679" y="5495"/>
                      <a:pt x="4759" y="5495"/>
                    </a:cubicBezTo>
                    <a:lnTo>
                      <a:pt x="6614" y="5737"/>
                    </a:lnTo>
                    <a:cubicBezTo>
                      <a:pt x="6937" y="5737"/>
                      <a:pt x="7098" y="5414"/>
                      <a:pt x="6977" y="5172"/>
                    </a:cubicBezTo>
                    <a:lnTo>
                      <a:pt x="6010" y="3559"/>
                    </a:lnTo>
                    <a:cubicBezTo>
                      <a:pt x="5969" y="3478"/>
                      <a:pt x="5969" y="3357"/>
                      <a:pt x="6010" y="3236"/>
                    </a:cubicBezTo>
                    <a:lnTo>
                      <a:pt x="6776" y="1542"/>
                    </a:lnTo>
                    <a:cubicBezTo>
                      <a:pt x="6889" y="1278"/>
                      <a:pt x="6685" y="1014"/>
                      <a:pt x="6427" y="1014"/>
                    </a:cubicBezTo>
                    <a:cubicBezTo>
                      <a:pt x="6409" y="1014"/>
                      <a:pt x="6391" y="1016"/>
                      <a:pt x="6372" y="1018"/>
                    </a:cubicBezTo>
                    <a:lnTo>
                      <a:pt x="4558" y="1462"/>
                    </a:lnTo>
                    <a:cubicBezTo>
                      <a:pt x="4437" y="1462"/>
                      <a:pt x="4316" y="1462"/>
                      <a:pt x="4235" y="1381"/>
                    </a:cubicBezTo>
                    <a:lnTo>
                      <a:pt x="2864" y="91"/>
                    </a:lnTo>
                    <a:cubicBezTo>
                      <a:pt x="2789" y="28"/>
                      <a:pt x="2702" y="0"/>
                      <a:pt x="261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1" name="Google Shape;181;g28bc5e1685e_0_565"/>
              <p:cNvSpPr/>
              <p:nvPr/>
            </p:nvSpPr>
            <p:spPr>
              <a:xfrm>
                <a:off x="1311668" y="362633"/>
                <a:ext cx="199398" cy="186241"/>
              </a:xfrm>
              <a:custGeom>
                <a:rect b="b" l="l" r="r" t="t"/>
                <a:pathLst>
                  <a:path extrusionOk="0" h="6894" w="7381">
                    <a:moveTo>
                      <a:pt x="5570" y="1"/>
                    </a:moveTo>
                    <a:cubicBezTo>
                      <a:pt x="5503" y="1"/>
                      <a:pt x="5432" y="18"/>
                      <a:pt x="5364" y="57"/>
                    </a:cubicBezTo>
                    <a:lnTo>
                      <a:pt x="3751" y="945"/>
                    </a:lnTo>
                    <a:cubicBezTo>
                      <a:pt x="3690" y="985"/>
                      <a:pt x="3630" y="1005"/>
                      <a:pt x="3574" y="1005"/>
                    </a:cubicBezTo>
                    <a:cubicBezTo>
                      <a:pt x="3519" y="1005"/>
                      <a:pt x="3468" y="985"/>
                      <a:pt x="3428" y="945"/>
                    </a:cubicBezTo>
                    <a:lnTo>
                      <a:pt x="1734" y="138"/>
                    </a:lnTo>
                    <a:cubicBezTo>
                      <a:pt x="1690" y="116"/>
                      <a:pt x="1644" y="106"/>
                      <a:pt x="1598" y="106"/>
                    </a:cubicBezTo>
                    <a:cubicBezTo>
                      <a:pt x="1389" y="106"/>
                      <a:pt x="1184" y="310"/>
                      <a:pt x="1250" y="541"/>
                    </a:cubicBezTo>
                    <a:lnTo>
                      <a:pt x="1613" y="2356"/>
                    </a:lnTo>
                    <a:cubicBezTo>
                      <a:pt x="1613" y="2477"/>
                      <a:pt x="1573" y="2598"/>
                      <a:pt x="1492" y="2679"/>
                    </a:cubicBezTo>
                    <a:lnTo>
                      <a:pt x="202" y="4050"/>
                    </a:lnTo>
                    <a:cubicBezTo>
                      <a:pt x="0" y="4252"/>
                      <a:pt x="121" y="4574"/>
                      <a:pt x="444" y="4614"/>
                    </a:cubicBezTo>
                    <a:lnTo>
                      <a:pt x="2299" y="4856"/>
                    </a:lnTo>
                    <a:cubicBezTo>
                      <a:pt x="2380" y="4856"/>
                      <a:pt x="2501" y="4937"/>
                      <a:pt x="2541" y="5058"/>
                    </a:cubicBezTo>
                    <a:lnTo>
                      <a:pt x="3428" y="6712"/>
                    </a:lnTo>
                    <a:cubicBezTo>
                      <a:pt x="3489" y="6833"/>
                      <a:pt x="3620" y="6893"/>
                      <a:pt x="3751" y="6893"/>
                    </a:cubicBezTo>
                    <a:cubicBezTo>
                      <a:pt x="3882" y="6893"/>
                      <a:pt x="4013" y="6833"/>
                      <a:pt x="4073" y="6712"/>
                    </a:cubicBezTo>
                    <a:lnTo>
                      <a:pt x="4840" y="4977"/>
                    </a:lnTo>
                    <a:cubicBezTo>
                      <a:pt x="4880" y="4897"/>
                      <a:pt x="5001" y="4816"/>
                      <a:pt x="5122" y="4776"/>
                    </a:cubicBezTo>
                    <a:lnTo>
                      <a:pt x="6937" y="4453"/>
                    </a:lnTo>
                    <a:cubicBezTo>
                      <a:pt x="7259" y="4413"/>
                      <a:pt x="7380" y="4050"/>
                      <a:pt x="7138" y="3848"/>
                    </a:cubicBezTo>
                    <a:lnTo>
                      <a:pt x="5767" y="2598"/>
                    </a:lnTo>
                    <a:cubicBezTo>
                      <a:pt x="5687" y="2477"/>
                      <a:pt x="5646" y="2396"/>
                      <a:pt x="5646" y="2275"/>
                    </a:cubicBezTo>
                    <a:lnTo>
                      <a:pt x="5929" y="420"/>
                    </a:lnTo>
                    <a:cubicBezTo>
                      <a:pt x="5959" y="176"/>
                      <a:pt x="5781" y="1"/>
                      <a:pt x="55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2" name="Google Shape;182;g28bc5e1685e_0_565"/>
              <p:cNvSpPr/>
              <p:nvPr/>
            </p:nvSpPr>
            <p:spPr>
              <a:xfrm rot="7200043">
                <a:off x="616588" y="265061"/>
                <a:ext cx="199096" cy="463216"/>
              </a:xfrm>
              <a:custGeom>
                <a:rect b="b" l="l" r="r" t="t"/>
                <a:pathLst>
                  <a:path extrusionOk="0" h="17147" w="7370">
                    <a:moveTo>
                      <a:pt x="2432" y="4571"/>
                    </a:moveTo>
                    <a:cubicBezTo>
                      <a:pt x="3357" y="4571"/>
                      <a:pt x="4266" y="5132"/>
                      <a:pt x="3699" y="5447"/>
                    </a:cubicBezTo>
                    <a:cubicBezTo>
                      <a:pt x="3399" y="5634"/>
                      <a:pt x="3048" y="5725"/>
                      <a:pt x="2692" y="5725"/>
                    </a:cubicBezTo>
                    <a:cubicBezTo>
                      <a:pt x="2282" y="5725"/>
                      <a:pt x="1867" y="5603"/>
                      <a:pt x="1521" y="5366"/>
                    </a:cubicBezTo>
                    <a:cubicBezTo>
                      <a:pt x="1320" y="5164"/>
                      <a:pt x="1400" y="4801"/>
                      <a:pt x="1683" y="4721"/>
                    </a:cubicBezTo>
                    <a:cubicBezTo>
                      <a:pt x="1912" y="4615"/>
                      <a:pt x="2173" y="4571"/>
                      <a:pt x="2432" y="4571"/>
                    </a:cubicBezTo>
                    <a:close/>
                    <a:moveTo>
                      <a:pt x="2818" y="10944"/>
                    </a:moveTo>
                    <a:cubicBezTo>
                      <a:pt x="3168" y="10944"/>
                      <a:pt x="3515" y="11054"/>
                      <a:pt x="3739" y="11335"/>
                    </a:cubicBezTo>
                    <a:cubicBezTo>
                      <a:pt x="4084" y="11802"/>
                      <a:pt x="3303" y="12104"/>
                      <a:pt x="2586" y="12104"/>
                    </a:cubicBezTo>
                    <a:cubicBezTo>
                      <a:pt x="2128" y="12104"/>
                      <a:pt x="1696" y="11981"/>
                      <a:pt x="1602" y="11698"/>
                    </a:cubicBezTo>
                    <a:cubicBezTo>
                      <a:pt x="1497" y="11329"/>
                      <a:pt x="2163" y="10944"/>
                      <a:pt x="2818" y="10944"/>
                    </a:cubicBezTo>
                    <a:close/>
                    <a:moveTo>
                      <a:pt x="4804" y="1"/>
                    </a:moveTo>
                    <a:cubicBezTo>
                      <a:pt x="4433" y="1"/>
                      <a:pt x="4123" y="275"/>
                      <a:pt x="4264" y="768"/>
                    </a:cubicBezTo>
                    <a:cubicBezTo>
                      <a:pt x="4344" y="1172"/>
                      <a:pt x="4990" y="2180"/>
                      <a:pt x="5030" y="3067"/>
                    </a:cubicBezTo>
                    <a:cubicBezTo>
                      <a:pt x="5067" y="3664"/>
                      <a:pt x="4949" y="3847"/>
                      <a:pt x="4736" y="3847"/>
                    </a:cubicBezTo>
                    <a:cubicBezTo>
                      <a:pt x="4488" y="3847"/>
                      <a:pt x="4111" y="3600"/>
                      <a:pt x="3699" y="3470"/>
                    </a:cubicBezTo>
                    <a:cubicBezTo>
                      <a:pt x="3234" y="3323"/>
                      <a:pt x="2740" y="3242"/>
                      <a:pt x="2271" y="3242"/>
                    </a:cubicBezTo>
                    <a:cubicBezTo>
                      <a:pt x="1071" y="3242"/>
                      <a:pt x="29" y="3768"/>
                      <a:pt x="29" y="5043"/>
                    </a:cubicBezTo>
                    <a:cubicBezTo>
                      <a:pt x="0" y="6311"/>
                      <a:pt x="1228" y="7085"/>
                      <a:pt x="2593" y="7085"/>
                    </a:cubicBezTo>
                    <a:cubicBezTo>
                      <a:pt x="3138" y="7085"/>
                      <a:pt x="3705" y="6961"/>
                      <a:pt x="4223" y="6697"/>
                    </a:cubicBezTo>
                    <a:cubicBezTo>
                      <a:pt x="4535" y="6549"/>
                      <a:pt x="4727" y="6455"/>
                      <a:pt x="4861" y="6455"/>
                    </a:cubicBezTo>
                    <a:cubicBezTo>
                      <a:pt x="5056" y="6455"/>
                      <a:pt x="5128" y="6655"/>
                      <a:pt x="5272" y="7181"/>
                    </a:cubicBezTo>
                    <a:cubicBezTo>
                      <a:pt x="5554" y="8149"/>
                      <a:pt x="5514" y="9197"/>
                      <a:pt x="5151" y="10125"/>
                    </a:cubicBezTo>
                    <a:cubicBezTo>
                      <a:pt x="5061" y="10355"/>
                      <a:pt x="4960" y="10439"/>
                      <a:pt x="4825" y="10439"/>
                    </a:cubicBezTo>
                    <a:cubicBezTo>
                      <a:pt x="4536" y="10439"/>
                      <a:pt x="4095" y="10048"/>
                      <a:pt x="3296" y="9883"/>
                    </a:cubicBezTo>
                    <a:cubicBezTo>
                      <a:pt x="3116" y="9848"/>
                      <a:pt x="2926" y="9831"/>
                      <a:pt x="2733" y="9831"/>
                    </a:cubicBezTo>
                    <a:cubicBezTo>
                      <a:pt x="1583" y="9831"/>
                      <a:pt x="317" y="10443"/>
                      <a:pt x="352" y="11617"/>
                    </a:cubicBezTo>
                    <a:cubicBezTo>
                      <a:pt x="392" y="12181"/>
                      <a:pt x="674" y="12665"/>
                      <a:pt x="1158" y="12948"/>
                    </a:cubicBezTo>
                    <a:cubicBezTo>
                      <a:pt x="1714" y="13275"/>
                      <a:pt x="2229" y="13384"/>
                      <a:pt x="2686" y="13384"/>
                    </a:cubicBezTo>
                    <a:cubicBezTo>
                      <a:pt x="3598" y="13384"/>
                      <a:pt x="4278" y="12950"/>
                      <a:pt x="4595" y="12950"/>
                    </a:cubicBezTo>
                    <a:cubicBezTo>
                      <a:pt x="4706" y="12950"/>
                      <a:pt x="4773" y="13004"/>
                      <a:pt x="4788" y="13149"/>
                    </a:cubicBezTo>
                    <a:cubicBezTo>
                      <a:pt x="5151" y="16053"/>
                      <a:pt x="2772" y="15932"/>
                      <a:pt x="2973" y="16739"/>
                    </a:cubicBezTo>
                    <a:cubicBezTo>
                      <a:pt x="3031" y="17018"/>
                      <a:pt x="3236" y="17146"/>
                      <a:pt x="3518" y="17146"/>
                    </a:cubicBezTo>
                    <a:cubicBezTo>
                      <a:pt x="4622" y="17146"/>
                      <a:pt x="6889" y="15171"/>
                      <a:pt x="5958" y="12504"/>
                    </a:cubicBezTo>
                    <a:cubicBezTo>
                      <a:pt x="5595" y="11496"/>
                      <a:pt x="6119" y="11577"/>
                      <a:pt x="6522" y="10326"/>
                    </a:cubicBezTo>
                    <a:cubicBezTo>
                      <a:pt x="6966" y="8874"/>
                      <a:pt x="6885" y="7261"/>
                      <a:pt x="6200" y="5890"/>
                    </a:cubicBezTo>
                    <a:cubicBezTo>
                      <a:pt x="5554" y="4479"/>
                      <a:pt x="7369" y="3591"/>
                      <a:pt x="5554" y="446"/>
                    </a:cubicBezTo>
                    <a:cubicBezTo>
                      <a:pt x="5369" y="142"/>
                      <a:pt x="5071" y="1"/>
                      <a:pt x="4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3" name="Google Shape;183;g28bc5e1685e_0_565"/>
            <p:cNvGrpSpPr/>
            <p:nvPr/>
          </p:nvGrpSpPr>
          <p:grpSpPr>
            <a:xfrm>
              <a:off x="3420437" y="123409"/>
              <a:ext cx="2385605" cy="355111"/>
              <a:chOff x="7305256" y="299699"/>
              <a:chExt cx="2221027" cy="330612"/>
            </a:xfrm>
          </p:grpSpPr>
          <p:sp>
            <p:nvSpPr>
              <p:cNvPr id="184" name="Google Shape;184;g28bc5e1685e_0_565"/>
              <p:cNvSpPr/>
              <p:nvPr/>
            </p:nvSpPr>
            <p:spPr>
              <a:xfrm flipH="1">
                <a:off x="7305256" y="313975"/>
                <a:ext cx="155579" cy="214438"/>
              </a:xfrm>
              <a:custGeom>
                <a:rect b="b" l="l" r="r" t="t"/>
                <a:pathLst>
                  <a:path extrusionOk="0" h="9538" w="6920">
                    <a:moveTo>
                      <a:pt x="3052" y="1"/>
                    </a:moveTo>
                    <a:cubicBezTo>
                      <a:pt x="2899" y="1"/>
                      <a:pt x="2738" y="99"/>
                      <a:pt x="2687" y="277"/>
                    </a:cubicBezTo>
                    <a:cubicBezTo>
                      <a:pt x="2443" y="887"/>
                      <a:pt x="2158" y="3085"/>
                      <a:pt x="611" y="4753"/>
                    </a:cubicBezTo>
                    <a:cubicBezTo>
                      <a:pt x="1" y="5404"/>
                      <a:pt x="855" y="5608"/>
                      <a:pt x="1791" y="6463"/>
                    </a:cubicBezTo>
                    <a:cubicBezTo>
                      <a:pt x="3379" y="7928"/>
                      <a:pt x="3460" y="8864"/>
                      <a:pt x="3989" y="9393"/>
                    </a:cubicBezTo>
                    <a:cubicBezTo>
                      <a:pt x="4055" y="9492"/>
                      <a:pt x="4162" y="9537"/>
                      <a:pt x="4270" y="9537"/>
                    </a:cubicBezTo>
                    <a:cubicBezTo>
                      <a:pt x="4429" y="9537"/>
                      <a:pt x="4592" y="9440"/>
                      <a:pt x="4640" y="9271"/>
                    </a:cubicBezTo>
                    <a:cubicBezTo>
                      <a:pt x="4722" y="9067"/>
                      <a:pt x="4803" y="8864"/>
                      <a:pt x="4844" y="8620"/>
                    </a:cubicBezTo>
                    <a:cubicBezTo>
                      <a:pt x="5169" y="7154"/>
                      <a:pt x="5821" y="5811"/>
                      <a:pt x="6797" y="4672"/>
                    </a:cubicBezTo>
                    <a:cubicBezTo>
                      <a:pt x="6919" y="4428"/>
                      <a:pt x="6838" y="4143"/>
                      <a:pt x="6675" y="3939"/>
                    </a:cubicBezTo>
                    <a:cubicBezTo>
                      <a:pt x="5495" y="3166"/>
                      <a:pt x="4518" y="2108"/>
                      <a:pt x="3826" y="887"/>
                    </a:cubicBezTo>
                    <a:cubicBezTo>
                      <a:pt x="3704" y="602"/>
                      <a:pt x="3501" y="358"/>
                      <a:pt x="3297" y="114"/>
                    </a:cubicBezTo>
                    <a:cubicBezTo>
                      <a:pt x="3236" y="37"/>
                      <a:pt x="3145" y="1"/>
                      <a:pt x="30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5" name="Google Shape;185;g28bc5e1685e_0_565"/>
              <p:cNvSpPr/>
              <p:nvPr/>
            </p:nvSpPr>
            <p:spPr>
              <a:xfrm>
                <a:off x="8582343" y="325567"/>
                <a:ext cx="161042" cy="213921"/>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6" name="Google Shape;186;g28bc5e1685e_0_565"/>
              <p:cNvSpPr/>
              <p:nvPr/>
            </p:nvSpPr>
            <p:spPr>
              <a:xfrm>
                <a:off x="9226164" y="299699"/>
                <a:ext cx="300119" cy="296724"/>
              </a:xfrm>
              <a:custGeom>
                <a:rect b="b" l="l" r="r" t="t"/>
                <a:pathLst>
                  <a:path extrusionOk="0" h="13198" w="13349">
                    <a:moveTo>
                      <a:pt x="11846" y="1"/>
                    </a:moveTo>
                    <a:cubicBezTo>
                      <a:pt x="11735" y="1"/>
                      <a:pt x="11633" y="37"/>
                      <a:pt x="11558" y="112"/>
                    </a:cubicBezTo>
                    <a:cubicBezTo>
                      <a:pt x="11355" y="274"/>
                      <a:pt x="11273" y="356"/>
                      <a:pt x="11518" y="885"/>
                    </a:cubicBezTo>
                    <a:cubicBezTo>
                      <a:pt x="11721" y="1251"/>
                      <a:pt x="11884" y="1699"/>
                      <a:pt x="11965" y="2146"/>
                    </a:cubicBezTo>
                    <a:cubicBezTo>
                      <a:pt x="12121" y="2922"/>
                      <a:pt x="11499" y="3699"/>
                      <a:pt x="10700" y="3699"/>
                    </a:cubicBezTo>
                    <a:cubicBezTo>
                      <a:pt x="10661" y="3699"/>
                      <a:pt x="10621" y="3697"/>
                      <a:pt x="10582" y="3693"/>
                    </a:cubicBezTo>
                    <a:cubicBezTo>
                      <a:pt x="10256" y="3693"/>
                      <a:pt x="9930" y="3652"/>
                      <a:pt x="9605" y="3571"/>
                    </a:cubicBezTo>
                    <a:cubicBezTo>
                      <a:pt x="9282" y="3503"/>
                      <a:pt x="8959" y="3470"/>
                      <a:pt x="8637" y="3470"/>
                    </a:cubicBezTo>
                    <a:cubicBezTo>
                      <a:pt x="8186" y="3470"/>
                      <a:pt x="7736" y="3534"/>
                      <a:pt x="7285" y="3652"/>
                    </a:cubicBezTo>
                    <a:cubicBezTo>
                      <a:pt x="6390" y="3896"/>
                      <a:pt x="5779" y="4670"/>
                      <a:pt x="5779" y="5606"/>
                    </a:cubicBezTo>
                    <a:lnTo>
                      <a:pt x="5779" y="6623"/>
                    </a:lnTo>
                    <a:cubicBezTo>
                      <a:pt x="5779" y="6664"/>
                      <a:pt x="5779" y="6867"/>
                      <a:pt x="5779" y="6989"/>
                    </a:cubicBezTo>
                    <a:cubicBezTo>
                      <a:pt x="5779" y="7955"/>
                      <a:pt x="5534" y="8348"/>
                      <a:pt x="4844" y="8348"/>
                    </a:cubicBezTo>
                    <a:cubicBezTo>
                      <a:pt x="4690" y="8348"/>
                      <a:pt x="4514" y="8329"/>
                      <a:pt x="4314" y="8292"/>
                    </a:cubicBezTo>
                    <a:cubicBezTo>
                      <a:pt x="4192" y="8251"/>
                      <a:pt x="4111" y="8210"/>
                      <a:pt x="3989" y="8210"/>
                    </a:cubicBezTo>
                    <a:cubicBezTo>
                      <a:pt x="3512" y="8151"/>
                      <a:pt x="3035" y="8113"/>
                      <a:pt x="2543" y="8113"/>
                    </a:cubicBezTo>
                    <a:cubicBezTo>
                      <a:pt x="2362" y="8113"/>
                      <a:pt x="2180" y="8118"/>
                      <a:pt x="1995" y="8129"/>
                    </a:cubicBezTo>
                    <a:cubicBezTo>
                      <a:pt x="855" y="8170"/>
                      <a:pt x="0" y="9106"/>
                      <a:pt x="41" y="10245"/>
                    </a:cubicBezTo>
                    <a:cubicBezTo>
                      <a:pt x="82" y="10978"/>
                      <a:pt x="204" y="11710"/>
                      <a:pt x="407" y="12402"/>
                    </a:cubicBezTo>
                    <a:cubicBezTo>
                      <a:pt x="489" y="12687"/>
                      <a:pt x="652" y="12890"/>
                      <a:pt x="855" y="13053"/>
                    </a:cubicBezTo>
                    <a:cubicBezTo>
                      <a:pt x="938" y="13152"/>
                      <a:pt x="1054" y="13198"/>
                      <a:pt x="1171" y="13198"/>
                    </a:cubicBezTo>
                    <a:cubicBezTo>
                      <a:pt x="1342" y="13198"/>
                      <a:pt x="1515" y="13100"/>
                      <a:pt x="1588" y="12931"/>
                    </a:cubicBezTo>
                    <a:cubicBezTo>
                      <a:pt x="1750" y="12687"/>
                      <a:pt x="1791" y="12402"/>
                      <a:pt x="1750" y="12076"/>
                    </a:cubicBezTo>
                    <a:cubicBezTo>
                      <a:pt x="1628" y="11588"/>
                      <a:pt x="1506" y="11100"/>
                      <a:pt x="1465" y="10571"/>
                    </a:cubicBezTo>
                    <a:cubicBezTo>
                      <a:pt x="1384" y="9797"/>
                      <a:pt x="1588" y="9594"/>
                      <a:pt x="2361" y="9553"/>
                    </a:cubicBezTo>
                    <a:cubicBezTo>
                      <a:pt x="2476" y="9546"/>
                      <a:pt x="2593" y="9543"/>
                      <a:pt x="2710" y="9543"/>
                    </a:cubicBezTo>
                    <a:cubicBezTo>
                      <a:pt x="3256" y="9543"/>
                      <a:pt x="3819" y="9616"/>
                      <a:pt x="4355" y="9716"/>
                    </a:cubicBezTo>
                    <a:cubicBezTo>
                      <a:pt x="4532" y="9767"/>
                      <a:pt x="4713" y="9791"/>
                      <a:pt x="4892" y="9791"/>
                    </a:cubicBezTo>
                    <a:cubicBezTo>
                      <a:pt x="5580" y="9791"/>
                      <a:pt x="6255" y="9434"/>
                      <a:pt x="6675" y="8821"/>
                    </a:cubicBezTo>
                    <a:cubicBezTo>
                      <a:pt x="7041" y="8292"/>
                      <a:pt x="7204" y="7681"/>
                      <a:pt x="7163" y="7030"/>
                    </a:cubicBezTo>
                    <a:cubicBezTo>
                      <a:pt x="7163" y="6664"/>
                      <a:pt x="7163" y="6297"/>
                      <a:pt x="7163" y="5931"/>
                    </a:cubicBezTo>
                    <a:cubicBezTo>
                      <a:pt x="7163" y="5199"/>
                      <a:pt x="7367" y="4954"/>
                      <a:pt x="8140" y="4914"/>
                    </a:cubicBezTo>
                    <a:cubicBezTo>
                      <a:pt x="8292" y="4904"/>
                      <a:pt x="8445" y="4899"/>
                      <a:pt x="8598" y="4899"/>
                    </a:cubicBezTo>
                    <a:cubicBezTo>
                      <a:pt x="9058" y="4899"/>
                      <a:pt x="9523" y="4944"/>
                      <a:pt x="10012" y="5036"/>
                    </a:cubicBezTo>
                    <a:cubicBezTo>
                      <a:pt x="10204" y="5080"/>
                      <a:pt x="10395" y="5101"/>
                      <a:pt x="10584" y="5101"/>
                    </a:cubicBezTo>
                    <a:cubicBezTo>
                      <a:pt x="11800" y="5101"/>
                      <a:pt x="12904" y="4234"/>
                      <a:pt x="13186" y="3001"/>
                    </a:cubicBezTo>
                    <a:cubicBezTo>
                      <a:pt x="13349" y="2024"/>
                      <a:pt x="13064" y="1048"/>
                      <a:pt x="12413" y="315"/>
                    </a:cubicBezTo>
                    <a:cubicBezTo>
                      <a:pt x="12258" y="109"/>
                      <a:pt x="12038" y="1"/>
                      <a:pt x="118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87" name="Google Shape;187;g28bc5e1685e_0_565"/>
              <p:cNvSpPr/>
              <p:nvPr/>
            </p:nvSpPr>
            <p:spPr>
              <a:xfrm>
                <a:off x="7943603" y="363714"/>
                <a:ext cx="335821" cy="266597"/>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88" name="Google Shape;188;g28bc5e1685e_0_565"/>
            <p:cNvGrpSpPr/>
            <p:nvPr/>
          </p:nvGrpSpPr>
          <p:grpSpPr>
            <a:xfrm>
              <a:off x="6711541" y="4760678"/>
              <a:ext cx="1094430" cy="263735"/>
              <a:chOff x="6914425" y="4544867"/>
              <a:chExt cx="1094430" cy="263735"/>
            </a:xfrm>
          </p:grpSpPr>
          <p:sp>
            <p:nvSpPr>
              <p:cNvPr id="189" name="Google Shape;189;g28bc5e1685e_0_565"/>
              <p:cNvSpPr/>
              <p:nvPr/>
            </p:nvSpPr>
            <p:spPr>
              <a:xfrm rot="-6299960">
                <a:off x="6938886" y="4568837"/>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0" name="Google Shape;190;g28bc5e1685e_0_565"/>
              <p:cNvSpPr/>
              <p:nvPr/>
            </p:nvSpPr>
            <p:spPr>
              <a:xfrm rot="-6299960">
                <a:off x="7796601" y="4581524"/>
                <a:ext cx="191094" cy="190444"/>
              </a:xfrm>
              <a:custGeom>
                <a:rect b="b" l="l" r="r" t="t"/>
                <a:pathLst>
                  <a:path extrusionOk="0" h="7618" w="7644">
                    <a:moveTo>
                      <a:pt x="3281" y="0"/>
                    </a:moveTo>
                    <a:cubicBezTo>
                      <a:pt x="3114" y="0"/>
                      <a:pt x="2955" y="108"/>
                      <a:pt x="2931" y="305"/>
                    </a:cubicBezTo>
                    <a:lnTo>
                      <a:pt x="2442" y="2218"/>
                    </a:lnTo>
                    <a:cubicBezTo>
                      <a:pt x="2402" y="2340"/>
                      <a:pt x="2320" y="2462"/>
                      <a:pt x="2198" y="2503"/>
                    </a:cubicBezTo>
                    <a:lnTo>
                      <a:pt x="326" y="3194"/>
                    </a:lnTo>
                    <a:cubicBezTo>
                      <a:pt x="41" y="3317"/>
                      <a:pt x="1" y="3723"/>
                      <a:pt x="285" y="3886"/>
                    </a:cubicBezTo>
                    <a:lnTo>
                      <a:pt x="1954" y="4944"/>
                    </a:lnTo>
                    <a:cubicBezTo>
                      <a:pt x="2035" y="4985"/>
                      <a:pt x="2117" y="5107"/>
                      <a:pt x="2117" y="5229"/>
                    </a:cubicBezTo>
                    <a:lnTo>
                      <a:pt x="2198" y="7264"/>
                    </a:lnTo>
                    <a:cubicBezTo>
                      <a:pt x="2226" y="7460"/>
                      <a:pt x="2408" y="7617"/>
                      <a:pt x="2598" y="7617"/>
                    </a:cubicBezTo>
                    <a:cubicBezTo>
                      <a:pt x="2685" y="7617"/>
                      <a:pt x="2773" y="7585"/>
                      <a:pt x="2849" y="7508"/>
                    </a:cubicBezTo>
                    <a:lnTo>
                      <a:pt x="4355" y="6247"/>
                    </a:lnTo>
                    <a:cubicBezTo>
                      <a:pt x="4445" y="6187"/>
                      <a:pt x="4534" y="6149"/>
                      <a:pt x="4623" y="6149"/>
                    </a:cubicBezTo>
                    <a:cubicBezTo>
                      <a:pt x="4656" y="6149"/>
                      <a:pt x="4689" y="6154"/>
                      <a:pt x="4721" y="6165"/>
                    </a:cubicBezTo>
                    <a:lnTo>
                      <a:pt x="6634" y="6694"/>
                    </a:lnTo>
                    <a:cubicBezTo>
                      <a:pt x="6669" y="6703"/>
                      <a:pt x="6702" y="6707"/>
                      <a:pt x="6735" y="6707"/>
                    </a:cubicBezTo>
                    <a:cubicBezTo>
                      <a:pt x="7008" y="6707"/>
                      <a:pt x="7191" y="6420"/>
                      <a:pt x="7082" y="6165"/>
                    </a:cubicBezTo>
                    <a:lnTo>
                      <a:pt x="6349" y="4334"/>
                    </a:lnTo>
                    <a:cubicBezTo>
                      <a:pt x="6309" y="4212"/>
                      <a:pt x="6309" y="4049"/>
                      <a:pt x="6390" y="3968"/>
                    </a:cubicBezTo>
                    <a:lnTo>
                      <a:pt x="7489" y="2299"/>
                    </a:lnTo>
                    <a:cubicBezTo>
                      <a:pt x="7643" y="2068"/>
                      <a:pt x="7468" y="1726"/>
                      <a:pt x="7172" y="1726"/>
                    </a:cubicBezTo>
                    <a:cubicBezTo>
                      <a:pt x="7156" y="1726"/>
                      <a:pt x="7139" y="1727"/>
                      <a:pt x="7123" y="1729"/>
                    </a:cubicBezTo>
                    <a:lnTo>
                      <a:pt x="5169" y="1851"/>
                    </a:lnTo>
                    <a:cubicBezTo>
                      <a:pt x="5047" y="1851"/>
                      <a:pt x="4884" y="1811"/>
                      <a:pt x="4844" y="1689"/>
                    </a:cubicBezTo>
                    <a:lnTo>
                      <a:pt x="3582" y="142"/>
                    </a:lnTo>
                    <a:cubicBezTo>
                      <a:pt x="3502" y="46"/>
                      <a:pt x="3390" y="0"/>
                      <a:pt x="32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191" name="Google Shape;191;g28bc5e1685e_0_565"/>
            <p:cNvGrpSpPr/>
            <p:nvPr/>
          </p:nvGrpSpPr>
          <p:grpSpPr>
            <a:xfrm rot="-5400000">
              <a:off x="8029343" y="3475916"/>
              <a:ext cx="1642914" cy="288106"/>
              <a:chOff x="562631" y="4744367"/>
              <a:chExt cx="1642914" cy="288106"/>
            </a:xfrm>
          </p:grpSpPr>
          <p:sp>
            <p:nvSpPr>
              <p:cNvPr id="192" name="Google Shape;192;g28bc5e1685e_0_565"/>
              <p:cNvSpPr/>
              <p:nvPr/>
            </p:nvSpPr>
            <p:spPr>
              <a:xfrm rot="-6299960">
                <a:off x="587092" y="4768337"/>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3" name="Google Shape;193;g28bc5e1685e_0_565"/>
              <p:cNvSpPr/>
              <p:nvPr/>
            </p:nvSpPr>
            <p:spPr>
              <a:xfrm rot="-6300015">
                <a:off x="2039392" y="4847666"/>
                <a:ext cx="149588" cy="149079"/>
              </a:xfrm>
              <a:custGeom>
                <a:rect b="b" l="l" r="r" t="t"/>
                <a:pathLst>
                  <a:path extrusionOk="0" h="7618" w="7644">
                    <a:moveTo>
                      <a:pt x="3281" y="0"/>
                    </a:moveTo>
                    <a:cubicBezTo>
                      <a:pt x="3114" y="0"/>
                      <a:pt x="2955" y="108"/>
                      <a:pt x="2931" y="305"/>
                    </a:cubicBezTo>
                    <a:lnTo>
                      <a:pt x="2442" y="2218"/>
                    </a:lnTo>
                    <a:cubicBezTo>
                      <a:pt x="2402" y="2340"/>
                      <a:pt x="2320" y="2462"/>
                      <a:pt x="2198" y="2503"/>
                    </a:cubicBezTo>
                    <a:lnTo>
                      <a:pt x="326" y="3194"/>
                    </a:lnTo>
                    <a:cubicBezTo>
                      <a:pt x="41" y="3317"/>
                      <a:pt x="1" y="3723"/>
                      <a:pt x="285" y="3886"/>
                    </a:cubicBezTo>
                    <a:lnTo>
                      <a:pt x="1954" y="4944"/>
                    </a:lnTo>
                    <a:cubicBezTo>
                      <a:pt x="2035" y="4985"/>
                      <a:pt x="2117" y="5107"/>
                      <a:pt x="2117" y="5229"/>
                    </a:cubicBezTo>
                    <a:lnTo>
                      <a:pt x="2198" y="7264"/>
                    </a:lnTo>
                    <a:cubicBezTo>
                      <a:pt x="2226" y="7460"/>
                      <a:pt x="2408" y="7617"/>
                      <a:pt x="2598" y="7617"/>
                    </a:cubicBezTo>
                    <a:cubicBezTo>
                      <a:pt x="2685" y="7617"/>
                      <a:pt x="2773" y="7585"/>
                      <a:pt x="2849" y="7508"/>
                    </a:cubicBezTo>
                    <a:lnTo>
                      <a:pt x="4355" y="6247"/>
                    </a:lnTo>
                    <a:cubicBezTo>
                      <a:pt x="4445" y="6187"/>
                      <a:pt x="4534" y="6149"/>
                      <a:pt x="4623" y="6149"/>
                    </a:cubicBezTo>
                    <a:cubicBezTo>
                      <a:pt x="4656" y="6149"/>
                      <a:pt x="4689" y="6154"/>
                      <a:pt x="4721" y="6165"/>
                    </a:cubicBezTo>
                    <a:lnTo>
                      <a:pt x="6634" y="6694"/>
                    </a:lnTo>
                    <a:cubicBezTo>
                      <a:pt x="6669" y="6703"/>
                      <a:pt x="6702" y="6707"/>
                      <a:pt x="6735" y="6707"/>
                    </a:cubicBezTo>
                    <a:cubicBezTo>
                      <a:pt x="7008" y="6707"/>
                      <a:pt x="7191" y="6420"/>
                      <a:pt x="7082" y="6165"/>
                    </a:cubicBezTo>
                    <a:lnTo>
                      <a:pt x="6349" y="4334"/>
                    </a:lnTo>
                    <a:cubicBezTo>
                      <a:pt x="6309" y="4212"/>
                      <a:pt x="6309" y="4049"/>
                      <a:pt x="6390" y="3968"/>
                    </a:cubicBezTo>
                    <a:lnTo>
                      <a:pt x="7489" y="2299"/>
                    </a:lnTo>
                    <a:cubicBezTo>
                      <a:pt x="7643" y="2068"/>
                      <a:pt x="7468" y="1726"/>
                      <a:pt x="7172" y="1726"/>
                    </a:cubicBezTo>
                    <a:cubicBezTo>
                      <a:pt x="7156" y="1726"/>
                      <a:pt x="7139" y="1727"/>
                      <a:pt x="7123" y="1729"/>
                    </a:cubicBezTo>
                    <a:lnTo>
                      <a:pt x="5169" y="1851"/>
                    </a:lnTo>
                    <a:cubicBezTo>
                      <a:pt x="5047" y="1851"/>
                      <a:pt x="4884" y="1811"/>
                      <a:pt x="4844" y="1689"/>
                    </a:cubicBezTo>
                    <a:lnTo>
                      <a:pt x="3582" y="142"/>
                    </a:lnTo>
                    <a:cubicBezTo>
                      <a:pt x="3502" y="46"/>
                      <a:pt x="3390" y="0"/>
                      <a:pt x="32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4" name="Google Shape;194;g28bc5e1685e_0_565"/>
              <p:cNvSpPr/>
              <p:nvPr/>
            </p:nvSpPr>
            <p:spPr>
              <a:xfrm rot="-6299960">
                <a:off x="1341874" y="4848574"/>
                <a:ext cx="165845" cy="164920"/>
              </a:xfrm>
              <a:custGeom>
                <a:rect b="b" l="l" r="r" t="t"/>
                <a:pathLst>
                  <a:path extrusionOk="0" h="6597" w="6634">
                    <a:moveTo>
                      <a:pt x="2385" y="1"/>
                    </a:moveTo>
                    <a:cubicBezTo>
                      <a:pt x="2210" y="1"/>
                      <a:pt x="2035" y="139"/>
                      <a:pt x="2035" y="336"/>
                    </a:cubicBezTo>
                    <a:lnTo>
                      <a:pt x="1913" y="2045"/>
                    </a:lnTo>
                    <a:cubicBezTo>
                      <a:pt x="1913" y="2167"/>
                      <a:pt x="1832" y="2248"/>
                      <a:pt x="1750" y="2289"/>
                    </a:cubicBezTo>
                    <a:lnTo>
                      <a:pt x="245" y="3184"/>
                    </a:lnTo>
                    <a:cubicBezTo>
                      <a:pt x="0" y="3307"/>
                      <a:pt x="41" y="3673"/>
                      <a:pt x="326" y="3795"/>
                    </a:cubicBezTo>
                    <a:lnTo>
                      <a:pt x="1913" y="4446"/>
                    </a:lnTo>
                    <a:cubicBezTo>
                      <a:pt x="2035" y="4487"/>
                      <a:pt x="2076" y="4568"/>
                      <a:pt x="2117" y="4650"/>
                    </a:cubicBezTo>
                    <a:lnTo>
                      <a:pt x="2483" y="6359"/>
                    </a:lnTo>
                    <a:cubicBezTo>
                      <a:pt x="2533" y="6508"/>
                      <a:pt x="2673" y="6596"/>
                      <a:pt x="2821" y="6596"/>
                    </a:cubicBezTo>
                    <a:cubicBezTo>
                      <a:pt x="2916" y="6596"/>
                      <a:pt x="3014" y="6560"/>
                      <a:pt x="3093" y="6481"/>
                    </a:cubicBezTo>
                    <a:lnTo>
                      <a:pt x="4192" y="5179"/>
                    </a:lnTo>
                    <a:cubicBezTo>
                      <a:pt x="4274" y="5097"/>
                      <a:pt x="4355" y="5056"/>
                      <a:pt x="4477" y="5056"/>
                    </a:cubicBezTo>
                    <a:lnTo>
                      <a:pt x="6186" y="5219"/>
                    </a:lnTo>
                    <a:cubicBezTo>
                      <a:pt x="6430" y="5219"/>
                      <a:pt x="6634" y="4934"/>
                      <a:pt x="6471" y="4690"/>
                    </a:cubicBezTo>
                    <a:lnTo>
                      <a:pt x="5576" y="3225"/>
                    </a:lnTo>
                    <a:cubicBezTo>
                      <a:pt x="5494" y="3144"/>
                      <a:pt x="5494" y="3022"/>
                      <a:pt x="5535" y="2940"/>
                    </a:cubicBezTo>
                    <a:lnTo>
                      <a:pt x="6227" y="1353"/>
                    </a:lnTo>
                    <a:cubicBezTo>
                      <a:pt x="6335" y="1138"/>
                      <a:pt x="6158" y="891"/>
                      <a:pt x="5947" y="891"/>
                    </a:cubicBezTo>
                    <a:cubicBezTo>
                      <a:pt x="5919" y="891"/>
                      <a:pt x="5890" y="896"/>
                      <a:pt x="5861" y="905"/>
                    </a:cubicBezTo>
                    <a:lnTo>
                      <a:pt x="4151" y="1312"/>
                    </a:lnTo>
                    <a:cubicBezTo>
                      <a:pt x="4130" y="1323"/>
                      <a:pt x="4105" y="1328"/>
                      <a:pt x="4079" y="1328"/>
                    </a:cubicBezTo>
                    <a:cubicBezTo>
                      <a:pt x="4008" y="1328"/>
                      <a:pt x="3926" y="1291"/>
                      <a:pt x="3867" y="1231"/>
                    </a:cubicBezTo>
                    <a:lnTo>
                      <a:pt x="2605" y="91"/>
                    </a:lnTo>
                    <a:cubicBezTo>
                      <a:pt x="2542" y="28"/>
                      <a:pt x="2463" y="1"/>
                      <a:pt x="23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195" name="Google Shape;195;g28bc5e1685e_0_565"/>
            <p:cNvSpPr/>
            <p:nvPr/>
          </p:nvSpPr>
          <p:spPr>
            <a:xfrm flipH="1" rot="10800000">
              <a:off x="8706750" y="2230394"/>
              <a:ext cx="1114025" cy="354625"/>
            </a:xfrm>
            <a:custGeom>
              <a:rect b="b" l="l" r="r" t="t"/>
              <a:pathLst>
                <a:path extrusionOk="0" h="14185" w="44561">
                  <a:moveTo>
                    <a:pt x="43482" y="0"/>
                  </a:moveTo>
                  <a:cubicBezTo>
                    <a:pt x="43479" y="0"/>
                    <a:pt x="43477" y="0"/>
                    <a:pt x="43475" y="0"/>
                  </a:cubicBezTo>
                  <a:cubicBezTo>
                    <a:pt x="43274" y="0"/>
                    <a:pt x="43153" y="404"/>
                    <a:pt x="43032" y="1210"/>
                  </a:cubicBezTo>
                  <a:cubicBezTo>
                    <a:pt x="42314" y="7116"/>
                    <a:pt x="38386" y="9849"/>
                    <a:pt x="34970" y="9849"/>
                  </a:cubicBezTo>
                  <a:cubicBezTo>
                    <a:pt x="33394" y="9849"/>
                    <a:pt x="31926" y="9267"/>
                    <a:pt x="30933" y="8147"/>
                  </a:cubicBezTo>
                  <a:cubicBezTo>
                    <a:pt x="29522" y="6735"/>
                    <a:pt x="29038" y="3267"/>
                    <a:pt x="25731" y="2864"/>
                  </a:cubicBezTo>
                  <a:cubicBezTo>
                    <a:pt x="25557" y="2847"/>
                    <a:pt x="25389" y="2839"/>
                    <a:pt x="25226" y="2839"/>
                  </a:cubicBezTo>
                  <a:cubicBezTo>
                    <a:pt x="19750" y="2839"/>
                    <a:pt x="19477" y="11758"/>
                    <a:pt x="13995" y="12502"/>
                  </a:cubicBezTo>
                  <a:cubicBezTo>
                    <a:pt x="13821" y="12525"/>
                    <a:pt x="13647" y="12536"/>
                    <a:pt x="13474" y="12536"/>
                  </a:cubicBezTo>
                  <a:cubicBezTo>
                    <a:pt x="12727" y="12536"/>
                    <a:pt x="12004" y="12323"/>
                    <a:pt x="11414" y="11897"/>
                  </a:cubicBezTo>
                  <a:cubicBezTo>
                    <a:pt x="10204" y="10889"/>
                    <a:pt x="10325" y="10123"/>
                    <a:pt x="9720" y="8590"/>
                  </a:cubicBezTo>
                  <a:cubicBezTo>
                    <a:pt x="9183" y="6952"/>
                    <a:pt x="7697" y="5967"/>
                    <a:pt x="6134" y="5967"/>
                  </a:cubicBezTo>
                  <a:cubicBezTo>
                    <a:pt x="5466" y="5967"/>
                    <a:pt x="4783" y="6147"/>
                    <a:pt x="4155" y="6534"/>
                  </a:cubicBezTo>
                  <a:cubicBezTo>
                    <a:pt x="1735" y="7864"/>
                    <a:pt x="1" y="12220"/>
                    <a:pt x="646" y="12462"/>
                  </a:cubicBezTo>
                  <a:cubicBezTo>
                    <a:pt x="667" y="12470"/>
                    <a:pt x="689" y="12474"/>
                    <a:pt x="710" y="12474"/>
                  </a:cubicBezTo>
                  <a:cubicBezTo>
                    <a:pt x="1209" y="12474"/>
                    <a:pt x="1685" y="10252"/>
                    <a:pt x="3348" y="8550"/>
                  </a:cubicBezTo>
                  <a:cubicBezTo>
                    <a:pt x="4247" y="7605"/>
                    <a:pt x="5199" y="7226"/>
                    <a:pt x="6023" y="7226"/>
                  </a:cubicBezTo>
                  <a:cubicBezTo>
                    <a:pt x="6640" y="7226"/>
                    <a:pt x="7185" y="7438"/>
                    <a:pt x="7583" y="7784"/>
                  </a:cubicBezTo>
                  <a:cubicBezTo>
                    <a:pt x="8389" y="8469"/>
                    <a:pt x="8470" y="9639"/>
                    <a:pt x="8913" y="10889"/>
                  </a:cubicBezTo>
                  <a:cubicBezTo>
                    <a:pt x="9598" y="13013"/>
                    <a:pt x="11428" y="14184"/>
                    <a:pt x="13524" y="14184"/>
                  </a:cubicBezTo>
                  <a:cubicBezTo>
                    <a:pt x="15010" y="14184"/>
                    <a:pt x="16629" y="13596"/>
                    <a:pt x="18068" y="12341"/>
                  </a:cubicBezTo>
                  <a:cubicBezTo>
                    <a:pt x="20165" y="10486"/>
                    <a:pt x="21335" y="7784"/>
                    <a:pt x="22666" y="6130"/>
                  </a:cubicBezTo>
                  <a:cubicBezTo>
                    <a:pt x="23711" y="4831"/>
                    <a:pt x="24598" y="4659"/>
                    <a:pt x="25077" y="4659"/>
                  </a:cubicBezTo>
                  <a:cubicBezTo>
                    <a:pt x="25249" y="4659"/>
                    <a:pt x="25368" y="4681"/>
                    <a:pt x="25423" y="4681"/>
                  </a:cubicBezTo>
                  <a:cubicBezTo>
                    <a:pt x="25434" y="4681"/>
                    <a:pt x="25442" y="4680"/>
                    <a:pt x="25448" y="4678"/>
                  </a:cubicBezTo>
                  <a:cubicBezTo>
                    <a:pt x="28634" y="5001"/>
                    <a:pt x="27828" y="10325"/>
                    <a:pt x="33514" y="11252"/>
                  </a:cubicBezTo>
                  <a:cubicBezTo>
                    <a:pt x="33938" y="11302"/>
                    <a:pt x="34377" y="11336"/>
                    <a:pt x="34812" y="11336"/>
                  </a:cubicBezTo>
                  <a:cubicBezTo>
                    <a:pt x="35082" y="11336"/>
                    <a:pt x="35349" y="11323"/>
                    <a:pt x="35611" y="11292"/>
                  </a:cubicBezTo>
                  <a:cubicBezTo>
                    <a:pt x="43541" y="10648"/>
                    <a:pt x="44560" y="0"/>
                    <a:pt x="4348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6" name="Google Shape;196;g28bc5e1685e_0_565"/>
            <p:cNvSpPr/>
            <p:nvPr/>
          </p:nvSpPr>
          <p:spPr>
            <a:xfrm>
              <a:off x="1746050" y="57973"/>
              <a:ext cx="1114025" cy="354625"/>
            </a:xfrm>
            <a:custGeom>
              <a:rect b="b" l="l" r="r" t="t"/>
              <a:pathLst>
                <a:path extrusionOk="0" h="14185" w="44561">
                  <a:moveTo>
                    <a:pt x="43482" y="0"/>
                  </a:moveTo>
                  <a:cubicBezTo>
                    <a:pt x="43479" y="0"/>
                    <a:pt x="43477" y="0"/>
                    <a:pt x="43475" y="0"/>
                  </a:cubicBezTo>
                  <a:cubicBezTo>
                    <a:pt x="43274" y="0"/>
                    <a:pt x="43153" y="404"/>
                    <a:pt x="43032" y="1210"/>
                  </a:cubicBezTo>
                  <a:cubicBezTo>
                    <a:pt x="42314" y="7116"/>
                    <a:pt x="38386" y="9849"/>
                    <a:pt x="34970" y="9849"/>
                  </a:cubicBezTo>
                  <a:cubicBezTo>
                    <a:pt x="33394" y="9849"/>
                    <a:pt x="31926" y="9267"/>
                    <a:pt x="30933" y="8147"/>
                  </a:cubicBezTo>
                  <a:cubicBezTo>
                    <a:pt x="29522" y="6735"/>
                    <a:pt x="29038" y="3267"/>
                    <a:pt x="25731" y="2864"/>
                  </a:cubicBezTo>
                  <a:cubicBezTo>
                    <a:pt x="25557" y="2847"/>
                    <a:pt x="25389" y="2839"/>
                    <a:pt x="25226" y="2839"/>
                  </a:cubicBezTo>
                  <a:cubicBezTo>
                    <a:pt x="19750" y="2839"/>
                    <a:pt x="19477" y="11758"/>
                    <a:pt x="13995" y="12502"/>
                  </a:cubicBezTo>
                  <a:cubicBezTo>
                    <a:pt x="13821" y="12525"/>
                    <a:pt x="13647" y="12536"/>
                    <a:pt x="13474" y="12536"/>
                  </a:cubicBezTo>
                  <a:cubicBezTo>
                    <a:pt x="12727" y="12536"/>
                    <a:pt x="12004" y="12323"/>
                    <a:pt x="11414" y="11897"/>
                  </a:cubicBezTo>
                  <a:cubicBezTo>
                    <a:pt x="10204" y="10889"/>
                    <a:pt x="10325" y="10123"/>
                    <a:pt x="9720" y="8590"/>
                  </a:cubicBezTo>
                  <a:cubicBezTo>
                    <a:pt x="9183" y="6952"/>
                    <a:pt x="7697" y="5967"/>
                    <a:pt x="6134" y="5967"/>
                  </a:cubicBezTo>
                  <a:cubicBezTo>
                    <a:pt x="5466" y="5967"/>
                    <a:pt x="4783" y="6147"/>
                    <a:pt x="4155" y="6534"/>
                  </a:cubicBezTo>
                  <a:cubicBezTo>
                    <a:pt x="1735" y="7864"/>
                    <a:pt x="1" y="12220"/>
                    <a:pt x="646" y="12462"/>
                  </a:cubicBezTo>
                  <a:cubicBezTo>
                    <a:pt x="667" y="12470"/>
                    <a:pt x="689" y="12474"/>
                    <a:pt x="710" y="12474"/>
                  </a:cubicBezTo>
                  <a:cubicBezTo>
                    <a:pt x="1209" y="12474"/>
                    <a:pt x="1685" y="10252"/>
                    <a:pt x="3348" y="8550"/>
                  </a:cubicBezTo>
                  <a:cubicBezTo>
                    <a:pt x="4247" y="7605"/>
                    <a:pt x="5199" y="7226"/>
                    <a:pt x="6023" y="7226"/>
                  </a:cubicBezTo>
                  <a:cubicBezTo>
                    <a:pt x="6640" y="7226"/>
                    <a:pt x="7185" y="7438"/>
                    <a:pt x="7583" y="7784"/>
                  </a:cubicBezTo>
                  <a:cubicBezTo>
                    <a:pt x="8389" y="8469"/>
                    <a:pt x="8470" y="9639"/>
                    <a:pt x="8913" y="10889"/>
                  </a:cubicBezTo>
                  <a:cubicBezTo>
                    <a:pt x="9598" y="13013"/>
                    <a:pt x="11428" y="14184"/>
                    <a:pt x="13524" y="14184"/>
                  </a:cubicBezTo>
                  <a:cubicBezTo>
                    <a:pt x="15010" y="14184"/>
                    <a:pt x="16629" y="13596"/>
                    <a:pt x="18068" y="12341"/>
                  </a:cubicBezTo>
                  <a:cubicBezTo>
                    <a:pt x="20165" y="10486"/>
                    <a:pt x="21335" y="7784"/>
                    <a:pt x="22666" y="6130"/>
                  </a:cubicBezTo>
                  <a:cubicBezTo>
                    <a:pt x="23711" y="4831"/>
                    <a:pt x="24598" y="4659"/>
                    <a:pt x="25077" y="4659"/>
                  </a:cubicBezTo>
                  <a:cubicBezTo>
                    <a:pt x="25249" y="4659"/>
                    <a:pt x="25368" y="4681"/>
                    <a:pt x="25423" y="4681"/>
                  </a:cubicBezTo>
                  <a:cubicBezTo>
                    <a:pt x="25434" y="4681"/>
                    <a:pt x="25442" y="4680"/>
                    <a:pt x="25448" y="4678"/>
                  </a:cubicBezTo>
                  <a:cubicBezTo>
                    <a:pt x="28634" y="5001"/>
                    <a:pt x="27828" y="10325"/>
                    <a:pt x="33514" y="11252"/>
                  </a:cubicBezTo>
                  <a:cubicBezTo>
                    <a:pt x="33938" y="11302"/>
                    <a:pt x="34377" y="11336"/>
                    <a:pt x="34812" y="11336"/>
                  </a:cubicBezTo>
                  <a:cubicBezTo>
                    <a:pt x="35082" y="11336"/>
                    <a:pt x="35349" y="11323"/>
                    <a:pt x="35611" y="11292"/>
                  </a:cubicBezTo>
                  <a:cubicBezTo>
                    <a:pt x="43541" y="10648"/>
                    <a:pt x="44560" y="0"/>
                    <a:pt x="4348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197" name="Google Shape;197;g28bc5e1685e_0_565"/>
            <p:cNvGrpSpPr/>
            <p:nvPr/>
          </p:nvGrpSpPr>
          <p:grpSpPr>
            <a:xfrm>
              <a:off x="185843" y="2732507"/>
              <a:ext cx="251398" cy="688907"/>
              <a:chOff x="113835" y="3395410"/>
              <a:chExt cx="251398" cy="688907"/>
            </a:xfrm>
          </p:grpSpPr>
          <p:sp>
            <p:nvSpPr>
              <p:cNvPr id="198" name="Google Shape;198;g28bc5e1685e_0_565"/>
              <p:cNvSpPr/>
              <p:nvPr/>
            </p:nvSpPr>
            <p:spPr>
              <a:xfrm rot="5400000">
                <a:off x="245000" y="3964083"/>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99" name="Google Shape;199;g28bc5e1685e_0_565"/>
              <p:cNvSpPr/>
              <p:nvPr/>
            </p:nvSpPr>
            <p:spPr>
              <a:xfrm rot="5400000">
                <a:off x="101626" y="3407619"/>
                <a:ext cx="169956" cy="145538"/>
              </a:xfrm>
              <a:custGeom>
                <a:rect b="b" l="l" r="r" t="t"/>
                <a:pathLst>
                  <a:path extrusionOk="0" h="4029" w="4705">
                    <a:moveTo>
                      <a:pt x="2002" y="1"/>
                    </a:moveTo>
                    <a:cubicBezTo>
                      <a:pt x="902" y="1"/>
                      <a:pt x="1" y="901"/>
                      <a:pt x="1" y="2002"/>
                    </a:cubicBezTo>
                    <a:cubicBezTo>
                      <a:pt x="1" y="3222"/>
                      <a:pt x="995" y="4029"/>
                      <a:pt x="2031" y="4029"/>
                    </a:cubicBezTo>
                    <a:cubicBezTo>
                      <a:pt x="2525" y="4029"/>
                      <a:pt x="3028" y="3846"/>
                      <a:pt x="3437" y="3436"/>
                    </a:cubicBezTo>
                    <a:cubicBezTo>
                      <a:pt x="4704" y="2169"/>
                      <a:pt x="3804" y="1"/>
                      <a:pt x="20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0" name="Google Shape;200;g28bc5e1685e_0_565"/>
            <p:cNvGrpSpPr/>
            <p:nvPr/>
          </p:nvGrpSpPr>
          <p:grpSpPr>
            <a:xfrm>
              <a:off x="8163711" y="57974"/>
              <a:ext cx="839892" cy="485981"/>
              <a:chOff x="2216385" y="4566942"/>
              <a:chExt cx="839892" cy="485981"/>
            </a:xfrm>
          </p:grpSpPr>
          <p:sp>
            <p:nvSpPr>
              <p:cNvPr id="201" name="Google Shape;201;g28bc5e1685e_0_565"/>
              <p:cNvSpPr/>
              <p:nvPr/>
            </p:nvSpPr>
            <p:spPr>
              <a:xfrm rot="-6299960">
                <a:off x="2240846" y="4590912"/>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2" name="Google Shape;202;g28bc5e1685e_0_565"/>
              <p:cNvSpPr/>
              <p:nvPr/>
            </p:nvSpPr>
            <p:spPr>
              <a:xfrm rot="-6299960">
                <a:off x="2872243" y="4869024"/>
                <a:ext cx="165845" cy="164920"/>
              </a:xfrm>
              <a:custGeom>
                <a:rect b="b" l="l" r="r" t="t"/>
                <a:pathLst>
                  <a:path extrusionOk="0" h="6597" w="6634">
                    <a:moveTo>
                      <a:pt x="2385" y="1"/>
                    </a:moveTo>
                    <a:cubicBezTo>
                      <a:pt x="2210" y="1"/>
                      <a:pt x="2035" y="139"/>
                      <a:pt x="2035" y="336"/>
                    </a:cubicBezTo>
                    <a:lnTo>
                      <a:pt x="1913" y="2045"/>
                    </a:lnTo>
                    <a:cubicBezTo>
                      <a:pt x="1913" y="2167"/>
                      <a:pt x="1832" y="2248"/>
                      <a:pt x="1750" y="2289"/>
                    </a:cubicBezTo>
                    <a:lnTo>
                      <a:pt x="245" y="3184"/>
                    </a:lnTo>
                    <a:cubicBezTo>
                      <a:pt x="0" y="3307"/>
                      <a:pt x="41" y="3673"/>
                      <a:pt x="326" y="3795"/>
                    </a:cubicBezTo>
                    <a:lnTo>
                      <a:pt x="1913" y="4446"/>
                    </a:lnTo>
                    <a:cubicBezTo>
                      <a:pt x="2035" y="4487"/>
                      <a:pt x="2076" y="4568"/>
                      <a:pt x="2117" y="4650"/>
                    </a:cubicBezTo>
                    <a:lnTo>
                      <a:pt x="2483" y="6359"/>
                    </a:lnTo>
                    <a:cubicBezTo>
                      <a:pt x="2533" y="6508"/>
                      <a:pt x="2673" y="6596"/>
                      <a:pt x="2821" y="6596"/>
                    </a:cubicBezTo>
                    <a:cubicBezTo>
                      <a:pt x="2916" y="6596"/>
                      <a:pt x="3014" y="6560"/>
                      <a:pt x="3093" y="6481"/>
                    </a:cubicBezTo>
                    <a:lnTo>
                      <a:pt x="4192" y="5179"/>
                    </a:lnTo>
                    <a:cubicBezTo>
                      <a:pt x="4274" y="5097"/>
                      <a:pt x="4355" y="5056"/>
                      <a:pt x="4477" y="5056"/>
                    </a:cubicBezTo>
                    <a:lnTo>
                      <a:pt x="6186" y="5219"/>
                    </a:lnTo>
                    <a:cubicBezTo>
                      <a:pt x="6430" y="5219"/>
                      <a:pt x="6634" y="4934"/>
                      <a:pt x="6471" y="4690"/>
                    </a:cubicBezTo>
                    <a:lnTo>
                      <a:pt x="5576" y="3225"/>
                    </a:lnTo>
                    <a:cubicBezTo>
                      <a:pt x="5494" y="3144"/>
                      <a:pt x="5494" y="3022"/>
                      <a:pt x="5535" y="2940"/>
                    </a:cubicBezTo>
                    <a:lnTo>
                      <a:pt x="6227" y="1353"/>
                    </a:lnTo>
                    <a:cubicBezTo>
                      <a:pt x="6335" y="1138"/>
                      <a:pt x="6158" y="891"/>
                      <a:pt x="5947" y="891"/>
                    </a:cubicBezTo>
                    <a:cubicBezTo>
                      <a:pt x="5919" y="891"/>
                      <a:pt x="5890" y="896"/>
                      <a:pt x="5861" y="905"/>
                    </a:cubicBezTo>
                    <a:lnTo>
                      <a:pt x="4151" y="1312"/>
                    </a:lnTo>
                    <a:cubicBezTo>
                      <a:pt x="4130" y="1323"/>
                      <a:pt x="4105" y="1328"/>
                      <a:pt x="4079" y="1328"/>
                    </a:cubicBezTo>
                    <a:cubicBezTo>
                      <a:pt x="4008" y="1328"/>
                      <a:pt x="3926" y="1291"/>
                      <a:pt x="3867" y="1231"/>
                    </a:cubicBezTo>
                    <a:lnTo>
                      <a:pt x="2605" y="91"/>
                    </a:lnTo>
                    <a:cubicBezTo>
                      <a:pt x="2542" y="28"/>
                      <a:pt x="2463" y="1"/>
                      <a:pt x="23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03" name="Google Shape;203;g28bc5e1685e_0_565"/>
            <p:cNvGrpSpPr/>
            <p:nvPr/>
          </p:nvGrpSpPr>
          <p:grpSpPr>
            <a:xfrm>
              <a:off x="71419" y="1455684"/>
              <a:ext cx="1534649" cy="3717189"/>
              <a:chOff x="57224" y="1455684"/>
              <a:chExt cx="1534649" cy="3717189"/>
            </a:xfrm>
          </p:grpSpPr>
          <p:grpSp>
            <p:nvGrpSpPr>
              <p:cNvPr id="204" name="Google Shape;204;g28bc5e1685e_0_565"/>
              <p:cNvGrpSpPr/>
              <p:nvPr/>
            </p:nvGrpSpPr>
            <p:grpSpPr>
              <a:xfrm>
                <a:off x="57224" y="1455684"/>
                <a:ext cx="1534649" cy="3717189"/>
                <a:chOff x="101257" y="1327254"/>
                <a:chExt cx="1391846" cy="3371294"/>
              </a:xfrm>
            </p:grpSpPr>
            <p:sp>
              <p:nvSpPr>
                <p:cNvPr id="205" name="Google Shape;205;g28bc5e1685e_0_565"/>
                <p:cNvSpPr/>
                <p:nvPr/>
              </p:nvSpPr>
              <p:spPr>
                <a:xfrm flipH="1" rot="1799866">
                  <a:off x="179619" y="3495497"/>
                  <a:ext cx="179358" cy="361525"/>
                </a:xfrm>
                <a:custGeom>
                  <a:rect b="b" l="l" r="r" t="t"/>
                  <a:pathLst>
                    <a:path extrusionOk="0" h="16081" w="7978">
                      <a:moveTo>
                        <a:pt x="974" y="0"/>
                      </a:moveTo>
                      <a:cubicBezTo>
                        <a:pt x="774" y="0"/>
                        <a:pt x="590" y="46"/>
                        <a:pt x="407" y="138"/>
                      </a:cubicBezTo>
                      <a:cubicBezTo>
                        <a:pt x="122" y="260"/>
                        <a:pt x="0" y="626"/>
                        <a:pt x="204" y="870"/>
                      </a:cubicBezTo>
                      <a:cubicBezTo>
                        <a:pt x="367" y="1114"/>
                        <a:pt x="652" y="1277"/>
                        <a:pt x="936" y="1318"/>
                      </a:cubicBezTo>
                      <a:cubicBezTo>
                        <a:pt x="1465" y="1399"/>
                        <a:pt x="1954" y="1562"/>
                        <a:pt x="2442" y="1684"/>
                      </a:cubicBezTo>
                      <a:cubicBezTo>
                        <a:pt x="3215" y="1969"/>
                        <a:pt x="3297" y="2213"/>
                        <a:pt x="3012" y="2946"/>
                      </a:cubicBezTo>
                      <a:cubicBezTo>
                        <a:pt x="2768" y="3556"/>
                        <a:pt x="2442" y="4126"/>
                        <a:pt x="2076" y="4696"/>
                      </a:cubicBezTo>
                      <a:cubicBezTo>
                        <a:pt x="1465" y="5387"/>
                        <a:pt x="1425" y="6446"/>
                        <a:pt x="1913" y="7219"/>
                      </a:cubicBezTo>
                      <a:cubicBezTo>
                        <a:pt x="2239" y="7748"/>
                        <a:pt x="2768" y="8155"/>
                        <a:pt x="3338" y="8399"/>
                      </a:cubicBezTo>
                      <a:cubicBezTo>
                        <a:pt x="3663" y="8521"/>
                        <a:pt x="4029" y="8643"/>
                        <a:pt x="4355" y="8806"/>
                      </a:cubicBezTo>
                      <a:cubicBezTo>
                        <a:pt x="5047" y="9132"/>
                        <a:pt x="5169" y="9416"/>
                        <a:pt x="4925" y="10149"/>
                      </a:cubicBezTo>
                      <a:cubicBezTo>
                        <a:pt x="4681" y="10719"/>
                        <a:pt x="4396" y="11289"/>
                        <a:pt x="4029" y="11777"/>
                      </a:cubicBezTo>
                      <a:cubicBezTo>
                        <a:pt x="3134" y="12957"/>
                        <a:pt x="3378" y="14666"/>
                        <a:pt x="4599" y="15562"/>
                      </a:cubicBezTo>
                      <a:cubicBezTo>
                        <a:pt x="5098" y="15936"/>
                        <a:pt x="5657" y="16081"/>
                        <a:pt x="6231" y="16081"/>
                      </a:cubicBezTo>
                      <a:cubicBezTo>
                        <a:pt x="6594" y="16081"/>
                        <a:pt x="6963" y="16023"/>
                        <a:pt x="7326" y="15928"/>
                      </a:cubicBezTo>
                      <a:cubicBezTo>
                        <a:pt x="7774" y="15847"/>
                        <a:pt x="7977" y="15521"/>
                        <a:pt x="7896" y="15236"/>
                      </a:cubicBezTo>
                      <a:cubicBezTo>
                        <a:pt x="7814" y="14992"/>
                        <a:pt x="7774" y="14870"/>
                        <a:pt x="7204" y="14870"/>
                      </a:cubicBezTo>
                      <a:cubicBezTo>
                        <a:pt x="7092" y="14880"/>
                        <a:pt x="6980" y="14885"/>
                        <a:pt x="6869" y="14885"/>
                      </a:cubicBezTo>
                      <a:cubicBezTo>
                        <a:pt x="6535" y="14885"/>
                        <a:pt x="6207" y="14839"/>
                        <a:pt x="5901" y="14748"/>
                      </a:cubicBezTo>
                      <a:cubicBezTo>
                        <a:pt x="5047" y="14585"/>
                        <a:pt x="4599" y="13608"/>
                        <a:pt x="5006" y="12876"/>
                      </a:cubicBezTo>
                      <a:cubicBezTo>
                        <a:pt x="5169" y="12550"/>
                        <a:pt x="5332" y="12306"/>
                        <a:pt x="5494" y="12021"/>
                      </a:cubicBezTo>
                      <a:cubicBezTo>
                        <a:pt x="5983" y="11370"/>
                        <a:pt x="6268" y="10637"/>
                        <a:pt x="6390" y="9905"/>
                      </a:cubicBezTo>
                      <a:cubicBezTo>
                        <a:pt x="6553" y="8969"/>
                        <a:pt x="6064" y="8073"/>
                        <a:pt x="5250" y="7707"/>
                      </a:cubicBezTo>
                      <a:cubicBezTo>
                        <a:pt x="5006" y="7544"/>
                        <a:pt x="4721" y="7463"/>
                        <a:pt x="4314" y="7300"/>
                      </a:cubicBezTo>
                      <a:cubicBezTo>
                        <a:pt x="4274" y="7260"/>
                        <a:pt x="4111" y="7219"/>
                        <a:pt x="3907" y="7137"/>
                      </a:cubicBezTo>
                      <a:cubicBezTo>
                        <a:pt x="2849" y="6649"/>
                        <a:pt x="2727" y="6201"/>
                        <a:pt x="3338" y="5265"/>
                      </a:cubicBezTo>
                      <a:cubicBezTo>
                        <a:pt x="3419" y="5184"/>
                        <a:pt x="3500" y="5103"/>
                        <a:pt x="3541" y="4980"/>
                      </a:cubicBezTo>
                      <a:cubicBezTo>
                        <a:pt x="3907" y="4451"/>
                        <a:pt x="4192" y="3841"/>
                        <a:pt x="4436" y="3231"/>
                      </a:cubicBezTo>
                      <a:cubicBezTo>
                        <a:pt x="4884" y="2172"/>
                        <a:pt x="4355" y="951"/>
                        <a:pt x="3297" y="544"/>
                      </a:cubicBezTo>
                      <a:cubicBezTo>
                        <a:pt x="2605" y="260"/>
                        <a:pt x="1913" y="97"/>
                        <a:pt x="1181" y="15"/>
                      </a:cubicBezTo>
                      <a:cubicBezTo>
                        <a:pt x="1109" y="5"/>
                        <a:pt x="1041" y="0"/>
                        <a:pt x="9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6" name="Google Shape;206;g28bc5e1685e_0_565"/>
                <p:cNvSpPr/>
                <p:nvPr/>
              </p:nvSpPr>
              <p:spPr>
                <a:xfrm flipH="1" rot="1799866">
                  <a:off x="644343" y="4365872"/>
                  <a:ext cx="335806" cy="266586"/>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7" name="Google Shape;207;g28bc5e1685e_0_565"/>
                <p:cNvSpPr/>
                <p:nvPr/>
              </p:nvSpPr>
              <p:spPr>
                <a:xfrm rot="-1799866">
                  <a:off x="1356650" y="4379110"/>
                  <a:ext cx="118950" cy="101886"/>
                </a:xfrm>
                <a:custGeom>
                  <a:rect b="b" l="l" r="r" t="t"/>
                  <a:pathLst>
                    <a:path extrusionOk="0" h="4532" w="5291">
                      <a:moveTo>
                        <a:pt x="2239" y="0"/>
                      </a:moveTo>
                      <a:cubicBezTo>
                        <a:pt x="1018" y="0"/>
                        <a:pt x="0" y="1018"/>
                        <a:pt x="0" y="2279"/>
                      </a:cubicBezTo>
                      <a:cubicBezTo>
                        <a:pt x="0" y="3630"/>
                        <a:pt x="1119" y="4532"/>
                        <a:pt x="2285" y="4532"/>
                      </a:cubicBezTo>
                      <a:cubicBezTo>
                        <a:pt x="2840" y="4532"/>
                        <a:pt x="3406" y="4327"/>
                        <a:pt x="3866" y="3867"/>
                      </a:cubicBezTo>
                      <a:cubicBezTo>
                        <a:pt x="5291" y="2442"/>
                        <a:pt x="4273" y="0"/>
                        <a:pt x="22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8" name="Google Shape;208;g28bc5e1685e_0_565"/>
                <p:cNvSpPr/>
                <p:nvPr/>
              </p:nvSpPr>
              <p:spPr>
                <a:xfrm flipH="1" rot="-9000134">
                  <a:off x="264558" y="1355983"/>
                  <a:ext cx="154650" cy="148266"/>
                </a:xfrm>
                <a:custGeom>
                  <a:rect b="b" l="l" r="r" t="t"/>
                  <a:pathLst>
                    <a:path extrusionOk="0" h="6595" w="6879">
                      <a:moveTo>
                        <a:pt x="3195" y="0"/>
                      </a:moveTo>
                      <a:cubicBezTo>
                        <a:pt x="3062" y="0"/>
                        <a:pt x="2934" y="73"/>
                        <a:pt x="2890" y="205"/>
                      </a:cubicBezTo>
                      <a:lnTo>
                        <a:pt x="2280" y="1874"/>
                      </a:lnTo>
                      <a:cubicBezTo>
                        <a:pt x="2239" y="1955"/>
                        <a:pt x="2158" y="2036"/>
                        <a:pt x="2076" y="2077"/>
                      </a:cubicBezTo>
                      <a:lnTo>
                        <a:pt x="367" y="2525"/>
                      </a:lnTo>
                      <a:cubicBezTo>
                        <a:pt x="82" y="2606"/>
                        <a:pt x="1" y="2932"/>
                        <a:pt x="245" y="3135"/>
                      </a:cubicBezTo>
                      <a:lnTo>
                        <a:pt x="1629" y="4193"/>
                      </a:lnTo>
                      <a:cubicBezTo>
                        <a:pt x="1710" y="4275"/>
                        <a:pt x="1751" y="4397"/>
                        <a:pt x="1751" y="4519"/>
                      </a:cubicBezTo>
                      <a:lnTo>
                        <a:pt x="1669" y="6228"/>
                      </a:lnTo>
                      <a:cubicBezTo>
                        <a:pt x="1669" y="6448"/>
                        <a:pt x="1839" y="6595"/>
                        <a:pt x="2009" y="6595"/>
                      </a:cubicBezTo>
                      <a:cubicBezTo>
                        <a:pt x="2060" y="6595"/>
                        <a:pt x="2111" y="6582"/>
                        <a:pt x="2158" y="6554"/>
                      </a:cubicBezTo>
                      <a:lnTo>
                        <a:pt x="3623" y="5536"/>
                      </a:lnTo>
                      <a:cubicBezTo>
                        <a:pt x="3670" y="5513"/>
                        <a:pt x="3730" y="5489"/>
                        <a:pt x="3797" y="5489"/>
                      </a:cubicBezTo>
                      <a:cubicBezTo>
                        <a:pt x="3845" y="5489"/>
                        <a:pt x="3897" y="5502"/>
                        <a:pt x="3948" y="5536"/>
                      </a:cubicBezTo>
                      <a:lnTo>
                        <a:pt x="5576" y="6147"/>
                      </a:lnTo>
                      <a:cubicBezTo>
                        <a:pt x="5626" y="6180"/>
                        <a:pt x="5680" y="6194"/>
                        <a:pt x="5734" y="6194"/>
                      </a:cubicBezTo>
                      <a:cubicBezTo>
                        <a:pt x="5949" y="6194"/>
                        <a:pt x="6162" y="5967"/>
                        <a:pt x="6065" y="5740"/>
                      </a:cubicBezTo>
                      <a:lnTo>
                        <a:pt x="5536" y="4071"/>
                      </a:lnTo>
                      <a:cubicBezTo>
                        <a:pt x="5536" y="3949"/>
                        <a:pt x="5536" y="3827"/>
                        <a:pt x="5617" y="3746"/>
                      </a:cubicBezTo>
                      <a:lnTo>
                        <a:pt x="6716" y="2403"/>
                      </a:lnTo>
                      <a:cubicBezTo>
                        <a:pt x="6879" y="2158"/>
                        <a:pt x="6716" y="1833"/>
                        <a:pt x="6472" y="1833"/>
                      </a:cubicBezTo>
                      <a:lnTo>
                        <a:pt x="4722" y="1792"/>
                      </a:lnTo>
                      <a:cubicBezTo>
                        <a:pt x="4600" y="1792"/>
                        <a:pt x="4477" y="1711"/>
                        <a:pt x="4437" y="1629"/>
                      </a:cubicBezTo>
                      <a:lnTo>
                        <a:pt x="3501" y="164"/>
                      </a:lnTo>
                      <a:cubicBezTo>
                        <a:pt x="3426" y="52"/>
                        <a:pt x="3309" y="0"/>
                        <a:pt x="31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09" name="Google Shape;209;g28bc5e1685e_0_565"/>
              <p:cNvSpPr/>
              <p:nvPr/>
            </p:nvSpPr>
            <p:spPr>
              <a:xfrm rot="-1799788">
                <a:off x="159691" y="4744451"/>
                <a:ext cx="131151" cy="112338"/>
              </a:xfrm>
              <a:custGeom>
                <a:rect b="b" l="l" r="r" t="t"/>
                <a:pathLst>
                  <a:path extrusionOk="0" h="4532" w="5291">
                    <a:moveTo>
                      <a:pt x="2239" y="0"/>
                    </a:moveTo>
                    <a:cubicBezTo>
                      <a:pt x="1018" y="0"/>
                      <a:pt x="0" y="1018"/>
                      <a:pt x="0" y="2279"/>
                    </a:cubicBezTo>
                    <a:cubicBezTo>
                      <a:pt x="0" y="3630"/>
                      <a:pt x="1119" y="4532"/>
                      <a:pt x="2285" y="4532"/>
                    </a:cubicBezTo>
                    <a:cubicBezTo>
                      <a:pt x="2840" y="4532"/>
                      <a:pt x="3406" y="4327"/>
                      <a:pt x="3866" y="3867"/>
                    </a:cubicBezTo>
                    <a:cubicBezTo>
                      <a:pt x="5291" y="2442"/>
                      <a:pt x="4273" y="0"/>
                      <a:pt x="22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0" name="Google Shape;210;g28bc5e1685e_0_565"/>
            <p:cNvGrpSpPr/>
            <p:nvPr/>
          </p:nvGrpSpPr>
          <p:grpSpPr>
            <a:xfrm>
              <a:off x="3559845" y="4712089"/>
              <a:ext cx="2637462" cy="360911"/>
              <a:chOff x="3600537" y="4669674"/>
              <a:chExt cx="2637462" cy="360911"/>
            </a:xfrm>
          </p:grpSpPr>
          <p:grpSp>
            <p:nvGrpSpPr>
              <p:cNvPr id="211" name="Google Shape;211;g28bc5e1685e_0_565"/>
              <p:cNvGrpSpPr/>
              <p:nvPr/>
            </p:nvGrpSpPr>
            <p:grpSpPr>
              <a:xfrm>
                <a:off x="3600537" y="4670386"/>
                <a:ext cx="2080633" cy="360199"/>
                <a:chOff x="7583212" y="155939"/>
                <a:chExt cx="1937094" cy="335349"/>
              </a:xfrm>
            </p:grpSpPr>
            <p:sp>
              <p:nvSpPr>
                <p:cNvPr id="212" name="Google Shape;212;g28bc5e1685e_0_565"/>
                <p:cNvSpPr/>
                <p:nvPr/>
              </p:nvSpPr>
              <p:spPr>
                <a:xfrm flipH="1" rot="10800000">
                  <a:off x="8452634" y="176006"/>
                  <a:ext cx="161042" cy="213921"/>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3" name="Google Shape;213;g28bc5e1685e_0_565"/>
                <p:cNvSpPr/>
                <p:nvPr/>
              </p:nvSpPr>
              <p:spPr>
                <a:xfrm flipH="1" rot="10800000">
                  <a:off x="9220187" y="194564"/>
                  <a:ext cx="300119" cy="296724"/>
                </a:xfrm>
                <a:custGeom>
                  <a:rect b="b" l="l" r="r" t="t"/>
                  <a:pathLst>
                    <a:path extrusionOk="0" h="13198" w="13349">
                      <a:moveTo>
                        <a:pt x="11846" y="1"/>
                      </a:moveTo>
                      <a:cubicBezTo>
                        <a:pt x="11735" y="1"/>
                        <a:pt x="11633" y="37"/>
                        <a:pt x="11558" y="112"/>
                      </a:cubicBezTo>
                      <a:cubicBezTo>
                        <a:pt x="11355" y="274"/>
                        <a:pt x="11273" y="356"/>
                        <a:pt x="11518" y="885"/>
                      </a:cubicBezTo>
                      <a:cubicBezTo>
                        <a:pt x="11721" y="1251"/>
                        <a:pt x="11884" y="1699"/>
                        <a:pt x="11965" y="2146"/>
                      </a:cubicBezTo>
                      <a:cubicBezTo>
                        <a:pt x="12121" y="2922"/>
                        <a:pt x="11499" y="3699"/>
                        <a:pt x="10700" y="3699"/>
                      </a:cubicBezTo>
                      <a:cubicBezTo>
                        <a:pt x="10661" y="3699"/>
                        <a:pt x="10621" y="3697"/>
                        <a:pt x="10582" y="3693"/>
                      </a:cubicBezTo>
                      <a:cubicBezTo>
                        <a:pt x="10256" y="3693"/>
                        <a:pt x="9930" y="3652"/>
                        <a:pt x="9605" y="3571"/>
                      </a:cubicBezTo>
                      <a:cubicBezTo>
                        <a:pt x="9282" y="3503"/>
                        <a:pt x="8959" y="3470"/>
                        <a:pt x="8637" y="3470"/>
                      </a:cubicBezTo>
                      <a:cubicBezTo>
                        <a:pt x="8186" y="3470"/>
                        <a:pt x="7736" y="3534"/>
                        <a:pt x="7285" y="3652"/>
                      </a:cubicBezTo>
                      <a:cubicBezTo>
                        <a:pt x="6390" y="3896"/>
                        <a:pt x="5779" y="4670"/>
                        <a:pt x="5779" y="5606"/>
                      </a:cubicBezTo>
                      <a:lnTo>
                        <a:pt x="5779" y="6623"/>
                      </a:lnTo>
                      <a:cubicBezTo>
                        <a:pt x="5779" y="6664"/>
                        <a:pt x="5779" y="6867"/>
                        <a:pt x="5779" y="6989"/>
                      </a:cubicBezTo>
                      <a:cubicBezTo>
                        <a:pt x="5779" y="7955"/>
                        <a:pt x="5534" y="8348"/>
                        <a:pt x="4844" y="8348"/>
                      </a:cubicBezTo>
                      <a:cubicBezTo>
                        <a:pt x="4690" y="8348"/>
                        <a:pt x="4514" y="8329"/>
                        <a:pt x="4314" y="8292"/>
                      </a:cubicBezTo>
                      <a:cubicBezTo>
                        <a:pt x="4192" y="8251"/>
                        <a:pt x="4111" y="8210"/>
                        <a:pt x="3989" y="8210"/>
                      </a:cubicBezTo>
                      <a:cubicBezTo>
                        <a:pt x="3512" y="8151"/>
                        <a:pt x="3035" y="8113"/>
                        <a:pt x="2543" y="8113"/>
                      </a:cubicBezTo>
                      <a:cubicBezTo>
                        <a:pt x="2362" y="8113"/>
                        <a:pt x="2180" y="8118"/>
                        <a:pt x="1995" y="8129"/>
                      </a:cubicBezTo>
                      <a:cubicBezTo>
                        <a:pt x="855" y="8170"/>
                        <a:pt x="0" y="9106"/>
                        <a:pt x="41" y="10245"/>
                      </a:cubicBezTo>
                      <a:cubicBezTo>
                        <a:pt x="82" y="10978"/>
                        <a:pt x="204" y="11710"/>
                        <a:pt x="407" y="12402"/>
                      </a:cubicBezTo>
                      <a:cubicBezTo>
                        <a:pt x="489" y="12687"/>
                        <a:pt x="652" y="12890"/>
                        <a:pt x="855" y="13053"/>
                      </a:cubicBezTo>
                      <a:cubicBezTo>
                        <a:pt x="938" y="13152"/>
                        <a:pt x="1054" y="13198"/>
                        <a:pt x="1171" y="13198"/>
                      </a:cubicBezTo>
                      <a:cubicBezTo>
                        <a:pt x="1342" y="13198"/>
                        <a:pt x="1515" y="13100"/>
                        <a:pt x="1588" y="12931"/>
                      </a:cubicBezTo>
                      <a:cubicBezTo>
                        <a:pt x="1750" y="12687"/>
                        <a:pt x="1791" y="12402"/>
                        <a:pt x="1750" y="12076"/>
                      </a:cubicBezTo>
                      <a:cubicBezTo>
                        <a:pt x="1628" y="11588"/>
                        <a:pt x="1506" y="11100"/>
                        <a:pt x="1465" y="10571"/>
                      </a:cubicBezTo>
                      <a:cubicBezTo>
                        <a:pt x="1384" y="9797"/>
                        <a:pt x="1588" y="9594"/>
                        <a:pt x="2361" y="9553"/>
                      </a:cubicBezTo>
                      <a:cubicBezTo>
                        <a:pt x="2476" y="9546"/>
                        <a:pt x="2593" y="9543"/>
                        <a:pt x="2710" y="9543"/>
                      </a:cubicBezTo>
                      <a:cubicBezTo>
                        <a:pt x="3256" y="9543"/>
                        <a:pt x="3819" y="9616"/>
                        <a:pt x="4355" y="9716"/>
                      </a:cubicBezTo>
                      <a:cubicBezTo>
                        <a:pt x="4532" y="9767"/>
                        <a:pt x="4713" y="9791"/>
                        <a:pt x="4892" y="9791"/>
                      </a:cubicBezTo>
                      <a:cubicBezTo>
                        <a:pt x="5580" y="9791"/>
                        <a:pt x="6255" y="9434"/>
                        <a:pt x="6675" y="8821"/>
                      </a:cubicBezTo>
                      <a:cubicBezTo>
                        <a:pt x="7041" y="8292"/>
                        <a:pt x="7204" y="7681"/>
                        <a:pt x="7163" y="7030"/>
                      </a:cubicBezTo>
                      <a:cubicBezTo>
                        <a:pt x="7163" y="6664"/>
                        <a:pt x="7163" y="6297"/>
                        <a:pt x="7163" y="5931"/>
                      </a:cubicBezTo>
                      <a:cubicBezTo>
                        <a:pt x="7163" y="5199"/>
                        <a:pt x="7367" y="4954"/>
                        <a:pt x="8140" y="4914"/>
                      </a:cubicBezTo>
                      <a:cubicBezTo>
                        <a:pt x="8292" y="4904"/>
                        <a:pt x="8445" y="4899"/>
                        <a:pt x="8598" y="4899"/>
                      </a:cubicBezTo>
                      <a:cubicBezTo>
                        <a:pt x="9058" y="4899"/>
                        <a:pt x="9523" y="4944"/>
                        <a:pt x="10012" y="5036"/>
                      </a:cubicBezTo>
                      <a:cubicBezTo>
                        <a:pt x="10204" y="5080"/>
                        <a:pt x="10395" y="5101"/>
                        <a:pt x="10584" y="5101"/>
                      </a:cubicBezTo>
                      <a:cubicBezTo>
                        <a:pt x="11800" y="5101"/>
                        <a:pt x="12904" y="4234"/>
                        <a:pt x="13186" y="3001"/>
                      </a:cubicBezTo>
                      <a:cubicBezTo>
                        <a:pt x="13349" y="2024"/>
                        <a:pt x="13064" y="1048"/>
                        <a:pt x="12413" y="315"/>
                      </a:cubicBezTo>
                      <a:cubicBezTo>
                        <a:pt x="12258" y="109"/>
                        <a:pt x="12038" y="1"/>
                        <a:pt x="118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4" name="Google Shape;214;g28bc5e1685e_0_565"/>
                <p:cNvSpPr/>
                <p:nvPr/>
              </p:nvSpPr>
              <p:spPr>
                <a:xfrm flipH="1" rot="10800000">
                  <a:off x="7583212" y="155939"/>
                  <a:ext cx="335821" cy="266597"/>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15" name="Google Shape;215;g28bc5e1685e_0_565"/>
              <p:cNvSpPr/>
              <p:nvPr/>
            </p:nvSpPr>
            <p:spPr>
              <a:xfrm flipH="1" rot="10800000">
                <a:off x="6065030" y="4669674"/>
                <a:ext cx="172969" cy="229763"/>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16" name="Google Shape;216;g28bc5e1685e_0_565"/>
            <p:cNvGrpSpPr/>
            <p:nvPr/>
          </p:nvGrpSpPr>
          <p:grpSpPr>
            <a:xfrm>
              <a:off x="2001630" y="4703828"/>
              <a:ext cx="1043979" cy="439668"/>
              <a:chOff x="2001630" y="4703828"/>
              <a:chExt cx="1043979" cy="439668"/>
            </a:xfrm>
          </p:grpSpPr>
          <p:sp>
            <p:nvSpPr>
              <p:cNvPr id="217" name="Google Shape;217;g28bc5e1685e_0_565"/>
              <p:cNvSpPr/>
              <p:nvPr/>
            </p:nvSpPr>
            <p:spPr>
              <a:xfrm rot="10800000">
                <a:off x="2902167" y="4838974"/>
                <a:ext cx="143442" cy="122817"/>
              </a:xfrm>
              <a:custGeom>
                <a:rect b="b" l="l" r="r" t="t"/>
                <a:pathLst>
                  <a:path extrusionOk="0" h="3400" w="3971">
                    <a:moveTo>
                      <a:pt x="1702" y="1"/>
                    </a:moveTo>
                    <a:cubicBezTo>
                      <a:pt x="768" y="34"/>
                      <a:pt x="1" y="768"/>
                      <a:pt x="34" y="1702"/>
                    </a:cubicBezTo>
                    <a:cubicBezTo>
                      <a:pt x="34" y="2719"/>
                      <a:pt x="878" y="3400"/>
                      <a:pt x="1743" y="3400"/>
                    </a:cubicBezTo>
                    <a:cubicBezTo>
                      <a:pt x="2154" y="3400"/>
                      <a:pt x="2570" y="3246"/>
                      <a:pt x="2903" y="2903"/>
                    </a:cubicBezTo>
                    <a:cubicBezTo>
                      <a:pt x="3970" y="1802"/>
                      <a:pt x="3203" y="1"/>
                      <a:pt x="1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18" name="Google Shape;218;g28bc5e1685e_0_565"/>
              <p:cNvSpPr/>
              <p:nvPr/>
            </p:nvSpPr>
            <p:spPr>
              <a:xfrm rot="-1799788">
                <a:off x="2050309" y="4776696"/>
                <a:ext cx="370253" cy="293932"/>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219" name="Google Shape;219;g28bc5e1685e_0_565"/>
          <p:cNvSpPr/>
          <p:nvPr/>
        </p:nvSpPr>
        <p:spPr>
          <a:xfrm flipH="1">
            <a:off x="539400" y="539500"/>
            <a:ext cx="8065200" cy="4069200"/>
          </a:xfrm>
          <a:prstGeom prst="roundRect">
            <a:avLst>
              <a:gd fmla="val 5869"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0" name="Google Shape;220;g28bc5e1685e_0_565"/>
          <p:cNvSpPr txBox="1"/>
          <p:nvPr>
            <p:ph type="title"/>
          </p:nvPr>
        </p:nvSpPr>
        <p:spPr>
          <a:xfrm>
            <a:off x="720000" y="616200"/>
            <a:ext cx="7704000" cy="5922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SzPts val="3200"/>
              <a:buFont typeface="Fredoka"/>
              <a:buNone/>
              <a:defRPr sz="3200"/>
            </a:lvl1pPr>
            <a:lvl2pPr lvl="1" rtl="0" algn="ctr">
              <a:lnSpc>
                <a:spcPct val="100000"/>
              </a:lnSpc>
              <a:spcBef>
                <a:spcPts val="0"/>
              </a:spcBef>
              <a:spcAft>
                <a:spcPts val="0"/>
              </a:spcAft>
              <a:buSzPts val="3600"/>
              <a:buFont typeface="Fredoka"/>
              <a:buNone/>
              <a:defRPr sz="3600">
                <a:latin typeface="Fredoka"/>
                <a:ea typeface="Fredoka"/>
                <a:cs typeface="Fredoka"/>
                <a:sym typeface="Fredoka"/>
              </a:defRPr>
            </a:lvl2pPr>
            <a:lvl3pPr lvl="2" rtl="0" algn="ctr">
              <a:lnSpc>
                <a:spcPct val="100000"/>
              </a:lnSpc>
              <a:spcBef>
                <a:spcPts val="0"/>
              </a:spcBef>
              <a:spcAft>
                <a:spcPts val="0"/>
              </a:spcAft>
              <a:buSzPts val="3600"/>
              <a:buFont typeface="Fredoka"/>
              <a:buNone/>
              <a:defRPr sz="3600">
                <a:latin typeface="Fredoka"/>
                <a:ea typeface="Fredoka"/>
                <a:cs typeface="Fredoka"/>
                <a:sym typeface="Fredoka"/>
              </a:defRPr>
            </a:lvl3pPr>
            <a:lvl4pPr lvl="3" rtl="0" algn="ctr">
              <a:lnSpc>
                <a:spcPct val="100000"/>
              </a:lnSpc>
              <a:spcBef>
                <a:spcPts val="0"/>
              </a:spcBef>
              <a:spcAft>
                <a:spcPts val="0"/>
              </a:spcAft>
              <a:buSzPts val="3600"/>
              <a:buFont typeface="Fredoka"/>
              <a:buNone/>
              <a:defRPr sz="3600">
                <a:latin typeface="Fredoka"/>
                <a:ea typeface="Fredoka"/>
                <a:cs typeface="Fredoka"/>
                <a:sym typeface="Fredoka"/>
              </a:defRPr>
            </a:lvl4pPr>
            <a:lvl5pPr lvl="4" rtl="0" algn="ctr">
              <a:lnSpc>
                <a:spcPct val="100000"/>
              </a:lnSpc>
              <a:spcBef>
                <a:spcPts val="0"/>
              </a:spcBef>
              <a:spcAft>
                <a:spcPts val="0"/>
              </a:spcAft>
              <a:buSzPts val="3600"/>
              <a:buFont typeface="Fredoka"/>
              <a:buNone/>
              <a:defRPr sz="3600">
                <a:latin typeface="Fredoka"/>
                <a:ea typeface="Fredoka"/>
                <a:cs typeface="Fredoka"/>
                <a:sym typeface="Fredoka"/>
              </a:defRPr>
            </a:lvl5pPr>
            <a:lvl6pPr lvl="5" rtl="0" algn="ctr">
              <a:lnSpc>
                <a:spcPct val="100000"/>
              </a:lnSpc>
              <a:spcBef>
                <a:spcPts val="0"/>
              </a:spcBef>
              <a:spcAft>
                <a:spcPts val="0"/>
              </a:spcAft>
              <a:buSzPts val="3600"/>
              <a:buFont typeface="Fredoka"/>
              <a:buNone/>
              <a:defRPr sz="3600">
                <a:latin typeface="Fredoka"/>
                <a:ea typeface="Fredoka"/>
                <a:cs typeface="Fredoka"/>
                <a:sym typeface="Fredoka"/>
              </a:defRPr>
            </a:lvl6pPr>
            <a:lvl7pPr lvl="6" rtl="0" algn="ctr">
              <a:lnSpc>
                <a:spcPct val="100000"/>
              </a:lnSpc>
              <a:spcBef>
                <a:spcPts val="0"/>
              </a:spcBef>
              <a:spcAft>
                <a:spcPts val="0"/>
              </a:spcAft>
              <a:buSzPts val="3600"/>
              <a:buFont typeface="Fredoka"/>
              <a:buNone/>
              <a:defRPr sz="3600">
                <a:latin typeface="Fredoka"/>
                <a:ea typeface="Fredoka"/>
                <a:cs typeface="Fredoka"/>
                <a:sym typeface="Fredoka"/>
              </a:defRPr>
            </a:lvl7pPr>
            <a:lvl8pPr lvl="7" rtl="0" algn="ctr">
              <a:lnSpc>
                <a:spcPct val="100000"/>
              </a:lnSpc>
              <a:spcBef>
                <a:spcPts val="0"/>
              </a:spcBef>
              <a:spcAft>
                <a:spcPts val="0"/>
              </a:spcAft>
              <a:buSzPts val="3600"/>
              <a:buFont typeface="Fredoka"/>
              <a:buNone/>
              <a:defRPr sz="3600">
                <a:latin typeface="Fredoka"/>
                <a:ea typeface="Fredoka"/>
                <a:cs typeface="Fredoka"/>
                <a:sym typeface="Fredoka"/>
              </a:defRPr>
            </a:lvl8pPr>
            <a:lvl9pPr lvl="8" rtl="0" algn="ctr">
              <a:lnSpc>
                <a:spcPct val="100000"/>
              </a:lnSpc>
              <a:spcBef>
                <a:spcPts val="0"/>
              </a:spcBef>
              <a:spcAft>
                <a:spcPts val="0"/>
              </a:spcAft>
              <a:buSzPts val="3600"/>
              <a:buFont typeface="Fredoka"/>
              <a:buNone/>
              <a:defRPr sz="3600">
                <a:latin typeface="Fredoka"/>
                <a:ea typeface="Fredoka"/>
                <a:cs typeface="Fredoka"/>
                <a:sym typeface="Fredoka"/>
              </a:defRPr>
            </a:lvl9pPr>
          </a:lstStyle>
          <a:p/>
        </p:txBody>
      </p:sp>
      <p:sp>
        <p:nvSpPr>
          <p:cNvPr id="221" name="Google Shape;221;g28bc5e1685e_0_565"/>
          <p:cNvSpPr txBox="1"/>
          <p:nvPr>
            <p:ph idx="1" type="body"/>
          </p:nvPr>
        </p:nvSpPr>
        <p:spPr>
          <a:xfrm>
            <a:off x="4748375" y="1584827"/>
            <a:ext cx="3675600" cy="2600700"/>
          </a:xfrm>
          <a:prstGeom prst="rect">
            <a:avLst/>
          </a:prstGeom>
          <a:noFill/>
          <a:ln>
            <a:noFill/>
          </a:ln>
        </p:spPr>
        <p:txBody>
          <a:bodyPr anchorCtr="0" anchor="t" bIns="91425" lIns="91425" spcFirstLastPara="1" rIns="91425" wrap="square" tIns="91425">
            <a:noAutofit/>
          </a:bodyPr>
          <a:lstStyle>
            <a:lvl1pPr indent="-330200" lvl="0" marL="457200" rtl="0" algn="l">
              <a:lnSpc>
                <a:spcPct val="100000"/>
              </a:lnSpc>
              <a:spcBef>
                <a:spcPts val="0"/>
              </a:spcBef>
              <a:spcAft>
                <a:spcPts val="0"/>
              </a:spcAft>
              <a:buSzPts val="1600"/>
              <a:buChar char="●"/>
              <a:defRPr sz="1600"/>
            </a:lvl1pPr>
            <a:lvl2pPr indent="-330200" lvl="1" marL="914400" rtl="0" algn="l">
              <a:lnSpc>
                <a:spcPct val="100000"/>
              </a:lnSpc>
              <a:spcBef>
                <a:spcPts val="0"/>
              </a:spcBef>
              <a:spcAft>
                <a:spcPts val="0"/>
              </a:spcAft>
              <a:buSzPts val="1600"/>
              <a:buChar char="○"/>
              <a:defRPr sz="1600"/>
            </a:lvl2pPr>
            <a:lvl3pPr indent="-330200" lvl="2" marL="1371600" rtl="0" algn="l">
              <a:lnSpc>
                <a:spcPct val="100000"/>
              </a:lnSpc>
              <a:spcBef>
                <a:spcPts val="0"/>
              </a:spcBef>
              <a:spcAft>
                <a:spcPts val="0"/>
              </a:spcAft>
              <a:buSzPts val="1600"/>
              <a:buChar char="■"/>
              <a:defRPr sz="1600"/>
            </a:lvl3pPr>
            <a:lvl4pPr indent="-330200" lvl="3" marL="1828800" rtl="0" algn="l">
              <a:lnSpc>
                <a:spcPct val="100000"/>
              </a:lnSpc>
              <a:spcBef>
                <a:spcPts val="0"/>
              </a:spcBef>
              <a:spcAft>
                <a:spcPts val="0"/>
              </a:spcAft>
              <a:buSzPts val="1600"/>
              <a:buChar char="●"/>
              <a:defRPr sz="1600"/>
            </a:lvl4pPr>
            <a:lvl5pPr indent="-330200" lvl="4" marL="2286000" rtl="0" algn="l">
              <a:lnSpc>
                <a:spcPct val="100000"/>
              </a:lnSpc>
              <a:spcBef>
                <a:spcPts val="0"/>
              </a:spcBef>
              <a:spcAft>
                <a:spcPts val="0"/>
              </a:spcAft>
              <a:buSzPts val="1600"/>
              <a:buChar char="○"/>
              <a:defRPr sz="1600"/>
            </a:lvl5pPr>
            <a:lvl6pPr indent="-330200" lvl="5" marL="2743200" rtl="0" algn="l">
              <a:lnSpc>
                <a:spcPct val="100000"/>
              </a:lnSpc>
              <a:spcBef>
                <a:spcPts val="0"/>
              </a:spcBef>
              <a:spcAft>
                <a:spcPts val="0"/>
              </a:spcAft>
              <a:buSzPts val="1600"/>
              <a:buChar char="■"/>
              <a:defRPr sz="1600"/>
            </a:lvl6pPr>
            <a:lvl7pPr indent="-330200" lvl="6" marL="3200400" rtl="0" algn="l">
              <a:lnSpc>
                <a:spcPct val="100000"/>
              </a:lnSpc>
              <a:spcBef>
                <a:spcPts val="0"/>
              </a:spcBef>
              <a:spcAft>
                <a:spcPts val="0"/>
              </a:spcAft>
              <a:buSzPts val="1600"/>
              <a:buChar char="●"/>
              <a:defRPr sz="1600"/>
            </a:lvl7pPr>
            <a:lvl8pPr indent="-330200" lvl="7" marL="3657600" rtl="0" algn="l">
              <a:lnSpc>
                <a:spcPct val="100000"/>
              </a:lnSpc>
              <a:spcBef>
                <a:spcPts val="0"/>
              </a:spcBef>
              <a:spcAft>
                <a:spcPts val="0"/>
              </a:spcAft>
              <a:buSzPts val="1600"/>
              <a:buChar char="○"/>
              <a:defRPr sz="1600"/>
            </a:lvl8pPr>
            <a:lvl9pPr indent="-330200" lvl="8" marL="4114800" rtl="0" algn="l">
              <a:lnSpc>
                <a:spcPct val="100000"/>
              </a:lnSpc>
              <a:spcBef>
                <a:spcPts val="0"/>
              </a:spcBef>
              <a:spcAft>
                <a:spcPts val="0"/>
              </a:spcAft>
              <a:buSzPts val="1600"/>
              <a:buChar char="■"/>
              <a:defRPr sz="1600"/>
            </a:lvl9pPr>
          </a:lstStyle>
          <a:p/>
        </p:txBody>
      </p:sp>
      <p:sp>
        <p:nvSpPr>
          <p:cNvPr id="222" name="Google Shape;222;g28bc5e1685e_0_565"/>
          <p:cNvSpPr txBox="1"/>
          <p:nvPr>
            <p:ph idx="2" type="body"/>
          </p:nvPr>
        </p:nvSpPr>
        <p:spPr>
          <a:xfrm>
            <a:off x="720000" y="1584827"/>
            <a:ext cx="3675600" cy="2600700"/>
          </a:xfrm>
          <a:prstGeom prst="rect">
            <a:avLst/>
          </a:prstGeom>
          <a:noFill/>
          <a:ln>
            <a:noFill/>
          </a:ln>
        </p:spPr>
        <p:txBody>
          <a:bodyPr anchorCtr="0" anchor="t" bIns="91425" lIns="91425" spcFirstLastPara="1" rIns="91425" wrap="square" tIns="91425">
            <a:noAutofit/>
          </a:bodyPr>
          <a:lstStyle>
            <a:lvl1pPr indent="-330200" lvl="0" marL="457200" rtl="0" algn="l">
              <a:lnSpc>
                <a:spcPct val="100000"/>
              </a:lnSpc>
              <a:spcBef>
                <a:spcPts val="0"/>
              </a:spcBef>
              <a:spcAft>
                <a:spcPts val="0"/>
              </a:spcAft>
              <a:buSzPts val="1600"/>
              <a:buChar char="●"/>
              <a:defRPr/>
            </a:lvl1pPr>
            <a:lvl2pPr indent="-330200" lvl="1" marL="914400" rtl="0" algn="l">
              <a:lnSpc>
                <a:spcPct val="100000"/>
              </a:lnSpc>
              <a:spcBef>
                <a:spcPts val="0"/>
              </a:spcBef>
              <a:spcAft>
                <a:spcPts val="0"/>
              </a:spcAft>
              <a:buSzPts val="1600"/>
              <a:buChar char="○"/>
              <a:defRPr sz="1600"/>
            </a:lvl2pPr>
            <a:lvl3pPr indent="-330200" lvl="2" marL="1371600" rtl="0" algn="l">
              <a:lnSpc>
                <a:spcPct val="100000"/>
              </a:lnSpc>
              <a:spcBef>
                <a:spcPts val="0"/>
              </a:spcBef>
              <a:spcAft>
                <a:spcPts val="0"/>
              </a:spcAft>
              <a:buSzPts val="1600"/>
              <a:buChar char="■"/>
              <a:defRPr sz="1600"/>
            </a:lvl3pPr>
            <a:lvl4pPr indent="-330200" lvl="3" marL="1828800" rtl="0" algn="l">
              <a:lnSpc>
                <a:spcPct val="100000"/>
              </a:lnSpc>
              <a:spcBef>
                <a:spcPts val="0"/>
              </a:spcBef>
              <a:spcAft>
                <a:spcPts val="0"/>
              </a:spcAft>
              <a:buSzPts val="1600"/>
              <a:buChar char="●"/>
              <a:defRPr sz="1600"/>
            </a:lvl4pPr>
            <a:lvl5pPr indent="-330200" lvl="4" marL="2286000" rtl="0" algn="l">
              <a:lnSpc>
                <a:spcPct val="100000"/>
              </a:lnSpc>
              <a:spcBef>
                <a:spcPts val="0"/>
              </a:spcBef>
              <a:spcAft>
                <a:spcPts val="0"/>
              </a:spcAft>
              <a:buSzPts val="1600"/>
              <a:buChar char="○"/>
              <a:defRPr sz="1600"/>
            </a:lvl5pPr>
            <a:lvl6pPr indent="-330200" lvl="5" marL="2743200" rtl="0" algn="l">
              <a:lnSpc>
                <a:spcPct val="100000"/>
              </a:lnSpc>
              <a:spcBef>
                <a:spcPts val="0"/>
              </a:spcBef>
              <a:spcAft>
                <a:spcPts val="0"/>
              </a:spcAft>
              <a:buSzPts val="1600"/>
              <a:buChar char="■"/>
              <a:defRPr sz="1600"/>
            </a:lvl6pPr>
            <a:lvl7pPr indent="-330200" lvl="6" marL="3200400" rtl="0" algn="l">
              <a:lnSpc>
                <a:spcPct val="100000"/>
              </a:lnSpc>
              <a:spcBef>
                <a:spcPts val="0"/>
              </a:spcBef>
              <a:spcAft>
                <a:spcPts val="0"/>
              </a:spcAft>
              <a:buSzPts val="1600"/>
              <a:buChar char="●"/>
              <a:defRPr sz="1600"/>
            </a:lvl7pPr>
            <a:lvl8pPr indent="-330200" lvl="7" marL="3657600" rtl="0" algn="l">
              <a:lnSpc>
                <a:spcPct val="100000"/>
              </a:lnSpc>
              <a:spcBef>
                <a:spcPts val="0"/>
              </a:spcBef>
              <a:spcAft>
                <a:spcPts val="0"/>
              </a:spcAft>
              <a:buSzPts val="1600"/>
              <a:buChar char="○"/>
              <a:defRPr sz="1600"/>
            </a:lvl8pPr>
            <a:lvl9pPr indent="-330200" lvl="8" marL="4114800" rtl="0" algn="l">
              <a:lnSpc>
                <a:spcPct val="100000"/>
              </a:lnSpc>
              <a:spcBef>
                <a:spcPts val="0"/>
              </a:spcBef>
              <a:spcAft>
                <a:spcPts val="0"/>
              </a:spcAft>
              <a:buSzPts val="1600"/>
              <a:buChar char="■"/>
              <a:defRPr sz="1600"/>
            </a:lvl9pPr>
          </a:lstStyle>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_HEADER_1">
    <p:spTree>
      <p:nvGrpSpPr>
        <p:cNvPr id="223" name="Shape 223"/>
        <p:cNvGrpSpPr/>
        <p:nvPr/>
      </p:nvGrpSpPr>
      <p:grpSpPr>
        <a:xfrm>
          <a:off x="0" y="0"/>
          <a:ext cx="0" cy="0"/>
          <a:chOff x="0" y="0"/>
          <a:chExt cx="0" cy="0"/>
        </a:xfrm>
      </p:grpSpPr>
      <p:sp>
        <p:nvSpPr>
          <p:cNvPr id="224" name="Google Shape;224;g28bc5e1685e_0_620"/>
          <p:cNvSpPr/>
          <p:nvPr/>
        </p:nvSpPr>
        <p:spPr>
          <a:xfrm flipH="1">
            <a:off x="838950" y="828900"/>
            <a:ext cx="7466100" cy="3485700"/>
          </a:xfrm>
          <a:prstGeom prst="roundRect">
            <a:avLst>
              <a:gd fmla="val 5869" name="adj"/>
            </a:avLst>
          </a:prstGeom>
          <a:solidFill>
            <a:schemeClr val="accent5"/>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5" name="Google Shape;225;g28bc5e1685e_0_620"/>
          <p:cNvSpPr/>
          <p:nvPr/>
        </p:nvSpPr>
        <p:spPr>
          <a:xfrm rot="10800000">
            <a:off x="3330310" y="4810324"/>
            <a:ext cx="179822" cy="173780"/>
          </a:xfrm>
          <a:custGeom>
            <a:rect b="b" l="l" r="r" t="t"/>
            <a:pathLst>
              <a:path extrusionOk="0" h="8024" w="8303">
                <a:moveTo>
                  <a:pt x="6826" y="0"/>
                </a:moveTo>
                <a:cubicBezTo>
                  <a:pt x="6745" y="0"/>
                  <a:pt x="6665" y="22"/>
                  <a:pt x="6593" y="70"/>
                </a:cubicBezTo>
                <a:cubicBezTo>
                  <a:pt x="6268" y="314"/>
                  <a:pt x="6064" y="639"/>
                  <a:pt x="4721" y="2104"/>
                </a:cubicBezTo>
                <a:cubicBezTo>
                  <a:pt x="4619" y="2225"/>
                  <a:pt x="4538" y="2278"/>
                  <a:pt x="4471" y="2278"/>
                </a:cubicBezTo>
                <a:cubicBezTo>
                  <a:pt x="4244" y="2278"/>
                  <a:pt x="4177" y="1674"/>
                  <a:pt x="3988" y="1046"/>
                </a:cubicBezTo>
                <a:cubicBezTo>
                  <a:pt x="3884" y="663"/>
                  <a:pt x="3600" y="190"/>
                  <a:pt x="3265" y="190"/>
                </a:cubicBezTo>
                <a:cubicBezTo>
                  <a:pt x="3209" y="190"/>
                  <a:pt x="3152" y="203"/>
                  <a:pt x="3093" y="232"/>
                </a:cubicBezTo>
                <a:cubicBezTo>
                  <a:pt x="2645" y="436"/>
                  <a:pt x="2808" y="761"/>
                  <a:pt x="2890" y="1168"/>
                </a:cubicBezTo>
                <a:cubicBezTo>
                  <a:pt x="3173" y="2260"/>
                  <a:pt x="3375" y="2696"/>
                  <a:pt x="3144" y="2696"/>
                </a:cubicBezTo>
                <a:cubicBezTo>
                  <a:pt x="2943" y="2696"/>
                  <a:pt x="2419" y="2370"/>
                  <a:pt x="1343" y="1860"/>
                </a:cubicBezTo>
                <a:cubicBezTo>
                  <a:pt x="1116" y="1747"/>
                  <a:pt x="837" y="1633"/>
                  <a:pt x="608" y="1633"/>
                </a:cubicBezTo>
                <a:cubicBezTo>
                  <a:pt x="426" y="1633"/>
                  <a:pt x="275" y="1704"/>
                  <a:pt x="204" y="1901"/>
                </a:cubicBezTo>
                <a:cubicBezTo>
                  <a:pt x="0" y="2349"/>
                  <a:pt x="570" y="2593"/>
                  <a:pt x="1506" y="3081"/>
                </a:cubicBezTo>
                <a:cubicBezTo>
                  <a:pt x="1628" y="3163"/>
                  <a:pt x="1791" y="3163"/>
                  <a:pt x="1913" y="3244"/>
                </a:cubicBezTo>
                <a:cubicBezTo>
                  <a:pt x="2198" y="3366"/>
                  <a:pt x="2483" y="3570"/>
                  <a:pt x="2727" y="3773"/>
                </a:cubicBezTo>
                <a:cubicBezTo>
                  <a:pt x="2483" y="4099"/>
                  <a:pt x="2116" y="4017"/>
                  <a:pt x="1832" y="4180"/>
                </a:cubicBezTo>
                <a:cubicBezTo>
                  <a:pt x="1343" y="4384"/>
                  <a:pt x="896" y="4302"/>
                  <a:pt x="611" y="4791"/>
                </a:cubicBezTo>
                <a:cubicBezTo>
                  <a:pt x="489" y="4953"/>
                  <a:pt x="570" y="5197"/>
                  <a:pt x="773" y="5279"/>
                </a:cubicBezTo>
                <a:cubicBezTo>
                  <a:pt x="913" y="5325"/>
                  <a:pt x="1057" y="5344"/>
                  <a:pt x="1201" y="5344"/>
                </a:cubicBezTo>
                <a:cubicBezTo>
                  <a:pt x="1741" y="5344"/>
                  <a:pt x="2282" y="5086"/>
                  <a:pt x="2562" y="5086"/>
                </a:cubicBezTo>
                <a:cubicBezTo>
                  <a:pt x="2732" y="5086"/>
                  <a:pt x="2806" y="5180"/>
                  <a:pt x="2727" y="5482"/>
                </a:cubicBezTo>
                <a:cubicBezTo>
                  <a:pt x="2279" y="6947"/>
                  <a:pt x="1872" y="7802"/>
                  <a:pt x="2483" y="8006"/>
                </a:cubicBezTo>
                <a:cubicBezTo>
                  <a:pt x="2527" y="8018"/>
                  <a:pt x="2569" y="8023"/>
                  <a:pt x="2608" y="8023"/>
                </a:cubicBezTo>
                <a:cubicBezTo>
                  <a:pt x="2963" y="8023"/>
                  <a:pt x="3113" y="7550"/>
                  <a:pt x="3297" y="7110"/>
                </a:cubicBezTo>
                <a:cubicBezTo>
                  <a:pt x="3666" y="6043"/>
                  <a:pt x="3798" y="5462"/>
                  <a:pt x="3926" y="5462"/>
                </a:cubicBezTo>
                <a:cubicBezTo>
                  <a:pt x="4052" y="5462"/>
                  <a:pt x="4175" y="6022"/>
                  <a:pt x="4518" y="7232"/>
                </a:cubicBezTo>
                <a:cubicBezTo>
                  <a:pt x="4658" y="7688"/>
                  <a:pt x="4926" y="7917"/>
                  <a:pt x="5157" y="7917"/>
                </a:cubicBezTo>
                <a:cubicBezTo>
                  <a:pt x="5462" y="7917"/>
                  <a:pt x="5703" y="7515"/>
                  <a:pt x="5494" y="6703"/>
                </a:cubicBezTo>
                <a:cubicBezTo>
                  <a:pt x="5166" y="5567"/>
                  <a:pt x="5015" y="5099"/>
                  <a:pt x="5234" y="5099"/>
                </a:cubicBezTo>
                <a:cubicBezTo>
                  <a:pt x="5424" y="5099"/>
                  <a:pt x="5889" y="5446"/>
                  <a:pt x="6756" y="6011"/>
                </a:cubicBezTo>
                <a:cubicBezTo>
                  <a:pt x="6878" y="6093"/>
                  <a:pt x="7000" y="6174"/>
                  <a:pt x="7122" y="6256"/>
                </a:cubicBezTo>
                <a:cubicBezTo>
                  <a:pt x="7190" y="6289"/>
                  <a:pt x="7258" y="6304"/>
                  <a:pt x="7324" y="6304"/>
                </a:cubicBezTo>
                <a:cubicBezTo>
                  <a:pt x="7736" y="6304"/>
                  <a:pt x="8067" y="5717"/>
                  <a:pt x="7611" y="5401"/>
                </a:cubicBezTo>
                <a:cubicBezTo>
                  <a:pt x="5820" y="4139"/>
                  <a:pt x="5209" y="3977"/>
                  <a:pt x="6064" y="3814"/>
                </a:cubicBezTo>
                <a:lnTo>
                  <a:pt x="6064" y="3773"/>
                </a:lnTo>
                <a:cubicBezTo>
                  <a:pt x="6675" y="3773"/>
                  <a:pt x="7285" y="3692"/>
                  <a:pt x="7855" y="3488"/>
                </a:cubicBezTo>
                <a:cubicBezTo>
                  <a:pt x="8302" y="3285"/>
                  <a:pt x="8180" y="2634"/>
                  <a:pt x="7692" y="2593"/>
                </a:cubicBezTo>
                <a:cubicBezTo>
                  <a:pt x="7617" y="2585"/>
                  <a:pt x="7538" y="2581"/>
                  <a:pt x="7456" y="2581"/>
                </a:cubicBezTo>
                <a:cubicBezTo>
                  <a:pt x="6886" y="2581"/>
                  <a:pt x="6186" y="2757"/>
                  <a:pt x="5884" y="2757"/>
                </a:cubicBezTo>
                <a:cubicBezTo>
                  <a:pt x="5805" y="2757"/>
                  <a:pt x="5754" y="2745"/>
                  <a:pt x="5738" y="2715"/>
                </a:cubicBezTo>
                <a:cubicBezTo>
                  <a:pt x="5657" y="2552"/>
                  <a:pt x="5861" y="2389"/>
                  <a:pt x="5983" y="2308"/>
                </a:cubicBezTo>
                <a:cubicBezTo>
                  <a:pt x="6471" y="1779"/>
                  <a:pt x="6919" y="1250"/>
                  <a:pt x="7326" y="680"/>
                </a:cubicBezTo>
                <a:cubicBezTo>
                  <a:pt x="7489" y="353"/>
                  <a:pt x="7154" y="0"/>
                  <a:pt x="682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26" name="Google Shape;226;g28bc5e1685e_0_620"/>
          <p:cNvGrpSpPr/>
          <p:nvPr/>
        </p:nvGrpSpPr>
        <p:grpSpPr>
          <a:xfrm flipH="1" rot="10800000">
            <a:off x="4590248" y="4485569"/>
            <a:ext cx="689692" cy="525717"/>
            <a:chOff x="2063085" y="101476"/>
            <a:chExt cx="689692" cy="525717"/>
          </a:xfrm>
        </p:grpSpPr>
        <p:sp>
          <p:nvSpPr>
            <p:cNvPr id="227" name="Google Shape;227;g28bc5e1685e_0_620"/>
            <p:cNvSpPr/>
            <p:nvPr/>
          </p:nvSpPr>
          <p:spPr>
            <a:xfrm rot="-5400000">
              <a:off x="2052772" y="196492"/>
              <a:ext cx="143442" cy="122817"/>
            </a:xfrm>
            <a:custGeom>
              <a:rect b="b" l="l" r="r" t="t"/>
              <a:pathLst>
                <a:path extrusionOk="0" h="3400" w="3971">
                  <a:moveTo>
                    <a:pt x="1702" y="1"/>
                  </a:moveTo>
                  <a:cubicBezTo>
                    <a:pt x="768" y="34"/>
                    <a:pt x="1" y="768"/>
                    <a:pt x="34" y="1702"/>
                  </a:cubicBezTo>
                  <a:cubicBezTo>
                    <a:pt x="34" y="2719"/>
                    <a:pt x="878" y="3400"/>
                    <a:pt x="1743" y="3400"/>
                  </a:cubicBezTo>
                  <a:cubicBezTo>
                    <a:pt x="2154" y="3400"/>
                    <a:pt x="2570" y="3246"/>
                    <a:pt x="2903" y="2903"/>
                  </a:cubicBezTo>
                  <a:cubicBezTo>
                    <a:pt x="3970" y="1802"/>
                    <a:pt x="3203" y="1"/>
                    <a:pt x="1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28bc5e1685e_0_620"/>
            <p:cNvSpPr/>
            <p:nvPr/>
          </p:nvSpPr>
          <p:spPr>
            <a:xfrm rot="-5400000">
              <a:off x="2632543" y="506959"/>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9" name="Google Shape;229;g28bc5e1685e_0_620"/>
            <p:cNvSpPr/>
            <p:nvPr/>
          </p:nvSpPr>
          <p:spPr>
            <a:xfrm rot="-5400000">
              <a:off x="2577504" y="113685"/>
              <a:ext cx="169956" cy="145538"/>
            </a:xfrm>
            <a:custGeom>
              <a:rect b="b" l="l" r="r" t="t"/>
              <a:pathLst>
                <a:path extrusionOk="0" h="4029" w="4705">
                  <a:moveTo>
                    <a:pt x="2002" y="1"/>
                  </a:moveTo>
                  <a:cubicBezTo>
                    <a:pt x="902" y="1"/>
                    <a:pt x="1" y="901"/>
                    <a:pt x="1" y="2002"/>
                  </a:cubicBezTo>
                  <a:cubicBezTo>
                    <a:pt x="1" y="3222"/>
                    <a:pt x="995" y="4029"/>
                    <a:pt x="2031" y="4029"/>
                  </a:cubicBezTo>
                  <a:cubicBezTo>
                    <a:pt x="2525" y="4029"/>
                    <a:pt x="3028" y="3846"/>
                    <a:pt x="3437" y="3436"/>
                  </a:cubicBezTo>
                  <a:cubicBezTo>
                    <a:pt x="4704" y="2169"/>
                    <a:pt x="3804" y="1"/>
                    <a:pt x="20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0" name="Google Shape;230;g28bc5e1685e_0_620"/>
          <p:cNvGrpSpPr/>
          <p:nvPr/>
        </p:nvGrpSpPr>
        <p:grpSpPr>
          <a:xfrm flipH="1" rot="10800000">
            <a:off x="140325" y="4177749"/>
            <a:ext cx="898018" cy="898369"/>
            <a:chOff x="465773" y="293127"/>
            <a:chExt cx="898018" cy="898369"/>
          </a:xfrm>
        </p:grpSpPr>
        <p:sp>
          <p:nvSpPr>
            <p:cNvPr id="231" name="Google Shape;231;g28bc5e1685e_0_620"/>
            <p:cNvSpPr/>
            <p:nvPr/>
          </p:nvSpPr>
          <p:spPr>
            <a:xfrm>
              <a:off x="465773" y="998149"/>
              <a:ext cx="191779" cy="193346"/>
            </a:xfrm>
            <a:custGeom>
              <a:rect b="b" l="l" r="r" t="t"/>
              <a:pathLst>
                <a:path extrusionOk="0" h="7157" w="7099">
                  <a:moveTo>
                    <a:pt x="2619" y="0"/>
                  </a:moveTo>
                  <a:cubicBezTo>
                    <a:pt x="2432" y="0"/>
                    <a:pt x="2259" y="138"/>
                    <a:pt x="2259" y="333"/>
                  </a:cubicBezTo>
                  <a:lnTo>
                    <a:pt x="2098" y="2188"/>
                  </a:lnTo>
                  <a:cubicBezTo>
                    <a:pt x="2057" y="2309"/>
                    <a:pt x="2017" y="2430"/>
                    <a:pt x="1896" y="2470"/>
                  </a:cubicBezTo>
                  <a:lnTo>
                    <a:pt x="283" y="3398"/>
                  </a:lnTo>
                  <a:cubicBezTo>
                    <a:pt x="0" y="3559"/>
                    <a:pt x="41" y="3922"/>
                    <a:pt x="323" y="4043"/>
                  </a:cubicBezTo>
                  <a:lnTo>
                    <a:pt x="2017" y="4769"/>
                  </a:lnTo>
                  <a:cubicBezTo>
                    <a:pt x="2138" y="4809"/>
                    <a:pt x="2219" y="4930"/>
                    <a:pt x="2219" y="5051"/>
                  </a:cubicBezTo>
                  <a:lnTo>
                    <a:pt x="2622" y="6866"/>
                  </a:lnTo>
                  <a:cubicBezTo>
                    <a:pt x="2647" y="7043"/>
                    <a:pt x="2800" y="7157"/>
                    <a:pt x="2960" y="7157"/>
                  </a:cubicBezTo>
                  <a:cubicBezTo>
                    <a:pt x="3055" y="7157"/>
                    <a:pt x="3152" y="7117"/>
                    <a:pt x="3227" y="7027"/>
                  </a:cubicBezTo>
                  <a:lnTo>
                    <a:pt x="4477" y="5616"/>
                  </a:lnTo>
                  <a:cubicBezTo>
                    <a:pt x="4558" y="5535"/>
                    <a:pt x="4679" y="5495"/>
                    <a:pt x="4759" y="5495"/>
                  </a:cubicBezTo>
                  <a:lnTo>
                    <a:pt x="6614" y="5737"/>
                  </a:lnTo>
                  <a:cubicBezTo>
                    <a:pt x="6937" y="5737"/>
                    <a:pt x="7098" y="5414"/>
                    <a:pt x="6977" y="5172"/>
                  </a:cubicBezTo>
                  <a:lnTo>
                    <a:pt x="6010" y="3559"/>
                  </a:lnTo>
                  <a:cubicBezTo>
                    <a:pt x="5969" y="3478"/>
                    <a:pt x="5969" y="3357"/>
                    <a:pt x="6010" y="3236"/>
                  </a:cubicBezTo>
                  <a:lnTo>
                    <a:pt x="6776" y="1542"/>
                  </a:lnTo>
                  <a:cubicBezTo>
                    <a:pt x="6889" y="1278"/>
                    <a:pt x="6685" y="1014"/>
                    <a:pt x="6427" y="1014"/>
                  </a:cubicBezTo>
                  <a:cubicBezTo>
                    <a:pt x="6409" y="1014"/>
                    <a:pt x="6391" y="1016"/>
                    <a:pt x="6372" y="1018"/>
                  </a:cubicBezTo>
                  <a:lnTo>
                    <a:pt x="4558" y="1462"/>
                  </a:lnTo>
                  <a:cubicBezTo>
                    <a:pt x="4437" y="1462"/>
                    <a:pt x="4316" y="1462"/>
                    <a:pt x="4235" y="1381"/>
                  </a:cubicBezTo>
                  <a:lnTo>
                    <a:pt x="2864" y="91"/>
                  </a:lnTo>
                  <a:cubicBezTo>
                    <a:pt x="2789" y="28"/>
                    <a:pt x="2702" y="0"/>
                    <a:pt x="261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2" name="Google Shape;232;g28bc5e1685e_0_620"/>
            <p:cNvSpPr/>
            <p:nvPr/>
          </p:nvSpPr>
          <p:spPr>
            <a:xfrm>
              <a:off x="1164393" y="667546"/>
              <a:ext cx="199398" cy="186241"/>
            </a:xfrm>
            <a:custGeom>
              <a:rect b="b" l="l" r="r" t="t"/>
              <a:pathLst>
                <a:path extrusionOk="0" h="6894" w="7381">
                  <a:moveTo>
                    <a:pt x="5570" y="1"/>
                  </a:moveTo>
                  <a:cubicBezTo>
                    <a:pt x="5503" y="1"/>
                    <a:pt x="5432" y="18"/>
                    <a:pt x="5364" y="57"/>
                  </a:cubicBezTo>
                  <a:lnTo>
                    <a:pt x="3751" y="945"/>
                  </a:lnTo>
                  <a:cubicBezTo>
                    <a:pt x="3690" y="985"/>
                    <a:pt x="3630" y="1005"/>
                    <a:pt x="3574" y="1005"/>
                  </a:cubicBezTo>
                  <a:cubicBezTo>
                    <a:pt x="3519" y="1005"/>
                    <a:pt x="3468" y="985"/>
                    <a:pt x="3428" y="945"/>
                  </a:cubicBezTo>
                  <a:lnTo>
                    <a:pt x="1734" y="138"/>
                  </a:lnTo>
                  <a:cubicBezTo>
                    <a:pt x="1690" y="116"/>
                    <a:pt x="1644" y="106"/>
                    <a:pt x="1598" y="106"/>
                  </a:cubicBezTo>
                  <a:cubicBezTo>
                    <a:pt x="1389" y="106"/>
                    <a:pt x="1184" y="310"/>
                    <a:pt x="1250" y="541"/>
                  </a:cubicBezTo>
                  <a:lnTo>
                    <a:pt x="1613" y="2356"/>
                  </a:lnTo>
                  <a:cubicBezTo>
                    <a:pt x="1613" y="2477"/>
                    <a:pt x="1573" y="2598"/>
                    <a:pt x="1492" y="2679"/>
                  </a:cubicBezTo>
                  <a:lnTo>
                    <a:pt x="202" y="4050"/>
                  </a:lnTo>
                  <a:cubicBezTo>
                    <a:pt x="0" y="4252"/>
                    <a:pt x="121" y="4574"/>
                    <a:pt x="444" y="4614"/>
                  </a:cubicBezTo>
                  <a:lnTo>
                    <a:pt x="2299" y="4856"/>
                  </a:lnTo>
                  <a:cubicBezTo>
                    <a:pt x="2380" y="4856"/>
                    <a:pt x="2501" y="4937"/>
                    <a:pt x="2541" y="5058"/>
                  </a:cubicBezTo>
                  <a:lnTo>
                    <a:pt x="3428" y="6712"/>
                  </a:lnTo>
                  <a:cubicBezTo>
                    <a:pt x="3489" y="6833"/>
                    <a:pt x="3620" y="6893"/>
                    <a:pt x="3751" y="6893"/>
                  </a:cubicBezTo>
                  <a:cubicBezTo>
                    <a:pt x="3882" y="6893"/>
                    <a:pt x="4013" y="6833"/>
                    <a:pt x="4073" y="6712"/>
                  </a:cubicBezTo>
                  <a:lnTo>
                    <a:pt x="4840" y="4977"/>
                  </a:lnTo>
                  <a:cubicBezTo>
                    <a:pt x="4880" y="4897"/>
                    <a:pt x="5001" y="4816"/>
                    <a:pt x="5122" y="4776"/>
                  </a:cubicBezTo>
                  <a:lnTo>
                    <a:pt x="6937" y="4453"/>
                  </a:lnTo>
                  <a:cubicBezTo>
                    <a:pt x="7259" y="4413"/>
                    <a:pt x="7380" y="4050"/>
                    <a:pt x="7138" y="3848"/>
                  </a:cubicBezTo>
                  <a:lnTo>
                    <a:pt x="5767" y="2598"/>
                  </a:lnTo>
                  <a:cubicBezTo>
                    <a:pt x="5687" y="2477"/>
                    <a:pt x="5646" y="2396"/>
                    <a:pt x="5646" y="2275"/>
                  </a:cubicBezTo>
                  <a:lnTo>
                    <a:pt x="5929" y="420"/>
                  </a:lnTo>
                  <a:cubicBezTo>
                    <a:pt x="5959" y="176"/>
                    <a:pt x="5781" y="1"/>
                    <a:pt x="55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3" name="Google Shape;233;g28bc5e1685e_0_620"/>
            <p:cNvSpPr/>
            <p:nvPr/>
          </p:nvSpPr>
          <p:spPr>
            <a:xfrm rot="-7200043">
              <a:off x="626575" y="263536"/>
              <a:ext cx="199096" cy="463216"/>
            </a:xfrm>
            <a:custGeom>
              <a:rect b="b" l="l" r="r" t="t"/>
              <a:pathLst>
                <a:path extrusionOk="0" h="17147" w="7370">
                  <a:moveTo>
                    <a:pt x="2432" y="4571"/>
                  </a:moveTo>
                  <a:cubicBezTo>
                    <a:pt x="3357" y="4571"/>
                    <a:pt x="4266" y="5132"/>
                    <a:pt x="3699" y="5447"/>
                  </a:cubicBezTo>
                  <a:cubicBezTo>
                    <a:pt x="3399" y="5634"/>
                    <a:pt x="3048" y="5725"/>
                    <a:pt x="2692" y="5725"/>
                  </a:cubicBezTo>
                  <a:cubicBezTo>
                    <a:pt x="2282" y="5725"/>
                    <a:pt x="1867" y="5603"/>
                    <a:pt x="1521" y="5366"/>
                  </a:cubicBezTo>
                  <a:cubicBezTo>
                    <a:pt x="1320" y="5164"/>
                    <a:pt x="1400" y="4801"/>
                    <a:pt x="1683" y="4721"/>
                  </a:cubicBezTo>
                  <a:cubicBezTo>
                    <a:pt x="1912" y="4615"/>
                    <a:pt x="2173" y="4571"/>
                    <a:pt x="2432" y="4571"/>
                  </a:cubicBezTo>
                  <a:close/>
                  <a:moveTo>
                    <a:pt x="2818" y="10944"/>
                  </a:moveTo>
                  <a:cubicBezTo>
                    <a:pt x="3168" y="10944"/>
                    <a:pt x="3515" y="11054"/>
                    <a:pt x="3739" y="11335"/>
                  </a:cubicBezTo>
                  <a:cubicBezTo>
                    <a:pt x="4084" y="11802"/>
                    <a:pt x="3303" y="12104"/>
                    <a:pt x="2586" y="12104"/>
                  </a:cubicBezTo>
                  <a:cubicBezTo>
                    <a:pt x="2128" y="12104"/>
                    <a:pt x="1696" y="11981"/>
                    <a:pt x="1602" y="11698"/>
                  </a:cubicBezTo>
                  <a:cubicBezTo>
                    <a:pt x="1497" y="11329"/>
                    <a:pt x="2163" y="10944"/>
                    <a:pt x="2818" y="10944"/>
                  </a:cubicBezTo>
                  <a:close/>
                  <a:moveTo>
                    <a:pt x="4804" y="1"/>
                  </a:moveTo>
                  <a:cubicBezTo>
                    <a:pt x="4433" y="1"/>
                    <a:pt x="4123" y="275"/>
                    <a:pt x="4264" y="768"/>
                  </a:cubicBezTo>
                  <a:cubicBezTo>
                    <a:pt x="4344" y="1172"/>
                    <a:pt x="4990" y="2180"/>
                    <a:pt x="5030" y="3067"/>
                  </a:cubicBezTo>
                  <a:cubicBezTo>
                    <a:pt x="5067" y="3664"/>
                    <a:pt x="4949" y="3847"/>
                    <a:pt x="4736" y="3847"/>
                  </a:cubicBezTo>
                  <a:cubicBezTo>
                    <a:pt x="4488" y="3847"/>
                    <a:pt x="4111" y="3600"/>
                    <a:pt x="3699" y="3470"/>
                  </a:cubicBezTo>
                  <a:cubicBezTo>
                    <a:pt x="3234" y="3323"/>
                    <a:pt x="2740" y="3242"/>
                    <a:pt x="2271" y="3242"/>
                  </a:cubicBezTo>
                  <a:cubicBezTo>
                    <a:pt x="1071" y="3242"/>
                    <a:pt x="29" y="3768"/>
                    <a:pt x="29" y="5043"/>
                  </a:cubicBezTo>
                  <a:cubicBezTo>
                    <a:pt x="0" y="6311"/>
                    <a:pt x="1228" y="7085"/>
                    <a:pt x="2593" y="7085"/>
                  </a:cubicBezTo>
                  <a:cubicBezTo>
                    <a:pt x="3138" y="7085"/>
                    <a:pt x="3705" y="6961"/>
                    <a:pt x="4223" y="6697"/>
                  </a:cubicBezTo>
                  <a:cubicBezTo>
                    <a:pt x="4535" y="6549"/>
                    <a:pt x="4727" y="6455"/>
                    <a:pt x="4861" y="6455"/>
                  </a:cubicBezTo>
                  <a:cubicBezTo>
                    <a:pt x="5056" y="6455"/>
                    <a:pt x="5128" y="6655"/>
                    <a:pt x="5272" y="7181"/>
                  </a:cubicBezTo>
                  <a:cubicBezTo>
                    <a:pt x="5554" y="8149"/>
                    <a:pt x="5514" y="9197"/>
                    <a:pt x="5151" y="10125"/>
                  </a:cubicBezTo>
                  <a:cubicBezTo>
                    <a:pt x="5061" y="10355"/>
                    <a:pt x="4960" y="10439"/>
                    <a:pt x="4825" y="10439"/>
                  </a:cubicBezTo>
                  <a:cubicBezTo>
                    <a:pt x="4536" y="10439"/>
                    <a:pt x="4095" y="10048"/>
                    <a:pt x="3296" y="9883"/>
                  </a:cubicBezTo>
                  <a:cubicBezTo>
                    <a:pt x="3116" y="9848"/>
                    <a:pt x="2926" y="9831"/>
                    <a:pt x="2733" y="9831"/>
                  </a:cubicBezTo>
                  <a:cubicBezTo>
                    <a:pt x="1583" y="9831"/>
                    <a:pt x="317" y="10443"/>
                    <a:pt x="352" y="11617"/>
                  </a:cubicBezTo>
                  <a:cubicBezTo>
                    <a:pt x="392" y="12181"/>
                    <a:pt x="674" y="12665"/>
                    <a:pt x="1158" y="12948"/>
                  </a:cubicBezTo>
                  <a:cubicBezTo>
                    <a:pt x="1714" y="13275"/>
                    <a:pt x="2229" y="13384"/>
                    <a:pt x="2686" y="13384"/>
                  </a:cubicBezTo>
                  <a:cubicBezTo>
                    <a:pt x="3598" y="13384"/>
                    <a:pt x="4278" y="12950"/>
                    <a:pt x="4595" y="12950"/>
                  </a:cubicBezTo>
                  <a:cubicBezTo>
                    <a:pt x="4706" y="12950"/>
                    <a:pt x="4773" y="13004"/>
                    <a:pt x="4788" y="13149"/>
                  </a:cubicBezTo>
                  <a:cubicBezTo>
                    <a:pt x="5151" y="16053"/>
                    <a:pt x="2772" y="15932"/>
                    <a:pt x="2973" y="16739"/>
                  </a:cubicBezTo>
                  <a:cubicBezTo>
                    <a:pt x="3031" y="17018"/>
                    <a:pt x="3236" y="17146"/>
                    <a:pt x="3518" y="17146"/>
                  </a:cubicBezTo>
                  <a:cubicBezTo>
                    <a:pt x="4622" y="17146"/>
                    <a:pt x="6889" y="15171"/>
                    <a:pt x="5958" y="12504"/>
                  </a:cubicBezTo>
                  <a:cubicBezTo>
                    <a:pt x="5595" y="11496"/>
                    <a:pt x="6119" y="11577"/>
                    <a:pt x="6522" y="10326"/>
                  </a:cubicBezTo>
                  <a:cubicBezTo>
                    <a:pt x="6966" y="8874"/>
                    <a:pt x="6885" y="7261"/>
                    <a:pt x="6200" y="5890"/>
                  </a:cubicBezTo>
                  <a:cubicBezTo>
                    <a:pt x="5554" y="4479"/>
                    <a:pt x="7369" y="3591"/>
                    <a:pt x="5554" y="446"/>
                  </a:cubicBezTo>
                  <a:cubicBezTo>
                    <a:pt x="5369" y="142"/>
                    <a:pt x="5071" y="1"/>
                    <a:pt x="4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4" name="Google Shape;234;g28bc5e1685e_0_620"/>
          <p:cNvGrpSpPr/>
          <p:nvPr/>
        </p:nvGrpSpPr>
        <p:grpSpPr>
          <a:xfrm flipH="1" rot="10800000">
            <a:off x="5777747" y="4551746"/>
            <a:ext cx="2461805" cy="454265"/>
            <a:chOff x="7348756" y="363714"/>
            <a:chExt cx="2291970" cy="422926"/>
          </a:xfrm>
        </p:grpSpPr>
        <p:sp>
          <p:nvSpPr>
            <p:cNvPr id="235" name="Google Shape;235;g28bc5e1685e_0_620"/>
            <p:cNvSpPr/>
            <p:nvPr/>
          </p:nvSpPr>
          <p:spPr>
            <a:xfrm>
              <a:off x="9485147" y="455861"/>
              <a:ext cx="155579" cy="214438"/>
            </a:xfrm>
            <a:custGeom>
              <a:rect b="b" l="l" r="r" t="t"/>
              <a:pathLst>
                <a:path extrusionOk="0" h="9538" w="6920">
                  <a:moveTo>
                    <a:pt x="3052" y="1"/>
                  </a:moveTo>
                  <a:cubicBezTo>
                    <a:pt x="2899" y="1"/>
                    <a:pt x="2738" y="99"/>
                    <a:pt x="2687" y="277"/>
                  </a:cubicBezTo>
                  <a:cubicBezTo>
                    <a:pt x="2443" y="887"/>
                    <a:pt x="2158" y="3085"/>
                    <a:pt x="611" y="4753"/>
                  </a:cubicBezTo>
                  <a:cubicBezTo>
                    <a:pt x="1" y="5404"/>
                    <a:pt x="855" y="5608"/>
                    <a:pt x="1791" y="6463"/>
                  </a:cubicBezTo>
                  <a:cubicBezTo>
                    <a:pt x="3379" y="7928"/>
                    <a:pt x="3460" y="8864"/>
                    <a:pt x="3989" y="9393"/>
                  </a:cubicBezTo>
                  <a:cubicBezTo>
                    <a:pt x="4055" y="9492"/>
                    <a:pt x="4162" y="9537"/>
                    <a:pt x="4270" y="9537"/>
                  </a:cubicBezTo>
                  <a:cubicBezTo>
                    <a:pt x="4429" y="9537"/>
                    <a:pt x="4592" y="9440"/>
                    <a:pt x="4640" y="9271"/>
                  </a:cubicBezTo>
                  <a:cubicBezTo>
                    <a:pt x="4722" y="9067"/>
                    <a:pt x="4803" y="8864"/>
                    <a:pt x="4844" y="8620"/>
                  </a:cubicBezTo>
                  <a:cubicBezTo>
                    <a:pt x="5169" y="7154"/>
                    <a:pt x="5821" y="5811"/>
                    <a:pt x="6797" y="4672"/>
                  </a:cubicBezTo>
                  <a:cubicBezTo>
                    <a:pt x="6919" y="4428"/>
                    <a:pt x="6838" y="4143"/>
                    <a:pt x="6675" y="3939"/>
                  </a:cubicBezTo>
                  <a:cubicBezTo>
                    <a:pt x="5495" y="3166"/>
                    <a:pt x="4518" y="2108"/>
                    <a:pt x="3826" y="887"/>
                  </a:cubicBezTo>
                  <a:cubicBezTo>
                    <a:pt x="3704" y="602"/>
                    <a:pt x="3501" y="358"/>
                    <a:pt x="3297" y="114"/>
                  </a:cubicBezTo>
                  <a:cubicBezTo>
                    <a:pt x="3236" y="37"/>
                    <a:pt x="3145" y="1"/>
                    <a:pt x="30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6" name="Google Shape;236;g28bc5e1685e_0_620"/>
            <p:cNvSpPr/>
            <p:nvPr/>
          </p:nvSpPr>
          <p:spPr>
            <a:xfrm>
              <a:off x="8058439" y="396510"/>
              <a:ext cx="161042" cy="213921"/>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7" name="Google Shape;237;g28bc5e1685e_0_620"/>
            <p:cNvSpPr/>
            <p:nvPr/>
          </p:nvSpPr>
          <p:spPr>
            <a:xfrm>
              <a:off x="8593355" y="489916"/>
              <a:ext cx="300119" cy="296724"/>
            </a:xfrm>
            <a:custGeom>
              <a:rect b="b" l="l" r="r" t="t"/>
              <a:pathLst>
                <a:path extrusionOk="0" h="13198" w="13349">
                  <a:moveTo>
                    <a:pt x="11846" y="1"/>
                  </a:moveTo>
                  <a:cubicBezTo>
                    <a:pt x="11735" y="1"/>
                    <a:pt x="11633" y="37"/>
                    <a:pt x="11558" y="112"/>
                  </a:cubicBezTo>
                  <a:cubicBezTo>
                    <a:pt x="11355" y="274"/>
                    <a:pt x="11273" y="356"/>
                    <a:pt x="11518" y="885"/>
                  </a:cubicBezTo>
                  <a:cubicBezTo>
                    <a:pt x="11721" y="1251"/>
                    <a:pt x="11884" y="1699"/>
                    <a:pt x="11965" y="2146"/>
                  </a:cubicBezTo>
                  <a:cubicBezTo>
                    <a:pt x="12121" y="2922"/>
                    <a:pt x="11499" y="3699"/>
                    <a:pt x="10700" y="3699"/>
                  </a:cubicBezTo>
                  <a:cubicBezTo>
                    <a:pt x="10661" y="3699"/>
                    <a:pt x="10621" y="3697"/>
                    <a:pt x="10582" y="3693"/>
                  </a:cubicBezTo>
                  <a:cubicBezTo>
                    <a:pt x="10256" y="3693"/>
                    <a:pt x="9930" y="3652"/>
                    <a:pt x="9605" y="3571"/>
                  </a:cubicBezTo>
                  <a:cubicBezTo>
                    <a:pt x="9282" y="3503"/>
                    <a:pt x="8959" y="3470"/>
                    <a:pt x="8637" y="3470"/>
                  </a:cubicBezTo>
                  <a:cubicBezTo>
                    <a:pt x="8186" y="3470"/>
                    <a:pt x="7736" y="3534"/>
                    <a:pt x="7285" y="3652"/>
                  </a:cubicBezTo>
                  <a:cubicBezTo>
                    <a:pt x="6390" y="3896"/>
                    <a:pt x="5779" y="4670"/>
                    <a:pt x="5779" y="5606"/>
                  </a:cubicBezTo>
                  <a:lnTo>
                    <a:pt x="5779" y="6623"/>
                  </a:lnTo>
                  <a:cubicBezTo>
                    <a:pt x="5779" y="6664"/>
                    <a:pt x="5779" y="6867"/>
                    <a:pt x="5779" y="6989"/>
                  </a:cubicBezTo>
                  <a:cubicBezTo>
                    <a:pt x="5779" y="7955"/>
                    <a:pt x="5534" y="8348"/>
                    <a:pt x="4844" y="8348"/>
                  </a:cubicBezTo>
                  <a:cubicBezTo>
                    <a:pt x="4690" y="8348"/>
                    <a:pt x="4514" y="8329"/>
                    <a:pt x="4314" y="8292"/>
                  </a:cubicBezTo>
                  <a:cubicBezTo>
                    <a:pt x="4192" y="8251"/>
                    <a:pt x="4111" y="8210"/>
                    <a:pt x="3989" y="8210"/>
                  </a:cubicBezTo>
                  <a:cubicBezTo>
                    <a:pt x="3512" y="8151"/>
                    <a:pt x="3035" y="8113"/>
                    <a:pt x="2543" y="8113"/>
                  </a:cubicBezTo>
                  <a:cubicBezTo>
                    <a:pt x="2362" y="8113"/>
                    <a:pt x="2180" y="8118"/>
                    <a:pt x="1995" y="8129"/>
                  </a:cubicBezTo>
                  <a:cubicBezTo>
                    <a:pt x="855" y="8170"/>
                    <a:pt x="0" y="9106"/>
                    <a:pt x="41" y="10245"/>
                  </a:cubicBezTo>
                  <a:cubicBezTo>
                    <a:pt x="82" y="10978"/>
                    <a:pt x="204" y="11710"/>
                    <a:pt x="407" y="12402"/>
                  </a:cubicBezTo>
                  <a:cubicBezTo>
                    <a:pt x="489" y="12687"/>
                    <a:pt x="652" y="12890"/>
                    <a:pt x="855" y="13053"/>
                  </a:cubicBezTo>
                  <a:cubicBezTo>
                    <a:pt x="938" y="13152"/>
                    <a:pt x="1054" y="13198"/>
                    <a:pt x="1171" y="13198"/>
                  </a:cubicBezTo>
                  <a:cubicBezTo>
                    <a:pt x="1342" y="13198"/>
                    <a:pt x="1515" y="13100"/>
                    <a:pt x="1588" y="12931"/>
                  </a:cubicBezTo>
                  <a:cubicBezTo>
                    <a:pt x="1750" y="12687"/>
                    <a:pt x="1791" y="12402"/>
                    <a:pt x="1750" y="12076"/>
                  </a:cubicBezTo>
                  <a:cubicBezTo>
                    <a:pt x="1628" y="11588"/>
                    <a:pt x="1506" y="11100"/>
                    <a:pt x="1465" y="10571"/>
                  </a:cubicBezTo>
                  <a:cubicBezTo>
                    <a:pt x="1384" y="9797"/>
                    <a:pt x="1588" y="9594"/>
                    <a:pt x="2361" y="9553"/>
                  </a:cubicBezTo>
                  <a:cubicBezTo>
                    <a:pt x="2476" y="9546"/>
                    <a:pt x="2593" y="9543"/>
                    <a:pt x="2710" y="9543"/>
                  </a:cubicBezTo>
                  <a:cubicBezTo>
                    <a:pt x="3256" y="9543"/>
                    <a:pt x="3819" y="9616"/>
                    <a:pt x="4355" y="9716"/>
                  </a:cubicBezTo>
                  <a:cubicBezTo>
                    <a:pt x="4532" y="9767"/>
                    <a:pt x="4713" y="9791"/>
                    <a:pt x="4892" y="9791"/>
                  </a:cubicBezTo>
                  <a:cubicBezTo>
                    <a:pt x="5580" y="9791"/>
                    <a:pt x="6255" y="9434"/>
                    <a:pt x="6675" y="8821"/>
                  </a:cubicBezTo>
                  <a:cubicBezTo>
                    <a:pt x="7041" y="8292"/>
                    <a:pt x="7204" y="7681"/>
                    <a:pt x="7163" y="7030"/>
                  </a:cubicBezTo>
                  <a:cubicBezTo>
                    <a:pt x="7163" y="6664"/>
                    <a:pt x="7163" y="6297"/>
                    <a:pt x="7163" y="5931"/>
                  </a:cubicBezTo>
                  <a:cubicBezTo>
                    <a:pt x="7163" y="5199"/>
                    <a:pt x="7367" y="4954"/>
                    <a:pt x="8140" y="4914"/>
                  </a:cubicBezTo>
                  <a:cubicBezTo>
                    <a:pt x="8292" y="4904"/>
                    <a:pt x="8445" y="4899"/>
                    <a:pt x="8598" y="4899"/>
                  </a:cubicBezTo>
                  <a:cubicBezTo>
                    <a:pt x="9058" y="4899"/>
                    <a:pt x="9523" y="4944"/>
                    <a:pt x="10012" y="5036"/>
                  </a:cubicBezTo>
                  <a:cubicBezTo>
                    <a:pt x="10204" y="5080"/>
                    <a:pt x="10395" y="5101"/>
                    <a:pt x="10584" y="5101"/>
                  </a:cubicBezTo>
                  <a:cubicBezTo>
                    <a:pt x="11800" y="5101"/>
                    <a:pt x="12904" y="4234"/>
                    <a:pt x="13186" y="3001"/>
                  </a:cubicBezTo>
                  <a:cubicBezTo>
                    <a:pt x="13349" y="2024"/>
                    <a:pt x="13064" y="1048"/>
                    <a:pt x="12413" y="315"/>
                  </a:cubicBezTo>
                  <a:cubicBezTo>
                    <a:pt x="12258" y="109"/>
                    <a:pt x="12038" y="1"/>
                    <a:pt x="118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38" name="Google Shape;238;g28bc5e1685e_0_620"/>
            <p:cNvSpPr/>
            <p:nvPr/>
          </p:nvSpPr>
          <p:spPr>
            <a:xfrm>
              <a:off x="7348756" y="363714"/>
              <a:ext cx="335821" cy="266597"/>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39" name="Google Shape;239;g28bc5e1685e_0_620"/>
          <p:cNvGrpSpPr/>
          <p:nvPr/>
        </p:nvGrpSpPr>
        <p:grpSpPr>
          <a:xfrm flipH="1">
            <a:off x="6887564" y="151863"/>
            <a:ext cx="727442" cy="519504"/>
            <a:chOff x="2690173" y="4559810"/>
            <a:chExt cx="727442" cy="519504"/>
          </a:xfrm>
        </p:grpSpPr>
        <p:sp>
          <p:nvSpPr>
            <p:cNvPr id="240" name="Google Shape;240;g28bc5e1685e_0_620"/>
            <p:cNvSpPr/>
            <p:nvPr/>
          </p:nvSpPr>
          <p:spPr>
            <a:xfrm rot="-6299960">
              <a:off x="2714634" y="4839549"/>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1" name="Google Shape;241;g28bc5e1685e_0_620"/>
            <p:cNvSpPr/>
            <p:nvPr/>
          </p:nvSpPr>
          <p:spPr>
            <a:xfrm rot="-6299960">
              <a:off x="3205361" y="4581524"/>
              <a:ext cx="191094" cy="190444"/>
            </a:xfrm>
            <a:custGeom>
              <a:rect b="b" l="l" r="r" t="t"/>
              <a:pathLst>
                <a:path extrusionOk="0" h="7618" w="7644">
                  <a:moveTo>
                    <a:pt x="3281" y="0"/>
                  </a:moveTo>
                  <a:cubicBezTo>
                    <a:pt x="3114" y="0"/>
                    <a:pt x="2955" y="108"/>
                    <a:pt x="2931" y="305"/>
                  </a:cubicBezTo>
                  <a:lnTo>
                    <a:pt x="2442" y="2218"/>
                  </a:lnTo>
                  <a:cubicBezTo>
                    <a:pt x="2402" y="2340"/>
                    <a:pt x="2320" y="2462"/>
                    <a:pt x="2198" y="2503"/>
                  </a:cubicBezTo>
                  <a:lnTo>
                    <a:pt x="326" y="3194"/>
                  </a:lnTo>
                  <a:cubicBezTo>
                    <a:pt x="41" y="3317"/>
                    <a:pt x="1" y="3723"/>
                    <a:pt x="285" y="3886"/>
                  </a:cubicBezTo>
                  <a:lnTo>
                    <a:pt x="1954" y="4944"/>
                  </a:lnTo>
                  <a:cubicBezTo>
                    <a:pt x="2035" y="4985"/>
                    <a:pt x="2117" y="5107"/>
                    <a:pt x="2117" y="5229"/>
                  </a:cubicBezTo>
                  <a:lnTo>
                    <a:pt x="2198" y="7264"/>
                  </a:lnTo>
                  <a:cubicBezTo>
                    <a:pt x="2226" y="7460"/>
                    <a:pt x="2408" y="7617"/>
                    <a:pt x="2598" y="7617"/>
                  </a:cubicBezTo>
                  <a:cubicBezTo>
                    <a:pt x="2685" y="7617"/>
                    <a:pt x="2773" y="7585"/>
                    <a:pt x="2849" y="7508"/>
                  </a:cubicBezTo>
                  <a:lnTo>
                    <a:pt x="4355" y="6247"/>
                  </a:lnTo>
                  <a:cubicBezTo>
                    <a:pt x="4445" y="6187"/>
                    <a:pt x="4534" y="6149"/>
                    <a:pt x="4623" y="6149"/>
                  </a:cubicBezTo>
                  <a:cubicBezTo>
                    <a:pt x="4656" y="6149"/>
                    <a:pt x="4689" y="6154"/>
                    <a:pt x="4721" y="6165"/>
                  </a:cubicBezTo>
                  <a:lnTo>
                    <a:pt x="6634" y="6694"/>
                  </a:lnTo>
                  <a:cubicBezTo>
                    <a:pt x="6669" y="6703"/>
                    <a:pt x="6702" y="6707"/>
                    <a:pt x="6735" y="6707"/>
                  </a:cubicBezTo>
                  <a:cubicBezTo>
                    <a:pt x="7008" y="6707"/>
                    <a:pt x="7191" y="6420"/>
                    <a:pt x="7082" y="6165"/>
                  </a:cubicBezTo>
                  <a:lnTo>
                    <a:pt x="6349" y="4334"/>
                  </a:lnTo>
                  <a:cubicBezTo>
                    <a:pt x="6309" y="4212"/>
                    <a:pt x="6309" y="4049"/>
                    <a:pt x="6390" y="3968"/>
                  </a:cubicBezTo>
                  <a:lnTo>
                    <a:pt x="7489" y="2299"/>
                  </a:lnTo>
                  <a:cubicBezTo>
                    <a:pt x="7643" y="2068"/>
                    <a:pt x="7468" y="1726"/>
                    <a:pt x="7172" y="1726"/>
                  </a:cubicBezTo>
                  <a:cubicBezTo>
                    <a:pt x="7156" y="1726"/>
                    <a:pt x="7139" y="1727"/>
                    <a:pt x="7123" y="1729"/>
                  </a:cubicBezTo>
                  <a:lnTo>
                    <a:pt x="5169" y="1851"/>
                  </a:lnTo>
                  <a:cubicBezTo>
                    <a:pt x="5047" y="1851"/>
                    <a:pt x="4884" y="1811"/>
                    <a:pt x="4844" y="1689"/>
                  </a:cubicBezTo>
                  <a:lnTo>
                    <a:pt x="3582" y="142"/>
                  </a:lnTo>
                  <a:cubicBezTo>
                    <a:pt x="3502" y="46"/>
                    <a:pt x="3390" y="0"/>
                    <a:pt x="32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42" name="Google Shape;242;g28bc5e1685e_0_620"/>
          <p:cNvGrpSpPr/>
          <p:nvPr/>
        </p:nvGrpSpPr>
        <p:grpSpPr>
          <a:xfrm rot="-5400000">
            <a:off x="8013357" y="2892714"/>
            <a:ext cx="1566714" cy="407106"/>
            <a:chOff x="2374838" y="4600995"/>
            <a:chExt cx="1566714" cy="407106"/>
          </a:xfrm>
        </p:grpSpPr>
        <p:sp>
          <p:nvSpPr>
            <p:cNvPr id="243" name="Google Shape;243;g28bc5e1685e_0_620"/>
            <p:cNvSpPr/>
            <p:nvPr/>
          </p:nvSpPr>
          <p:spPr>
            <a:xfrm rot="-6299960">
              <a:off x="2399299" y="4768337"/>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4" name="Google Shape;244;g28bc5e1685e_0_620"/>
            <p:cNvSpPr/>
            <p:nvPr/>
          </p:nvSpPr>
          <p:spPr>
            <a:xfrm rot="-6300015">
              <a:off x="3775399" y="4771466"/>
              <a:ext cx="149588" cy="149079"/>
            </a:xfrm>
            <a:custGeom>
              <a:rect b="b" l="l" r="r" t="t"/>
              <a:pathLst>
                <a:path extrusionOk="0" h="7618" w="7644">
                  <a:moveTo>
                    <a:pt x="3281" y="0"/>
                  </a:moveTo>
                  <a:cubicBezTo>
                    <a:pt x="3114" y="0"/>
                    <a:pt x="2955" y="108"/>
                    <a:pt x="2931" y="305"/>
                  </a:cubicBezTo>
                  <a:lnTo>
                    <a:pt x="2442" y="2218"/>
                  </a:lnTo>
                  <a:cubicBezTo>
                    <a:pt x="2402" y="2340"/>
                    <a:pt x="2320" y="2462"/>
                    <a:pt x="2198" y="2503"/>
                  </a:cubicBezTo>
                  <a:lnTo>
                    <a:pt x="326" y="3194"/>
                  </a:lnTo>
                  <a:cubicBezTo>
                    <a:pt x="41" y="3317"/>
                    <a:pt x="1" y="3723"/>
                    <a:pt x="285" y="3886"/>
                  </a:cubicBezTo>
                  <a:lnTo>
                    <a:pt x="1954" y="4944"/>
                  </a:lnTo>
                  <a:cubicBezTo>
                    <a:pt x="2035" y="4985"/>
                    <a:pt x="2117" y="5107"/>
                    <a:pt x="2117" y="5229"/>
                  </a:cubicBezTo>
                  <a:lnTo>
                    <a:pt x="2198" y="7264"/>
                  </a:lnTo>
                  <a:cubicBezTo>
                    <a:pt x="2226" y="7460"/>
                    <a:pt x="2408" y="7617"/>
                    <a:pt x="2598" y="7617"/>
                  </a:cubicBezTo>
                  <a:cubicBezTo>
                    <a:pt x="2685" y="7617"/>
                    <a:pt x="2773" y="7585"/>
                    <a:pt x="2849" y="7508"/>
                  </a:cubicBezTo>
                  <a:lnTo>
                    <a:pt x="4355" y="6247"/>
                  </a:lnTo>
                  <a:cubicBezTo>
                    <a:pt x="4445" y="6187"/>
                    <a:pt x="4534" y="6149"/>
                    <a:pt x="4623" y="6149"/>
                  </a:cubicBezTo>
                  <a:cubicBezTo>
                    <a:pt x="4656" y="6149"/>
                    <a:pt x="4689" y="6154"/>
                    <a:pt x="4721" y="6165"/>
                  </a:cubicBezTo>
                  <a:lnTo>
                    <a:pt x="6634" y="6694"/>
                  </a:lnTo>
                  <a:cubicBezTo>
                    <a:pt x="6669" y="6703"/>
                    <a:pt x="6702" y="6707"/>
                    <a:pt x="6735" y="6707"/>
                  </a:cubicBezTo>
                  <a:cubicBezTo>
                    <a:pt x="7008" y="6707"/>
                    <a:pt x="7191" y="6420"/>
                    <a:pt x="7082" y="6165"/>
                  </a:cubicBezTo>
                  <a:lnTo>
                    <a:pt x="6349" y="4334"/>
                  </a:lnTo>
                  <a:cubicBezTo>
                    <a:pt x="6309" y="4212"/>
                    <a:pt x="6309" y="4049"/>
                    <a:pt x="6390" y="3968"/>
                  </a:cubicBezTo>
                  <a:lnTo>
                    <a:pt x="7489" y="2299"/>
                  </a:lnTo>
                  <a:cubicBezTo>
                    <a:pt x="7643" y="2068"/>
                    <a:pt x="7468" y="1726"/>
                    <a:pt x="7172" y="1726"/>
                  </a:cubicBezTo>
                  <a:cubicBezTo>
                    <a:pt x="7156" y="1726"/>
                    <a:pt x="7139" y="1727"/>
                    <a:pt x="7123" y="1729"/>
                  </a:cubicBezTo>
                  <a:lnTo>
                    <a:pt x="5169" y="1851"/>
                  </a:lnTo>
                  <a:cubicBezTo>
                    <a:pt x="5047" y="1851"/>
                    <a:pt x="4884" y="1811"/>
                    <a:pt x="4844" y="1689"/>
                  </a:cubicBezTo>
                  <a:lnTo>
                    <a:pt x="3582" y="142"/>
                  </a:lnTo>
                  <a:cubicBezTo>
                    <a:pt x="3502" y="46"/>
                    <a:pt x="3390" y="0"/>
                    <a:pt x="32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45" name="Google Shape;245;g28bc5e1685e_0_620"/>
            <p:cNvSpPr/>
            <p:nvPr/>
          </p:nvSpPr>
          <p:spPr>
            <a:xfrm rot="-6299960">
              <a:off x="3001681" y="4619974"/>
              <a:ext cx="165845" cy="164920"/>
            </a:xfrm>
            <a:custGeom>
              <a:rect b="b" l="l" r="r" t="t"/>
              <a:pathLst>
                <a:path extrusionOk="0" h="6597" w="6634">
                  <a:moveTo>
                    <a:pt x="2385" y="1"/>
                  </a:moveTo>
                  <a:cubicBezTo>
                    <a:pt x="2210" y="1"/>
                    <a:pt x="2035" y="139"/>
                    <a:pt x="2035" y="336"/>
                  </a:cubicBezTo>
                  <a:lnTo>
                    <a:pt x="1913" y="2045"/>
                  </a:lnTo>
                  <a:cubicBezTo>
                    <a:pt x="1913" y="2167"/>
                    <a:pt x="1832" y="2248"/>
                    <a:pt x="1750" y="2289"/>
                  </a:cubicBezTo>
                  <a:lnTo>
                    <a:pt x="245" y="3184"/>
                  </a:lnTo>
                  <a:cubicBezTo>
                    <a:pt x="0" y="3307"/>
                    <a:pt x="41" y="3673"/>
                    <a:pt x="326" y="3795"/>
                  </a:cubicBezTo>
                  <a:lnTo>
                    <a:pt x="1913" y="4446"/>
                  </a:lnTo>
                  <a:cubicBezTo>
                    <a:pt x="2035" y="4487"/>
                    <a:pt x="2076" y="4568"/>
                    <a:pt x="2117" y="4650"/>
                  </a:cubicBezTo>
                  <a:lnTo>
                    <a:pt x="2483" y="6359"/>
                  </a:lnTo>
                  <a:cubicBezTo>
                    <a:pt x="2533" y="6508"/>
                    <a:pt x="2673" y="6596"/>
                    <a:pt x="2821" y="6596"/>
                  </a:cubicBezTo>
                  <a:cubicBezTo>
                    <a:pt x="2916" y="6596"/>
                    <a:pt x="3014" y="6560"/>
                    <a:pt x="3093" y="6481"/>
                  </a:cubicBezTo>
                  <a:lnTo>
                    <a:pt x="4192" y="5179"/>
                  </a:lnTo>
                  <a:cubicBezTo>
                    <a:pt x="4274" y="5097"/>
                    <a:pt x="4355" y="5056"/>
                    <a:pt x="4477" y="5056"/>
                  </a:cubicBezTo>
                  <a:lnTo>
                    <a:pt x="6186" y="5219"/>
                  </a:lnTo>
                  <a:cubicBezTo>
                    <a:pt x="6430" y="5219"/>
                    <a:pt x="6634" y="4934"/>
                    <a:pt x="6471" y="4690"/>
                  </a:cubicBezTo>
                  <a:lnTo>
                    <a:pt x="5576" y="3225"/>
                  </a:lnTo>
                  <a:cubicBezTo>
                    <a:pt x="5494" y="3144"/>
                    <a:pt x="5494" y="3022"/>
                    <a:pt x="5535" y="2940"/>
                  </a:cubicBezTo>
                  <a:lnTo>
                    <a:pt x="6227" y="1353"/>
                  </a:lnTo>
                  <a:cubicBezTo>
                    <a:pt x="6335" y="1138"/>
                    <a:pt x="6158" y="891"/>
                    <a:pt x="5947" y="891"/>
                  </a:cubicBezTo>
                  <a:cubicBezTo>
                    <a:pt x="5919" y="891"/>
                    <a:pt x="5890" y="896"/>
                    <a:pt x="5861" y="905"/>
                  </a:cubicBezTo>
                  <a:lnTo>
                    <a:pt x="4151" y="1312"/>
                  </a:lnTo>
                  <a:cubicBezTo>
                    <a:pt x="4130" y="1323"/>
                    <a:pt x="4105" y="1328"/>
                    <a:pt x="4079" y="1328"/>
                  </a:cubicBezTo>
                  <a:cubicBezTo>
                    <a:pt x="4008" y="1328"/>
                    <a:pt x="3926" y="1291"/>
                    <a:pt x="3867" y="1231"/>
                  </a:cubicBezTo>
                  <a:lnTo>
                    <a:pt x="2605" y="91"/>
                  </a:lnTo>
                  <a:cubicBezTo>
                    <a:pt x="2542" y="28"/>
                    <a:pt x="2463" y="1"/>
                    <a:pt x="23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46" name="Google Shape;246;g28bc5e1685e_0_620"/>
          <p:cNvSpPr/>
          <p:nvPr/>
        </p:nvSpPr>
        <p:spPr>
          <a:xfrm flipH="1">
            <a:off x="5387348" y="237124"/>
            <a:ext cx="1114025" cy="354625"/>
          </a:xfrm>
          <a:custGeom>
            <a:rect b="b" l="l" r="r" t="t"/>
            <a:pathLst>
              <a:path extrusionOk="0" h="14185" w="44561">
                <a:moveTo>
                  <a:pt x="43482" y="0"/>
                </a:moveTo>
                <a:cubicBezTo>
                  <a:pt x="43479" y="0"/>
                  <a:pt x="43477" y="0"/>
                  <a:pt x="43475" y="0"/>
                </a:cubicBezTo>
                <a:cubicBezTo>
                  <a:pt x="43274" y="0"/>
                  <a:pt x="43153" y="404"/>
                  <a:pt x="43032" y="1210"/>
                </a:cubicBezTo>
                <a:cubicBezTo>
                  <a:pt x="42314" y="7116"/>
                  <a:pt x="38386" y="9849"/>
                  <a:pt x="34970" y="9849"/>
                </a:cubicBezTo>
                <a:cubicBezTo>
                  <a:pt x="33394" y="9849"/>
                  <a:pt x="31926" y="9267"/>
                  <a:pt x="30933" y="8147"/>
                </a:cubicBezTo>
                <a:cubicBezTo>
                  <a:pt x="29522" y="6735"/>
                  <a:pt x="29038" y="3267"/>
                  <a:pt x="25731" y="2864"/>
                </a:cubicBezTo>
                <a:cubicBezTo>
                  <a:pt x="25557" y="2847"/>
                  <a:pt x="25389" y="2839"/>
                  <a:pt x="25226" y="2839"/>
                </a:cubicBezTo>
                <a:cubicBezTo>
                  <a:pt x="19750" y="2839"/>
                  <a:pt x="19477" y="11758"/>
                  <a:pt x="13995" y="12502"/>
                </a:cubicBezTo>
                <a:cubicBezTo>
                  <a:pt x="13821" y="12525"/>
                  <a:pt x="13647" y="12536"/>
                  <a:pt x="13474" y="12536"/>
                </a:cubicBezTo>
                <a:cubicBezTo>
                  <a:pt x="12727" y="12536"/>
                  <a:pt x="12004" y="12323"/>
                  <a:pt x="11414" y="11897"/>
                </a:cubicBezTo>
                <a:cubicBezTo>
                  <a:pt x="10204" y="10889"/>
                  <a:pt x="10325" y="10123"/>
                  <a:pt x="9720" y="8590"/>
                </a:cubicBezTo>
                <a:cubicBezTo>
                  <a:pt x="9183" y="6952"/>
                  <a:pt x="7697" y="5967"/>
                  <a:pt x="6134" y="5967"/>
                </a:cubicBezTo>
                <a:cubicBezTo>
                  <a:pt x="5466" y="5967"/>
                  <a:pt x="4783" y="6147"/>
                  <a:pt x="4155" y="6534"/>
                </a:cubicBezTo>
                <a:cubicBezTo>
                  <a:pt x="1735" y="7864"/>
                  <a:pt x="1" y="12220"/>
                  <a:pt x="646" y="12462"/>
                </a:cubicBezTo>
                <a:cubicBezTo>
                  <a:pt x="667" y="12470"/>
                  <a:pt x="689" y="12474"/>
                  <a:pt x="710" y="12474"/>
                </a:cubicBezTo>
                <a:cubicBezTo>
                  <a:pt x="1209" y="12474"/>
                  <a:pt x="1685" y="10252"/>
                  <a:pt x="3348" y="8550"/>
                </a:cubicBezTo>
                <a:cubicBezTo>
                  <a:pt x="4247" y="7605"/>
                  <a:pt x="5199" y="7226"/>
                  <a:pt x="6023" y="7226"/>
                </a:cubicBezTo>
                <a:cubicBezTo>
                  <a:pt x="6640" y="7226"/>
                  <a:pt x="7185" y="7438"/>
                  <a:pt x="7583" y="7784"/>
                </a:cubicBezTo>
                <a:cubicBezTo>
                  <a:pt x="8389" y="8469"/>
                  <a:pt x="8470" y="9639"/>
                  <a:pt x="8913" y="10889"/>
                </a:cubicBezTo>
                <a:cubicBezTo>
                  <a:pt x="9598" y="13013"/>
                  <a:pt x="11428" y="14184"/>
                  <a:pt x="13524" y="14184"/>
                </a:cubicBezTo>
                <a:cubicBezTo>
                  <a:pt x="15010" y="14184"/>
                  <a:pt x="16629" y="13596"/>
                  <a:pt x="18068" y="12341"/>
                </a:cubicBezTo>
                <a:cubicBezTo>
                  <a:pt x="20165" y="10486"/>
                  <a:pt x="21335" y="7784"/>
                  <a:pt x="22666" y="6130"/>
                </a:cubicBezTo>
                <a:cubicBezTo>
                  <a:pt x="23711" y="4831"/>
                  <a:pt x="24598" y="4659"/>
                  <a:pt x="25077" y="4659"/>
                </a:cubicBezTo>
                <a:cubicBezTo>
                  <a:pt x="25249" y="4659"/>
                  <a:pt x="25368" y="4681"/>
                  <a:pt x="25423" y="4681"/>
                </a:cubicBezTo>
                <a:cubicBezTo>
                  <a:pt x="25434" y="4681"/>
                  <a:pt x="25442" y="4680"/>
                  <a:pt x="25448" y="4678"/>
                </a:cubicBezTo>
                <a:cubicBezTo>
                  <a:pt x="28634" y="5001"/>
                  <a:pt x="27828" y="10325"/>
                  <a:pt x="33514" y="11252"/>
                </a:cubicBezTo>
                <a:cubicBezTo>
                  <a:pt x="33938" y="11302"/>
                  <a:pt x="34377" y="11336"/>
                  <a:pt x="34812" y="11336"/>
                </a:cubicBezTo>
                <a:cubicBezTo>
                  <a:pt x="35082" y="11336"/>
                  <a:pt x="35349" y="11323"/>
                  <a:pt x="35611" y="11292"/>
                </a:cubicBezTo>
                <a:cubicBezTo>
                  <a:pt x="43541" y="10648"/>
                  <a:pt x="44560" y="0"/>
                  <a:pt x="4348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47" name="Google Shape;247;g28bc5e1685e_0_620"/>
          <p:cNvGrpSpPr/>
          <p:nvPr/>
        </p:nvGrpSpPr>
        <p:grpSpPr>
          <a:xfrm flipH="1" rot="10800000">
            <a:off x="160803" y="873960"/>
            <a:ext cx="464000" cy="2906682"/>
            <a:chOff x="9246" y="3423181"/>
            <a:chExt cx="464000" cy="2906682"/>
          </a:xfrm>
        </p:grpSpPr>
        <p:grpSp>
          <p:nvGrpSpPr>
            <p:cNvPr id="248" name="Google Shape;248;g28bc5e1685e_0_620"/>
            <p:cNvGrpSpPr/>
            <p:nvPr/>
          </p:nvGrpSpPr>
          <p:grpSpPr>
            <a:xfrm>
              <a:off x="9246" y="3423181"/>
              <a:ext cx="464000" cy="2906682"/>
              <a:chOff x="57743" y="3111669"/>
              <a:chExt cx="420824" cy="2636207"/>
            </a:xfrm>
          </p:grpSpPr>
          <p:sp>
            <p:nvSpPr>
              <p:cNvPr id="249" name="Google Shape;249;g28bc5e1685e_0_620"/>
              <p:cNvSpPr/>
              <p:nvPr/>
            </p:nvSpPr>
            <p:spPr>
              <a:xfrm rot="-1799866">
                <a:off x="136105" y="3633716"/>
                <a:ext cx="179358" cy="361525"/>
              </a:xfrm>
              <a:custGeom>
                <a:rect b="b" l="l" r="r" t="t"/>
                <a:pathLst>
                  <a:path extrusionOk="0" h="16081" w="7978">
                    <a:moveTo>
                      <a:pt x="974" y="0"/>
                    </a:moveTo>
                    <a:cubicBezTo>
                      <a:pt x="774" y="0"/>
                      <a:pt x="590" y="46"/>
                      <a:pt x="407" y="138"/>
                    </a:cubicBezTo>
                    <a:cubicBezTo>
                      <a:pt x="122" y="260"/>
                      <a:pt x="0" y="626"/>
                      <a:pt x="204" y="870"/>
                    </a:cubicBezTo>
                    <a:cubicBezTo>
                      <a:pt x="367" y="1114"/>
                      <a:pt x="652" y="1277"/>
                      <a:pt x="936" y="1318"/>
                    </a:cubicBezTo>
                    <a:cubicBezTo>
                      <a:pt x="1465" y="1399"/>
                      <a:pt x="1954" y="1562"/>
                      <a:pt x="2442" y="1684"/>
                    </a:cubicBezTo>
                    <a:cubicBezTo>
                      <a:pt x="3215" y="1969"/>
                      <a:pt x="3297" y="2213"/>
                      <a:pt x="3012" y="2946"/>
                    </a:cubicBezTo>
                    <a:cubicBezTo>
                      <a:pt x="2768" y="3556"/>
                      <a:pt x="2442" y="4126"/>
                      <a:pt x="2076" y="4696"/>
                    </a:cubicBezTo>
                    <a:cubicBezTo>
                      <a:pt x="1465" y="5387"/>
                      <a:pt x="1425" y="6446"/>
                      <a:pt x="1913" y="7219"/>
                    </a:cubicBezTo>
                    <a:cubicBezTo>
                      <a:pt x="2239" y="7748"/>
                      <a:pt x="2768" y="8155"/>
                      <a:pt x="3338" y="8399"/>
                    </a:cubicBezTo>
                    <a:cubicBezTo>
                      <a:pt x="3663" y="8521"/>
                      <a:pt x="4029" y="8643"/>
                      <a:pt x="4355" y="8806"/>
                    </a:cubicBezTo>
                    <a:cubicBezTo>
                      <a:pt x="5047" y="9132"/>
                      <a:pt x="5169" y="9416"/>
                      <a:pt x="4925" y="10149"/>
                    </a:cubicBezTo>
                    <a:cubicBezTo>
                      <a:pt x="4681" y="10719"/>
                      <a:pt x="4396" y="11289"/>
                      <a:pt x="4029" y="11777"/>
                    </a:cubicBezTo>
                    <a:cubicBezTo>
                      <a:pt x="3134" y="12957"/>
                      <a:pt x="3378" y="14666"/>
                      <a:pt x="4599" y="15562"/>
                    </a:cubicBezTo>
                    <a:cubicBezTo>
                      <a:pt x="5098" y="15936"/>
                      <a:pt x="5657" y="16081"/>
                      <a:pt x="6231" y="16081"/>
                    </a:cubicBezTo>
                    <a:cubicBezTo>
                      <a:pt x="6594" y="16081"/>
                      <a:pt x="6963" y="16023"/>
                      <a:pt x="7326" y="15928"/>
                    </a:cubicBezTo>
                    <a:cubicBezTo>
                      <a:pt x="7774" y="15847"/>
                      <a:pt x="7977" y="15521"/>
                      <a:pt x="7896" y="15236"/>
                    </a:cubicBezTo>
                    <a:cubicBezTo>
                      <a:pt x="7814" y="14992"/>
                      <a:pt x="7774" y="14870"/>
                      <a:pt x="7204" y="14870"/>
                    </a:cubicBezTo>
                    <a:cubicBezTo>
                      <a:pt x="7092" y="14880"/>
                      <a:pt x="6980" y="14885"/>
                      <a:pt x="6869" y="14885"/>
                    </a:cubicBezTo>
                    <a:cubicBezTo>
                      <a:pt x="6535" y="14885"/>
                      <a:pt x="6207" y="14839"/>
                      <a:pt x="5901" y="14748"/>
                    </a:cubicBezTo>
                    <a:cubicBezTo>
                      <a:pt x="5047" y="14585"/>
                      <a:pt x="4599" y="13608"/>
                      <a:pt x="5006" y="12876"/>
                    </a:cubicBezTo>
                    <a:cubicBezTo>
                      <a:pt x="5169" y="12550"/>
                      <a:pt x="5332" y="12306"/>
                      <a:pt x="5494" y="12021"/>
                    </a:cubicBezTo>
                    <a:cubicBezTo>
                      <a:pt x="5983" y="11370"/>
                      <a:pt x="6268" y="10637"/>
                      <a:pt x="6390" y="9905"/>
                    </a:cubicBezTo>
                    <a:cubicBezTo>
                      <a:pt x="6553" y="8969"/>
                      <a:pt x="6064" y="8073"/>
                      <a:pt x="5250" y="7707"/>
                    </a:cubicBezTo>
                    <a:cubicBezTo>
                      <a:pt x="5006" y="7544"/>
                      <a:pt x="4721" y="7463"/>
                      <a:pt x="4314" y="7300"/>
                    </a:cubicBezTo>
                    <a:cubicBezTo>
                      <a:pt x="4274" y="7260"/>
                      <a:pt x="4111" y="7219"/>
                      <a:pt x="3907" y="7137"/>
                    </a:cubicBezTo>
                    <a:cubicBezTo>
                      <a:pt x="2849" y="6649"/>
                      <a:pt x="2727" y="6201"/>
                      <a:pt x="3338" y="5265"/>
                    </a:cubicBezTo>
                    <a:cubicBezTo>
                      <a:pt x="3419" y="5184"/>
                      <a:pt x="3500" y="5103"/>
                      <a:pt x="3541" y="4980"/>
                    </a:cubicBezTo>
                    <a:cubicBezTo>
                      <a:pt x="3907" y="4451"/>
                      <a:pt x="4192" y="3841"/>
                      <a:pt x="4436" y="3231"/>
                    </a:cubicBezTo>
                    <a:cubicBezTo>
                      <a:pt x="4884" y="2172"/>
                      <a:pt x="4355" y="951"/>
                      <a:pt x="3297" y="544"/>
                    </a:cubicBezTo>
                    <a:cubicBezTo>
                      <a:pt x="2605" y="260"/>
                      <a:pt x="1913" y="97"/>
                      <a:pt x="1181" y="15"/>
                    </a:cubicBezTo>
                    <a:cubicBezTo>
                      <a:pt x="1109" y="5"/>
                      <a:pt x="1041" y="0"/>
                      <a:pt x="9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0" name="Google Shape;250;g28bc5e1685e_0_620"/>
              <p:cNvSpPr/>
              <p:nvPr/>
            </p:nvSpPr>
            <p:spPr>
              <a:xfrm rot="891871">
                <a:off x="114171" y="4953297"/>
                <a:ext cx="335819" cy="266596"/>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1" name="Google Shape;251;g28bc5e1685e_0_620"/>
              <p:cNvSpPr/>
              <p:nvPr/>
            </p:nvSpPr>
            <p:spPr>
              <a:xfrm rot="-1799866">
                <a:off x="181790" y="5623079"/>
                <a:ext cx="118950" cy="101886"/>
              </a:xfrm>
              <a:custGeom>
                <a:rect b="b" l="l" r="r" t="t"/>
                <a:pathLst>
                  <a:path extrusionOk="0" h="4532" w="5291">
                    <a:moveTo>
                      <a:pt x="2239" y="0"/>
                    </a:moveTo>
                    <a:cubicBezTo>
                      <a:pt x="1018" y="0"/>
                      <a:pt x="0" y="1018"/>
                      <a:pt x="0" y="2279"/>
                    </a:cubicBezTo>
                    <a:cubicBezTo>
                      <a:pt x="0" y="3630"/>
                      <a:pt x="1119" y="4532"/>
                      <a:pt x="2285" y="4532"/>
                    </a:cubicBezTo>
                    <a:cubicBezTo>
                      <a:pt x="2840" y="4532"/>
                      <a:pt x="3406" y="4327"/>
                      <a:pt x="3866" y="3867"/>
                    </a:cubicBezTo>
                    <a:cubicBezTo>
                      <a:pt x="5291" y="2442"/>
                      <a:pt x="4273" y="0"/>
                      <a:pt x="22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2" name="Google Shape;252;g28bc5e1685e_0_620"/>
              <p:cNvSpPr/>
              <p:nvPr/>
            </p:nvSpPr>
            <p:spPr>
              <a:xfrm rot="-1799866">
                <a:off x="195448" y="3140399"/>
                <a:ext cx="154650" cy="148266"/>
              </a:xfrm>
              <a:custGeom>
                <a:rect b="b" l="l" r="r" t="t"/>
                <a:pathLst>
                  <a:path extrusionOk="0" h="6595" w="6879">
                    <a:moveTo>
                      <a:pt x="3195" y="0"/>
                    </a:moveTo>
                    <a:cubicBezTo>
                      <a:pt x="3062" y="0"/>
                      <a:pt x="2934" y="73"/>
                      <a:pt x="2890" y="205"/>
                    </a:cubicBezTo>
                    <a:lnTo>
                      <a:pt x="2280" y="1874"/>
                    </a:lnTo>
                    <a:cubicBezTo>
                      <a:pt x="2239" y="1955"/>
                      <a:pt x="2158" y="2036"/>
                      <a:pt x="2076" y="2077"/>
                    </a:cubicBezTo>
                    <a:lnTo>
                      <a:pt x="367" y="2525"/>
                    </a:lnTo>
                    <a:cubicBezTo>
                      <a:pt x="82" y="2606"/>
                      <a:pt x="1" y="2932"/>
                      <a:pt x="245" y="3135"/>
                    </a:cubicBezTo>
                    <a:lnTo>
                      <a:pt x="1629" y="4193"/>
                    </a:lnTo>
                    <a:cubicBezTo>
                      <a:pt x="1710" y="4275"/>
                      <a:pt x="1751" y="4397"/>
                      <a:pt x="1751" y="4519"/>
                    </a:cubicBezTo>
                    <a:lnTo>
                      <a:pt x="1669" y="6228"/>
                    </a:lnTo>
                    <a:cubicBezTo>
                      <a:pt x="1669" y="6448"/>
                      <a:pt x="1839" y="6595"/>
                      <a:pt x="2009" y="6595"/>
                    </a:cubicBezTo>
                    <a:cubicBezTo>
                      <a:pt x="2060" y="6595"/>
                      <a:pt x="2111" y="6582"/>
                      <a:pt x="2158" y="6554"/>
                    </a:cubicBezTo>
                    <a:lnTo>
                      <a:pt x="3623" y="5536"/>
                    </a:lnTo>
                    <a:cubicBezTo>
                      <a:pt x="3670" y="5513"/>
                      <a:pt x="3730" y="5489"/>
                      <a:pt x="3797" y="5489"/>
                    </a:cubicBezTo>
                    <a:cubicBezTo>
                      <a:pt x="3845" y="5489"/>
                      <a:pt x="3897" y="5502"/>
                      <a:pt x="3948" y="5536"/>
                    </a:cubicBezTo>
                    <a:lnTo>
                      <a:pt x="5576" y="6147"/>
                    </a:lnTo>
                    <a:cubicBezTo>
                      <a:pt x="5626" y="6180"/>
                      <a:pt x="5680" y="6194"/>
                      <a:pt x="5734" y="6194"/>
                    </a:cubicBezTo>
                    <a:cubicBezTo>
                      <a:pt x="5949" y="6194"/>
                      <a:pt x="6162" y="5967"/>
                      <a:pt x="6065" y="5740"/>
                    </a:cubicBezTo>
                    <a:lnTo>
                      <a:pt x="5536" y="4071"/>
                    </a:lnTo>
                    <a:cubicBezTo>
                      <a:pt x="5536" y="3949"/>
                      <a:pt x="5536" y="3827"/>
                      <a:pt x="5617" y="3746"/>
                    </a:cubicBezTo>
                    <a:lnTo>
                      <a:pt x="6716" y="2403"/>
                    </a:lnTo>
                    <a:cubicBezTo>
                      <a:pt x="6879" y="2158"/>
                      <a:pt x="6716" y="1833"/>
                      <a:pt x="6472" y="1833"/>
                    </a:cubicBezTo>
                    <a:lnTo>
                      <a:pt x="4722" y="1792"/>
                    </a:lnTo>
                    <a:cubicBezTo>
                      <a:pt x="4600" y="1792"/>
                      <a:pt x="4477" y="1711"/>
                      <a:pt x="4437" y="1629"/>
                    </a:cubicBezTo>
                    <a:lnTo>
                      <a:pt x="3501" y="164"/>
                    </a:lnTo>
                    <a:cubicBezTo>
                      <a:pt x="3426" y="52"/>
                      <a:pt x="3309" y="0"/>
                      <a:pt x="31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3" name="Google Shape;253;g28bc5e1685e_0_620"/>
            <p:cNvSpPr/>
            <p:nvPr/>
          </p:nvSpPr>
          <p:spPr>
            <a:xfrm rot="-1799788">
              <a:off x="159691" y="4896851"/>
              <a:ext cx="131151" cy="112338"/>
            </a:xfrm>
            <a:custGeom>
              <a:rect b="b" l="l" r="r" t="t"/>
              <a:pathLst>
                <a:path extrusionOk="0" h="4532" w="5291">
                  <a:moveTo>
                    <a:pt x="2239" y="0"/>
                  </a:moveTo>
                  <a:cubicBezTo>
                    <a:pt x="1018" y="0"/>
                    <a:pt x="0" y="1018"/>
                    <a:pt x="0" y="2279"/>
                  </a:cubicBezTo>
                  <a:cubicBezTo>
                    <a:pt x="0" y="3630"/>
                    <a:pt x="1119" y="4532"/>
                    <a:pt x="2285" y="4532"/>
                  </a:cubicBezTo>
                  <a:cubicBezTo>
                    <a:pt x="2840" y="4532"/>
                    <a:pt x="3406" y="4327"/>
                    <a:pt x="3866" y="3867"/>
                  </a:cubicBezTo>
                  <a:cubicBezTo>
                    <a:pt x="5291" y="2442"/>
                    <a:pt x="4273" y="0"/>
                    <a:pt x="22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54" name="Google Shape;254;g28bc5e1685e_0_620"/>
          <p:cNvGrpSpPr/>
          <p:nvPr/>
        </p:nvGrpSpPr>
        <p:grpSpPr>
          <a:xfrm flipH="1" rot="10800000">
            <a:off x="2171045" y="251228"/>
            <a:ext cx="2637462" cy="360910"/>
            <a:chOff x="3769657" y="4669674"/>
            <a:chExt cx="2637462" cy="360910"/>
          </a:xfrm>
        </p:grpSpPr>
        <p:grpSp>
          <p:nvGrpSpPr>
            <p:cNvPr id="255" name="Google Shape;255;g28bc5e1685e_0_620"/>
            <p:cNvGrpSpPr/>
            <p:nvPr/>
          </p:nvGrpSpPr>
          <p:grpSpPr>
            <a:xfrm>
              <a:off x="3769657" y="4669674"/>
              <a:ext cx="2080633" cy="360198"/>
              <a:chOff x="7740665" y="155276"/>
              <a:chExt cx="1937094" cy="335348"/>
            </a:xfrm>
          </p:grpSpPr>
          <p:sp>
            <p:nvSpPr>
              <p:cNvPr id="256" name="Google Shape;256;g28bc5e1685e_0_620"/>
              <p:cNvSpPr/>
              <p:nvPr/>
            </p:nvSpPr>
            <p:spPr>
              <a:xfrm>
                <a:off x="8610087" y="256637"/>
                <a:ext cx="161042" cy="213921"/>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7" name="Google Shape;257;g28bc5e1685e_0_620"/>
              <p:cNvSpPr/>
              <p:nvPr/>
            </p:nvSpPr>
            <p:spPr>
              <a:xfrm>
                <a:off x="9377640" y="155276"/>
                <a:ext cx="300119" cy="296724"/>
              </a:xfrm>
              <a:custGeom>
                <a:rect b="b" l="l" r="r" t="t"/>
                <a:pathLst>
                  <a:path extrusionOk="0" h="13198" w="13349">
                    <a:moveTo>
                      <a:pt x="11846" y="1"/>
                    </a:moveTo>
                    <a:cubicBezTo>
                      <a:pt x="11735" y="1"/>
                      <a:pt x="11633" y="37"/>
                      <a:pt x="11558" y="112"/>
                    </a:cubicBezTo>
                    <a:cubicBezTo>
                      <a:pt x="11355" y="274"/>
                      <a:pt x="11273" y="356"/>
                      <a:pt x="11518" y="885"/>
                    </a:cubicBezTo>
                    <a:cubicBezTo>
                      <a:pt x="11721" y="1251"/>
                      <a:pt x="11884" y="1699"/>
                      <a:pt x="11965" y="2146"/>
                    </a:cubicBezTo>
                    <a:cubicBezTo>
                      <a:pt x="12121" y="2922"/>
                      <a:pt x="11499" y="3699"/>
                      <a:pt x="10700" y="3699"/>
                    </a:cubicBezTo>
                    <a:cubicBezTo>
                      <a:pt x="10661" y="3699"/>
                      <a:pt x="10621" y="3697"/>
                      <a:pt x="10582" y="3693"/>
                    </a:cubicBezTo>
                    <a:cubicBezTo>
                      <a:pt x="10256" y="3693"/>
                      <a:pt x="9930" y="3652"/>
                      <a:pt x="9605" y="3571"/>
                    </a:cubicBezTo>
                    <a:cubicBezTo>
                      <a:pt x="9282" y="3503"/>
                      <a:pt x="8959" y="3470"/>
                      <a:pt x="8637" y="3470"/>
                    </a:cubicBezTo>
                    <a:cubicBezTo>
                      <a:pt x="8186" y="3470"/>
                      <a:pt x="7736" y="3534"/>
                      <a:pt x="7285" y="3652"/>
                    </a:cubicBezTo>
                    <a:cubicBezTo>
                      <a:pt x="6390" y="3896"/>
                      <a:pt x="5779" y="4670"/>
                      <a:pt x="5779" y="5606"/>
                    </a:cubicBezTo>
                    <a:lnTo>
                      <a:pt x="5779" y="6623"/>
                    </a:lnTo>
                    <a:cubicBezTo>
                      <a:pt x="5779" y="6664"/>
                      <a:pt x="5779" y="6867"/>
                      <a:pt x="5779" y="6989"/>
                    </a:cubicBezTo>
                    <a:cubicBezTo>
                      <a:pt x="5779" y="7955"/>
                      <a:pt x="5534" y="8348"/>
                      <a:pt x="4844" y="8348"/>
                    </a:cubicBezTo>
                    <a:cubicBezTo>
                      <a:pt x="4690" y="8348"/>
                      <a:pt x="4514" y="8329"/>
                      <a:pt x="4314" y="8292"/>
                    </a:cubicBezTo>
                    <a:cubicBezTo>
                      <a:pt x="4192" y="8251"/>
                      <a:pt x="4111" y="8210"/>
                      <a:pt x="3989" y="8210"/>
                    </a:cubicBezTo>
                    <a:cubicBezTo>
                      <a:pt x="3512" y="8151"/>
                      <a:pt x="3035" y="8113"/>
                      <a:pt x="2543" y="8113"/>
                    </a:cubicBezTo>
                    <a:cubicBezTo>
                      <a:pt x="2362" y="8113"/>
                      <a:pt x="2180" y="8118"/>
                      <a:pt x="1995" y="8129"/>
                    </a:cubicBezTo>
                    <a:cubicBezTo>
                      <a:pt x="855" y="8170"/>
                      <a:pt x="0" y="9106"/>
                      <a:pt x="41" y="10245"/>
                    </a:cubicBezTo>
                    <a:cubicBezTo>
                      <a:pt x="82" y="10978"/>
                      <a:pt x="204" y="11710"/>
                      <a:pt x="407" y="12402"/>
                    </a:cubicBezTo>
                    <a:cubicBezTo>
                      <a:pt x="489" y="12687"/>
                      <a:pt x="652" y="12890"/>
                      <a:pt x="855" y="13053"/>
                    </a:cubicBezTo>
                    <a:cubicBezTo>
                      <a:pt x="938" y="13152"/>
                      <a:pt x="1054" y="13198"/>
                      <a:pt x="1171" y="13198"/>
                    </a:cubicBezTo>
                    <a:cubicBezTo>
                      <a:pt x="1342" y="13198"/>
                      <a:pt x="1515" y="13100"/>
                      <a:pt x="1588" y="12931"/>
                    </a:cubicBezTo>
                    <a:cubicBezTo>
                      <a:pt x="1750" y="12687"/>
                      <a:pt x="1791" y="12402"/>
                      <a:pt x="1750" y="12076"/>
                    </a:cubicBezTo>
                    <a:cubicBezTo>
                      <a:pt x="1628" y="11588"/>
                      <a:pt x="1506" y="11100"/>
                      <a:pt x="1465" y="10571"/>
                    </a:cubicBezTo>
                    <a:cubicBezTo>
                      <a:pt x="1384" y="9797"/>
                      <a:pt x="1588" y="9594"/>
                      <a:pt x="2361" y="9553"/>
                    </a:cubicBezTo>
                    <a:cubicBezTo>
                      <a:pt x="2476" y="9546"/>
                      <a:pt x="2593" y="9543"/>
                      <a:pt x="2710" y="9543"/>
                    </a:cubicBezTo>
                    <a:cubicBezTo>
                      <a:pt x="3256" y="9543"/>
                      <a:pt x="3819" y="9616"/>
                      <a:pt x="4355" y="9716"/>
                    </a:cubicBezTo>
                    <a:cubicBezTo>
                      <a:pt x="4532" y="9767"/>
                      <a:pt x="4713" y="9791"/>
                      <a:pt x="4892" y="9791"/>
                    </a:cubicBezTo>
                    <a:cubicBezTo>
                      <a:pt x="5580" y="9791"/>
                      <a:pt x="6255" y="9434"/>
                      <a:pt x="6675" y="8821"/>
                    </a:cubicBezTo>
                    <a:cubicBezTo>
                      <a:pt x="7041" y="8292"/>
                      <a:pt x="7204" y="7681"/>
                      <a:pt x="7163" y="7030"/>
                    </a:cubicBezTo>
                    <a:cubicBezTo>
                      <a:pt x="7163" y="6664"/>
                      <a:pt x="7163" y="6297"/>
                      <a:pt x="7163" y="5931"/>
                    </a:cubicBezTo>
                    <a:cubicBezTo>
                      <a:pt x="7163" y="5199"/>
                      <a:pt x="7367" y="4954"/>
                      <a:pt x="8140" y="4914"/>
                    </a:cubicBezTo>
                    <a:cubicBezTo>
                      <a:pt x="8292" y="4904"/>
                      <a:pt x="8445" y="4899"/>
                      <a:pt x="8598" y="4899"/>
                    </a:cubicBezTo>
                    <a:cubicBezTo>
                      <a:pt x="9058" y="4899"/>
                      <a:pt x="9523" y="4944"/>
                      <a:pt x="10012" y="5036"/>
                    </a:cubicBezTo>
                    <a:cubicBezTo>
                      <a:pt x="10204" y="5080"/>
                      <a:pt x="10395" y="5101"/>
                      <a:pt x="10584" y="5101"/>
                    </a:cubicBezTo>
                    <a:cubicBezTo>
                      <a:pt x="11800" y="5101"/>
                      <a:pt x="12904" y="4234"/>
                      <a:pt x="13186" y="3001"/>
                    </a:cubicBezTo>
                    <a:cubicBezTo>
                      <a:pt x="13349" y="2024"/>
                      <a:pt x="13064" y="1048"/>
                      <a:pt x="12413" y="315"/>
                    </a:cubicBezTo>
                    <a:cubicBezTo>
                      <a:pt x="12258" y="109"/>
                      <a:pt x="12038" y="1"/>
                      <a:pt x="118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58" name="Google Shape;258;g28bc5e1685e_0_620"/>
              <p:cNvSpPr/>
              <p:nvPr/>
            </p:nvSpPr>
            <p:spPr>
              <a:xfrm>
                <a:off x="7740665" y="224027"/>
                <a:ext cx="335821" cy="266597"/>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59" name="Google Shape;259;g28bc5e1685e_0_620"/>
            <p:cNvSpPr/>
            <p:nvPr/>
          </p:nvSpPr>
          <p:spPr>
            <a:xfrm>
              <a:off x="6234150" y="4800821"/>
              <a:ext cx="172969" cy="229763"/>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60" name="Google Shape;260;g28bc5e1685e_0_620"/>
          <p:cNvSpPr/>
          <p:nvPr/>
        </p:nvSpPr>
        <p:spPr>
          <a:xfrm flipH="1" rot="10800000">
            <a:off x="1515558" y="274953"/>
            <a:ext cx="172969" cy="229763"/>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1" name="Google Shape;261;g28bc5e1685e_0_620"/>
          <p:cNvSpPr txBox="1"/>
          <p:nvPr>
            <p:ph type="title"/>
          </p:nvPr>
        </p:nvSpPr>
        <p:spPr>
          <a:xfrm>
            <a:off x="3052355" y="2590150"/>
            <a:ext cx="3039300" cy="926700"/>
          </a:xfrm>
          <a:prstGeom prst="rect">
            <a:avLst/>
          </a:prstGeom>
          <a:noFill/>
          <a:ln>
            <a:noFill/>
          </a:ln>
        </p:spPr>
        <p:txBody>
          <a:bodyPr anchorCtr="0" anchor="ctr" bIns="91425" lIns="91425" spcFirstLastPara="1" rIns="91425" wrap="square" tIns="91425">
            <a:noAutofit/>
          </a:bodyPr>
          <a:lstStyle>
            <a:lvl1pPr lvl="0" rtl="0" algn="ctr">
              <a:lnSpc>
                <a:spcPct val="90000"/>
              </a:lnSpc>
              <a:spcBef>
                <a:spcPts val="0"/>
              </a:spcBef>
              <a:spcAft>
                <a:spcPts val="0"/>
              </a:spcAft>
              <a:buSzPts val="7000"/>
              <a:buNone/>
              <a:defRPr sz="5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p:txBody>
      </p:sp>
      <p:sp>
        <p:nvSpPr>
          <p:cNvPr id="262" name="Google Shape;262;g28bc5e1685e_0_620"/>
          <p:cNvSpPr txBox="1"/>
          <p:nvPr>
            <p:ph idx="2" type="title"/>
          </p:nvPr>
        </p:nvSpPr>
        <p:spPr>
          <a:xfrm>
            <a:off x="3915445" y="1312628"/>
            <a:ext cx="1313100" cy="9267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5000"/>
              <a:buNone/>
              <a:defRPr sz="5500"/>
            </a:lvl1pPr>
            <a:lvl2pPr lvl="1" rtl="0" algn="ctr">
              <a:lnSpc>
                <a:spcPct val="100000"/>
              </a:lnSpc>
              <a:spcBef>
                <a:spcPts val="0"/>
              </a:spcBef>
              <a:spcAft>
                <a:spcPts val="0"/>
              </a:spcAft>
              <a:buSzPts val="5000"/>
              <a:buNone/>
              <a:defRPr sz="5000"/>
            </a:lvl2pPr>
            <a:lvl3pPr lvl="2" rtl="0" algn="ctr">
              <a:lnSpc>
                <a:spcPct val="100000"/>
              </a:lnSpc>
              <a:spcBef>
                <a:spcPts val="0"/>
              </a:spcBef>
              <a:spcAft>
                <a:spcPts val="0"/>
              </a:spcAft>
              <a:buSzPts val="5000"/>
              <a:buNone/>
              <a:defRPr sz="5000"/>
            </a:lvl3pPr>
            <a:lvl4pPr lvl="3" rtl="0" algn="ctr">
              <a:lnSpc>
                <a:spcPct val="100000"/>
              </a:lnSpc>
              <a:spcBef>
                <a:spcPts val="0"/>
              </a:spcBef>
              <a:spcAft>
                <a:spcPts val="0"/>
              </a:spcAft>
              <a:buSzPts val="5000"/>
              <a:buNone/>
              <a:defRPr sz="5000"/>
            </a:lvl4pPr>
            <a:lvl5pPr lvl="4" rtl="0" algn="ctr">
              <a:lnSpc>
                <a:spcPct val="100000"/>
              </a:lnSpc>
              <a:spcBef>
                <a:spcPts val="0"/>
              </a:spcBef>
              <a:spcAft>
                <a:spcPts val="0"/>
              </a:spcAft>
              <a:buSzPts val="5000"/>
              <a:buNone/>
              <a:defRPr sz="5000"/>
            </a:lvl5pPr>
            <a:lvl6pPr lvl="5" rtl="0" algn="ctr">
              <a:lnSpc>
                <a:spcPct val="100000"/>
              </a:lnSpc>
              <a:spcBef>
                <a:spcPts val="0"/>
              </a:spcBef>
              <a:spcAft>
                <a:spcPts val="0"/>
              </a:spcAft>
              <a:buSzPts val="5000"/>
              <a:buNone/>
              <a:defRPr sz="5000"/>
            </a:lvl6pPr>
            <a:lvl7pPr lvl="6" rtl="0" algn="ctr">
              <a:lnSpc>
                <a:spcPct val="100000"/>
              </a:lnSpc>
              <a:spcBef>
                <a:spcPts val="0"/>
              </a:spcBef>
              <a:spcAft>
                <a:spcPts val="0"/>
              </a:spcAft>
              <a:buSzPts val="5000"/>
              <a:buNone/>
              <a:defRPr sz="5000"/>
            </a:lvl7pPr>
            <a:lvl8pPr lvl="7" rtl="0" algn="ctr">
              <a:lnSpc>
                <a:spcPct val="100000"/>
              </a:lnSpc>
              <a:spcBef>
                <a:spcPts val="0"/>
              </a:spcBef>
              <a:spcAft>
                <a:spcPts val="0"/>
              </a:spcAft>
              <a:buSzPts val="5000"/>
              <a:buNone/>
              <a:defRPr sz="5000"/>
            </a:lvl8pPr>
            <a:lvl9pPr lvl="8" rtl="0" algn="ctr">
              <a:lnSpc>
                <a:spcPct val="100000"/>
              </a:lnSpc>
              <a:spcBef>
                <a:spcPts val="0"/>
              </a:spcBef>
              <a:spcAft>
                <a:spcPts val="0"/>
              </a:spcAft>
              <a:buSzPts val="5000"/>
              <a:buNone/>
              <a:defRPr sz="5000"/>
            </a:lvl9pPr>
          </a:lstStyle>
          <a:p/>
        </p:txBody>
      </p:sp>
      <p:sp>
        <p:nvSpPr>
          <p:cNvPr id="263" name="Google Shape;263;g28bc5e1685e_0_620"/>
          <p:cNvSpPr txBox="1"/>
          <p:nvPr>
            <p:ph idx="1" type="subTitle"/>
          </p:nvPr>
        </p:nvSpPr>
        <p:spPr>
          <a:xfrm>
            <a:off x="3052345" y="3458863"/>
            <a:ext cx="3039300" cy="699900"/>
          </a:xfrm>
          <a:prstGeom prst="rect">
            <a:avLst/>
          </a:prstGeom>
          <a:noFill/>
          <a:ln>
            <a:noFill/>
          </a:ln>
        </p:spPr>
        <p:txBody>
          <a:bodyPr anchorCtr="0" anchor="ctr" bIns="91425" lIns="91425" spcFirstLastPara="1" rIns="91425" wrap="square" tIns="91425">
            <a:noAutofit/>
          </a:bodyPr>
          <a:lstStyle>
            <a:lvl1pPr lvl="0" rtl="0" algn="ctr">
              <a:lnSpc>
                <a:spcPct val="100000"/>
              </a:lnSpc>
              <a:spcBef>
                <a:spcPts val="0"/>
              </a:spcBef>
              <a:spcAft>
                <a:spcPts val="0"/>
              </a:spcAft>
              <a:buSzPts val="1600"/>
              <a:buNone/>
              <a:defRPr sz="1800"/>
            </a:lvl1pPr>
            <a:lvl2pPr lvl="1" rtl="0" algn="ctr">
              <a:lnSpc>
                <a:spcPct val="100000"/>
              </a:lnSpc>
              <a:spcBef>
                <a:spcPts val="0"/>
              </a:spcBef>
              <a:spcAft>
                <a:spcPts val="0"/>
              </a:spcAft>
              <a:buSzPts val="1600"/>
              <a:buNone/>
              <a:defRPr sz="1800"/>
            </a:lvl2pPr>
            <a:lvl3pPr lvl="2" rtl="0" algn="ctr">
              <a:lnSpc>
                <a:spcPct val="100000"/>
              </a:lnSpc>
              <a:spcBef>
                <a:spcPts val="0"/>
              </a:spcBef>
              <a:spcAft>
                <a:spcPts val="0"/>
              </a:spcAft>
              <a:buSzPts val="1600"/>
              <a:buNone/>
              <a:defRPr sz="1800"/>
            </a:lvl3pPr>
            <a:lvl4pPr lvl="3" rtl="0" algn="ctr">
              <a:lnSpc>
                <a:spcPct val="100000"/>
              </a:lnSpc>
              <a:spcBef>
                <a:spcPts val="0"/>
              </a:spcBef>
              <a:spcAft>
                <a:spcPts val="0"/>
              </a:spcAft>
              <a:buSzPts val="1600"/>
              <a:buNone/>
              <a:defRPr sz="1800"/>
            </a:lvl4pPr>
            <a:lvl5pPr lvl="4" rtl="0" algn="ctr">
              <a:lnSpc>
                <a:spcPct val="100000"/>
              </a:lnSpc>
              <a:spcBef>
                <a:spcPts val="0"/>
              </a:spcBef>
              <a:spcAft>
                <a:spcPts val="0"/>
              </a:spcAft>
              <a:buSzPts val="1600"/>
              <a:buNone/>
              <a:defRPr sz="1800"/>
            </a:lvl5pPr>
            <a:lvl6pPr lvl="5" rtl="0" algn="ctr">
              <a:lnSpc>
                <a:spcPct val="100000"/>
              </a:lnSpc>
              <a:spcBef>
                <a:spcPts val="0"/>
              </a:spcBef>
              <a:spcAft>
                <a:spcPts val="0"/>
              </a:spcAft>
              <a:buSzPts val="1600"/>
              <a:buNone/>
              <a:defRPr sz="1800"/>
            </a:lvl6pPr>
            <a:lvl7pPr lvl="6" rtl="0" algn="ctr">
              <a:lnSpc>
                <a:spcPct val="100000"/>
              </a:lnSpc>
              <a:spcBef>
                <a:spcPts val="0"/>
              </a:spcBef>
              <a:spcAft>
                <a:spcPts val="0"/>
              </a:spcAft>
              <a:buSzPts val="1600"/>
              <a:buNone/>
              <a:defRPr sz="1800"/>
            </a:lvl7pPr>
            <a:lvl8pPr lvl="7" rtl="0" algn="ctr">
              <a:lnSpc>
                <a:spcPct val="100000"/>
              </a:lnSpc>
              <a:spcBef>
                <a:spcPts val="0"/>
              </a:spcBef>
              <a:spcAft>
                <a:spcPts val="0"/>
              </a:spcAft>
              <a:buSzPts val="1600"/>
              <a:buNone/>
              <a:defRPr sz="1800"/>
            </a:lvl8pPr>
            <a:lvl9pPr lvl="8" rtl="0" algn="ctr">
              <a:lnSpc>
                <a:spcPct val="100000"/>
              </a:lnSpc>
              <a:spcBef>
                <a:spcPts val="0"/>
              </a:spcBef>
              <a:spcAft>
                <a:spcPts val="0"/>
              </a:spcAft>
              <a:buSzPts val="1600"/>
              <a:buNone/>
              <a:defRPr sz="1800"/>
            </a:lvl9pPr>
          </a:lstStyle>
          <a:p/>
        </p:txBody>
      </p:sp>
      <p:sp>
        <p:nvSpPr>
          <p:cNvPr id="264" name="Google Shape;264;g28bc5e1685e_0_620"/>
          <p:cNvSpPr/>
          <p:nvPr/>
        </p:nvSpPr>
        <p:spPr>
          <a:xfrm>
            <a:off x="1422472" y="4440600"/>
            <a:ext cx="1133450" cy="764750"/>
          </a:xfrm>
          <a:custGeom>
            <a:rect b="b" l="l" r="r" t="t"/>
            <a:pathLst>
              <a:path extrusionOk="0" h="30590" w="45338">
                <a:moveTo>
                  <a:pt x="30001" y="7965"/>
                </a:moveTo>
                <a:cubicBezTo>
                  <a:pt x="30293" y="7965"/>
                  <a:pt x="30606" y="8009"/>
                  <a:pt x="30940" y="8102"/>
                </a:cubicBezTo>
                <a:cubicBezTo>
                  <a:pt x="32029" y="8505"/>
                  <a:pt x="32594" y="9674"/>
                  <a:pt x="32674" y="10844"/>
                </a:cubicBezTo>
                <a:cubicBezTo>
                  <a:pt x="32876" y="13909"/>
                  <a:pt x="29851" y="16772"/>
                  <a:pt x="26544" y="17176"/>
                </a:cubicBezTo>
                <a:cubicBezTo>
                  <a:pt x="26026" y="13437"/>
                  <a:pt x="26731" y="7965"/>
                  <a:pt x="30001" y="7965"/>
                </a:cubicBezTo>
                <a:close/>
                <a:moveTo>
                  <a:pt x="8322" y="1"/>
                </a:moveTo>
                <a:cubicBezTo>
                  <a:pt x="7111" y="1"/>
                  <a:pt x="5848" y="254"/>
                  <a:pt x="4646" y="802"/>
                </a:cubicBezTo>
                <a:cubicBezTo>
                  <a:pt x="0" y="3004"/>
                  <a:pt x="376" y="7350"/>
                  <a:pt x="887" y="7350"/>
                </a:cubicBezTo>
                <a:cubicBezTo>
                  <a:pt x="974" y="7350"/>
                  <a:pt x="1066" y="7222"/>
                  <a:pt x="1137" y="6932"/>
                </a:cubicBezTo>
                <a:cubicBezTo>
                  <a:pt x="1137" y="6892"/>
                  <a:pt x="1379" y="5803"/>
                  <a:pt x="1379" y="5763"/>
                </a:cubicBezTo>
                <a:cubicBezTo>
                  <a:pt x="2015" y="3058"/>
                  <a:pt x="4935" y="1132"/>
                  <a:pt x="8041" y="1132"/>
                </a:cubicBezTo>
                <a:cubicBezTo>
                  <a:pt x="8872" y="1132"/>
                  <a:pt x="9716" y="1270"/>
                  <a:pt x="10534" y="1568"/>
                </a:cubicBezTo>
                <a:cubicBezTo>
                  <a:pt x="16180" y="3948"/>
                  <a:pt x="13760" y="12135"/>
                  <a:pt x="19406" y="16692"/>
                </a:cubicBezTo>
                <a:cubicBezTo>
                  <a:pt x="21060" y="18023"/>
                  <a:pt x="23076" y="18829"/>
                  <a:pt x="25214" y="18991"/>
                </a:cubicBezTo>
                <a:cubicBezTo>
                  <a:pt x="26973" y="27178"/>
                  <a:pt x="32144" y="30589"/>
                  <a:pt x="36711" y="30589"/>
                </a:cubicBezTo>
                <a:cubicBezTo>
                  <a:pt x="39994" y="30589"/>
                  <a:pt x="42964" y="28826"/>
                  <a:pt x="44128" y="25806"/>
                </a:cubicBezTo>
                <a:cubicBezTo>
                  <a:pt x="44612" y="24475"/>
                  <a:pt x="44612" y="21854"/>
                  <a:pt x="44128" y="21128"/>
                </a:cubicBezTo>
                <a:cubicBezTo>
                  <a:pt x="43951" y="20845"/>
                  <a:pt x="43805" y="20717"/>
                  <a:pt x="43718" y="20717"/>
                </a:cubicBezTo>
                <a:cubicBezTo>
                  <a:pt x="43705" y="20717"/>
                  <a:pt x="43694" y="20720"/>
                  <a:pt x="43684" y="20725"/>
                </a:cubicBezTo>
                <a:cubicBezTo>
                  <a:pt x="43241" y="20926"/>
                  <a:pt x="45338" y="24677"/>
                  <a:pt x="41063" y="28186"/>
                </a:cubicBezTo>
                <a:cubicBezTo>
                  <a:pt x="39618" y="29038"/>
                  <a:pt x="38174" y="29428"/>
                  <a:pt x="36789" y="29428"/>
                </a:cubicBezTo>
                <a:cubicBezTo>
                  <a:pt x="32142" y="29428"/>
                  <a:pt x="28141" y="25039"/>
                  <a:pt x="26867" y="18950"/>
                </a:cubicBezTo>
                <a:cubicBezTo>
                  <a:pt x="31303" y="18386"/>
                  <a:pt x="34772" y="14554"/>
                  <a:pt x="34530" y="10723"/>
                </a:cubicBezTo>
                <a:cubicBezTo>
                  <a:pt x="34279" y="7585"/>
                  <a:pt x="32168" y="6103"/>
                  <a:pt x="29997" y="6103"/>
                </a:cubicBezTo>
                <a:cubicBezTo>
                  <a:pt x="28681" y="6103"/>
                  <a:pt x="27342" y="6648"/>
                  <a:pt x="26383" y="7698"/>
                </a:cubicBezTo>
                <a:cubicBezTo>
                  <a:pt x="24246" y="10037"/>
                  <a:pt x="24407" y="14070"/>
                  <a:pt x="24851" y="17176"/>
                </a:cubicBezTo>
                <a:cubicBezTo>
                  <a:pt x="22310" y="16853"/>
                  <a:pt x="20011" y="15482"/>
                  <a:pt x="18600" y="13385"/>
                </a:cubicBezTo>
                <a:cubicBezTo>
                  <a:pt x="16220" y="9795"/>
                  <a:pt x="16382" y="3867"/>
                  <a:pt x="12470" y="1165"/>
                </a:cubicBezTo>
                <a:cubicBezTo>
                  <a:pt x="11337" y="417"/>
                  <a:pt x="9873" y="1"/>
                  <a:pt x="832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65" name="Google Shape;265;g28bc5e1685e_0_620"/>
          <p:cNvGrpSpPr/>
          <p:nvPr/>
        </p:nvGrpSpPr>
        <p:grpSpPr>
          <a:xfrm>
            <a:off x="1251403" y="4507128"/>
            <a:ext cx="1593442" cy="558293"/>
            <a:chOff x="2045310" y="4182033"/>
            <a:chExt cx="1593442" cy="558293"/>
          </a:xfrm>
        </p:grpSpPr>
        <p:sp>
          <p:nvSpPr>
            <p:cNvPr id="266" name="Google Shape;266;g28bc5e1685e_0_620"/>
            <p:cNvSpPr/>
            <p:nvPr/>
          </p:nvSpPr>
          <p:spPr>
            <a:xfrm rot="-6299960">
              <a:off x="2069771" y="4500562"/>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67" name="Google Shape;267;g28bc5e1685e_0_620"/>
            <p:cNvSpPr/>
            <p:nvPr/>
          </p:nvSpPr>
          <p:spPr>
            <a:xfrm rot="-6299960">
              <a:off x="3454718" y="4201012"/>
              <a:ext cx="165845" cy="164920"/>
            </a:xfrm>
            <a:custGeom>
              <a:rect b="b" l="l" r="r" t="t"/>
              <a:pathLst>
                <a:path extrusionOk="0" h="6597" w="6634">
                  <a:moveTo>
                    <a:pt x="2385" y="1"/>
                  </a:moveTo>
                  <a:cubicBezTo>
                    <a:pt x="2210" y="1"/>
                    <a:pt x="2035" y="139"/>
                    <a:pt x="2035" y="336"/>
                  </a:cubicBezTo>
                  <a:lnTo>
                    <a:pt x="1913" y="2045"/>
                  </a:lnTo>
                  <a:cubicBezTo>
                    <a:pt x="1913" y="2167"/>
                    <a:pt x="1832" y="2248"/>
                    <a:pt x="1750" y="2289"/>
                  </a:cubicBezTo>
                  <a:lnTo>
                    <a:pt x="245" y="3184"/>
                  </a:lnTo>
                  <a:cubicBezTo>
                    <a:pt x="0" y="3307"/>
                    <a:pt x="41" y="3673"/>
                    <a:pt x="326" y="3795"/>
                  </a:cubicBezTo>
                  <a:lnTo>
                    <a:pt x="1913" y="4446"/>
                  </a:lnTo>
                  <a:cubicBezTo>
                    <a:pt x="2035" y="4487"/>
                    <a:pt x="2076" y="4568"/>
                    <a:pt x="2117" y="4650"/>
                  </a:cubicBezTo>
                  <a:lnTo>
                    <a:pt x="2483" y="6359"/>
                  </a:lnTo>
                  <a:cubicBezTo>
                    <a:pt x="2533" y="6508"/>
                    <a:pt x="2673" y="6596"/>
                    <a:pt x="2821" y="6596"/>
                  </a:cubicBezTo>
                  <a:cubicBezTo>
                    <a:pt x="2916" y="6596"/>
                    <a:pt x="3014" y="6560"/>
                    <a:pt x="3093" y="6481"/>
                  </a:cubicBezTo>
                  <a:lnTo>
                    <a:pt x="4192" y="5179"/>
                  </a:lnTo>
                  <a:cubicBezTo>
                    <a:pt x="4274" y="5097"/>
                    <a:pt x="4355" y="5056"/>
                    <a:pt x="4477" y="5056"/>
                  </a:cubicBezTo>
                  <a:lnTo>
                    <a:pt x="6186" y="5219"/>
                  </a:lnTo>
                  <a:cubicBezTo>
                    <a:pt x="6430" y="5219"/>
                    <a:pt x="6634" y="4934"/>
                    <a:pt x="6471" y="4690"/>
                  </a:cubicBezTo>
                  <a:lnTo>
                    <a:pt x="5576" y="3225"/>
                  </a:lnTo>
                  <a:cubicBezTo>
                    <a:pt x="5494" y="3144"/>
                    <a:pt x="5494" y="3022"/>
                    <a:pt x="5535" y="2940"/>
                  </a:cubicBezTo>
                  <a:lnTo>
                    <a:pt x="6227" y="1353"/>
                  </a:lnTo>
                  <a:cubicBezTo>
                    <a:pt x="6335" y="1138"/>
                    <a:pt x="6158" y="891"/>
                    <a:pt x="5947" y="891"/>
                  </a:cubicBezTo>
                  <a:cubicBezTo>
                    <a:pt x="5919" y="891"/>
                    <a:pt x="5890" y="896"/>
                    <a:pt x="5861" y="905"/>
                  </a:cubicBezTo>
                  <a:lnTo>
                    <a:pt x="4151" y="1312"/>
                  </a:lnTo>
                  <a:cubicBezTo>
                    <a:pt x="4130" y="1323"/>
                    <a:pt x="4105" y="1328"/>
                    <a:pt x="4079" y="1328"/>
                  </a:cubicBezTo>
                  <a:cubicBezTo>
                    <a:pt x="4008" y="1328"/>
                    <a:pt x="3926" y="1291"/>
                    <a:pt x="3867" y="1231"/>
                  </a:cubicBezTo>
                  <a:lnTo>
                    <a:pt x="2605" y="91"/>
                  </a:lnTo>
                  <a:cubicBezTo>
                    <a:pt x="2542" y="28"/>
                    <a:pt x="2463" y="1"/>
                    <a:pt x="23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68" name="Google Shape;268;g28bc5e1685e_0_620"/>
          <p:cNvGrpSpPr/>
          <p:nvPr/>
        </p:nvGrpSpPr>
        <p:grpSpPr>
          <a:xfrm>
            <a:off x="7872152" y="145223"/>
            <a:ext cx="1145603" cy="1604472"/>
            <a:chOff x="7872152" y="145223"/>
            <a:chExt cx="1145603" cy="1604472"/>
          </a:xfrm>
        </p:grpSpPr>
        <p:grpSp>
          <p:nvGrpSpPr>
            <p:cNvPr id="269" name="Google Shape;269;g28bc5e1685e_0_620"/>
            <p:cNvGrpSpPr/>
            <p:nvPr/>
          </p:nvGrpSpPr>
          <p:grpSpPr>
            <a:xfrm flipH="1" rot="10800000">
              <a:off x="8519209" y="291092"/>
              <a:ext cx="498545" cy="1458603"/>
              <a:chOff x="8386166" y="-592823"/>
              <a:chExt cx="498545" cy="1458603"/>
            </a:xfrm>
          </p:grpSpPr>
          <p:sp>
            <p:nvSpPr>
              <p:cNvPr id="270" name="Google Shape;270;g28bc5e1685e_0_620"/>
              <p:cNvSpPr/>
              <p:nvPr/>
            </p:nvSpPr>
            <p:spPr>
              <a:xfrm>
                <a:off x="8682690" y="-592823"/>
                <a:ext cx="202021" cy="212432"/>
              </a:xfrm>
              <a:custGeom>
                <a:rect b="b" l="l" r="r" t="t"/>
                <a:pathLst>
                  <a:path extrusionOk="0" h="8937" w="8499">
                    <a:moveTo>
                      <a:pt x="3650" y="1"/>
                    </a:moveTo>
                    <a:cubicBezTo>
                      <a:pt x="3616" y="1"/>
                      <a:pt x="3578" y="2"/>
                      <a:pt x="3538" y="5"/>
                    </a:cubicBezTo>
                    <a:cubicBezTo>
                      <a:pt x="3054" y="5"/>
                      <a:pt x="3135" y="529"/>
                      <a:pt x="3216" y="1053"/>
                    </a:cubicBezTo>
                    <a:cubicBezTo>
                      <a:pt x="3458" y="2666"/>
                      <a:pt x="3538" y="2787"/>
                      <a:pt x="3417" y="2868"/>
                    </a:cubicBezTo>
                    <a:cubicBezTo>
                      <a:pt x="3412" y="2869"/>
                      <a:pt x="3407" y="2870"/>
                      <a:pt x="3400" y="2870"/>
                    </a:cubicBezTo>
                    <a:cubicBezTo>
                      <a:pt x="3218" y="2870"/>
                      <a:pt x="2643" y="2297"/>
                      <a:pt x="2409" y="2102"/>
                    </a:cubicBezTo>
                    <a:cubicBezTo>
                      <a:pt x="2113" y="1887"/>
                      <a:pt x="1871" y="1689"/>
                      <a:pt x="1647" y="1689"/>
                    </a:cubicBezTo>
                    <a:cubicBezTo>
                      <a:pt x="1535" y="1689"/>
                      <a:pt x="1428" y="1739"/>
                      <a:pt x="1320" y="1860"/>
                    </a:cubicBezTo>
                    <a:cubicBezTo>
                      <a:pt x="836" y="2384"/>
                      <a:pt x="1845" y="3029"/>
                      <a:pt x="2570" y="3594"/>
                    </a:cubicBezTo>
                    <a:lnTo>
                      <a:pt x="2570" y="3634"/>
                    </a:lnTo>
                    <a:cubicBezTo>
                      <a:pt x="3216" y="4199"/>
                      <a:pt x="2611" y="3997"/>
                      <a:pt x="473" y="4118"/>
                    </a:cubicBezTo>
                    <a:cubicBezTo>
                      <a:pt x="231" y="4118"/>
                      <a:pt x="30" y="4320"/>
                      <a:pt x="30" y="4562"/>
                    </a:cubicBezTo>
                    <a:cubicBezTo>
                      <a:pt x="0" y="5031"/>
                      <a:pt x="355" y="5095"/>
                      <a:pt x="628" y="5095"/>
                    </a:cubicBezTo>
                    <a:cubicBezTo>
                      <a:pt x="731" y="5095"/>
                      <a:pt x="822" y="5086"/>
                      <a:pt x="877" y="5086"/>
                    </a:cubicBezTo>
                    <a:cubicBezTo>
                      <a:pt x="1467" y="5064"/>
                      <a:pt x="1903" y="5036"/>
                      <a:pt x="2195" y="5036"/>
                    </a:cubicBezTo>
                    <a:cubicBezTo>
                      <a:pt x="2980" y="5036"/>
                      <a:pt x="2720" y="5238"/>
                      <a:pt x="1603" y="6296"/>
                    </a:cubicBezTo>
                    <a:cubicBezTo>
                      <a:pt x="859" y="6982"/>
                      <a:pt x="1008" y="7526"/>
                      <a:pt x="1445" y="7526"/>
                    </a:cubicBezTo>
                    <a:cubicBezTo>
                      <a:pt x="1624" y="7526"/>
                      <a:pt x="1852" y="7435"/>
                      <a:pt x="2086" y="7224"/>
                    </a:cubicBezTo>
                    <a:cubicBezTo>
                      <a:pt x="2940" y="6462"/>
                      <a:pt x="3342" y="6060"/>
                      <a:pt x="3478" y="6060"/>
                    </a:cubicBezTo>
                    <a:cubicBezTo>
                      <a:pt x="3639" y="6060"/>
                      <a:pt x="3437" y="6613"/>
                      <a:pt x="3175" y="7788"/>
                    </a:cubicBezTo>
                    <a:cubicBezTo>
                      <a:pt x="3095" y="8272"/>
                      <a:pt x="3014" y="8796"/>
                      <a:pt x="3417" y="8917"/>
                    </a:cubicBezTo>
                    <a:cubicBezTo>
                      <a:pt x="3460" y="8930"/>
                      <a:pt x="3500" y="8936"/>
                      <a:pt x="3538" y="8936"/>
                    </a:cubicBezTo>
                    <a:cubicBezTo>
                      <a:pt x="3854" y="8936"/>
                      <a:pt x="3995" y="8507"/>
                      <a:pt x="4103" y="8111"/>
                    </a:cubicBezTo>
                    <a:cubicBezTo>
                      <a:pt x="4456" y="6911"/>
                      <a:pt x="4507" y="6411"/>
                      <a:pt x="4696" y="6411"/>
                    </a:cubicBezTo>
                    <a:cubicBezTo>
                      <a:pt x="4831" y="6411"/>
                      <a:pt x="5037" y="6666"/>
                      <a:pt x="5474" y="7103"/>
                    </a:cubicBezTo>
                    <a:cubicBezTo>
                      <a:pt x="5708" y="7360"/>
                      <a:pt x="6051" y="7536"/>
                      <a:pt x="6297" y="7536"/>
                    </a:cubicBezTo>
                    <a:cubicBezTo>
                      <a:pt x="6475" y="7536"/>
                      <a:pt x="6603" y="7444"/>
                      <a:pt x="6603" y="7224"/>
                    </a:cubicBezTo>
                    <a:cubicBezTo>
                      <a:pt x="6644" y="6659"/>
                      <a:pt x="6200" y="6498"/>
                      <a:pt x="5918" y="6094"/>
                    </a:cubicBezTo>
                    <a:cubicBezTo>
                      <a:pt x="5756" y="5812"/>
                      <a:pt x="5393" y="5651"/>
                      <a:pt x="5393" y="5288"/>
                    </a:cubicBezTo>
                    <a:cubicBezTo>
                      <a:pt x="5474" y="5263"/>
                      <a:pt x="5579" y="5253"/>
                      <a:pt x="5701" y="5253"/>
                    </a:cubicBezTo>
                    <a:cubicBezTo>
                      <a:pt x="6204" y="5253"/>
                      <a:pt x="7001" y="5424"/>
                      <a:pt x="7604" y="5424"/>
                    </a:cubicBezTo>
                    <a:cubicBezTo>
                      <a:pt x="8031" y="5424"/>
                      <a:pt x="8360" y="5338"/>
                      <a:pt x="8418" y="5046"/>
                    </a:cubicBezTo>
                    <a:cubicBezTo>
                      <a:pt x="8499" y="4602"/>
                      <a:pt x="7934" y="4481"/>
                      <a:pt x="7491" y="4441"/>
                    </a:cubicBezTo>
                    <a:cubicBezTo>
                      <a:pt x="4990" y="4159"/>
                      <a:pt x="5071" y="4481"/>
                      <a:pt x="6563" y="3070"/>
                    </a:cubicBezTo>
                    <a:cubicBezTo>
                      <a:pt x="6845" y="2787"/>
                      <a:pt x="7168" y="2586"/>
                      <a:pt x="6886" y="2182"/>
                    </a:cubicBezTo>
                    <a:cubicBezTo>
                      <a:pt x="6800" y="2040"/>
                      <a:pt x="6670" y="1983"/>
                      <a:pt x="6523" y="1983"/>
                    </a:cubicBezTo>
                    <a:cubicBezTo>
                      <a:pt x="6252" y="1983"/>
                      <a:pt x="5925" y="2175"/>
                      <a:pt x="5716" y="2384"/>
                    </a:cubicBezTo>
                    <a:cubicBezTo>
                      <a:pt x="5296" y="2776"/>
                      <a:pt x="4953" y="3169"/>
                      <a:pt x="4743" y="3169"/>
                    </a:cubicBezTo>
                    <a:cubicBezTo>
                      <a:pt x="4650" y="3169"/>
                      <a:pt x="4583" y="3093"/>
                      <a:pt x="4547" y="2908"/>
                    </a:cubicBezTo>
                    <a:cubicBezTo>
                      <a:pt x="4129" y="364"/>
                      <a:pt x="4212" y="1"/>
                      <a:pt x="365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1" name="Google Shape;271;g28bc5e1685e_0_620"/>
              <p:cNvSpPr/>
              <p:nvPr/>
            </p:nvSpPr>
            <p:spPr>
              <a:xfrm>
                <a:off x="8544145" y="619071"/>
                <a:ext cx="239055" cy="246709"/>
              </a:xfrm>
              <a:custGeom>
                <a:rect b="b" l="l" r="r" t="t"/>
                <a:pathLst>
                  <a:path extrusionOk="0" h="10379" w="10057">
                    <a:moveTo>
                      <a:pt x="3479" y="1"/>
                    </a:moveTo>
                    <a:cubicBezTo>
                      <a:pt x="3152" y="1"/>
                      <a:pt x="2797" y="226"/>
                      <a:pt x="2878" y="577"/>
                    </a:cubicBezTo>
                    <a:cubicBezTo>
                      <a:pt x="3039" y="1344"/>
                      <a:pt x="3322" y="2110"/>
                      <a:pt x="3644" y="2836"/>
                    </a:cubicBezTo>
                    <a:cubicBezTo>
                      <a:pt x="3725" y="2997"/>
                      <a:pt x="3886" y="3239"/>
                      <a:pt x="3725" y="3360"/>
                    </a:cubicBezTo>
                    <a:cubicBezTo>
                      <a:pt x="3711" y="3374"/>
                      <a:pt x="3690" y="3380"/>
                      <a:pt x="3664" y="3380"/>
                    </a:cubicBezTo>
                    <a:cubicBezTo>
                      <a:pt x="3378" y="3380"/>
                      <a:pt x="2405" y="2657"/>
                      <a:pt x="1668" y="2473"/>
                    </a:cubicBezTo>
                    <a:cubicBezTo>
                      <a:pt x="1622" y="2462"/>
                      <a:pt x="1577" y="2457"/>
                      <a:pt x="1534" y="2457"/>
                    </a:cubicBezTo>
                    <a:cubicBezTo>
                      <a:pt x="1092" y="2457"/>
                      <a:pt x="853" y="2992"/>
                      <a:pt x="1184" y="3360"/>
                    </a:cubicBezTo>
                    <a:cubicBezTo>
                      <a:pt x="1709" y="3804"/>
                      <a:pt x="2313" y="4167"/>
                      <a:pt x="2959" y="4409"/>
                    </a:cubicBezTo>
                    <a:lnTo>
                      <a:pt x="2959" y="4449"/>
                    </a:lnTo>
                    <a:cubicBezTo>
                      <a:pt x="3806" y="4973"/>
                      <a:pt x="3039" y="4893"/>
                      <a:pt x="620" y="5538"/>
                    </a:cubicBezTo>
                    <a:cubicBezTo>
                      <a:pt x="0" y="5732"/>
                      <a:pt x="161" y="6632"/>
                      <a:pt x="782" y="6632"/>
                    </a:cubicBezTo>
                    <a:cubicBezTo>
                      <a:pt x="808" y="6632"/>
                      <a:pt x="834" y="6630"/>
                      <a:pt x="862" y="6627"/>
                    </a:cubicBezTo>
                    <a:cubicBezTo>
                      <a:pt x="1063" y="6627"/>
                      <a:pt x="1225" y="6586"/>
                      <a:pt x="1386" y="6546"/>
                    </a:cubicBezTo>
                    <a:cubicBezTo>
                      <a:pt x="2359" y="6323"/>
                      <a:pt x="2960" y="6150"/>
                      <a:pt x="3241" y="6150"/>
                    </a:cubicBezTo>
                    <a:cubicBezTo>
                      <a:pt x="3670" y="6150"/>
                      <a:pt x="3352" y="6553"/>
                      <a:pt x="2475" y="7796"/>
                    </a:cubicBezTo>
                    <a:cubicBezTo>
                      <a:pt x="1820" y="8687"/>
                      <a:pt x="2033" y="9237"/>
                      <a:pt x="2472" y="9237"/>
                    </a:cubicBezTo>
                    <a:cubicBezTo>
                      <a:pt x="2710" y="9237"/>
                      <a:pt x="3013" y="9077"/>
                      <a:pt x="3281" y="8724"/>
                    </a:cubicBezTo>
                    <a:cubicBezTo>
                      <a:pt x="4103" y="7616"/>
                      <a:pt x="4463" y="7060"/>
                      <a:pt x="4610" y="7060"/>
                    </a:cubicBezTo>
                    <a:cubicBezTo>
                      <a:pt x="4773" y="7060"/>
                      <a:pt x="4674" y="7747"/>
                      <a:pt x="4653" y="9127"/>
                    </a:cubicBezTo>
                    <a:cubicBezTo>
                      <a:pt x="4653" y="9692"/>
                      <a:pt x="4612" y="10337"/>
                      <a:pt x="5177" y="10377"/>
                    </a:cubicBezTo>
                    <a:cubicBezTo>
                      <a:pt x="5189" y="10378"/>
                      <a:pt x="5201" y="10378"/>
                      <a:pt x="5213" y="10378"/>
                    </a:cubicBezTo>
                    <a:cubicBezTo>
                      <a:pt x="5860" y="10378"/>
                      <a:pt x="5784" y="9298"/>
                      <a:pt x="5903" y="7595"/>
                    </a:cubicBezTo>
                    <a:cubicBezTo>
                      <a:pt x="5923" y="7307"/>
                      <a:pt x="5996" y="7200"/>
                      <a:pt x="6113" y="7200"/>
                    </a:cubicBezTo>
                    <a:cubicBezTo>
                      <a:pt x="6456" y="7200"/>
                      <a:pt x="7179" y="8119"/>
                      <a:pt x="8081" y="8119"/>
                    </a:cubicBezTo>
                    <a:cubicBezTo>
                      <a:pt x="8323" y="8119"/>
                      <a:pt x="8484" y="7877"/>
                      <a:pt x="8443" y="7675"/>
                    </a:cubicBezTo>
                    <a:cubicBezTo>
                      <a:pt x="8363" y="7030"/>
                      <a:pt x="7839" y="6949"/>
                      <a:pt x="7395" y="6506"/>
                    </a:cubicBezTo>
                    <a:cubicBezTo>
                      <a:pt x="7113" y="6224"/>
                      <a:pt x="6669" y="6183"/>
                      <a:pt x="6588" y="5740"/>
                    </a:cubicBezTo>
                    <a:cubicBezTo>
                      <a:pt x="6951" y="5619"/>
                      <a:pt x="7274" y="5538"/>
                      <a:pt x="7637" y="5538"/>
                    </a:cubicBezTo>
                    <a:cubicBezTo>
                      <a:pt x="7839" y="5498"/>
                      <a:pt x="8000" y="5498"/>
                      <a:pt x="8161" y="5498"/>
                    </a:cubicBezTo>
                    <a:cubicBezTo>
                      <a:pt x="9331" y="5336"/>
                      <a:pt x="10057" y="5296"/>
                      <a:pt x="10016" y="4731"/>
                    </a:cubicBezTo>
                    <a:cubicBezTo>
                      <a:pt x="10016" y="4313"/>
                      <a:pt x="9639" y="4227"/>
                      <a:pt x="9230" y="4227"/>
                    </a:cubicBezTo>
                    <a:cubicBezTo>
                      <a:pt x="9088" y="4227"/>
                      <a:pt x="8942" y="4237"/>
                      <a:pt x="8806" y="4247"/>
                    </a:cubicBezTo>
                    <a:cubicBezTo>
                      <a:pt x="7723" y="4353"/>
                      <a:pt x="7066" y="4469"/>
                      <a:pt x="6740" y="4469"/>
                    </a:cubicBezTo>
                    <a:cubicBezTo>
                      <a:pt x="6192" y="4469"/>
                      <a:pt x="6576" y="4140"/>
                      <a:pt x="7435" y="2876"/>
                    </a:cubicBezTo>
                    <a:cubicBezTo>
                      <a:pt x="7677" y="2473"/>
                      <a:pt x="8000" y="2191"/>
                      <a:pt x="7597" y="1787"/>
                    </a:cubicBezTo>
                    <a:cubicBezTo>
                      <a:pt x="7490" y="1681"/>
                      <a:pt x="7373" y="1636"/>
                      <a:pt x="7251" y="1636"/>
                    </a:cubicBezTo>
                    <a:cubicBezTo>
                      <a:pt x="6912" y="1636"/>
                      <a:pt x="6544" y="1985"/>
                      <a:pt x="6306" y="2312"/>
                    </a:cubicBezTo>
                    <a:cubicBezTo>
                      <a:pt x="5867" y="2868"/>
                      <a:pt x="5576" y="3425"/>
                      <a:pt x="5342" y="3425"/>
                    </a:cubicBezTo>
                    <a:cubicBezTo>
                      <a:pt x="5254" y="3425"/>
                      <a:pt x="5173" y="3346"/>
                      <a:pt x="5096" y="3158"/>
                    </a:cubicBezTo>
                    <a:cubicBezTo>
                      <a:pt x="4249" y="1021"/>
                      <a:pt x="4128" y="577"/>
                      <a:pt x="3886" y="174"/>
                    </a:cubicBezTo>
                    <a:cubicBezTo>
                      <a:pt x="3793" y="55"/>
                      <a:pt x="3640" y="1"/>
                      <a:pt x="34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2" name="Google Shape;272;g28bc5e1685e_0_620"/>
              <p:cNvSpPr/>
              <p:nvPr/>
            </p:nvSpPr>
            <p:spPr>
              <a:xfrm rot="3055618">
                <a:off x="8529172" y="-173438"/>
                <a:ext cx="199097" cy="463217"/>
              </a:xfrm>
              <a:custGeom>
                <a:rect b="b" l="l" r="r" t="t"/>
                <a:pathLst>
                  <a:path extrusionOk="0" h="17147" w="7370">
                    <a:moveTo>
                      <a:pt x="2432" y="4571"/>
                    </a:moveTo>
                    <a:cubicBezTo>
                      <a:pt x="3357" y="4571"/>
                      <a:pt x="4266" y="5132"/>
                      <a:pt x="3699" y="5447"/>
                    </a:cubicBezTo>
                    <a:cubicBezTo>
                      <a:pt x="3399" y="5634"/>
                      <a:pt x="3048" y="5725"/>
                      <a:pt x="2692" y="5725"/>
                    </a:cubicBezTo>
                    <a:cubicBezTo>
                      <a:pt x="2282" y="5725"/>
                      <a:pt x="1867" y="5603"/>
                      <a:pt x="1521" y="5366"/>
                    </a:cubicBezTo>
                    <a:cubicBezTo>
                      <a:pt x="1320" y="5164"/>
                      <a:pt x="1400" y="4801"/>
                      <a:pt x="1683" y="4721"/>
                    </a:cubicBezTo>
                    <a:cubicBezTo>
                      <a:pt x="1912" y="4615"/>
                      <a:pt x="2173" y="4571"/>
                      <a:pt x="2432" y="4571"/>
                    </a:cubicBezTo>
                    <a:close/>
                    <a:moveTo>
                      <a:pt x="2818" y="10944"/>
                    </a:moveTo>
                    <a:cubicBezTo>
                      <a:pt x="3168" y="10944"/>
                      <a:pt x="3515" y="11054"/>
                      <a:pt x="3739" y="11335"/>
                    </a:cubicBezTo>
                    <a:cubicBezTo>
                      <a:pt x="4084" y="11802"/>
                      <a:pt x="3303" y="12104"/>
                      <a:pt x="2586" y="12104"/>
                    </a:cubicBezTo>
                    <a:cubicBezTo>
                      <a:pt x="2128" y="12104"/>
                      <a:pt x="1696" y="11981"/>
                      <a:pt x="1602" y="11698"/>
                    </a:cubicBezTo>
                    <a:cubicBezTo>
                      <a:pt x="1497" y="11329"/>
                      <a:pt x="2163" y="10944"/>
                      <a:pt x="2818" y="10944"/>
                    </a:cubicBezTo>
                    <a:close/>
                    <a:moveTo>
                      <a:pt x="4804" y="1"/>
                    </a:moveTo>
                    <a:cubicBezTo>
                      <a:pt x="4433" y="1"/>
                      <a:pt x="4123" y="275"/>
                      <a:pt x="4264" y="768"/>
                    </a:cubicBezTo>
                    <a:cubicBezTo>
                      <a:pt x="4344" y="1172"/>
                      <a:pt x="4990" y="2180"/>
                      <a:pt x="5030" y="3067"/>
                    </a:cubicBezTo>
                    <a:cubicBezTo>
                      <a:pt x="5067" y="3664"/>
                      <a:pt x="4949" y="3847"/>
                      <a:pt x="4736" y="3847"/>
                    </a:cubicBezTo>
                    <a:cubicBezTo>
                      <a:pt x="4488" y="3847"/>
                      <a:pt x="4111" y="3600"/>
                      <a:pt x="3699" y="3470"/>
                    </a:cubicBezTo>
                    <a:cubicBezTo>
                      <a:pt x="3234" y="3323"/>
                      <a:pt x="2740" y="3242"/>
                      <a:pt x="2271" y="3242"/>
                    </a:cubicBezTo>
                    <a:cubicBezTo>
                      <a:pt x="1071" y="3242"/>
                      <a:pt x="29" y="3768"/>
                      <a:pt x="29" y="5043"/>
                    </a:cubicBezTo>
                    <a:cubicBezTo>
                      <a:pt x="0" y="6311"/>
                      <a:pt x="1228" y="7085"/>
                      <a:pt x="2593" y="7085"/>
                    </a:cubicBezTo>
                    <a:cubicBezTo>
                      <a:pt x="3138" y="7085"/>
                      <a:pt x="3705" y="6961"/>
                      <a:pt x="4223" y="6697"/>
                    </a:cubicBezTo>
                    <a:cubicBezTo>
                      <a:pt x="4535" y="6549"/>
                      <a:pt x="4727" y="6455"/>
                      <a:pt x="4861" y="6455"/>
                    </a:cubicBezTo>
                    <a:cubicBezTo>
                      <a:pt x="5056" y="6455"/>
                      <a:pt x="5128" y="6655"/>
                      <a:pt x="5272" y="7181"/>
                    </a:cubicBezTo>
                    <a:cubicBezTo>
                      <a:pt x="5554" y="8149"/>
                      <a:pt x="5514" y="9197"/>
                      <a:pt x="5151" y="10125"/>
                    </a:cubicBezTo>
                    <a:cubicBezTo>
                      <a:pt x="5061" y="10355"/>
                      <a:pt x="4960" y="10439"/>
                      <a:pt x="4825" y="10439"/>
                    </a:cubicBezTo>
                    <a:cubicBezTo>
                      <a:pt x="4536" y="10439"/>
                      <a:pt x="4095" y="10048"/>
                      <a:pt x="3296" y="9883"/>
                    </a:cubicBezTo>
                    <a:cubicBezTo>
                      <a:pt x="3116" y="9848"/>
                      <a:pt x="2926" y="9831"/>
                      <a:pt x="2733" y="9831"/>
                    </a:cubicBezTo>
                    <a:cubicBezTo>
                      <a:pt x="1583" y="9831"/>
                      <a:pt x="317" y="10443"/>
                      <a:pt x="352" y="11617"/>
                    </a:cubicBezTo>
                    <a:cubicBezTo>
                      <a:pt x="392" y="12181"/>
                      <a:pt x="674" y="12665"/>
                      <a:pt x="1158" y="12948"/>
                    </a:cubicBezTo>
                    <a:cubicBezTo>
                      <a:pt x="1714" y="13275"/>
                      <a:pt x="2229" y="13384"/>
                      <a:pt x="2686" y="13384"/>
                    </a:cubicBezTo>
                    <a:cubicBezTo>
                      <a:pt x="3598" y="13384"/>
                      <a:pt x="4278" y="12950"/>
                      <a:pt x="4595" y="12950"/>
                    </a:cubicBezTo>
                    <a:cubicBezTo>
                      <a:pt x="4706" y="12950"/>
                      <a:pt x="4773" y="13004"/>
                      <a:pt x="4788" y="13149"/>
                    </a:cubicBezTo>
                    <a:cubicBezTo>
                      <a:pt x="5151" y="16053"/>
                      <a:pt x="2772" y="15932"/>
                      <a:pt x="2973" y="16739"/>
                    </a:cubicBezTo>
                    <a:cubicBezTo>
                      <a:pt x="3031" y="17018"/>
                      <a:pt x="3236" y="17146"/>
                      <a:pt x="3518" y="17146"/>
                    </a:cubicBezTo>
                    <a:cubicBezTo>
                      <a:pt x="4622" y="17146"/>
                      <a:pt x="6889" y="15171"/>
                      <a:pt x="5958" y="12504"/>
                    </a:cubicBezTo>
                    <a:cubicBezTo>
                      <a:pt x="5595" y="11496"/>
                      <a:pt x="6119" y="11577"/>
                      <a:pt x="6522" y="10326"/>
                    </a:cubicBezTo>
                    <a:cubicBezTo>
                      <a:pt x="6966" y="8874"/>
                      <a:pt x="6885" y="7261"/>
                      <a:pt x="6200" y="5890"/>
                    </a:cubicBezTo>
                    <a:cubicBezTo>
                      <a:pt x="5554" y="4479"/>
                      <a:pt x="7369" y="3591"/>
                      <a:pt x="5554" y="446"/>
                    </a:cubicBezTo>
                    <a:cubicBezTo>
                      <a:pt x="5369" y="142"/>
                      <a:pt x="5071" y="1"/>
                      <a:pt x="4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3" name="Google Shape;273;g28bc5e1685e_0_620"/>
            <p:cNvSpPr/>
            <p:nvPr/>
          </p:nvSpPr>
          <p:spPr>
            <a:xfrm flipH="1" rot="-3055618">
              <a:off x="8015157" y="136884"/>
              <a:ext cx="199097" cy="463217"/>
            </a:xfrm>
            <a:custGeom>
              <a:rect b="b" l="l" r="r" t="t"/>
              <a:pathLst>
                <a:path extrusionOk="0" h="17147" w="7370">
                  <a:moveTo>
                    <a:pt x="2432" y="4571"/>
                  </a:moveTo>
                  <a:cubicBezTo>
                    <a:pt x="3357" y="4571"/>
                    <a:pt x="4266" y="5132"/>
                    <a:pt x="3699" y="5447"/>
                  </a:cubicBezTo>
                  <a:cubicBezTo>
                    <a:pt x="3399" y="5634"/>
                    <a:pt x="3048" y="5725"/>
                    <a:pt x="2692" y="5725"/>
                  </a:cubicBezTo>
                  <a:cubicBezTo>
                    <a:pt x="2282" y="5725"/>
                    <a:pt x="1867" y="5603"/>
                    <a:pt x="1521" y="5366"/>
                  </a:cubicBezTo>
                  <a:cubicBezTo>
                    <a:pt x="1320" y="5164"/>
                    <a:pt x="1400" y="4801"/>
                    <a:pt x="1683" y="4721"/>
                  </a:cubicBezTo>
                  <a:cubicBezTo>
                    <a:pt x="1912" y="4615"/>
                    <a:pt x="2173" y="4571"/>
                    <a:pt x="2432" y="4571"/>
                  </a:cubicBezTo>
                  <a:close/>
                  <a:moveTo>
                    <a:pt x="2818" y="10944"/>
                  </a:moveTo>
                  <a:cubicBezTo>
                    <a:pt x="3168" y="10944"/>
                    <a:pt x="3515" y="11054"/>
                    <a:pt x="3739" y="11335"/>
                  </a:cubicBezTo>
                  <a:cubicBezTo>
                    <a:pt x="4084" y="11802"/>
                    <a:pt x="3303" y="12104"/>
                    <a:pt x="2586" y="12104"/>
                  </a:cubicBezTo>
                  <a:cubicBezTo>
                    <a:pt x="2128" y="12104"/>
                    <a:pt x="1696" y="11981"/>
                    <a:pt x="1602" y="11698"/>
                  </a:cubicBezTo>
                  <a:cubicBezTo>
                    <a:pt x="1497" y="11329"/>
                    <a:pt x="2163" y="10944"/>
                    <a:pt x="2818" y="10944"/>
                  </a:cubicBezTo>
                  <a:close/>
                  <a:moveTo>
                    <a:pt x="4804" y="1"/>
                  </a:moveTo>
                  <a:cubicBezTo>
                    <a:pt x="4433" y="1"/>
                    <a:pt x="4123" y="275"/>
                    <a:pt x="4264" y="768"/>
                  </a:cubicBezTo>
                  <a:cubicBezTo>
                    <a:pt x="4344" y="1172"/>
                    <a:pt x="4990" y="2180"/>
                    <a:pt x="5030" y="3067"/>
                  </a:cubicBezTo>
                  <a:cubicBezTo>
                    <a:pt x="5067" y="3664"/>
                    <a:pt x="4949" y="3847"/>
                    <a:pt x="4736" y="3847"/>
                  </a:cubicBezTo>
                  <a:cubicBezTo>
                    <a:pt x="4488" y="3847"/>
                    <a:pt x="4111" y="3600"/>
                    <a:pt x="3699" y="3470"/>
                  </a:cubicBezTo>
                  <a:cubicBezTo>
                    <a:pt x="3234" y="3323"/>
                    <a:pt x="2740" y="3242"/>
                    <a:pt x="2271" y="3242"/>
                  </a:cubicBezTo>
                  <a:cubicBezTo>
                    <a:pt x="1071" y="3242"/>
                    <a:pt x="29" y="3768"/>
                    <a:pt x="29" y="5043"/>
                  </a:cubicBezTo>
                  <a:cubicBezTo>
                    <a:pt x="0" y="6311"/>
                    <a:pt x="1228" y="7085"/>
                    <a:pt x="2593" y="7085"/>
                  </a:cubicBezTo>
                  <a:cubicBezTo>
                    <a:pt x="3138" y="7085"/>
                    <a:pt x="3705" y="6961"/>
                    <a:pt x="4223" y="6697"/>
                  </a:cubicBezTo>
                  <a:cubicBezTo>
                    <a:pt x="4535" y="6549"/>
                    <a:pt x="4727" y="6455"/>
                    <a:pt x="4861" y="6455"/>
                  </a:cubicBezTo>
                  <a:cubicBezTo>
                    <a:pt x="5056" y="6455"/>
                    <a:pt x="5128" y="6655"/>
                    <a:pt x="5272" y="7181"/>
                  </a:cubicBezTo>
                  <a:cubicBezTo>
                    <a:pt x="5554" y="8149"/>
                    <a:pt x="5514" y="9197"/>
                    <a:pt x="5151" y="10125"/>
                  </a:cubicBezTo>
                  <a:cubicBezTo>
                    <a:pt x="5061" y="10355"/>
                    <a:pt x="4960" y="10439"/>
                    <a:pt x="4825" y="10439"/>
                  </a:cubicBezTo>
                  <a:cubicBezTo>
                    <a:pt x="4536" y="10439"/>
                    <a:pt x="4095" y="10048"/>
                    <a:pt x="3296" y="9883"/>
                  </a:cubicBezTo>
                  <a:cubicBezTo>
                    <a:pt x="3116" y="9848"/>
                    <a:pt x="2926" y="9831"/>
                    <a:pt x="2733" y="9831"/>
                  </a:cubicBezTo>
                  <a:cubicBezTo>
                    <a:pt x="1583" y="9831"/>
                    <a:pt x="317" y="10443"/>
                    <a:pt x="352" y="11617"/>
                  </a:cubicBezTo>
                  <a:cubicBezTo>
                    <a:pt x="392" y="12181"/>
                    <a:pt x="674" y="12665"/>
                    <a:pt x="1158" y="12948"/>
                  </a:cubicBezTo>
                  <a:cubicBezTo>
                    <a:pt x="1714" y="13275"/>
                    <a:pt x="2229" y="13384"/>
                    <a:pt x="2686" y="13384"/>
                  </a:cubicBezTo>
                  <a:cubicBezTo>
                    <a:pt x="3598" y="13384"/>
                    <a:pt x="4278" y="12950"/>
                    <a:pt x="4595" y="12950"/>
                  </a:cubicBezTo>
                  <a:cubicBezTo>
                    <a:pt x="4706" y="12950"/>
                    <a:pt x="4773" y="13004"/>
                    <a:pt x="4788" y="13149"/>
                  </a:cubicBezTo>
                  <a:cubicBezTo>
                    <a:pt x="5151" y="16053"/>
                    <a:pt x="2772" y="15932"/>
                    <a:pt x="2973" y="16739"/>
                  </a:cubicBezTo>
                  <a:cubicBezTo>
                    <a:pt x="3031" y="17018"/>
                    <a:pt x="3236" y="17146"/>
                    <a:pt x="3518" y="17146"/>
                  </a:cubicBezTo>
                  <a:cubicBezTo>
                    <a:pt x="4622" y="17146"/>
                    <a:pt x="6889" y="15171"/>
                    <a:pt x="5958" y="12504"/>
                  </a:cubicBezTo>
                  <a:cubicBezTo>
                    <a:pt x="5595" y="11496"/>
                    <a:pt x="6119" y="11577"/>
                    <a:pt x="6522" y="10326"/>
                  </a:cubicBezTo>
                  <a:cubicBezTo>
                    <a:pt x="6966" y="8874"/>
                    <a:pt x="6885" y="7261"/>
                    <a:pt x="6200" y="5890"/>
                  </a:cubicBezTo>
                  <a:cubicBezTo>
                    <a:pt x="5554" y="4479"/>
                    <a:pt x="7369" y="3591"/>
                    <a:pt x="5554" y="446"/>
                  </a:cubicBezTo>
                  <a:cubicBezTo>
                    <a:pt x="5369" y="142"/>
                    <a:pt x="5071" y="1"/>
                    <a:pt x="4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74" name="Google Shape;274;g28bc5e1685e_0_620"/>
          <p:cNvGrpSpPr/>
          <p:nvPr/>
        </p:nvGrpSpPr>
        <p:grpSpPr>
          <a:xfrm>
            <a:off x="107733" y="199540"/>
            <a:ext cx="925308" cy="512665"/>
            <a:chOff x="107733" y="199540"/>
            <a:chExt cx="925308" cy="512665"/>
          </a:xfrm>
        </p:grpSpPr>
        <p:grpSp>
          <p:nvGrpSpPr>
            <p:cNvPr id="275" name="Google Shape;275;g28bc5e1685e_0_620"/>
            <p:cNvGrpSpPr/>
            <p:nvPr/>
          </p:nvGrpSpPr>
          <p:grpSpPr>
            <a:xfrm flipH="1" rot="5400000">
              <a:off x="501142" y="-193868"/>
              <a:ext cx="138491" cy="925308"/>
              <a:chOff x="101359" y="2766924"/>
              <a:chExt cx="138491" cy="925308"/>
            </a:xfrm>
          </p:grpSpPr>
          <p:sp>
            <p:nvSpPr>
              <p:cNvPr id="276" name="Google Shape;276;g28bc5e1685e_0_620"/>
              <p:cNvSpPr/>
              <p:nvPr/>
            </p:nvSpPr>
            <p:spPr>
              <a:xfrm rot="5400000">
                <a:off x="106721" y="2777236"/>
                <a:ext cx="143442" cy="122817"/>
              </a:xfrm>
              <a:custGeom>
                <a:rect b="b" l="l" r="r" t="t"/>
                <a:pathLst>
                  <a:path extrusionOk="0" h="3400" w="3971">
                    <a:moveTo>
                      <a:pt x="1702" y="1"/>
                    </a:moveTo>
                    <a:cubicBezTo>
                      <a:pt x="768" y="34"/>
                      <a:pt x="1" y="768"/>
                      <a:pt x="34" y="1702"/>
                    </a:cubicBezTo>
                    <a:cubicBezTo>
                      <a:pt x="34" y="2719"/>
                      <a:pt x="878" y="3400"/>
                      <a:pt x="1743" y="3400"/>
                    </a:cubicBezTo>
                    <a:cubicBezTo>
                      <a:pt x="2154" y="3400"/>
                      <a:pt x="2570" y="3246"/>
                      <a:pt x="2903" y="2903"/>
                    </a:cubicBezTo>
                    <a:cubicBezTo>
                      <a:pt x="3970" y="1802"/>
                      <a:pt x="3203" y="1"/>
                      <a:pt x="1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77" name="Google Shape;277;g28bc5e1685e_0_620"/>
              <p:cNvSpPr/>
              <p:nvPr/>
            </p:nvSpPr>
            <p:spPr>
              <a:xfrm rot="5400000">
                <a:off x="92600" y="3571998"/>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8" name="Google Shape;278;g28bc5e1685e_0_620"/>
            <p:cNvSpPr/>
            <p:nvPr/>
          </p:nvSpPr>
          <p:spPr>
            <a:xfrm flipH="1">
              <a:off x="621364" y="499773"/>
              <a:ext cx="202021" cy="212432"/>
            </a:xfrm>
            <a:custGeom>
              <a:rect b="b" l="l" r="r" t="t"/>
              <a:pathLst>
                <a:path extrusionOk="0" h="8937" w="8499">
                  <a:moveTo>
                    <a:pt x="3650" y="1"/>
                  </a:moveTo>
                  <a:cubicBezTo>
                    <a:pt x="3616" y="1"/>
                    <a:pt x="3578" y="2"/>
                    <a:pt x="3538" y="5"/>
                  </a:cubicBezTo>
                  <a:cubicBezTo>
                    <a:pt x="3054" y="5"/>
                    <a:pt x="3135" y="529"/>
                    <a:pt x="3216" y="1053"/>
                  </a:cubicBezTo>
                  <a:cubicBezTo>
                    <a:pt x="3458" y="2666"/>
                    <a:pt x="3538" y="2787"/>
                    <a:pt x="3417" y="2868"/>
                  </a:cubicBezTo>
                  <a:cubicBezTo>
                    <a:pt x="3412" y="2869"/>
                    <a:pt x="3407" y="2870"/>
                    <a:pt x="3400" y="2870"/>
                  </a:cubicBezTo>
                  <a:cubicBezTo>
                    <a:pt x="3218" y="2870"/>
                    <a:pt x="2643" y="2297"/>
                    <a:pt x="2409" y="2102"/>
                  </a:cubicBezTo>
                  <a:cubicBezTo>
                    <a:pt x="2113" y="1887"/>
                    <a:pt x="1871" y="1689"/>
                    <a:pt x="1647" y="1689"/>
                  </a:cubicBezTo>
                  <a:cubicBezTo>
                    <a:pt x="1535" y="1689"/>
                    <a:pt x="1428" y="1739"/>
                    <a:pt x="1320" y="1860"/>
                  </a:cubicBezTo>
                  <a:cubicBezTo>
                    <a:pt x="836" y="2384"/>
                    <a:pt x="1845" y="3029"/>
                    <a:pt x="2570" y="3594"/>
                  </a:cubicBezTo>
                  <a:lnTo>
                    <a:pt x="2570" y="3634"/>
                  </a:lnTo>
                  <a:cubicBezTo>
                    <a:pt x="3216" y="4199"/>
                    <a:pt x="2611" y="3997"/>
                    <a:pt x="473" y="4118"/>
                  </a:cubicBezTo>
                  <a:cubicBezTo>
                    <a:pt x="231" y="4118"/>
                    <a:pt x="30" y="4320"/>
                    <a:pt x="30" y="4562"/>
                  </a:cubicBezTo>
                  <a:cubicBezTo>
                    <a:pt x="0" y="5031"/>
                    <a:pt x="355" y="5095"/>
                    <a:pt x="628" y="5095"/>
                  </a:cubicBezTo>
                  <a:cubicBezTo>
                    <a:pt x="731" y="5095"/>
                    <a:pt x="822" y="5086"/>
                    <a:pt x="877" y="5086"/>
                  </a:cubicBezTo>
                  <a:cubicBezTo>
                    <a:pt x="1467" y="5064"/>
                    <a:pt x="1903" y="5036"/>
                    <a:pt x="2195" y="5036"/>
                  </a:cubicBezTo>
                  <a:cubicBezTo>
                    <a:pt x="2980" y="5036"/>
                    <a:pt x="2720" y="5238"/>
                    <a:pt x="1603" y="6296"/>
                  </a:cubicBezTo>
                  <a:cubicBezTo>
                    <a:pt x="859" y="6982"/>
                    <a:pt x="1008" y="7526"/>
                    <a:pt x="1445" y="7526"/>
                  </a:cubicBezTo>
                  <a:cubicBezTo>
                    <a:pt x="1624" y="7526"/>
                    <a:pt x="1852" y="7435"/>
                    <a:pt x="2086" y="7224"/>
                  </a:cubicBezTo>
                  <a:cubicBezTo>
                    <a:pt x="2940" y="6462"/>
                    <a:pt x="3342" y="6060"/>
                    <a:pt x="3478" y="6060"/>
                  </a:cubicBezTo>
                  <a:cubicBezTo>
                    <a:pt x="3639" y="6060"/>
                    <a:pt x="3437" y="6613"/>
                    <a:pt x="3175" y="7788"/>
                  </a:cubicBezTo>
                  <a:cubicBezTo>
                    <a:pt x="3095" y="8272"/>
                    <a:pt x="3014" y="8796"/>
                    <a:pt x="3417" y="8917"/>
                  </a:cubicBezTo>
                  <a:cubicBezTo>
                    <a:pt x="3460" y="8930"/>
                    <a:pt x="3500" y="8936"/>
                    <a:pt x="3538" y="8936"/>
                  </a:cubicBezTo>
                  <a:cubicBezTo>
                    <a:pt x="3854" y="8936"/>
                    <a:pt x="3995" y="8507"/>
                    <a:pt x="4103" y="8111"/>
                  </a:cubicBezTo>
                  <a:cubicBezTo>
                    <a:pt x="4456" y="6911"/>
                    <a:pt x="4507" y="6411"/>
                    <a:pt x="4696" y="6411"/>
                  </a:cubicBezTo>
                  <a:cubicBezTo>
                    <a:pt x="4831" y="6411"/>
                    <a:pt x="5037" y="6666"/>
                    <a:pt x="5474" y="7103"/>
                  </a:cubicBezTo>
                  <a:cubicBezTo>
                    <a:pt x="5708" y="7360"/>
                    <a:pt x="6051" y="7536"/>
                    <a:pt x="6297" y="7536"/>
                  </a:cubicBezTo>
                  <a:cubicBezTo>
                    <a:pt x="6475" y="7536"/>
                    <a:pt x="6603" y="7444"/>
                    <a:pt x="6603" y="7224"/>
                  </a:cubicBezTo>
                  <a:cubicBezTo>
                    <a:pt x="6644" y="6659"/>
                    <a:pt x="6200" y="6498"/>
                    <a:pt x="5918" y="6094"/>
                  </a:cubicBezTo>
                  <a:cubicBezTo>
                    <a:pt x="5756" y="5812"/>
                    <a:pt x="5393" y="5651"/>
                    <a:pt x="5393" y="5288"/>
                  </a:cubicBezTo>
                  <a:cubicBezTo>
                    <a:pt x="5474" y="5263"/>
                    <a:pt x="5579" y="5253"/>
                    <a:pt x="5701" y="5253"/>
                  </a:cubicBezTo>
                  <a:cubicBezTo>
                    <a:pt x="6204" y="5253"/>
                    <a:pt x="7001" y="5424"/>
                    <a:pt x="7604" y="5424"/>
                  </a:cubicBezTo>
                  <a:cubicBezTo>
                    <a:pt x="8031" y="5424"/>
                    <a:pt x="8360" y="5338"/>
                    <a:pt x="8418" y="5046"/>
                  </a:cubicBezTo>
                  <a:cubicBezTo>
                    <a:pt x="8499" y="4602"/>
                    <a:pt x="7934" y="4481"/>
                    <a:pt x="7491" y="4441"/>
                  </a:cubicBezTo>
                  <a:cubicBezTo>
                    <a:pt x="4990" y="4159"/>
                    <a:pt x="5071" y="4481"/>
                    <a:pt x="6563" y="3070"/>
                  </a:cubicBezTo>
                  <a:cubicBezTo>
                    <a:pt x="6845" y="2787"/>
                    <a:pt x="7168" y="2586"/>
                    <a:pt x="6886" y="2182"/>
                  </a:cubicBezTo>
                  <a:cubicBezTo>
                    <a:pt x="6800" y="2040"/>
                    <a:pt x="6670" y="1983"/>
                    <a:pt x="6523" y="1983"/>
                  </a:cubicBezTo>
                  <a:cubicBezTo>
                    <a:pt x="6252" y="1983"/>
                    <a:pt x="5925" y="2175"/>
                    <a:pt x="5716" y="2384"/>
                  </a:cubicBezTo>
                  <a:cubicBezTo>
                    <a:pt x="5296" y="2776"/>
                    <a:pt x="4953" y="3169"/>
                    <a:pt x="4743" y="3169"/>
                  </a:cubicBezTo>
                  <a:cubicBezTo>
                    <a:pt x="4650" y="3169"/>
                    <a:pt x="4583" y="3093"/>
                    <a:pt x="4547" y="2908"/>
                  </a:cubicBezTo>
                  <a:cubicBezTo>
                    <a:pt x="4129" y="364"/>
                    <a:pt x="4212" y="1"/>
                    <a:pt x="365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79" name="Google Shape;279;g28bc5e1685e_0_620"/>
          <p:cNvSpPr/>
          <p:nvPr/>
        </p:nvSpPr>
        <p:spPr>
          <a:xfrm rot="10800000">
            <a:off x="3915460" y="4540049"/>
            <a:ext cx="179822" cy="173780"/>
          </a:xfrm>
          <a:custGeom>
            <a:rect b="b" l="l" r="r" t="t"/>
            <a:pathLst>
              <a:path extrusionOk="0" h="8024" w="8303">
                <a:moveTo>
                  <a:pt x="6826" y="0"/>
                </a:moveTo>
                <a:cubicBezTo>
                  <a:pt x="6745" y="0"/>
                  <a:pt x="6665" y="22"/>
                  <a:pt x="6593" y="70"/>
                </a:cubicBezTo>
                <a:cubicBezTo>
                  <a:pt x="6268" y="314"/>
                  <a:pt x="6064" y="639"/>
                  <a:pt x="4721" y="2104"/>
                </a:cubicBezTo>
                <a:cubicBezTo>
                  <a:pt x="4619" y="2225"/>
                  <a:pt x="4538" y="2278"/>
                  <a:pt x="4471" y="2278"/>
                </a:cubicBezTo>
                <a:cubicBezTo>
                  <a:pt x="4244" y="2278"/>
                  <a:pt x="4177" y="1674"/>
                  <a:pt x="3988" y="1046"/>
                </a:cubicBezTo>
                <a:cubicBezTo>
                  <a:pt x="3884" y="663"/>
                  <a:pt x="3600" y="190"/>
                  <a:pt x="3265" y="190"/>
                </a:cubicBezTo>
                <a:cubicBezTo>
                  <a:pt x="3209" y="190"/>
                  <a:pt x="3152" y="203"/>
                  <a:pt x="3093" y="232"/>
                </a:cubicBezTo>
                <a:cubicBezTo>
                  <a:pt x="2645" y="436"/>
                  <a:pt x="2808" y="761"/>
                  <a:pt x="2890" y="1168"/>
                </a:cubicBezTo>
                <a:cubicBezTo>
                  <a:pt x="3173" y="2260"/>
                  <a:pt x="3375" y="2696"/>
                  <a:pt x="3144" y="2696"/>
                </a:cubicBezTo>
                <a:cubicBezTo>
                  <a:pt x="2943" y="2696"/>
                  <a:pt x="2419" y="2370"/>
                  <a:pt x="1343" y="1860"/>
                </a:cubicBezTo>
                <a:cubicBezTo>
                  <a:pt x="1116" y="1747"/>
                  <a:pt x="837" y="1633"/>
                  <a:pt x="608" y="1633"/>
                </a:cubicBezTo>
                <a:cubicBezTo>
                  <a:pt x="426" y="1633"/>
                  <a:pt x="275" y="1704"/>
                  <a:pt x="204" y="1901"/>
                </a:cubicBezTo>
                <a:cubicBezTo>
                  <a:pt x="0" y="2349"/>
                  <a:pt x="570" y="2593"/>
                  <a:pt x="1506" y="3081"/>
                </a:cubicBezTo>
                <a:cubicBezTo>
                  <a:pt x="1628" y="3163"/>
                  <a:pt x="1791" y="3163"/>
                  <a:pt x="1913" y="3244"/>
                </a:cubicBezTo>
                <a:cubicBezTo>
                  <a:pt x="2198" y="3366"/>
                  <a:pt x="2483" y="3570"/>
                  <a:pt x="2727" y="3773"/>
                </a:cubicBezTo>
                <a:cubicBezTo>
                  <a:pt x="2483" y="4099"/>
                  <a:pt x="2116" y="4017"/>
                  <a:pt x="1832" y="4180"/>
                </a:cubicBezTo>
                <a:cubicBezTo>
                  <a:pt x="1343" y="4384"/>
                  <a:pt x="896" y="4302"/>
                  <a:pt x="611" y="4791"/>
                </a:cubicBezTo>
                <a:cubicBezTo>
                  <a:pt x="489" y="4953"/>
                  <a:pt x="570" y="5197"/>
                  <a:pt x="773" y="5279"/>
                </a:cubicBezTo>
                <a:cubicBezTo>
                  <a:pt x="913" y="5325"/>
                  <a:pt x="1057" y="5344"/>
                  <a:pt x="1201" y="5344"/>
                </a:cubicBezTo>
                <a:cubicBezTo>
                  <a:pt x="1741" y="5344"/>
                  <a:pt x="2282" y="5086"/>
                  <a:pt x="2562" y="5086"/>
                </a:cubicBezTo>
                <a:cubicBezTo>
                  <a:pt x="2732" y="5086"/>
                  <a:pt x="2806" y="5180"/>
                  <a:pt x="2727" y="5482"/>
                </a:cubicBezTo>
                <a:cubicBezTo>
                  <a:pt x="2279" y="6947"/>
                  <a:pt x="1872" y="7802"/>
                  <a:pt x="2483" y="8006"/>
                </a:cubicBezTo>
                <a:cubicBezTo>
                  <a:pt x="2527" y="8018"/>
                  <a:pt x="2569" y="8023"/>
                  <a:pt x="2608" y="8023"/>
                </a:cubicBezTo>
                <a:cubicBezTo>
                  <a:pt x="2963" y="8023"/>
                  <a:pt x="3113" y="7550"/>
                  <a:pt x="3297" y="7110"/>
                </a:cubicBezTo>
                <a:cubicBezTo>
                  <a:pt x="3666" y="6043"/>
                  <a:pt x="3798" y="5462"/>
                  <a:pt x="3926" y="5462"/>
                </a:cubicBezTo>
                <a:cubicBezTo>
                  <a:pt x="4052" y="5462"/>
                  <a:pt x="4175" y="6022"/>
                  <a:pt x="4518" y="7232"/>
                </a:cubicBezTo>
                <a:cubicBezTo>
                  <a:pt x="4658" y="7688"/>
                  <a:pt x="4926" y="7917"/>
                  <a:pt x="5157" y="7917"/>
                </a:cubicBezTo>
                <a:cubicBezTo>
                  <a:pt x="5462" y="7917"/>
                  <a:pt x="5703" y="7515"/>
                  <a:pt x="5494" y="6703"/>
                </a:cubicBezTo>
                <a:cubicBezTo>
                  <a:pt x="5166" y="5567"/>
                  <a:pt x="5015" y="5099"/>
                  <a:pt x="5234" y="5099"/>
                </a:cubicBezTo>
                <a:cubicBezTo>
                  <a:pt x="5424" y="5099"/>
                  <a:pt x="5889" y="5446"/>
                  <a:pt x="6756" y="6011"/>
                </a:cubicBezTo>
                <a:cubicBezTo>
                  <a:pt x="6878" y="6093"/>
                  <a:pt x="7000" y="6174"/>
                  <a:pt x="7122" y="6256"/>
                </a:cubicBezTo>
                <a:cubicBezTo>
                  <a:pt x="7190" y="6289"/>
                  <a:pt x="7258" y="6304"/>
                  <a:pt x="7324" y="6304"/>
                </a:cubicBezTo>
                <a:cubicBezTo>
                  <a:pt x="7736" y="6304"/>
                  <a:pt x="8067" y="5717"/>
                  <a:pt x="7611" y="5401"/>
                </a:cubicBezTo>
                <a:cubicBezTo>
                  <a:pt x="5820" y="4139"/>
                  <a:pt x="5209" y="3977"/>
                  <a:pt x="6064" y="3814"/>
                </a:cubicBezTo>
                <a:lnTo>
                  <a:pt x="6064" y="3773"/>
                </a:lnTo>
                <a:cubicBezTo>
                  <a:pt x="6675" y="3773"/>
                  <a:pt x="7285" y="3692"/>
                  <a:pt x="7855" y="3488"/>
                </a:cubicBezTo>
                <a:cubicBezTo>
                  <a:pt x="8302" y="3285"/>
                  <a:pt x="8180" y="2634"/>
                  <a:pt x="7692" y="2593"/>
                </a:cubicBezTo>
                <a:cubicBezTo>
                  <a:pt x="7617" y="2585"/>
                  <a:pt x="7538" y="2581"/>
                  <a:pt x="7456" y="2581"/>
                </a:cubicBezTo>
                <a:cubicBezTo>
                  <a:pt x="6886" y="2581"/>
                  <a:pt x="6186" y="2757"/>
                  <a:pt x="5884" y="2757"/>
                </a:cubicBezTo>
                <a:cubicBezTo>
                  <a:pt x="5805" y="2757"/>
                  <a:pt x="5754" y="2745"/>
                  <a:pt x="5738" y="2715"/>
                </a:cubicBezTo>
                <a:cubicBezTo>
                  <a:pt x="5657" y="2552"/>
                  <a:pt x="5861" y="2389"/>
                  <a:pt x="5983" y="2308"/>
                </a:cubicBezTo>
                <a:cubicBezTo>
                  <a:pt x="6471" y="1779"/>
                  <a:pt x="6919" y="1250"/>
                  <a:pt x="7326" y="680"/>
                </a:cubicBezTo>
                <a:cubicBezTo>
                  <a:pt x="7489" y="353"/>
                  <a:pt x="7154" y="0"/>
                  <a:pt x="682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0" name="Google Shape;280;g28bc5e1685e_0_620"/>
          <p:cNvGrpSpPr/>
          <p:nvPr/>
        </p:nvGrpSpPr>
        <p:grpSpPr>
          <a:xfrm>
            <a:off x="8457198" y="4270643"/>
            <a:ext cx="549085" cy="784905"/>
            <a:chOff x="8457198" y="4270643"/>
            <a:chExt cx="549085" cy="784905"/>
          </a:xfrm>
        </p:grpSpPr>
        <p:grpSp>
          <p:nvGrpSpPr>
            <p:cNvPr id="281" name="Google Shape;281;g28bc5e1685e_0_620"/>
            <p:cNvGrpSpPr/>
            <p:nvPr/>
          </p:nvGrpSpPr>
          <p:grpSpPr>
            <a:xfrm flipH="1" rot="10800000">
              <a:off x="8754885" y="4366641"/>
              <a:ext cx="251398" cy="688907"/>
              <a:chOff x="113835" y="2698525"/>
              <a:chExt cx="251398" cy="688907"/>
            </a:xfrm>
          </p:grpSpPr>
          <p:sp>
            <p:nvSpPr>
              <p:cNvPr id="282" name="Google Shape;282;g28bc5e1685e_0_620"/>
              <p:cNvSpPr/>
              <p:nvPr/>
            </p:nvSpPr>
            <p:spPr>
              <a:xfrm rot="5400000">
                <a:off x="245000" y="3267198"/>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3" name="Google Shape;283;g28bc5e1685e_0_620"/>
              <p:cNvSpPr/>
              <p:nvPr/>
            </p:nvSpPr>
            <p:spPr>
              <a:xfrm rot="5400000">
                <a:off x="101626" y="2710734"/>
                <a:ext cx="169956" cy="145538"/>
              </a:xfrm>
              <a:custGeom>
                <a:rect b="b" l="l" r="r" t="t"/>
                <a:pathLst>
                  <a:path extrusionOk="0" h="4029" w="4705">
                    <a:moveTo>
                      <a:pt x="2002" y="1"/>
                    </a:moveTo>
                    <a:cubicBezTo>
                      <a:pt x="902" y="1"/>
                      <a:pt x="1" y="901"/>
                      <a:pt x="1" y="2002"/>
                    </a:cubicBezTo>
                    <a:cubicBezTo>
                      <a:pt x="1" y="3222"/>
                      <a:pt x="995" y="4029"/>
                      <a:pt x="2031" y="4029"/>
                    </a:cubicBezTo>
                    <a:cubicBezTo>
                      <a:pt x="2525" y="4029"/>
                      <a:pt x="3028" y="3846"/>
                      <a:pt x="3437" y="3436"/>
                    </a:cubicBezTo>
                    <a:cubicBezTo>
                      <a:pt x="4704" y="2169"/>
                      <a:pt x="3804" y="1"/>
                      <a:pt x="20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284" name="Google Shape;284;g28bc5e1685e_0_620"/>
            <p:cNvSpPr/>
            <p:nvPr/>
          </p:nvSpPr>
          <p:spPr>
            <a:xfrm flipH="1" rot="5400000">
              <a:off x="8444989" y="4282852"/>
              <a:ext cx="169956" cy="145538"/>
            </a:xfrm>
            <a:custGeom>
              <a:rect b="b" l="l" r="r" t="t"/>
              <a:pathLst>
                <a:path extrusionOk="0" h="4029" w="4705">
                  <a:moveTo>
                    <a:pt x="2002" y="1"/>
                  </a:moveTo>
                  <a:cubicBezTo>
                    <a:pt x="902" y="1"/>
                    <a:pt x="1" y="901"/>
                    <a:pt x="1" y="2002"/>
                  </a:cubicBezTo>
                  <a:cubicBezTo>
                    <a:pt x="1" y="3222"/>
                    <a:pt x="995" y="4029"/>
                    <a:pt x="2031" y="4029"/>
                  </a:cubicBezTo>
                  <a:cubicBezTo>
                    <a:pt x="2525" y="4029"/>
                    <a:pt x="3028" y="3846"/>
                    <a:pt x="3437" y="3436"/>
                  </a:cubicBezTo>
                  <a:cubicBezTo>
                    <a:pt x="4704" y="2169"/>
                    <a:pt x="3804" y="1"/>
                    <a:pt x="20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CUSTOM_18_1">
    <p:spTree>
      <p:nvGrpSpPr>
        <p:cNvPr id="285" name="Shape 285"/>
        <p:cNvGrpSpPr/>
        <p:nvPr/>
      </p:nvGrpSpPr>
      <p:grpSpPr>
        <a:xfrm>
          <a:off x="0" y="0"/>
          <a:ext cx="0" cy="0"/>
          <a:chOff x="0" y="0"/>
          <a:chExt cx="0" cy="0"/>
        </a:xfrm>
      </p:grpSpPr>
      <p:sp>
        <p:nvSpPr>
          <p:cNvPr id="286" name="Google Shape;286;g28bc5e1685e_0_682"/>
          <p:cNvSpPr/>
          <p:nvPr/>
        </p:nvSpPr>
        <p:spPr>
          <a:xfrm flipH="1">
            <a:off x="539400" y="539500"/>
            <a:ext cx="8065200" cy="4069200"/>
          </a:xfrm>
          <a:prstGeom prst="roundRect">
            <a:avLst>
              <a:gd fmla="val 5869" name="adj"/>
            </a:avLst>
          </a:prstGeom>
          <a:solidFill>
            <a:schemeClr val="lt1"/>
          </a:solidFill>
          <a:ln cap="flat"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7" name="Google Shape;287;g28bc5e1685e_0_682"/>
          <p:cNvGrpSpPr/>
          <p:nvPr/>
        </p:nvGrpSpPr>
        <p:grpSpPr>
          <a:xfrm>
            <a:off x="114055" y="57974"/>
            <a:ext cx="8980170" cy="5008737"/>
            <a:chOff x="114055" y="57974"/>
            <a:chExt cx="8980170" cy="5008737"/>
          </a:xfrm>
        </p:grpSpPr>
        <p:sp>
          <p:nvSpPr>
            <p:cNvPr id="288" name="Google Shape;288;g28bc5e1685e_0_682"/>
            <p:cNvSpPr/>
            <p:nvPr/>
          </p:nvSpPr>
          <p:spPr>
            <a:xfrm flipH="1" rot="10800000">
              <a:off x="5532630" y="4842983"/>
              <a:ext cx="179822" cy="173780"/>
            </a:xfrm>
            <a:custGeom>
              <a:rect b="b" l="l" r="r" t="t"/>
              <a:pathLst>
                <a:path extrusionOk="0" h="8024" w="8303">
                  <a:moveTo>
                    <a:pt x="6826" y="0"/>
                  </a:moveTo>
                  <a:cubicBezTo>
                    <a:pt x="6745" y="0"/>
                    <a:pt x="6665" y="22"/>
                    <a:pt x="6593" y="70"/>
                  </a:cubicBezTo>
                  <a:cubicBezTo>
                    <a:pt x="6268" y="314"/>
                    <a:pt x="6064" y="639"/>
                    <a:pt x="4721" y="2104"/>
                  </a:cubicBezTo>
                  <a:cubicBezTo>
                    <a:pt x="4619" y="2225"/>
                    <a:pt x="4538" y="2278"/>
                    <a:pt x="4471" y="2278"/>
                  </a:cubicBezTo>
                  <a:cubicBezTo>
                    <a:pt x="4244" y="2278"/>
                    <a:pt x="4177" y="1674"/>
                    <a:pt x="3988" y="1046"/>
                  </a:cubicBezTo>
                  <a:cubicBezTo>
                    <a:pt x="3884" y="663"/>
                    <a:pt x="3600" y="190"/>
                    <a:pt x="3265" y="190"/>
                  </a:cubicBezTo>
                  <a:cubicBezTo>
                    <a:pt x="3209" y="190"/>
                    <a:pt x="3152" y="203"/>
                    <a:pt x="3093" y="232"/>
                  </a:cubicBezTo>
                  <a:cubicBezTo>
                    <a:pt x="2645" y="436"/>
                    <a:pt x="2808" y="761"/>
                    <a:pt x="2890" y="1168"/>
                  </a:cubicBezTo>
                  <a:cubicBezTo>
                    <a:pt x="3173" y="2260"/>
                    <a:pt x="3375" y="2696"/>
                    <a:pt x="3144" y="2696"/>
                  </a:cubicBezTo>
                  <a:cubicBezTo>
                    <a:pt x="2943" y="2696"/>
                    <a:pt x="2419" y="2370"/>
                    <a:pt x="1343" y="1860"/>
                  </a:cubicBezTo>
                  <a:cubicBezTo>
                    <a:pt x="1116" y="1747"/>
                    <a:pt x="837" y="1633"/>
                    <a:pt x="608" y="1633"/>
                  </a:cubicBezTo>
                  <a:cubicBezTo>
                    <a:pt x="426" y="1633"/>
                    <a:pt x="275" y="1704"/>
                    <a:pt x="204" y="1901"/>
                  </a:cubicBezTo>
                  <a:cubicBezTo>
                    <a:pt x="0" y="2349"/>
                    <a:pt x="570" y="2593"/>
                    <a:pt x="1506" y="3081"/>
                  </a:cubicBezTo>
                  <a:cubicBezTo>
                    <a:pt x="1628" y="3163"/>
                    <a:pt x="1791" y="3163"/>
                    <a:pt x="1913" y="3244"/>
                  </a:cubicBezTo>
                  <a:cubicBezTo>
                    <a:pt x="2198" y="3366"/>
                    <a:pt x="2483" y="3570"/>
                    <a:pt x="2727" y="3773"/>
                  </a:cubicBezTo>
                  <a:cubicBezTo>
                    <a:pt x="2483" y="4099"/>
                    <a:pt x="2116" y="4017"/>
                    <a:pt x="1832" y="4180"/>
                  </a:cubicBezTo>
                  <a:cubicBezTo>
                    <a:pt x="1343" y="4384"/>
                    <a:pt x="896" y="4302"/>
                    <a:pt x="611" y="4791"/>
                  </a:cubicBezTo>
                  <a:cubicBezTo>
                    <a:pt x="489" y="4953"/>
                    <a:pt x="570" y="5197"/>
                    <a:pt x="773" y="5279"/>
                  </a:cubicBezTo>
                  <a:cubicBezTo>
                    <a:pt x="913" y="5325"/>
                    <a:pt x="1057" y="5344"/>
                    <a:pt x="1201" y="5344"/>
                  </a:cubicBezTo>
                  <a:cubicBezTo>
                    <a:pt x="1741" y="5344"/>
                    <a:pt x="2282" y="5086"/>
                    <a:pt x="2562" y="5086"/>
                  </a:cubicBezTo>
                  <a:cubicBezTo>
                    <a:pt x="2732" y="5086"/>
                    <a:pt x="2806" y="5180"/>
                    <a:pt x="2727" y="5482"/>
                  </a:cubicBezTo>
                  <a:cubicBezTo>
                    <a:pt x="2279" y="6947"/>
                    <a:pt x="1872" y="7802"/>
                    <a:pt x="2483" y="8006"/>
                  </a:cubicBezTo>
                  <a:cubicBezTo>
                    <a:pt x="2527" y="8018"/>
                    <a:pt x="2569" y="8023"/>
                    <a:pt x="2608" y="8023"/>
                  </a:cubicBezTo>
                  <a:cubicBezTo>
                    <a:pt x="2963" y="8023"/>
                    <a:pt x="3113" y="7550"/>
                    <a:pt x="3297" y="7110"/>
                  </a:cubicBezTo>
                  <a:cubicBezTo>
                    <a:pt x="3666" y="6043"/>
                    <a:pt x="3798" y="5462"/>
                    <a:pt x="3926" y="5462"/>
                  </a:cubicBezTo>
                  <a:cubicBezTo>
                    <a:pt x="4052" y="5462"/>
                    <a:pt x="4175" y="6022"/>
                    <a:pt x="4518" y="7232"/>
                  </a:cubicBezTo>
                  <a:cubicBezTo>
                    <a:pt x="4658" y="7688"/>
                    <a:pt x="4926" y="7917"/>
                    <a:pt x="5157" y="7917"/>
                  </a:cubicBezTo>
                  <a:cubicBezTo>
                    <a:pt x="5462" y="7917"/>
                    <a:pt x="5703" y="7515"/>
                    <a:pt x="5494" y="6703"/>
                  </a:cubicBezTo>
                  <a:cubicBezTo>
                    <a:pt x="5166" y="5567"/>
                    <a:pt x="5015" y="5099"/>
                    <a:pt x="5234" y="5099"/>
                  </a:cubicBezTo>
                  <a:cubicBezTo>
                    <a:pt x="5424" y="5099"/>
                    <a:pt x="5889" y="5446"/>
                    <a:pt x="6756" y="6011"/>
                  </a:cubicBezTo>
                  <a:cubicBezTo>
                    <a:pt x="6878" y="6093"/>
                    <a:pt x="7000" y="6174"/>
                    <a:pt x="7122" y="6256"/>
                  </a:cubicBezTo>
                  <a:cubicBezTo>
                    <a:pt x="7190" y="6289"/>
                    <a:pt x="7258" y="6304"/>
                    <a:pt x="7324" y="6304"/>
                  </a:cubicBezTo>
                  <a:cubicBezTo>
                    <a:pt x="7736" y="6304"/>
                    <a:pt x="8067" y="5717"/>
                    <a:pt x="7611" y="5401"/>
                  </a:cubicBezTo>
                  <a:cubicBezTo>
                    <a:pt x="5820" y="4139"/>
                    <a:pt x="5209" y="3977"/>
                    <a:pt x="6064" y="3814"/>
                  </a:cubicBezTo>
                  <a:lnTo>
                    <a:pt x="6064" y="3773"/>
                  </a:lnTo>
                  <a:cubicBezTo>
                    <a:pt x="6675" y="3773"/>
                    <a:pt x="7285" y="3692"/>
                    <a:pt x="7855" y="3488"/>
                  </a:cubicBezTo>
                  <a:cubicBezTo>
                    <a:pt x="8302" y="3285"/>
                    <a:pt x="8180" y="2634"/>
                    <a:pt x="7692" y="2593"/>
                  </a:cubicBezTo>
                  <a:cubicBezTo>
                    <a:pt x="7617" y="2585"/>
                    <a:pt x="7538" y="2581"/>
                    <a:pt x="7456" y="2581"/>
                  </a:cubicBezTo>
                  <a:cubicBezTo>
                    <a:pt x="6886" y="2581"/>
                    <a:pt x="6186" y="2757"/>
                    <a:pt x="5884" y="2757"/>
                  </a:cubicBezTo>
                  <a:cubicBezTo>
                    <a:pt x="5805" y="2757"/>
                    <a:pt x="5754" y="2745"/>
                    <a:pt x="5738" y="2715"/>
                  </a:cubicBezTo>
                  <a:cubicBezTo>
                    <a:pt x="5657" y="2552"/>
                    <a:pt x="5861" y="2389"/>
                    <a:pt x="5983" y="2308"/>
                  </a:cubicBezTo>
                  <a:cubicBezTo>
                    <a:pt x="6471" y="1779"/>
                    <a:pt x="6919" y="1250"/>
                    <a:pt x="7326" y="680"/>
                  </a:cubicBezTo>
                  <a:cubicBezTo>
                    <a:pt x="7489" y="353"/>
                    <a:pt x="7154" y="0"/>
                    <a:pt x="682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289" name="Google Shape;289;g28bc5e1685e_0_682"/>
            <p:cNvGrpSpPr/>
            <p:nvPr/>
          </p:nvGrpSpPr>
          <p:grpSpPr>
            <a:xfrm rot="10800000">
              <a:off x="114055" y="57974"/>
              <a:ext cx="571759" cy="1682312"/>
              <a:chOff x="8331466" y="-592823"/>
              <a:chExt cx="571759" cy="1682312"/>
            </a:xfrm>
          </p:grpSpPr>
          <p:sp>
            <p:nvSpPr>
              <p:cNvPr id="290" name="Google Shape;290;g28bc5e1685e_0_682"/>
              <p:cNvSpPr/>
              <p:nvPr/>
            </p:nvSpPr>
            <p:spPr>
              <a:xfrm>
                <a:off x="8682690" y="-592823"/>
                <a:ext cx="202021" cy="212432"/>
              </a:xfrm>
              <a:custGeom>
                <a:rect b="b" l="l" r="r" t="t"/>
                <a:pathLst>
                  <a:path extrusionOk="0" h="8937" w="8499">
                    <a:moveTo>
                      <a:pt x="3650" y="1"/>
                    </a:moveTo>
                    <a:cubicBezTo>
                      <a:pt x="3616" y="1"/>
                      <a:pt x="3578" y="2"/>
                      <a:pt x="3538" y="5"/>
                    </a:cubicBezTo>
                    <a:cubicBezTo>
                      <a:pt x="3054" y="5"/>
                      <a:pt x="3135" y="529"/>
                      <a:pt x="3216" y="1053"/>
                    </a:cubicBezTo>
                    <a:cubicBezTo>
                      <a:pt x="3458" y="2666"/>
                      <a:pt x="3538" y="2787"/>
                      <a:pt x="3417" y="2868"/>
                    </a:cubicBezTo>
                    <a:cubicBezTo>
                      <a:pt x="3412" y="2869"/>
                      <a:pt x="3407" y="2870"/>
                      <a:pt x="3400" y="2870"/>
                    </a:cubicBezTo>
                    <a:cubicBezTo>
                      <a:pt x="3218" y="2870"/>
                      <a:pt x="2643" y="2297"/>
                      <a:pt x="2409" y="2102"/>
                    </a:cubicBezTo>
                    <a:cubicBezTo>
                      <a:pt x="2113" y="1887"/>
                      <a:pt x="1871" y="1689"/>
                      <a:pt x="1647" y="1689"/>
                    </a:cubicBezTo>
                    <a:cubicBezTo>
                      <a:pt x="1535" y="1689"/>
                      <a:pt x="1428" y="1739"/>
                      <a:pt x="1320" y="1860"/>
                    </a:cubicBezTo>
                    <a:cubicBezTo>
                      <a:pt x="836" y="2384"/>
                      <a:pt x="1845" y="3029"/>
                      <a:pt x="2570" y="3594"/>
                    </a:cubicBezTo>
                    <a:lnTo>
                      <a:pt x="2570" y="3634"/>
                    </a:lnTo>
                    <a:cubicBezTo>
                      <a:pt x="3216" y="4199"/>
                      <a:pt x="2611" y="3997"/>
                      <a:pt x="473" y="4118"/>
                    </a:cubicBezTo>
                    <a:cubicBezTo>
                      <a:pt x="231" y="4118"/>
                      <a:pt x="30" y="4320"/>
                      <a:pt x="30" y="4562"/>
                    </a:cubicBezTo>
                    <a:cubicBezTo>
                      <a:pt x="0" y="5031"/>
                      <a:pt x="355" y="5095"/>
                      <a:pt x="628" y="5095"/>
                    </a:cubicBezTo>
                    <a:cubicBezTo>
                      <a:pt x="731" y="5095"/>
                      <a:pt x="822" y="5086"/>
                      <a:pt x="877" y="5086"/>
                    </a:cubicBezTo>
                    <a:cubicBezTo>
                      <a:pt x="1467" y="5064"/>
                      <a:pt x="1903" y="5036"/>
                      <a:pt x="2195" y="5036"/>
                    </a:cubicBezTo>
                    <a:cubicBezTo>
                      <a:pt x="2980" y="5036"/>
                      <a:pt x="2720" y="5238"/>
                      <a:pt x="1603" y="6296"/>
                    </a:cubicBezTo>
                    <a:cubicBezTo>
                      <a:pt x="859" y="6982"/>
                      <a:pt x="1008" y="7526"/>
                      <a:pt x="1445" y="7526"/>
                    </a:cubicBezTo>
                    <a:cubicBezTo>
                      <a:pt x="1624" y="7526"/>
                      <a:pt x="1852" y="7435"/>
                      <a:pt x="2086" y="7224"/>
                    </a:cubicBezTo>
                    <a:cubicBezTo>
                      <a:pt x="2940" y="6462"/>
                      <a:pt x="3342" y="6060"/>
                      <a:pt x="3478" y="6060"/>
                    </a:cubicBezTo>
                    <a:cubicBezTo>
                      <a:pt x="3639" y="6060"/>
                      <a:pt x="3437" y="6613"/>
                      <a:pt x="3175" y="7788"/>
                    </a:cubicBezTo>
                    <a:cubicBezTo>
                      <a:pt x="3095" y="8272"/>
                      <a:pt x="3014" y="8796"/>
                      <a:pt x="3417" y="8917"/>
                    </a:cubicBezTo>
                    <a:cubicBezTo>
                      <a:pt x="3460" y="8930"/>
                      <a:pt x="3500" y="8936"/>
                      <a:pt x="3538" y="8936"/>
                    </a:cubicBezTo>
                    <a:cubicBezTo>
                      <a:pt x="3854" y="8936"/>
                      <a:pt x="3995" y="8507"/>
                      <a:pt x="4103" y="8111"/>
                    </a:cubicBezTo>
                    <a:cubicBezTo>
                      <a:pt x="4456" y="6911"/>
                      <a:pt x="4507" y="6411"/>
                      <a:pt x="4696" y="6411"/>
                    </a:cubicBezTo>
                    <a:cubicBezTo>
                      <a:pt x="4831" y="6411"/>
                      <a:pt x="5037" y="6666"/>
                      <a:pt x="5474" y="7103"/>
                    </a:cubicBezTo>
                    <a:cubicBezTo>
                      <a:pt x="5708" y="7360"/>
                      <a:pt x="6051" y="7536"/>
                      <a:pt x="6297" y="7536"/>
                    </a:cubicBezTo>
                    <a:cubicBezTo>
                      <a:pt x="6475" y="7536"/>
                      <a:pt x="6603" y="7444"/>
                      <a:pt x="6603" y="7224"/>
                    </a:cubicBezTo>
                    <a:cubicBezTo>
                      <a:pt x="6644" y="6659"/>
                      <a:pt x="6200" y="6498"/>
                      <a:pt x="5918" y="6094"/>
                    </a:cubicBezTo>
                    <a:cubicBezTo>
                      <a:pt x="5756" y="5812"/>
                      <a:pt x="5393" y="5651"/>
                      <a:pt x="5393" y="5288"/>
                    </a:cubicBezTo>
                    <a:cubicBezTo>
                      <a:pt x="5474" y="5263"/>
                      <a:pt x="5579" y="5253"/>
                      <a:pt x="5701" y="5253"/>
                    </a:cubicBezTo>
                    <a:cubicBezTo>
                      <a:pt x="6204" y="5253"/>
                      <a:pt x="7001" y="5424"/>
                      <a:pt x="7604" y="5424"/>
                    </a:cubicBezTo>
                    <a:cubicBezTo>
                      <a:pt x="8031" y="5424"/>
                      <a:pt x="8360" y="5338"/>
                      <a:pt x="8418" y="5046"/>
                    </a:cubicBezTo>
                    <a:cubicBezTo>
                      <a:pt x="8499" y="4602"/>
                      <a:pt x="7934" y="4481"/>
                      <a:pt x="7491" y="4441"/>
                    </a:cubicBezTo>
                    <a:cubicBezTo>
                      <a:pt x="4990" y="4159"/>
                      <a:pt x="5071" y="4481"/>
                      <a:pt x="6563" y="3070"/>
                    </a:cubicBezTo>
                    <a:cubicBezTo>
                      <a:pt x="6845" y="2787"/>
                      <a:pt x="7168" y="2586"/>
                      <a:pt x="6886" y="2182"/>
                    </a:cubicBezTo>
                    <a:cubicBezTo>
                      <a:pt x="6800" y="2040"/>
                      <a:pt x="6670" y="1983"/>
                      <a:pt x="6523" y="1983"/>
                    </a:cubicBezTo>
                    <a:cubicBezTo>
                      <a:pt x="6252" y="1983"/>
                      <a:pt x="5925" y="2175"/>
                      <a:pt x="5716" y="2384"/>
                    </a:cubicBezTo>
                    <a:cubicBezTo>
                      <a:pt x="5296" y="2776"/>
                      <a:pt x="4953" y="3169"/>
                      <a:pt x="4743" y="3169"/>
                    </a:cubicBezTo>
                    <a:cubicBezTo>
                      <a:pt x="4650" y="3169"/>
                      <a:pt x="4583" y="3093"/>
                      <a:pt x="4547" y="2908"/>
                    </a:cubicBezTo>
                    <a:cubicBezTo>
                      <a:pt x="4129" y="364"/>
                      <a:pt x="4212" y="1"/>
                      <a:pt x="3650"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1" name="Google Shape;291;g28bc5e1685e_0_682"/>
              <p:cNvSpPr/>
              <p:nvPr/>
            </p:nvSpPr>
            <p:spPr>
              <a:xfrm>
                <a:off x="8664170" y="35134"/>
                <a:ext cx="239055" cy="246709"/>
              </a:xfrm>
              <a:custGeom>
                <a:rect b="b" l="l" r="r" t="t"/>
                <a:pathLst>
                  <a:path extrusionOk="0" h="10379" w="10057">
                    <a:moveTo>
                      <a:pt x="3479" y="1"/>
                    </a:moveTo>
                    <a:cubicBezTo>
                      <a:pt x="3152" y="1"/>
                      <a:pt x="2797" y="226"/>
                      <a:pt x="2878" y="577"/>
                    </a:cubicBezTo>
                    <a:cubicBezTo>
                      <a:pt x="3039" y="1344"/>
                      <a:pt x="3322" y="2110"/>
                      <a:pt x="3644" y="2836"/>
                    </a:cubicBezTo>
                    <a:cubicBezTo>
                      <a:pt x="3725" y="2997"/>
                      <a:pt x="3886" y="3239"/>
                      <a:pt x="3725" y="3360"/>
                    </a:cubicBezTo>
                    <a:cubicBezTo>
                      <a:pt x="3711" y="3374"/>
                      <a:pt x="3690" y="3380"/>
                      <a:pt x="3664" y="3380"/>
                    </a:cubicBezTo>
                    <a:cubicBezTo>
                      <a:pt x="3378" y="3380"/>
                      <a:pt x="2405" y="2657"/>
                      <a:pt x="1668" y="2473"/>
                    </a:cubicBezTo>
                    <a:cubicBezTo>
                      <a:pt x="1622" y="2462"/>
                      <a:pt x="1577" y="2457"/>
                      <a:pt x="1534" y="2457"/>
                    </a:cubicBezTo>
                    <a:cubicBezTo>
                      <a:pt x="1092" y="2457"/>
                      <a:pt x="853" y="2992"/>
                      <a:pt x="1184" y="3360"/>
                    </a:cubicBezTo>
                    <a:cubicBezTo>
                      <a:pt x="1709" y="3804"/>
                      <a:pt x="2313" y="4167"/>
                      <a:pt x="2959" y="4409"/>
                    </a:cubicBezTo>
                    <a:lnTo>
                      <a:pt x="2959" y="4449"/>
                    </a:lnTo>
                    <a:cubicBezTo>
                      <a:pt x="3806" y="4973"/>
                      <a:pt x="3039" y="4893"/>
                      <a:pt x="620" y="5538"/>
                    </a:cubicBezTo>
                    <a:cubicBezTo>
                      <a:pt x="0" y="5732"/>
                      <a:pt x="161" y="6632"/>
                      <a:pt x="782" y="6632"/>
                    </a:cubicBezTo>
                    <a:cubicBezTo>
                      <a:pt x="808" y="6632"/>
                      <a:pt x="834" y="6630"/>
                      <a:pt x="862" y="6627"/>
                    </a:cubicBezTo>
                    <a:cubicBezTo>
                      <a:pt x="1063" y="6627"/>
                      <a:pt x="1225" y="6586"/>
                      <a:pt x="1386" y="6546"/>
                    </a:cubicBezTo>
                    <a:cubicBezTo>
                      <a:pt x="2359" y="6323"/>
                      <a:pt x="2960" y="6150"/>
                      <a:pt x="3241" y="6150"/>
                    </a:cubicBezTo>
                    <a:cubicBezTo>
                      <a:pt x="3670" y="6150"/>
                      <a:pt x="3352" y="6553"/>
                      <a:pt x="2475" y="7796"/>
                    </a:cubicBezTo>
                    <a:cubicBezTo>
                      <a:pt x="1820" y="8687"/>
                      <a:pt x="2033" y="9237"/>
                      <a:pt x="2472" y="9237"/>
                    </a:cubicBezTo>
                    <a:cubicBezTo>
                      <a:pt x="2710" y="9237"/>
                      <a:pt x="3013" y="9077"/>
                      <a:pt x="3281" y="8724"/>
                    </a:cubicBezTo>
                    <a:cubicBezTo>
                      <a:pt x="4103" y="7616"/>
                      <a:pt x="4463" y="7060"/>
                      <a:pt x="4610" y="7060"/>
                    </a:cubicBezTo>
                    <a:cubicBezTo>
                      <a:pt x="4773" y="7060"/>
                      <a:pt x="4674" y="7747"/>
                      <a:pt x="4653" y="9127"/>
                    </a:cubicBezTo>
                    <a:cubicBezTo>
                      <a:pt x="4653" y="9692"/>
                      <a:pt x="4612" y="10337"/>
                      <a:pt x="5177" y="10377"/>
                    </a:cubicBezTo>
                    <a:cubicBezTo>
                      <a:pt x="5189" y="10378"/>
                      <a:pt x="5201" y="10378"/>
                      <a:pt x="5213" y="10378"/>
                    </a:cubicBezTo>
                    <a:cubicBezTo>
                      <a:pt x="5860" y="10378"/>
                      <a:pt x="5784" y="9298"/>
                      <a:pt x="5903" y="7595"/>
                    </a:cubicBezTo>
                    <a:cubicBezTo>
                      <a:pt x="5923" y="7307"/>
                      <a:pt x="5996" y="7200"/>
                      <a:pt x="6113" y="7200"/>
                    </a:cubicBezTo>
                    <a:cubicBezTo>
                      <a:pt x="6456" y="7200"/>
                      <a:pt x="7179" y="8119"/>
                      <a:pt x="8081" y="8119"/>
                    </a:cubicBezTo>
                    <a:cubicBezTo>
                      <a:pt x="8323" y="8119"/>
                      <a:pt x="8484" y="7877"/>
                      <a:pt x="8443" y="7675"/>
                    </a:cubicBezTo>
                    <a:cubicBezTo>
                      <a:pt x="8363" y="7030"/>
                      <a:pt x="7839" y="6949"/>
                      <a:pt x="7395" y="6506"/>
                    </a:cubicBezTo>
                    <a:cubicBezTo>
                      <a:pt x="7113" y="6224"/>
                      <a:pt x="6669" y="6183"/>
                      <a:pt x="6588" y="5740"/>
                    </a:cubicBezTo>
                    <a:cubicBezTo>
                      <a:pt x="6951" y="5619"/>
                      <a:pt x="7274" y="5538"/>
                      <a:pt x="7637" y="5538"/>
                    </a:cubicBezTo>
                    <a:cubicBezTo>
                      <a:pt x="7839" y="5498"/>
                      <a:pt x="8000" y="5498"/>
                      <a:pt x="8161" y="5498"/>
                    </a:cubicBezTo>
                    <a:cubicBezTo>
                      <a:pt x="9331" y="5336"/>
                      <a:pt x="10057" y="5296"/>
                      <a:pt x="10016" y="4731"/>
                    </a:cubicBezTo>
                    <a:cubicBezTo>
                      <a:pt x="10016" y="4313"/>
                      <a:pt x="9639" y="4227"/>
                      <a:pt x="9230" y="4227"/>
                    </a:cubicBezTo>
                    <a:cubicBezTo>
                      <a:pt x="9088" y="4227"/>
                      <a:pt x="8942" y="4237"/>
                      <a:pt x="8806" y="4247"/>
                    </a:cubicBezTo>
                    <a:cubicBezTo>
                      <a:pt x="7723" y="4353"/>
                      <a:pt x="7066" y="4469"/>
                      <a:pt x="6740" y="4469"/>
                    </a:cubicBezTo>
                    <a:cubicBezTo>
                      <a:pt x="6192" y="4469"/>
                      <a:pt x="6576" y="4140"/>
                      <a:pt x="7435" y="2876"/>
                    </a:cubicBezTo>
                    <a:cubicBezTo>
                      <a:pt x="7677" y="2473"/>
                      <a:pt x="8000" y="2191"/>
                      <a:pt x="7597" y="1787"/>
                    </a:cubicBezTo>
                    <a:cubicBezTo>
                      <a:pt x="7490" y="1681"/>
                      <a:pt x="7373" y="1636"/>
                      <a:pt x="7251" y="1636"/>
                    </a:cubicBezTo>
                    <a:cubicBezTo>
                      <a:pt x="6912" y="1636"/>
                      <a:pt x="6544" y="1985"/>
                      <a:pt x="6306" y="2312"/>
                    </a:cubicBezTo>
                    <a:cubicBezTo>
                      <a:pt x="5867" y="2868"/>
                      <a:pt x="5576" y="3425"/>
                      <a:pt x="5342" y="3425"/>
                    </a:cubicBezTo>
                    <a:cubicBezTo>
                      <a:pt x="5254" y="3425"/>
                      <a:pt x="5173" y="3346"/>
                      <a:pt x="5096" y="3158"/>
                    </a:cubicBezTo>
                    <a:cubicBezTo>
                      <a:pt x="4249" y="1021"/>
                      <a:pt x="4128" y="577"/>
                      <a:pt x="3886" y="174"/>
                    </a:cubicBezTo>
                    <a:cubicBezTo>
                      <a:pt x="3793" y="55"/>
                      <a:pt x="3640" y="1"/>
                      <a:pt x="347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2" name="Google Shape;292;g28bc5e1685e_0_682"/>
              <p:cNvSpPr/>
              <p:nvPr/>
            </p:nvSpPr>
            <p:spPr>
              <a:xfrm rot="3055618">
                <a:off x="8474472" y="634612"/>
                <a:ext cx="199097" cy="463217"/>
              </a:xfrm>
              <a:custGeom>
                <a:rect b="b" l="l" r="r" t="t"/>
                <a:pathLst>
                  <a:path extrusionOk="0" h="17147" w="7370">
                    <a:moveTo>
                      <a:pt x="2432" y="4571"/>
                    </a:moveTo>
                    <a:cubicBezTo>
                      <a:pt x="3357" y="4571"/>
                      <a:pt x="4266" y="5132"/>
                      <a:pt x="3699" y="5447"/>
                    </a:cubicBezTo>
                    <a:cubicBezTo>
                      <a:pt x="3399" y="5634"/>
                      <a:pt x="3048" y="5725"/>
                      <a:pt x="2692" y="5725"/>
                    </a:cubicBezTo>
                    <a:cubicBezTo>
                      <a:pt x="2282" y="5725"/>
                      <a:pt x="1867" y="5603"/>
                      <a:pt x="1521" y="5366"/>
                    </a:cubicBezTo>
                    <a:cubicBezTo>
                      <a:pt x="1320" y="5164"/>
                      <a:pt x="1400" y="4801"/>
                      <a:pt x="1683" y="4721"/>
                    </a:cubicBezTo>
                    <a:cubicBezTo>
                      <a:pt x="1912" y="4615"/>
                      <a:pt x="2173" y="4571"/>
                      <a:pt x="2432" y="4571"/>
                    </a:cubicBezTo>
                    <a:close/>
                    <a:moveTo>
                      <a:pt x="2818" y="10944"/>
                    </a:moveTo>
                    <a:cubicBezTo>
                      <a:pt x="3168" y="10944"/>
                      <a:pt x="3515" y="11054"/>
                      <a:pt x="3739" y="11335"/>
                    </a:cubicBezTo>
                    <a:cubicBezTo>
                      <a:pt x="4084" y="11802"/>
                      <a:pt x="3303" y="12104"/>
                      <a:pt x="2586" y="12104"/>
                    </a:cubicBezTo>
                    <a:cubicBezTo>
                      <a:pt x="2128" y="12104"/>
                      <a:pt x="1696" y="11981"/>
                      <a:pt x="1602" y="11698"/>
                    </a:cubicBezTo>
                    <a:cubicBezTo>
                      <a:pt x="1497" y="11329"/>
                      <a:pt x="2163" y="10944"/>
                      <a:pt x="2818" y="10944"/>
                    </a:cubicBezTo>
                    <a:close/>
                    <a:moveTo>
                      <a:pt x="4804" y="1"/>
                    </a:moveTo>
                    <a:cubicBezTo>
                      <a:pt x="4433" y="1"/>
                      <a:pt x="4123" y="275"/>
                      <a:pt x="4264" y="768"/>
                    </a:cubicBezTo>
                    <a:cubicBezTo>
                      <a:pt x="4344" y="1172"/>
                      <a:pt x="4990" y="2180"/>
                      <a:pt x="5030" y="3067"/>
                    </a:cubicBezTo>
                    <a:cubicBezTo>
                      <a:pt x="5067" y="3664"/>
                      <a:pt x="4949" y="3847"/>
                      <a:pt x="4736" y="3847"/>
                    </a:cubicBezTo>
                    <a:cubicBezTo>
                      <a:pt x="4488" y="3847"/>
                      <a:pt x="4111" y="3600"/>
                      <a:pt x="3699" y="3470"/>
                    </a:cubicBezTo>
                    <a:cubicBezTo>
                      <a:pt x="3234" y="3323"/>
                      <a:pt x="2740" y="3242"/>
                      <a:pt x="2271" y="3242"/>
                    </a:cubicBezTo>
                    <a:cubicBezTo>
                      <a:pt x="1071" y="3242"/>
                      <a:pt x="29" y="3768"/>
                      <a:pt x="29" y="5043"/>
                    </a:cubicBezTo>
                    <a:cubicBezTo>
                      <a:pt x="0" y="6311"/>
                      <a:pt x="1228" y="7085"/>
                      <a:pt x="2593" y="7085"/>
                    </a:cubicBezTo>
                    <a:cubicBezTo>
                      <a:pt x="3138" y="7085"/>
                      <a:pt x="3705" y="6961"/>
                      <a:pt x="4223" y="6697"/>
                    </a:cubicBezTo>
                    <a:cubicBezTo>
                      <a:pt x="4535" y="6549"/>
                      <a:pt x="4727" y="6455"/>
                      <a:pt x="4861" y="6455"/>
                    </a:cubicBezTo>
                    <a:cubicBezTo>
                      <a:pt x="5056" y="6455"/>
                      <a:pt x="5128" y="6655"/>
                      <a:pt x="5272" y="7181"/>
                    </a:cubicBezTo>
                    <a:cubicBezTo>
                      <a:pt x="5554" y="8149"/>
                      <a:pt x="5514" y="9197"/>
                      <a:pt x="5151" y="10125"/>
                    </a:cubicBezTo>
                    <a:cubicBezTo>
                      <a:pt x="5061" y="10355"/>
                      <a:pt x="4960" y="10439"/>
                      <a:pt x="4825" y="10439"/>
                    </a:cubicBezTo>
                    <a:cubicBezTo>
                      <a:pt x="4536" y="10439"/>
                      <a:pt x="4095" y="10048"/>
                      <a:pt x="3296" y="9883"/>
                    </a:cubicBezTo>
                    <a:cubicBezTo>
                      <a:pt x="3116" y="9848"/>
                      <a:pt x="2926" y="9831"/>
                      <a:pt x="2733" y="9831"/>
                    </a:cubicBezTo>
                    <a:cubicBezTo>
                      <a:pt x="1583" y="9831"/>
                      <a:pt x="317" y="10443"/>
                      <a:pt x="352" y="11617"/>
                    </a:cubicBezTo>
                    <a:cubicBezTo>
                      <a:pt x="392" y="12181"/>
                      <a:pt x="674" y="12665"/>
                      <a:pt x="1158" y="12948"/>
                    </a:cubicBezTo>
                    <a:cubicBezTo>
                      <a:pt x="1714" y="13275"/>
                      <a:pt x="2229" y="13384"/>
                      <a:pt x="2686" y="13384"/>
                    </a:cubicBezTo>
                    <a:cubicBezTo>
                      <a:pt x="3598" y="13384"/>
                      <a:pt x="4278" y="12950"/>
                      <a:pt x="4595" y="12950"/>
                    </a:cubicBezTo>
                    <a:cubicBezTo>
                      <a:pt x="4706" y="12950"/>
                      <a:pt x="4773" y="13004"/>
                      <a:pt x="4788" y="13149"/>
                    </a:cubicBezTo>
                    <a:cubicBezTo>
                      <a:pt x="5151" y="16053"/>
                      <a:pt x="2772" y="15932"/>
                      <a:pt x="2973" y="16739"/>
                    </a:cubicBezTo>
                    <a:cubicBezTo>
                      <a:pt x="3031" y="17018"/>
                      <a:pt x="3236" y="17146"/>
                      <a:pt x="3518" y="17146"/>
                    </a:cubicBezTo>
                    <a:cubicBezTo>
                      <a:pt x="4622" y="17146"/>
                      <a:pt x="6889" y="15171"/>
                      <a:pt x="5958" y="12504"/>
                    </a:cubicBezTo>
                    <a:cubicBezTo>
                      <a:pt x="5595" y="11496"/>
                      <a:pt x="6119" y="11577"/>
                      <a:pt x="6522" y="10326"/>
                    </a:cubicBezTo>
                    <a:cubicBezTo>
                      <a:pt x="6966" y="8874"/>
                      <a:pt x="6885" y="7261"/>
                      <a:pt x="6200" y="5890"/>
                    </a:cubicBezTo>
                    <a:cubicBezTo>
                      <a:pt x="5554" y="4479"/>
                      <a:pt x="7369" y="3591"/>
                      <a:pt x="5554" y="446"/>
                    </a:cubicBezTo>
                    <a:cubicBezTo>
                      <a:pt x="5369" y="142"/>
                      <a:pt x="5071" y="1"/>
                      <a:pt x="4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3" name="Google Shape;293;g28bc5e1685e_0_682"/>
            <p:cNvGrpSpPr/>
            <p:nvPr/>
          </p:nvGrpSpPr>
          <p:grpSpPr>
            <a:xfrm rot="10800000">
              <a:off x="6224114" y="4815808"/>
              <a:ext cx="1236948" cy="228146"/>
              <a:chOff x="1498303" y="101476"/>
              <a:chExt cx="1236948" cy="228146"/>
            </a:xfrm>
          </p:grpSpPr>
          <p:sp>
            <p:nvSpPr>
              <p:cNvPr id="294" name="Google Shape;294;g28bc5e1685e_0_682"/>
              <p:cNvSpPr/>
              <p:nvPr/>
            </p:nvSpPr>
            <p:spPr>
              <a:xfrm rot="-5400000">
                <a:off x="2052772" y="196492"/>
                <a:ext cx="143442" cy="122817"/>
              </a:xfrm>
              <a:custGeom>
                <a:rect b="b" l="l" r="r" t="t"/>
                <a:pathLst>
                  <a:path extrusionOk="0" h="3400" w="3971">
                    <a:moveTo>
                      <a:pt x="1702" y="1"/>
                    </a:moveTo>
                    <a:cubicBezTo>
                      <a:pt x="768" y="34"/>
                      <a:pt x="1" y="768"/>
                      <a:pt x="34" y="1702"/>
                    </a:cubicBezTo>
                    <a:cubicBezTo>
                      <a:pt x="34" y="2719"/>
                      <a:pt x="878" y="3400"/>
                      <a:pt x="1743" y="3400"/>
                    </a:cubicBezTo>
                    <a:cubicBezTo>
                      <a:pt x="2154" y="3400"/>
                      <a:pt x="2570" y="3246"/>
                      <a:pt x="2903" y="2903"/>
                    </a:cubicBezTo>
                    <a:cubicBezTo>
                      <a:pt x="3970" y="1802"/>
                      <a:pt x="3203" y="1"/>
                      <a:pt x="1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5" name="Google Shape;295;g28bc5e1685e_0_682"/>
              <p:cNvSpPr/>
              <p:nvPr/>
            </p:nvSpPr>
            <p:spPr>
              <a:xfrm rot="-5400000">
                <a:off x="1489543" y="202159"/>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6" name="Google Shape;296;g28bc5e1685e_0_682"/>
              <p:cNvSpPr/>
              <p:nvPr/>
            </p:nvSpPr>
            <p:spPr>
              <a:xfrm rot="-5400000">
                <a:off x="2577504" y="113685"/>
                <a:ext cx="169956" cy="145538"/>
              </a:xfrm>
              <a:custGeom>
                <a:rect b="b" l="l" r="r" t="t"/>
                <a:pathLst>
                  <a:path extrusionOk="0" h="4029" w="4705">
                    <a:moveTo>
                      <a:pt x="2002" y="1"/>
                    </a:moveTo>
                    <a:cubicBezTo>
                      <a:pt x="902" y="1"/>
                      <a:pt x="1" y="901"/>
                      <a:pt x="1" y="2002"/>
                    </a:cubicBezTo>
                    <a:cubicBezTo>
                      <a:pt x="1" y="3222"/>
                      <a:pt x="995" y="4029"/>
                      <a:pt x="2031" y="4029"/>
                    </a:cubicBezTo>
                    <a:cubicBezTo>
                      <a:pt x="2525" y="4029"/>
                      <a:pt x="3028" y="3846"/>
                      <a:pt x="3437" y="3436"/>
                    </a:cubicBezTo>
                    <a:cubicBezTo>
                      <a:pt x="4704" y="2169"/>
                      <a:pt x="3804" y="1"/>
                      <a:pt x="20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297" name="Google Shape;297;g28bc5e1685e_0_682"/>
            <p:cNvGrpSpPr/>
            <p:nvPr/>
          </p:nvGrpSpPr>
          <p:grpSpPr>
            <a:xfrm rot="10800000">
              <a:off x="7972725" y="4168342"/>
              <a:ext cx="1045293" cy="898369"/>
              <a:chOff x="465773" y="293127"/>
              <a:chExt cx="1045293" cy="898369"/>
            </a:xfrm>
          </p:grpSpPr>
          <p:sp>
            <p:nvSpPr>
              <p:cNvPr id="298" name="Google Shape;298;g28bc5e1685e_0_682"/>
              <p:cNvSpPr/>
              <p:nvPr/>
            </p:nvSpPr>
            <p:spPr>
              <a:xfrm>
                <a:off x="465773" y="998149"/>
                <a:ext cx="191779" cy="193346"/>
              </a:xfrm>
              <a:custGeom>
                <a:rect b="b" l="l" r="r" t="t"/>
                <a:pathLst>
                  <a:path extrusionOk="0" h="7157" w="7099">
                    <a:moveTo>
                      <a:pt x="2619" y="0"/>
                    </a:moveTo>
                    <a:cubicBezTo>
                      <a:pt x="2432" y="0"/>
                      <a:pt x="2259" y="138"/>
                      <a:pt x="2259" y="333"/>
                    </a:cubicBezTo>
                    <a:lnTo>
                      <a:pt x="2098" y="2188"/>
                    </a:lnTo>
                    <a:cubicBezTo>
                      <a:pt x="2057" y="2309"/>
                      <a:pt x="2017" y="2430"/>
                      <a:pt x="1896" y="2470"/>
                    </a:cubicBezTo>
                    <a:lnTo>
                      <a:pt x="283" y="3398"/>
                    </a:lnTo>
                    <a:cubicBezTo>
                      <a:pt x="0" y="3559"/>
                      <a:pt x="41" y="3922"/>
                      <a:pt x="323" y="4043"/>
                    </a:cubicBezTo>
                    <a:lnTo>
                      <a:pt x="2017" y="4769"/>
                    </a:lnTo>
                    <a:cubicBezTo>
                      <a:pt x="2138" y="4809"/>
                      <a:pt x="2219" y="4930"/>
                      <a:pt x="2219" y="5051"/>
                    </a:cubicBezTo>
                    <a:lnTo>
                      <a:pt x="2622" y="6866"/>
                    </a:lnTo>
                    <a:cubicBezTo>
                      <a:pt x="2647" y="7043"/>
                      <a:pt x="2800" y="7157"/>
                      <a:pt x="2960" y="7157"/>
                    </a:cubicBezTo>
                    <a:cubicBezTo>
                      <a:pt x="3055" y="7157"/>
                      <a:pt x="3152" y="7117"/>
                      <a:pt x="3227" y="7027"/>
                    </a:cubicBezTo>
                    <a:lnTo>
                      <a:pt x="4477" y="5616"/>
                    </a:lnTo>
                    <a:cubicBezTo>
                      <a:pt x="4558" y="5535"/>
                      <a:pt x="4679" y="5495"/>
                      <a:pt x="4759" y="5495"/>
                    </a:cubicBezTo>
                    <a:lnTo>
                      <a:pt x="6614" y="5737"/>
                    </a:lnTo>
                    <a:cubicBezTo>
                      <a:pt x="6937" y="5737"/>
                      <a:pt x="7098" y="5414"/>
                      <a:pt x="6977" y="5172"/>
                    </a:cubicBezTo>
                    <a:lnTo>
                      <a:pt x="6010" y="3559"/>
                    </a:lnTo>
                    <a:cubicBezTo>
                      <a:pt x="5969" y="3478"/>
                      <a:pt x="5969" y="3357"/>
                      <a:pt x="6010" y="3236"/>
                    </a:cubicBezTo>
                    <a:lnTo>
                      <a:pt x="6776" y="1542"/>
                    </a:lnTo>
                    <a:cubicBezTo>
                      <a:pt x="6889" y="1278"/>
                      <a:pt x="6685" y="1014"/>
                      <a:pt x="6427" y="1014"/>
                    </a:cubicBezTo>
                    <a:cubicBezTo>
                      <a:pt x="6409" y="1014"/>
                      <a:pt x="6391" y="1016"/>
                      <a:pt x="6372" y="1018"/>
                    </a:cubicBezTo>
                    <a:lnTo>
                      <a:pt x="4558" y="1462"/>
                    </a:lnTo>
                    <a:cubicBezTo>
                      <a:pt x="4437" y="1462"/>
                      <a:pt x="4316" y="1462"/>
                      <a:pt x="4235" y="1381"/>
                    </a:cubicBezTo>
                    <a:lnTo>
                      <a:pt x="2864" y="91"/>
                    </a:lnTo>
                    <a:cubicBezTo>
                      <a:pt x="2789" y="28"/>
                      <a:pt x="2702" y="0"/>
                      <a:pt x="261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99" name="Google Shape;299;g28bc5e1685e_0_682"/>
              <p:cNvSpPr/>
              <p:nvPr/>
            </p:nvSpPr>
            <p:spPr>
              <a:xfrm>
                <a:off x="1311668" y="362633"/>
                <a:ext cx="199398" cy="186241"/>
              </a:xfrm>
              <a:custGeom>
                <a:rect b="b" l="l" r="r" t="t"/>
                <a:pathLst>
                  <a:path extrusionOk="0" h="6894" w="7381">
                    <a:moveTo>
                      <a:pt x="5570" y="1"/>
                    </a:moveTo>
                    <a:cubicBezTo>
                      <a:pt x="5503" y="1"/>
                      <a:pt x="5432" y="18"/>
                      <a:pt x="5364" y="57"/>
                    </a:cubicBezTo>
                    <a:lnTo>
                      <a:pt x="3751" y="945"/>
                    </a:lnTo>
                    <a:cubicBezTo>
                      <a:pt x="3690" y="985"/>
                      <a:pt x="3630" y="1005"/>
                      <a:pt x="3574" y="1005"/>
                    </a:cubicBezTo>
                    <a:cubicBezTo>
                      <a:pt x="3519" y="1005"/>
                      <a:pt x="3468" y="985"/>
                      <a:pt x="3428" y="945"/>
                    </a:cubicBezTo>
                    <a:lnTo>
                      <a:pt x="1734" y="138"/>
                    </a:lnTo>
                    <a:cubicBezTo>
                      <a:pt x="1690" y="116"/>
                      <a:pt x="1644" y="106"/>
                      <a:pt x="1598" y="106"/>
                    </a:cubicBezTo>
                    <a:cubicBezTo>
                      <a:pt x="1389" y="106"/>
                      <a:pt x="1184" y="310"/>
                      <a:pt x="1250" y="541"/>
                    </a:cubicBezTo>
                    <a:lnTo>
                      <a:pt x="1613" y="2356"/>
                    </a:lnTo>
                    <a:cubicBezTo>
                      <a:pt x="1613" y="2477"/>
                      <a:pt x="1573" y="2598"/>
                      <a:pt x="1492" y="2679"/>
                    </a:cubicBezTo>
                    <a:lnTo>
                      <a:pt x="202" y="4050"/>
                    </a:lnTo>
                    <a:cubicBezTo>
                      <a:pt x="0" y="4252"/>
                      <a:pt x="121" y="4574"/>
                      <a:pt x="444" y="4614"/>
                    </a:cubicBezTo>
                    <a:lnTo>
                      <a:pt x="2299" y="4856"/>
                    </a:lnTo>
                    <a:cubicBezTo>
                      <a:pt x="2380" y="4856"/>
                      <a:pt x="2501" y="4937"/>
                      <a:pt x="2541" y="5058"/>
                    </a:cubicBezTo>
                    <a:lnTo>
                      <a:pt x="3428" y="6712"/>
                    </a:lnTo>
                    <a:cubicBezTo>
                      <a:pt x="3489" y="6833"/>
                      <a:pt x="3620" y="6893"/>
                      <a:pt x="3751" y="6893"/>
                    </a:cubicBezTo>
                    <a:cubicBezTo>
                      <a:pt x="3882" y="6893"/>
                      <a:pt x="4013" y="6833"/>
                      <a:pt x="4073" y="6712"/>
                    </a:cubicBezTo>
                    <a:lnTo>
                      <a:pt x="4840" y="4977"/>
                    </a:lnTo>
                    <a:cubicBezTo>
                      <a:pt x="4880" y="4897"/>
                      <a:pt x="5001" y="4816"/>
                      <a:pt x="5122" y="4776"/>
                    </a:cubicBezTo>
                    <a:lnTo>
                      <a:pt x="6937" y="4453"/>
                    </a:lnTo>
                    <a:cubicBezTo>
                      <a:pt x="7259" y="4413"/>
                      <a:pt x="7380" y="4050"/>
                      <a:pt x="7138" y="3848"/>
                    </a:cubicBezTo>
                    <a:lnTo>
                      <a:pt x="5767" y="2598"/>
                    </a:lnTo>
                    <a:cubicBezTo>
                      <a:pt x="5687" y="2477"/>
                      <a:pt x="5646" y="2396"/>
                      <a:pt x="5646" y="2275"/>
                    </a:cubicBezTo>
                    <a:lnTo>
                      <a:pt x="5929" y="420"/>
                    </a:lnTo>
                    <a:cubicBezTo>
                      <a:pt x="5959" y="176"/>
                      <a:pt x="5781" y="1"/>
                      <a:pt x="55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0" name="Google Shape;300;g28bc5e1685e_0_682"/>
              <p:cNvSpPr/>
              <p:nvPr/>
            </p:nvSpPr>
            <p:spPr>
              <a:xfrm rot="-7200043">
                <a:off x="626575" y="263536"/>
                <a:ext cx="199096" cy="463216"/>
              </a:xfrm>
              <a:custGeom>
                <a:rect b="b" l="l" r="r" t="t"/>
                <a:pathLst>
                  <a:path extrusionOk="0" h="17147" w="7370">
                    <a:moveTo>
                      <a:pt x="2432" y="4571"/>
                    </a:moveTo>
                    <a:cubicBezTo>
                      <a:pt x="3357" y="4571"/>
                      <a:pt x="4266" y="5132"/>
                      <a:pt x="3699" y="5447"/>
                    </a:cubicBezTo>
                    <a:cubicBezTo>
                      <a:pt x="3399" y="5634"/>
                      <a:pt x="3048" y="5725"/>
                      <a:pt x="2692" y="5725"/>
                    </a:cubicBezTo>
                    <a:cubicBezTo>
                      <a:pt x="2282" y="5725"/>
                      <a:pt x="1867" y="5603"/>
                      <a:pt x="1521" y="5366"/>
                    </a:cubicBezTo>
                    <a:cubicBezTo>
                      <a:pt x="1320" y="5164"/>
                      <a:pt x="1400" y="4801"/>
                      <a:pt x="1683" y="4721"/>
                    </a:cubicBezTo>
                    <a:cubicBezTo>
                      <a:pt x="1912" y="4615"/>
                      <a:pt x="2173" y="4571"/>
                      <a:pt x="2432" y="4571"/>
                    </a:cubicBezTo>
                    <a:close/>
                    <a:moveTo>
                      <a:pt x="2818" y="10944"/>
                    </a:moveTo>
                    <a:cubicBezTo>
                      <a:pt x="3168" y="10944"/>
                      <a:pt x="3515" y="11054"/>
                      <a:pt x="3739" y="11335"/>
                    </a:cubicBezTo>
                    <a:cubicBezTo>
                      <a:pt x="4084" y="11802"/>
                      <a:pt x="3303" y="12104"/>
                      <a:pt x="2586" y="12104"/>
                    </a:cubicBezTo>
                    <a:cubicBezTo>
                      <a:pt x="2128" y="12104"/>
                      <a:pt x="1696" y="11981"/>
                      <a:pt x="1602" y="11698"/>
                    </a:cubicBezTo>
                    <a:cubicBezTo>
                      <a:pt x="1497" y="11329"/>
                      <a:pt x="2163" y="10944"/>
                      <a:pt x="2818" y="10944"/>
                    </a:cubicBezTo>
                    <a:close/>
                    <a:moveTo>
                      <a:pt x="4804" y="1"/>
                    </a:moveTo>
                    <a:cubicBezTo>
                      <a:pt x="4433" y="1"/>
                      <a:pt x="4123" y="275"/>
                      <a:pt x="4264" y="768"/>
                    </a:cubicBezTo>
                    <a:cubicBezTo>
                      <a:pt x="4344" y="1172"/>
                      <a:pt x="4990" y="2180"/>
                      <a:pt x="5030" y="3067"/>
                    </a:cubicBezTo>
                    <a:cubicBezTo>
                      <a:pt x="5067" y="3664"/>
                      <a:pt x="4949" y="3847"/>
                      <a:pt x="4736" y="3847"/>
                    </a:cubicBezTo>
                    <a:cubicBezTo>
                      <a:pt x="4488" y="3847"/>
                      <a:pt x="4111" y="3600"/>
                      <a:pt x="3699" y="3470"/>
                    </a:cubicBezTo>
                    <a:cubicBezTo>
                      <a:pt x="3234" y="3323"/>
                      <a:pt x="2740" y="3242"/>
                      <a:pt x="2271" y="3242"/>
                    </a:cubicBezTo>
                    <a:cubicBezTo>
                      <a:pt x="1071" y="3242"/>
                      <a:pt x="29" y="3768"/>
                      <a:pt x="29" y="5043"/>
                    </a:cubicBezTo>
                    <a:cubicBezTo>
                      <a:pt x="0" y="6311"/>
                      <a:pt x="1228" y="7085"/>
                      <a:pt x="2593" y="7085"/>
                    </a:cubicBezTo>
                    <a:cubicBezTo>
                      <a:pt x="3138" y="7085"/>
                      <a:pt x="3705" y="6961"/>
                      <a:pt x="4223" y="6697"/>
                    </a:cubicBezTo>
                    <a:cubicBezTo>
                      <a:pt x="4535" y="6549"/>
                      <a:pt x="4727" y="6455"/>
                      <a:pt x="4861" y="6455"/>
                    </a:cubicBezTo>
                    <a:cubicBezTo>
                      <a:pt x="5056" y="6455"/>
                      <a:pt x="5128" y="6655"/>
                      <a:pt x="5272" y="7181"/>
                    </a:cubicBezTo>
                    <a:cubicBezTo>
                      <a:pt x="5554" y="8149"/>
                      <a:pt x="5514" y="9197"/>
                      <a:pt x="5151" y="10125"/>
                    </a:cubicBezTo>
                    <a:cubicBezTo>
                      <a:pt x="5061" y="10355"/>
                      <a:pt x="4960" y="10439"/>
                      <a:pt x="4825" y="10439"/>
                    </a:cubicBezTo>
                    <a:cubicBezTo>
                      <a:pt x="4536" y="10439"/>
                      <a:pt x="4095" y="10048"/>
                      <a:pt x="3296" y="9883"/>
                    </a:cubicBezTo>
                    <a:cubicBezTo>
                      <a:pt x="3116" y="9848"/>
                      <a:pt x="2926" y="9831"/>
                      <a:pt x="2733" y="9831"/>
                    </a:cubicBezTo>
                    <a:cubicBezTo>
                      <a:pt x="1583" y="9831"/>
                      <a:pt x="317" y="10443"/>
                      <a:pt x="352" y="11617"/>
                    </a:cubicBezTo>
                    <a:cubicBezTo>
                      <a:pt x="392" y="12181"/>
                      <a:pt x="674" y="12665"/>
                      <a:pt x="1158" y="12948"/>
                    </a:cubicBezTo>
                    <a:cubicBezTo>
                      <a:pt x="1714" y="13275"/>
                      <a:pt x="2229" y="13384"/>
                      <a:pt x="2686" y="13384"/>
                    </a:cubicBezTo>
                    <a:cubicBezTo>
                      <a:pt x="3598" y="13384"/>
                      <a:pt x="4278" y="12950"/>
                      <a:pt x="4595" y="12950"/>
                    </a:cubicBezTo>
                    <a:cubicBezTo>
                      <a:pt x="4706" y="12950"/>
                      <a:pt x="4773" y="13004"/>
                      <a:pt x="4788" y="13149"/>
                    </a:cubicBezTo>
                    <a:cubicBezTo>
                      <a:pt x="5151" y="16053"/>
                      <a:pt x="2772" y="15932"/>
                      <a:pt x="2973" y="16739"/>
                    </a:cubicBezTo>
                    <a:cubicBezTo>
                      <a:pt x="3031" y="17018"/>
                      <a:pt x="3236" y="17146"/>
                      <a:pt x="3518" y="17146"/>
                    </a:cubicBezTo>
                    <a:cubicBezTo>
                      <a:pt x="4622" y="17146"/>
                      <a:pt x="6889" y="15171"/>
                      <a:pt x="5958" y="12504"/>
                    </a:cubicBezTo>
                    <a:cubicBezTo>
                      <a:pt x="5595" y="11496"/>
                      <a:pt x="6119" y="11577"/>
                      <a:pt x="6522" y="10326"/>
                    </a:cubicBezTo>
                    <a:cubicBezTo>
                      <a:pt x="6966" y="8874"/>
                      <a:pt x="6885" y="7261"/>
                      <a:pt x="6200" y="5890"/>
                    </a:cubicBezTo>
                    <a:cubicBezTo>
                      <a:pt x="5554" y="4479"/>
                      <a:pt x="7369" y="3591"/>
                      <a:pt x="5554" y="446"/>
                    </a:cubicBezTo>
                    <a:cubicBezTo>
                      <a:pt x="5369" y="142"/>
                      <a:pt x="5071" y="1"/>
                      <a:pt x="4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1" name="Google Shape;301;g28bc5e1685e_0_682"/>
            <p:cNvGrpSpPr/>
            <p:nvPr/>
          </p:nvGrpSpPr>
          <p:grpSpPr>
            <a:xfrm rot="10800000">
              <a:off x="933476" y="4708377"/>
              <a:ext cx="2461805" cy="355111"/>
              <a:chOff x="7348756" y="299699"/>
              <a:chExt cx="2291970" cy="330612"/>
            </a:xfrm>
          </p:grpSpPr>
          <p:sp>
            <p:nvSpPr>
              <p:cNvPr id="302" name="Google Shape;302;g28bc5e1685e_0_682"/>
              <p:cNvSpPr/>
              <p:nvPr/>
            </p:nvSpPr>
            <p:spPr>
              <a:xfrm>
                <a:off x="9485147" y="313975"/>
                <a:ext cx="155579" cy="214438"/>
              </a:xfrm>
              <a:custGeom>
                <a:rect b="b" l="l" r="r" t="t"/>
                <a:pathLst>
                  <a:path extrusionOk="0" h="9538" w="6920">
                    <a:moveTo>
                      <a:pt x="3052" y="1"/>
                    </a:moveTo>
                    <a:cubicBezTo>
                      <a:pt x="2899" y="1"/>
                      <a:pt x="2738" y="99"/>
                      <a:pt x="2687" y="277"/>
                    </a:cubicBezTo>
                    <a:cubicBezTo>
                      <a:pt x="2443" y="887"/>
                      <a:pt x="2158" y="3085"/>
                      <a:pt x="611" y="4753"/>
                    </a:cubicBezTo>
                    <a:cubicBezTo>
                      <a:pt x="1" y="5404"/>
                      <a:pt x="855" y="5608"/>
                      <a:pt x="1791" y="6463"/>
                    </a:cubicBezTo>
                    <a:cubicBezTo>
                      <a:pt x="3379" y="7928"/>
                      <a:pt x="3460" y="8864"/>
                      <a:pt x="3989" y="9393"/>
                    </a:cubicBezTo>
                    <a:cubicBezTo>
                      <a:pt x="4055" y="9492"/>
                      <a:pt x="4162" y="9537"/>
                      <a:pt x="4270" y="9537"/>
                    </a:cubicBezTo>
                    <a:cubicBezTo>
                      <a:pt x="4429" y="9537"/>
                      <a:pt x="4592" y="9440"/>
                      <a:pt x="4640" y="9271"/>
                    </a:cubicBezTo>
                    <a:cubicBezTo>
                      <a:pt x="4722" y="9067"/>
                      <a:pt x="4803" y="8864"/>
                      <a:pt x="4844" y="8620"/>
                    </a:cubicBezTo>
                    <a:cubicBezTo>
                      <a:pt x="5169" y="7154"/>
                      <a:pt x="5821" y="5811"/>
                      <a:pt x="6797" y="4672"/>
                    </a:cubicBezTo>
                    <a:cubicBezTo>
                      <a:pt x="6919" y="4428"/>
                      <a:pt x="6838" y="4143"/>
                      <a:pt x="6675" y="3939"/>
                    </a:cubicBezTo>
                    <a:cubicBezTo>
                      <a:pt x="5495" y="3166"/>
                      <a:pt x="4518" y="2108"/>
                      <a:pt x="3826" y="887"/>
                    </a:cubicBezTo>
                    <a:cubicBezTo>
                      <a:pt x="3704" y="602"/>
                      <a:pt x="3501" y="358"/>
                      <a:pt x="3297" y="114"/>
                    </a:cubicBezTo>
                    <a:cubicBezTo>
                      <a:pt x="3236" y="37"/>
                      <a:pt x="3145" y="1"/>
                      <a:pt x="305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3" name="Google Shape;303;g28bc5e1685e_0_682"/>
              <p:cNvSpPr/>
              <p:nvPr/>
            </p:nvSpPr>
            <p:spPr>
              <a:xfrm>
                <a:off x="8058439" y="325567"/>
                <a:ext cx="161042" cy="213921"/>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4" name="Google Shape;304;g28bc5e1685e_0_682"/>
              <p:cNvSpPr/>
              <p:nvPr/>
            </p:nvSpPr>
            <p:spPr>
              <a:xfrm>
                <a:off x="8702261" y="299699"/>
                <a:ext cx="300119" cy="296724"/>
              </a:xfrm>
              <a:custGeom>
                <a:rect b="b" l="l" r="r" t="t"/>
                <a:pathLst>
                  <a:path extrusionOk="0" h="13198" w="13349">
                    <a:moveTo>
                      <a:pt x="11846" y="1"/>
                    </a:moveTo>
                    <a:cubicBezTo>
                      <a:pt x="11735" y="1"/>
                      <a:pt x="11633" y="37"/>
                      <a:pt x="11558" y="112"/>
                    </a:cubicBezTo>
                    <a:cubicBezTo>
                      <a:pt x="11355" y="274"/>
                      <a:pt x="11273" y="356"/>
                      <a:pt x="11518" y="885"/>
                    </a:cubicBezTo>
                    <a:cubicBezTo>
                      <a:pt x="11721" y="1251"/>
                      <a:pt x="11884" y="1699"/>
                      <a:pt x="11965" y="2146"/>
                    </a:cubicBezTo>
                    <a:cubicBezTo>
                      <a:pt x="12121" y="2922"/>
                      <a:pt x="11499" y="3699"/>
                      <a:pt x="10700" y="3699"/>
                    </a:cubicBezTo>
                    <a:cubicBezTo>
                      <a:pt x="10661" y="3699"/>
                      <a:pt x="10621" y="3697"/>
                      <a:pt x="10582" y="3693"/>
                    </a:cubicBezTo>
                    <a:cubicBezTo>
                      <a:pt x="10256" y="3693"/>
                      <a:pt x="9930" y="3652"/>
                      <a:pt x="9605" y="3571"/>
                    </a:cubicBezTo>
                    <a:cubicBezTo>
                      <a:pt x="9282" y="3503"/>
                      <a:pt x="8959" y="3470"/>
                      <a:pt x="8637" y="3470"/>
                    </a:cubicBezTo>
                    <a:cubicBezTo>
                      <a:pt x="8186" y="3470"/>
                      <a:pt x="7736" y="3534"/>
                      <a:pt x="7285" y="3652"/>
                    </a:cubicBezTo>
                    <a:cubicBezTo>
                      <a:pt x="6390" y="3896"/>
                      <a:pt x="5779" y="4670"/>
                      <a:pt x="5779" y="5606"/>
                    </a:cubicBezTo>
                    <a:lnTo>
                      <a:pt x="5779" y="6623"/>
                    </a:lnTo>
                    <a:cubicBezTo>
                      <a:pt x="5779" y="6664"/>
                      <a:pt x="5779" y="6867"/>
                      <a:pt x="5779" y="6989"/>
                    </a:cubicBezTo>
                    <a:cubicBezTo>
                      <a:pt x="5779" y="7955"/>
                      <a:pt x="5534" y="8348"/>
                      <a:pt x="4844" y="8348"/>
                    </a:cubicBezTo>
                    <a:cubicBezTo>
                      <a:pt x="4690" y="8348"/>
                      <a:pt x="4514" y="8329"/>
                      <a:pt x="4314" y="8292"/>
                    </a:cubicBezTo>
                    <a:cubicBezTo>
                      <a:pt x="4192" y="8251"/>
                      <a:pt x="4111" y="8210"/>
                      <a:pt x="3989" y="8210"/>
                    </a:cubicBezTo>
                    <a:cubicBezTo>
                      <a:pt x="3512" y="8151"/>
                      <a:pt x="3035" y="8113"/>
                      <a:pt x="2543" y="8113"/>
                    </a:cubicBezTo>
                    <a:cubicBezTo>
                      <a:pt x="2362" y="8113"/>
                      <a:pt x="2180" y="8118"/>
                      <a:pt x="1995" y="8129"/>
                    </a:cubicBezTo>
                    <a:cubicBezTo>
                      <a:pt x="855" y="8170"/>
                      <a:pt x="0" y="9106"/>
                      <a:pt x="41" y="10245"/>
                    </a:cubicBezTo>
                    <a:cubicBezTo>
                      <a:pt x="82" y="10978"/>
                      <a:pt x="204" y="11710"/>
                      <a:pt x="407" y="12402"/>
                    </a:cubicBezTo>
                    <a:cubicBezTo>
                      <a:pt x="489" y="12687"/>
                      <a:pt x="652" y="12890"/>
                      <a:pt x="855" y="13053"/>
                    </a:cubicBezTo>
                    <a:cubicBezTo>
                      <a:pt x="938" y="13152"/>
                      <a:pt x="1054" y="13198"/>
                      <a:pt x="1171" y="13198"/>
                    </a:cubicBezTo>
                    <a:cubicBezTo>
                      <a:pt x="1342" y="13198"/>
                      <a:pt x="1515" y="13100"/>
                      <a:pt x="1588" y="12931"/>
                    </a:cubicBezTo>
                    <a:cubicBezTo>
                      <a:pt x="1750" y="12687"/>
                      <a:pt x="1791" y="12402"/>
                      <a:pt x="1750" y="12076"/>
                    </a:cubicBezTo>
                    <a:cubicBezTo>
                      <a:pt x="1628" y="11588"/>
                      <a:pt x="1506" y="11100"/>
                      <a:pt x="1465" y="10571"/>
                    </a:cubicBezTo>
                    <a:cubicBezTo>
                      <a:pt x="1384" y="9797"/>
                      <a:pt x="1588" y="9594"/>
                      <a:pt x="2361" y="9553"/>
                    </a:cubicBezTo>
                    <a:cubicBezTo>
                      <a:pt x="2476" y="9546"/>
                      <a:pt x="2593" y="9543"/>
                      <a:pt x="2710" y="9543"/>
                    </a:cubicBezTo>
                    <a:cubicBezTo>
                      <a:pt x="3256" y="9543"/>
                      <a:pt x="3819" y="9616"/>
                      <a:pt x="4355" y="9716"/>
                    </a:cubicBezTo>
                    <a:cubicBezTo>
                      <a:pt x="4532" y="9767"/>
                      <a:pt x="4713" y="9791"/>
                      <a:pt x="4892" y="9791"/>
                    </a:cubicBezTo>
                    <a:cubicBezTo>
                      <a:pt x="5580" y="9791"/>
                      <a:pt x="6255" y="9434"/>
                      <a:pt x="6675" y="8821"/>
                    </a:cubicBezTo>
                    <a:cubicBezTo>
                      <a:pt x="7041" y="8292"/>
                      <a:pt x="7204" y="7681"/>
                      <a:pt x="7163" y="7030"/>
                    </a:cubicBezTo>
                    <a:cubicBezTo>
                      <a:pt x="7163" y="6664"/>
                      <a:pt x="7163" y="6297"/>
                      <a:pt x="7163" y="5931"/>
                    </a:cubicBezTo>
                    <a:cubicBezTo>
                      <a:pt x="7163" y="5199"/>
                      <a:pt x="7367" y="4954"/>
                      <a:pt x="8140" y="4914"/>
                    </a:cubicBezTo>
                    <a:cubicBezTo>
                      <a:pt x="8292" y="4904"/>
                      <a:pt x="8445" y="4899"/>
                      <a:pt x="8598" y="4899"/>
                    </a:cubicBezTo>
                    <a:cubicBezTo>
                      <a:pt x="9058" y="4899"/>
                      <a:pt x="9523" y="4944"/>
                      <a:pt x="10012" y="5036"/>
                    </a:cubicBezTo>
                    <a:cubicBezTo>
                      <a:pt x="10204" y="5080"/>
                      <a:pt x="10395" y="5101"/>
                      <a:pt x="10584" y="5101"/>
                    </a:cubicBezTo>
                    <a:cubicBezTo>
                      <a:pt x="11800" y="5101"/>
                      <a:pt x="12904" y="4234"/>
                      <a:pt x="13186" y="3001"/>
                    </a:cubicBezTo>
                    <a:cubicBezTo>
                      <a:pt x="13349" y="2024"/>
                      <a:pt x="13064" y="1048"/>
                      <a:pt x="12413" y="315"/>
                    </a:cubicBezTo>
                    <a:cubicBezTo>
                      <a:pt x="12258" y="109"/>
                      <a:pt x="12038" y="1"/>
                      <a:pt x="118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5" name="Google Shape;305;g28bc5e1685e_0_682"/>
              <p:cNvSpPr/>
              <p:nvPr/>
            </p:nvSpPr>
            <p:spPr>
              <a:xfrm>
                <a:off x="7348756" y="363714"/>
                <a:ext cx="335821" cy="266597"/>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6" name="Google Shape;306;g28bc5e1685e_0_682"/>
            <p:cNvGrpSpPr/>
            <p:nvPr/>
          </p:nvGrpSpPr>
          <p:grpSpPr>
            <a:xfrm rot="10800000">
              <a:off x="7948161" y="127510"/>
              <a:ext cx="1094430" cy="263735"/>
              <a:chOff x="2323185" y="4544867"/>
              <a:chExt cx="1094430" cy="263735"/>
            </a:xfrm>
          </p:grpSpPr>
          <p:sp>
            <p:nvSpPr>
              <p:cNvPr id="307" name="Google Shape;307;g28bc5e1685e_0_682"/>
              <p:cNvSpPr/>
              <p:nvPr/>
            </p:nvSpPr>
            <p:spPr>
              <a:xfrm rot="-6299960">
                <a:off x="2347646" y="4568837"/>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08" name="Google Shape;308;g28bc5e1685e_0_682"/>
              <p:cNvSpPr/>
              <p:nvPr/>
            </p:nvSpPr>
            <p:spPr>
              <a:xfrm rot="-6299960">
                <a:off x="3205361" y="4581524"/>
                <a:ext cx="191094" cy="190444"/>
              </a:xfrm>
              <a:custGeom>
                <a:rect b="b" l="l" r="r" t="t"/>
                <a:pathLst>
                  <a:path extrusionOk="0" h="7618" w="7644">
                    <a:moveTo>
                      <a:pt x="3281" y="0"/>
                    </a:moveTo>
                    <a:cubicBezTo>
                      <a:pt x="3114" y="0"/>
                      <a:pt x="2955" y="108"/>
                      <a:pt x="2931" y="305"/>
                    </a:cubicBezTo>
                    <a:lnTo>
                      <a:pt x="2442" y="2218"/>
                    </a:lnTo>
                    <a:cubicBezTo>
                      <a:pt x="2402" y="2340"/>
                      <a:pt x="2320" y="2462"/>
                      <a:pt x="2198" y="2503"/>
                    </a:cubicBezTo>
                    <a:lnTo>
                      <a:pt x="326" y="3194"/>
                    </a:lnTo>
                    <a:cubicBezTo>
                      <a:pt x="41" y="3317"/>
                      <a:pt x="1" y="3723"/>
                      <a:pt x="285" y="3886"/>
                    </a:cubicBezTo>
                    <a:lnTo>
                      <a:pt x="1954" y="4944"/>
                    </a:lnTo>
                    <a:cubicBezTo>
                      <a:pt x="2035" y="4985"/>
                      <a:pt x="2117" y="5107"/>
                      <a:pt x="2117" y="5229"/>
                    </a:cubicBezTo>
                    <a:lnTo>
                      <a:pt x="2198" y="7264"/>
                    </a:lnTo>
                    <a:cubicBezTo>
                      <a:pt x="2226" y="7460"/>
                      <a:pt x="2408" y="7617"/>
                      <a:pt x="2598" y="7617"/>
                    </a:cubicBezTo>
                    <a:cubicBezTo>
                      <a:pt x="2685" y="7617"/>
                      <a:pt x="2773" y="7585"/>
                      <a:pt x="2849" y="7508"/>
                    </a:cubicBezTo>
                    <a:lnTo>
                      <a:pt x="4355" y="6247"/>
                    </a:lnTo>
                    <a:cubicBezTo>
                      <a:pt x="4445" y="6187"/>
                      <a:pt x="4534" y="6149"/>
                      <a:pt x="4623" y="6149"/>
                    </a:cubicBezTo>
                    <a:cubicBezTo>
                      <a:pt x="4656" y="6149"/>
                      <a:pt x="4689" y="6154"/>
                      <a:pt x="4721" y="6165"/>
                    </a:cubicBezTo>
                    <a:lnTo>
                      <a:pt x="6634" y="6694"/>
                    </a:lnTo>
                    <a:cubicBezTo>
                      <a:pt x="6669" y="6703"/>
                      <a:pt x="6702" y="6707"/>
                      <a:pt x="6735" y="6707"/>
                    </a:cubicBezTo>
                    <a:cubicBezTo>
                      <a:pt x="7008" y="6707"/>
                      <a:pt x="7191" y="6420"/>
                      <a:pt x="7082" y="6165"/>
                    </a:cubicBezTo>
                    <a:lnTo>
                      <a:pt x="6349" y="4334"/>
                    </a:lnTo>
                    <a:cubicBezTo>
                      <a:pt x="6309" y="4212"/>
                      <a:pt x="6309" y="4049"/>
                      <a:pt x="6390" y="3968"/>
                    </a:cubicBezTo>
                    <a:lnTo>
                      <a:pt x="7489" y="2299"/>
                    </a:lnTo>
                    <a:cubicBezTo>
                      <a:pt x="7643" y="2068"/>
                      <a:pt x="7468" y="1726"/>
                      <a:pt x="7172" y="1726"/>
                    </a:cubicBezTo>
                    <a:cubicBezTo>
                      <a:pt x="7156" y="1726"/>
                      <a:pt x="7139" y="1727"/>
                      <a:pt x="7123" y="1729"/>
                    </a:cubicBezTo>
                    <a:lnTo>
                      <a:pt x="5169" y="1851"/>
                    </a:lnTo>
                    <a:cubicBezTo>
                      <a:pt x="5047" y="1851"/>
                      <a:pt x="4884" y="1811"/>
                      <a:pt x="4844" y="1689"/>
                    </a:cubicBezTo>
                    <a:lnTo>
                      <a:pt x="3582" y="142"/>
                    </a:lnTo>
                    <a:cubicBezTo>
                      <a:pt x="3502" y="46"/>
                      <a:pt x="3390" y="0"/>
                      <a:pt x="32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09" name="Google Shape;309;g28bc5e1685e_0_682"/>
            <p:cNvGrpSpPr/>
            <p:nvPr/>
          </p:nvGrpSpPr>
          <p:grpSpPr>
            <a:xfrm flipH="1" rot="5400000">
              <a:off x="-543698" y="4080630"/>
              <a:ext cx="1642914" cy="288106"/>
              <a:chOff x="2374838" y="4744367"/>
              <a:chExt cx="1642914" cy="288106"/>
            </a:xfrm>
          </p:grpSpPr>
          <p:sp>
            <p:nvSpPr>
              <p:cNvPr id="310" name="Google Shape;310;g28bc5e1685e_0_682"/>
              <p:cNvSpPr/>
              <p:nvPr/>
            </p:nvSpPr>
            <p:spPr>
              <a:xfrm rot="-6299960">
                <a:off x="2399299" y="4768337"/>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1" name="Google Shape;311;g28bc5e1685e_0_682"/>
              <p:cNvSpPr/>
              <p:nvPr/>
            </p:nvSpPr>
            <p:spPr>
              <a:xfrm rot="-6300015">
                <a:off x="3851599" y="4847666"/>
                <a:ext cx="149588" cy="149079"/>
              </a:xfrm>
              <a:custGeom>
                <a:rect b="b" l="l" r="r" t="t"/>
                <a:pathLst>
                  <a:path extrusionOk="0" h="7618" w="7644">
                    <a:moveTo>
                      <a:pt x="3281" y="0"/>
                    </a:moveTo>
                    <a:cubicBezTo>
                      <a:pt x="3114" y="0"/>
                      <a:pt x="2955" y="108"/>
                      <a:pt x="2931" y="305"/>
                    </a:cubicBezTo>
                    <a:lnTo>
                      <a:pt x="2442" y="2218"/>
                    </a:lnTo>
                    <a:cubicBezTo>
                      <a:pt x="2402" y="2340"/>
                      <a:pt x="2320" y="2462"/>
                      <a:pt x="2198" y="2503"/>
                    </a:cubicBezTo>
                    <a:lnTo>
                      <a:pt x="326" y="3194"/>
                    </a:lnTo>
                    <a:cubicBezTo>
                      <a:pt x="41" y="3317"/>
                      <a:pt x="1" y="3723"/>
                      <a:pt x="285" y="3886"/>
                    </a:cubicBezTo>
                    <a:lnTo>
                      <a:pt x="1954" y="4944"/>
                    </a:lnTo>
                    <a:cubicBezTo>
                      <a:pt x="2035" y="4985"/>
                      <a:pt x="2117" y="5107"/>
                      <a:pt x="2117" y="5229"/>
                    </a:cubicBezTo>
                    <a:lnTo>
                      <a:pt x="2198" y="7264"/>
                    </a:lnTo>
                    <a:cubicBezTo>
                      <a:pt x="2226" y="7460"/>
                      <a:pt x="2408" y="7617"/>
                      <a:pt x="2598" y="7617"/>
                    </a:cubicBezTo>
                    <a:cubicBezTo>
                      <a:pt x="2685" y="7617"/>
                      <a:pt x="2773" y="7585"/>
                      <a:pt x="2849" y="7508"/>
                    </a:cubicBezTo>
                    <a:lnTo>
                      <a:pt x="4355" y="6247"/>
                    </a:lnTo>
                    <a:cubicBezTo>
                      <a:pt x="4445" y="6187"/>
                      <a:pt x="4534" y="6149"/>
                      <a:pt x="4623" y="6149"/>
                    </a:cubicBezTo>
                    <a:cubicBezTo>
                      <a:pt x="4656" y="6149"/>
                      <a:pt x="4689" y="6154"/>
                      <a:pt x="4721" y="6165"/>
                    </a:cubicBezTo>
                    <a:lnTo>
                      <a:pt x="6634" y="6694"/>
                    </a:lnTo>
                    <a:cubicBezTo>
                      <a:pt x="6669" y="6703"/>
                      <a:pt x="6702" y="6707"/>
                      <a:pt x="6735" y="6707"/>
                    </a:cubicBezTo>
                    <a:cubicBezTo>
                      <a:pt x="7008" y="6707"/>
                      <a:pt x="7191" y="6420"/>
                      <a:pt x="7082" y="6165"/>
                    </a:cubicBezTo>
                    <a:lnTo>
                      <a:pt x="6349" y="4334"/>
                    </a:lnTo>
                    <a:cubicBezTo>
                      <a:pt x="6309" y="4212"/>
                      <a:pt x="6309" y="4049"/>
                      <a:pt x="6390" y="3968"/>
                    </a:cubicBezTo>
                    <a:lnTo>
                      <a:pt x="7489" y="2299"/>
                    </a:lnTo>
                    <a:cubicBezTo>
                      <a:pt x="7643" y="2068"/>
                      <a:pt x="7468" y="1726"/>
                      <a:pt x="7172" y="1726"/>
                    </a:cubicBezTo>
                    <a:cubicBezTo>
                      <a:pt x="7156" y="1726"/>
                      <a:pt x="7139" y="1727"/>
                      <a:pt x="7123" y="1729"/>
                    </a:cubicBezTo>
                    <a:lnTo>
                      <a:pt x="5169" y="1851"/>
                    </a:lnTo>
                    <a:cubicBezTo>
                      <a:pt x="5047" y="1851"/>
                      <a:pt x="4884" y="1811"/>
                      <a:pt x="4844" y="1689"/>
                    </a:cubicBezTo>
                    <a:lnTo>
                      <a:pt x="3582" y="142"/>
                    </a:lnTo>
                    <a:cubicBezTo>
                      <a:pt x="3502" y="46"/>
                      <a:pt x="3390" y="0"/>
                      <a:pt x="328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2" name="Google Shape;312;g28bc5e1685e_0_682"/>
              <p:cNvSpPr/>
              <p:nvPr/>
            </p:nvSpPr>
            <p:spPr>
              <a:xfrm rot="-6299960">
                <a:off x="3154081" y="4848574"/>
                <a:ext cx="165845" cy="164920"/>
              </a:xfrm>
              <a:custGeom>
                <a:rect b="b" l="l" r="r" t="t"/>
                <a:pathLst>
                  <a:path extrusionOk="0" h="6597" w="6634">
                    <a:moveTo>
                      <a:pt x="2385" y="1"/>
                    </a:moveTo>
                    <a:cubicBezTo>
                      <a:pt x="2210" y="1"/>
                      <a:pt x="2035" y="139"/>
                      <a:pt x="2035" y="336"/>
                    </a:cubicBezTo>
                    <a:lnTo>
                      <a:pt x="1913" y="2045"/>
                    </a:lnTo>
                    <a:cubicBezTo>
                      <a:pt x="1913" y="2167"/>
                      <a:pt x="1832" y="2248"/>
                      <a:pt x="1750" y="2289"/>
                    </a:cubicBezTo>
                    <a:lnTo>
                      <a:pt x="245" y="3184"/>
                    </a:lnTo>
                    <a:cubicBezTo>
                      <a:pt x="0" y="3307"/>
                      <a:pt x="41" y="3673"/>
                      <a:pt x="326" y="3795"/>
                    </a:cubicBezTo>
                    <a:lnTo>
                      <a:pt x="1913" y="4446"/>
                    </a:lnTo>
                    <a:cubicBezTo>
                      <a:pt x="2035" y="4487"/>
                      <a:pt x="2076" y="4568"/>
                      <a:pt x="2117" y="4650"/>
                    </a:cubicBezTo>
                    <a:lnTo>
                      <a:pt x="2483" y="6359"/>
                    </a:lnTo>
                    <a:cubicBezTo>
                      <a:pt x="2533" y="6508"/>
                      <a:pt x="2673" y="6596"/>
                      <a:pt x="2821" y="6596"/>
                    </a:cubicBezTo>
                    <a:cubicBezTo>
                      <a:pt x="2916" y="6596"/>
                      <a:pt x="3014" y="6560"/>
                      <a:pt x="3093" y="6481"/>
                    </a:cubicBezTo>
                    <a:lnTo>
                      <a:pt x="4192" y="5179"/>
                    </a:lnTo>
                    <a:cubicBezTo>
                      <a:pt x="4274" y="5097"/>
                      <a:pt x="4355" y="5056"/>
                      <a:pt x="4477" y="5056"/>
                    </a:cubicBezTo>
                    <a:lnTo>
                      <a:pt x="6186" y="5219"/>
                    </a:lnTo>
                    <a:cubicBezTo>
                      <a:pt x="6430" y="5219"/>
                      <a:pt x="6634" y="4934"/>
                      <a:pt x="6471" y="4690"/>
                    </a:cubicBezTo>
                    <a:lnTo>
                      <a:pt x="5576" y="3225"/>
                    </a:lnTo>
                    <a:cubicBezTo>
                      <a:pt x="5494" y="3144"/>
                      <a:pt x="5494" y="3022"/>
                      <a:pt x="5535" y="2940"/>
                    </a:cubicBezTo>
                    <a:lnTo>
                      <a:pt x="6227" y="1353"/>
                    </a:lnTo>
                    <a:cubicBezTo>
                      <a:pt x="6335" y="1138"/>
                      <a:pt x="6158" y="891"/>
                      <a:pt x="5947" y="891"/>
                    </a:cubicBezTo>
                    <a:cubicBezTo>
                      <a:pt x="5919" y="891"/>
                      <a:pt x="5890" y="896"/>
                      <a:pt x="5861" y="905"/>
                    </a:cubicBezTo>
                    <a:lnTo>
                      <a:pt x="4151" y="1312"/>
                    </a:lnTo>
                    <a:cubicBezTo>
                      <a:pt x="4130" y="1323"/>
                      <a:pt x="4105" y="1328"/>
                      <a:pt x="4079" y="1328"/>
                    </a:cubicBezTo>
                    <a:cubicBezTo>
                      <a:pt x="4008" y="1328"/>
                      <a:pt x="3926" y="1291"/>
                      <a:pt x="3867" y="1231"/>
                    </a:cubicBezTo>
                    <a:lnTo>
                      <a:pt x="2605" y="91"/>
                    </a:lnTo>
                    <a:cubicBezTo>
                      <a:pt x="2542" y="28"/>
                      <a:pt x="2463" y="1"/>
                      <a:pt x="23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13" name="Google Shape;313;g28bc5e1685e_0_682"/>
            <p:cNvSpPr/>
            <p:nvPr/>
          </p:nvSpPr>
          <p:spPr>
            <a:xfrm>
              <a:off x="1168329" y="82066"/>
              <a:ext cx="1114025" cy="354625"/>
            </a:xfrm>
            <a:custGeom>
              <a:rect b="b" l="l" r="r" t="t"/>
              <a:pathLst>
                <a:path extrusionOk="0" h="14185" w="44561">
                  <a:moveTo>
                    <a:pt x="43482" y="0"/>
                  </a:moveTo>
                  <a:cubicBezTo>
                    <a:pt x="43479" y="0"/>
                    <a:pt x="43477" y="0"/>
                    <a:pt x="43475" y="0"/>
                  </a:cubicBezTo>
                  <a:cubicBezTo>
                    <a:pt x="43274" y="0"/>
                    <a:pt x="43153" y="404"/>
                    <a:pt x="43032" y="1210"/>
                  </a:cubicBezTo>
                  <a:cubicBezTo>
                    <a:pt x="42314" y="7116"/>
                    <a:pt x="38386" y="9849"/>
                    <a:pt x="34970" y="9849"/>
                  </a:cubicBezTo>
                  <a:cubicBezTo>
                    <a:pt x="33394" y="9849"/>
                    <a:pt x="31926" y="9267"/>
                    <a:pt x="30933" y="8147"/>
                  </a:cubicBezTo>
                  <a:cubicBezTo>
                    <a:pt x="29522" y="6735"/>
                    <a:pt x="29038" y="3267"/>
                    <a:pt x="25731" y="2864"/>
                  </a:cubicBezTo>
                  <a:cubicBezTo>
                    <a:pt x="25557" y="2847"/>
                    <a:pt x="25389" y="2839"/>
                    <a:pt x="25226" y="2839"/>
                  </a:cubicBezTo>
                  <a:cubicBezTo>
                    <a:pt x="19750" y="2839"/>
                    <a:pt x="19477" y="11758"/>
                    <a:pt x="13995" y="12502"/>
                  </a:cubicBezTo>
                  <a:cubicBezTo>
                    <a:pt x="13821" y="12525"/>
                    <a:pt x="13647" y="12536"/>
                    <a:pt x="13474" y="12536"/>
                  </a:cubicBezTo>
                  <a:cubicBezTo>
                    <a:pt x="12727" y="12536"/>
                    <a:pt x="12004" y="12323"/>
                    <a:pt x="11414" y="11897"/>
                  </a:cubicBezTo>
                  <a:cubicBezTo>
                    <a:pt x="10204" y="10889"/>
                    <a:pt x="10325" y="10123"/>
                    <a:pt x="9720" y="8590"/>
                  </a:cubicBezTo>
                  <a:cubicBezTo>
                    <a:pt x="9183" y="6952"/>
                    <a:pt x="7697" y="5967"/>
                    <a:pt x="6134" y="5967"/>
                  </a:cubicBezTo>
                  <a:cubicBezTo>
                    <a:pt x="5466" y="5967"/>
                    <a:pt x="4783" y="6147"/>
                    <a:pt x="4155" y="6534"/>
                  </a:cubicBezTo>
                  <a:cubicBezTo>
                    <a:pt x="1735" y="7864"/>
                    <a:pt x="1" y="12220"/>
                    <a:pt x="646" y="12462"/>
                  </a:cubicBezTo>
                  <a:cubicBezTo>
                    <a:pt x="667" y="12470"/>
                    <a:pt x="689" y="12474"/>
                    <a:pt x="710" y="12474"/>
                  </a:cubicBezTo>
                  <a:cubicBezTo>
                    <a:pt x="1209" y="12474"/>
                    <a:pt x="1685" y="10252"/>
                    <a:pt x="3348" y="8550"/>
                  </a:cubicBezTo>
                  <a:cubicBezTo>
                    <a:pt x="4247" y="7605"/>
                    <a:pt x="5199" y="7226"/>
                    <a:pt x="6023" y="7226"/>
                  </a:cubicBezTo>
                  <a:cubicBezTo>
                    <a:pt x="6640" y="7226"/>
                    <a:pt x="7185" y="7438"/>
                    <a:pt x="7583" y="7784"/>
                  </a:cubicBezTo>
                  <a:cubicBezTo>
                    <a:pt x="8389" y="8469"/>
                    <a:pt x="8470" y="9639"/>
                    <a:pt x="8913" y="10889"/>
                  </a:cubicBezTo>
                  <a:cubicBezTo>
                    <a:pt x="9598" y="13013"/>
                    <a:pt x="11428" y="14184"/>
                    <a:pt x="13524" y="14184"/>
                  </a:cubicBezTo>
                  <a:cubicBezTo>
                    <a:pt x="15010" y="14184"/>
                    <a:pt x="16629" y="13596"/>
                    <a:pt x="18068" y="12341"/>
                  </a:cubicBezTo>
                  <a:cubicBezTo>
                    <a:pt x="20165" y="10486"/>
                    <a:pt x="21335" y="7784"/>
                    <a:pt x="22666" y="6130"/>
                  </a:cubicBezTo>
                  <a:cubicBezTo>
                    <a:pt x="23711" y="4831"/>
                    <a:pt x="24598" y="4659"/>
                    <a:pt x="25077" y="4659"/>
                  </a:cubicBezTo>
                  <a:cubicBezTo>
                    <a:pt x="25249" y="4659"/>
                    <a:pt x="25368" y="4681"/>
                    <a:pt x="25423" y="4681"/>
                  </a:cubicBezTo>
                  <a:cubicBezTo>
                    <a:pt x="25434" y="4681"/>
                    <a:pt x="25442" y="4680"/>
                    <a:pt x="25448" y="4678"/>
                  </a:cubicBezTo>
                  <a:cubicBezTo>
                    <a:pt x="28634" y="5001"/>
                    <a:pt x="27828" y="10325"/>
                    <a:pt x="33514" y="11252"/>
                  </a:cubicBezTo>
                  <a:cubicBezTo>
                    <a:pt x="33938" y="11302"/>
                    <a:pt x="34377" y="11336"/>
                    <a:pt x="34812" y="11336"/>
                  </a:cubicBezTo>
                  <a:cubicBezTo>
                    <a:pt x="35082" y="11336"/>
                    <a:pt x="35349" y="11323"/>
                    <a:pt x="35611" y="11292"/>
                  </a:cubicBezTo>
                  <a:cubicBezTo>
                    <a:pt x="43541" y="10648"/>
                    <a:pt x="44560" y="0"/>
                    <a:pt x="4348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4" name="Google Shape;314;g28bc5e1685e_0_682"/>
            <p:cNvSpPr/>
            <p:nvPr/>
          </p:nvSpPr>
          <p:spPr>
            <a:xfrm rot="10800000">
              <a:off x="3906943" y="4708373"/>
              <a:ext cx="1114025" cy="354625"/>
            </a:xfrm>
            <a:custGeom>
              <a:rect b="b" l="l" r="r" t="t"/>
              <a:pathLst>
                <a:path extrusionOk="0" h="14185" w="44561">
                  <a:moveTo>
                    <a:pt x="43482" y="0"/>
                  </a:moveTo>
                  <a:cubicBezTo>
                    <a:pt x="43479" y="0"/>
                    <a:pt x="43477" y="0"/>
                    <a:pt x="43475" y="0"/>
                  </a:cubicBezTo>
                  <a:cubicBezTo>
                    <a:pt x="43274" y="0"/>
                    <a:pt x="43153" y="404"/>
                    <a:pt x="43032" y="1210"/>
                  </a:cubicBezTo>
                  <a:cubicBezTo>
                    <a:pt x="42314" y="7116"/>
                    <a:pt x="38386" y="9849"/>
                    <a:pt x="34970" y="9849"/>
                  </a:cubicBezTo>
                  <a:cubicBezTo>
                    <a:pt x="33394" y="9849"/>
                    <a:pt x="31926" y="9267"/>
                    <a:pt x="30933" y="8147"/>
                  </a:cubicBezTo>
                  <a:cubicBezTo>
                    <a:pt x="29522" y="6735"/>
                    <a:pt x="29038" y="3267"/>
                    <a:pt x="25731" y="2864"/>
                  </a:cubicBezTo>
                  <a:cubicBezTo>
                    <a:pt x="25557" y="2847"/>
                    <a:pt x="25389" y="2839"/>
                    <a:pt x="25226" y="2839"/>
                  </a:cubicBezTo>
                  <a:cubicBezTo>
                    <a:pt x="19750" y="2839"/>
                    <a:pt x="19477" y="11758"/>
                    <a:pt x="13995" y="12502"/>
                  </a:cubicBezTo>
                  <a:cubicBezTo>
                    <a:pt x="13821" y="12525"/>
                    <a:pt x="13647" y="12536"/>
                    <a:pt x="13474" y="12536"/>
                  </a:cubicBezTo>
                  <a:cubicBezTo>
                    <a:pt x="12727" y="12536"/>
                    <a:pt x="12004" y="12323"/>
                    <a:pt x="11414" y="11897"/>
                  </a:cubicBezTo>
                  <a:cubicBezTo>
                    <a:pt x="10204" y="10889"/>
                    <a:pt x="10325" y="10123"/>
                    <a:pt x="9720" y="8590"/>
                  </a:cubicBezTo>
                  <a:cubicBezTo>
                    <a:pt x="9183" y="6952"/>
                    <a:pt x="7697" y="5967"/>
                    <a:pt x="6134" y="5967"/>
                  </a:cubicBezTo>
                  <a:cubicBezTo>
                    <a:pt x="5466" y="5967"/>
                    <a:pt x="4783" y="6147"/>
                    <a:pt x="4155" y="6534"/>
                  </a:cubicBezTo>
                  <a:cubicBezTo>
                    <a:pt x="1735" y="7864"/>
                    <a:pt x="1" y="12220"/>
                    <a:pt x="646" y="12462"/>
                  </a:cubicBezTo>
                  <a:cubicBezTo>
                    <a:pt x="667" y="12470"/>
                    <a:pt x="689" y="12474"/>
                    <a:pt x="710" y="12474"/>
                  </a:cubicBezTo>
                  <a:cubicBezTo>
                    <a:pt x="1209" y="12474"/>
                    <a:pt x="1685" y="10252"/>
                    <a:pt x="3348" y="8550"/>
                  </a:cubicBezTo>
                  <a:cubicBezTo>
                    <a:pt x="4247" y="7605"/>
                    <a:pt x="5199" y="7226"/>
                    <a:pt x="6023" y="7226"/>
                  </a:cubicBezTo>
                  <a:cubicBezTo>
                    <a:pt x="6640" y="7226"/>
                    <a:pt x="7185" y="7438"/>
                    <a:pt x="7583" y="7784"/>
                  </a:cubicBezTo>
                  <a:cubicBezTo>
                    <a:pt x="8389" y="8469"/>
                    <a:pt x="8470" y="9639"/>
                    <a:pt x="8913" y="10889"/>
                  </a:cubicBezTo>
                  <a:cubicBezTo>
                    <a:pt x="9598" y="13013"/>
                    <a:pt x="11428" y="14184"/>
                    <a:pt x="13524" y="14184"/>
                  </a:cubicBezTo>
                  <a:cubicBezTo>
                    <a:pt x="15010" y="14184"/>
                    <a:pt x="16629" y="13596"/>
                    <a:pt x="18068" y="12341"/>
                  </a:cubicBezTo>
                  <a:cubicBezTo>
                    <a:pt x="20165" y="10486"/>
                    <a:pt x="21335" y="7784"/>
                    <a:pt x="22666" y="6130"/>
                  </a:cubicBezTo>
                  <a:cubicBezTo>
                    <a:pt x="23711" y="4831"/>
                    <a:pt x="24598" y="4659"/>
                    <a:pt x="25077" y="4659"/>
                  </a:cubicBezTo>
                  <a:cubicBezTo>
                    <a:pt x="25249" y="4659"/>
                    <a:pt x="25368" y="4681"/>
                    <a:pt x="25423" y="4681"/>
                  </a:cubicBezTo>
                  <a:cubicBezTo>
                    <a:pt x="25434" y="4681"/>
                    <a:pt x="25442" y="4680"/>
                    <a:pt x="25448" y="4678"/>
                  </a:cubicBezTo>
                  <a:cubicBezTo>
                    <a:pt x="28634" y="5001"/>
                    <a:pt x="27828" y="10325"/>
                    <a:pt x="33514" y="11252"/>
                  </a:cubicBezTo>
                  <a:cubicBezTo>
                    <a:pt x="33938" y="11302"/>
                    <a:pt x="34377" y="11336"/>
                    <a:pt x="34812" y="11336"/>
                  </a:cubicBezTo>
                  <a:cubicBezTo>
                    <a:pt x="35082" y="11336"/>
                    <a:pt x="35349" y="11323"/>
                    <a:pt x="35611" y="11292"/>
                  </a:cubicBezTo>
                  <a:cubicBezTo>
                    <a:pt x="43541" y="10648"/>
                    <a:pt x="44560" y="0"/>
                    <a:pt x="4348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15" name="Google Shape;315;g28bc5e1685e_0_682"/>
            <p:cNvGrpSpPr/>
            <p:nvPr/>
          </p:nvGrpSpPr>
          <p:grpSpPr>
            <a:xfrm rot="10800000">
              <a:off x="152060" y="2227303"/>
              <a:ext cx="251398" cy="688907"/>
              <a:chOff x="113835" y="2698525"/>
              <a:chExt cx="251398" cy="688907"/>
            </a:xfrm>
          </p:grpSpPr>
          <p:sp>
            <p:nvSpPr>
              <p:cNvPr id="316" name="Google Shape;316;g28bc5e1685e_0_682"/>
              <p:cNvSpPr/>
              <p:nvPr/>
            </p:nvSpPr>
            <p:spPr>
              <a:xfrm rot="5400000">
                <a:off x="245000" y="3267198"/>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17" name="Google Shape;317;g28bc5e1685e_0_682"/>
              <p:cNvSpPr/>
              <p:nvPr/>
            </p:nvSpPr>
            <p:spPr>
              <a:xfrm rot="5400000">
                <a:off x="101626" y="2710734"/>
                <a:ext cx="169956" cy="145538"/>
              </a:xfrm>
              <a:custGeom>
                <a:rect b="b" l="l" r="r" t="t"/>
                <a:pathLst>
                  <a:path extrusionOk="0" h="4029" w="4705">
                    <a:moveTo>
                      <a:pt x="2002" y="1"/>
                    </a:moveTo>
                    <a:cubicBezTo>
                      <a:pt x="902" y="1"/>
                      <a:pt x="1" y="901"/>
                      <a:pt x="1" y="2002"/>
                    </a:cubicBezTo>
                    <a:cubicBezTo>
                      <a:pt x="1" y="3222"/>
                      <a:pt x="995" y="4029"/>
                      <a:pt x="2031" y="4029"/>
                    </a:cubicBezTo>
                    <a:cubicBezTo>
                      <a:pt x="2525" y="4029"/>
                      <a:pt x="3028" y="3846"/>
                      <a:pt x="3437" y="3436"/>
                    </a:cubicBezTo>
                    <a:cubicBezTo>
                      <a:pt x="4704" y="2169"/>
                      <a:pt x="3804" y="1"/>
                      <a:pt x="20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18" name="Google Shape;318;g28bc5e1685e_0_682"/>
            <p:cNvGrpSpPr/>
            <p:nvPr/>
          </p:nvGrpSpPr>
          <p:grpSpPr>
            <a:xfrm rot="-5400000">
              <a:off x="6933744" y="-203276"/>
              <a:ext cx="138491" cy="925308"/>
              <a:chOff x="101359" y="2766924"/>
              <a:chExt cx="138491" cy="925308"/>
            </a:xfrm>
          </p:grpSpPr>
          <p:sp>
            <p:nvSpPr>
              <p:cNvPr id="319" name="Google Shape;319;g28bc5e1685e_0_682"/>
              <p:cNvSpPr/>
              <p:nvPr/>
            </p:nvSpPr>
            <p:spPr>
              <a:xfrm rot="5400000">
                <a:off x="106721" y="2777236"/>
                <a:ext cx="143442" cy="122817"/>
              </a:xfrm>
              <a:custGeom>
                <a:rect b="b" l="l" r="r" t="t"/>
                <a:pathLst>
                  <a:path extrusionOk="0" h="3400" w="3971">
                    <a:moveTo>
                      <a:pt x="1702" y="1"/>
                    </a:moveTo>
                    <a:cubicBezTo>
                      <a:pt x="768" y="34"/>
                      <a:pt x="1" y="768"/>
                      <a:pt x="34" y="1702"/>
                    </a:cubicBezTo>
                    <a:cubicBezTo>
                      <a:pt x="34" y="2719"/>
                      <a:pt x="878" y="3400"/>
                      <a:pt x="1743" y="3400"/>
                    </a:cubicBezTo>
                    <a:cubicBezTo>
                      <a:pt x="2154" y="3400"/>
                      <a:pt x="2570" y="3246"/>
                      <a:pt x="2903" y="2903"/>
                    </a:cubicBezTo>
                    <a:cubicBezTo>
                      <a:pt x="3970" y="1802"/>
                      <a:pt x="3203" y="1"/>
                      <a:pt x="1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0" name="Google Shape;320;g28bc5e1685e_0_682"/>
              <p:cNvSpPr/>
              <p:nvPr/>
            </p:nvSpPr>
            <p:spPr>
              <a:xfrm rot="5400000">
                <a:off x="92600" y="3571998"/>
                <a:ext cx="128993" cy="111474"/>
              </a:xfrm>
              <a:custGeom>
                <a:rect b="b" l="l" r="r" t="t"/>
                <a:pathLst>
                  <a:path extrusionOk="0" h="3086" w="3571">
                    <a:moveTo>
                      <a:pt x="1535" y="1"/>
                    </a:moveTo>
                    <a:cubicBezTo>
                      <a:pt x="668" y="1"/>
                      <a:pt x="1" y="701"/>
                      <a:pt x="1" y="1535"/>
                    </a:cubicBezTo>
                    <a:cubicBezTo>
                      <a:pt x="1" y="2464"/>
                      <a:pt x="755" y="3085"/>
                      <a:pt x="1541" y="3085"/>
                    </a:cubicBezTo>
                    <a:cubicBezTo>
                      <a:pt x="1913" y="3085"/>
                      <a:pt x="2292" y="2947"/>
                      <a:pt x="2603" y="2636"/>
                    </a:cubicBezTo>
                    <a:cubicBezTo>
                      <a:pt x="3570" y="1669"/>
                      <a:pt x="2870" y="1"/>
                      <a:pt x="1535"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1" name="Google Shape;321;g28bc5e1685e_0_682"/>
            <p:cNvGrpSpPr/>
            <p:nvPr/>
          </p:nvGrpSpPr>
          <p:grpSpPr>
            <a:xfrm rot="10800000">
              <a:off x="8630225" y="864552"/>
              <a:ext cx="464000" cy="2906682"/>
              <a:chOff x="9246" y="3423181"/>
              <a:chExt cx="464000" cy="2906682"/>
            </a:xfrm>
          </p:grpSpPr>
          <p:grpSp>
            <p:nvGrpSpPr>
              <p:cNvPr id="322" name="Google Shape;322;g28bc5e1685e_0_682"/>
              <p:cNvGrpSpPr/>
              <p:nvPr/>
            </p:nvGrpSpPr>
            <p:grpSpPr>
              <a:xfrm>
                <a:off x="9246" y="3423181"/>
                <a:ext cx="464000" cy="2906682"/>
                <a:chOff x="57743" y="3111669"/>
                <a:chExt cx="420824" cy="2636207"/>
              </a:xfrm>
            </p:grpSpPr>
            <p:sp>
              <p:nvSpPr>
                <p:cNvPr id="323" name="Google Shape;323;g28bc5e1685e_0_682"/>
                <p:cNvSpPr/>
                <p:nvPr/>
              </p:nvSpPr>
              <p:spPr>
                <a:xfrm rot="-1799866">
                  <a:off x="136105" y="3633716"/>
                  <a:ext cx="179358" cy="361525"/>
                </a:xfrm>
                <a:custGeom>
                  <a:rect b="b" l="l" r="r" t="t"/>
                  <a:pathLst>
                    <a:path extrusionOk="0" h="16081" w="7978">
                      <a:moveTo>
                        <a:pt x="974" y="0"/>
                      </a:moveTo>
                      <a:cubicBezTo>
                        <a:pt x="774" y="0"/>
                        <a:pt x="590" y="46"/>
                        <a:pt x="407" y="138"/>
                      </a:cubicBezTo>
                      <a:cubicBezTo>
                        <a:pt x="122" y="260"/>
                        <a:pt x="0" y="626"/>
                        <a:pt x="204" y="870"/>
                      </a:cubicBezTo>
                      <a:cubicBezTo>
                        <a:pt x="367" y="1114"/>
                        <a:pt x="652" y="1277"/>
                        <a:pt x="936" y="1318"/>
                      </a:cubicBezTo>
                      <a:cubicBezTo>
                        <a:pt x="1465" y="1399"/>
                        <a:pt x="1954" y="1562"/>
                        <a:pt x="2442" y="1684"/>
                      </a:cubicBezTo>
                      <a:cubicBezTo>
                        <a:pt x="3215" y="1969"/>
                        <a:pt x="3297" y="2213"/>
                        <a:pt x="3012" y="2946"/>
                      </a:cubicBezTo>
                      <a:cubicBezTo>
                        <a:pt x="2768" y="3556"/>
                        <a:pt x="2442" y="4126"/>
                        <a:pt x="2076" y="4696"/>
                      </a:cubicBezTo>
                      <a:cubicBezTo>
                        <a:pt x="1465" y="5387"/>
                        <a:pt x="1425" y="6446"/>
                        <a:pt x="1913" y="7219"/>
                      </a:cubicBezTo>
                      <a:cubicBezTo>
                        <a:pt x="2239" y="7748"/>
                        <a:pt x="2768" y="8155"/>
                        <a:pt x="3338" y="8399"/>
                      </a:cubicBezTo>
                      <a:cubicBezTo>
                        <a:pt x="3663" y="8521"/>
                        <a:pt x="4029" y="8643"/>
                        <a:pt x="4355" y="8806"/>
                      </a:cubicBezTo>
                      <a:cubicBezTo>
                        <a:pt x="5047" y="9132"/>
                        <a:pt x="5169" y="9416"/>
                        <a:pt x="4925" y="10149"/>
                      </a:cubicBezTo>
                      <a:cubicBezTo>
                        <a:pt x="4681" y="10719"/>
                        <a:pt x="4396" y="11289"/>
                        <a:pt x="4029" y="11777"/>
                      </a:cubicBezTo>
                      <a:cubicBezTo>
                        <a:pt x="3134" y="12957"/>
                        <a:pt x="3378" y="14666"/>
                        <a:pt x="4599" y="15562"/>
                      </a:cubicBezTo>
                      <a:cubicBezTo>
                        <a:pt x="5098" y="15936"/>
                        <a:pt x="5657" y="16081"/>
                        <a:pt x="6231" y="16081"/>
                      </a:cubicBezTo>
                      <a:cubicBezTo>
                        <a:pt x="6594" y="16081"/>
                        <a:pt x="6963" y="16023"/>
                        <a:pt x="7326" y="15928"/>
                      </a:cubicBezTo>
                      <a:cubicBezTo>
                        <a:pt x="7774" y="15847"/>
                        <a:pt x="7977" y="15521"/>
                        <a:pt x="7896" y="15236"/>
                      </a:cubicBezTo>
                      <a:cubicBezTo>
                        <a:pt x="7814" y="14992"/>
                        <a:pt x="7774" y="14870"/>
                        <a:pt x="7204" y="14870"/>
                      </a:cubicBezTo>
                      <a:cubicBezTo>
                        <a:pt x="7092" y="14880"/>
                        <a:pt x="6980" y="14885"/>
                        <a:pt x="6869" y="14885"/>
                      </a:cubicBezTo>
                      <a:cubicBezTo>
                        <a:pt x="6535" y="14885"/>
                        <a:pt x="6207" y="14839"/>
                        <a:pt x="5901" y="14748"/>
                      </a:cubicBezTo>
                      <a:cubicBezTo>
                        <a:pt x="5047" y="14585"/>
                        <a:pt x="4599" y="13608"/>
                        <a:pt x="5006" y="12876"/>
                      </a:cubicBezTo>
                      <a:cubicBezTo>
                        <a:pt x="5169" y="12550"/>
                        <a:pt x="5332" y="12306"/>
                        <a:pt x="5494" y="12021"/>
                      </a:cubicBezTo>
                      <a:cubicBezTo>
                        <a:pt x="5983" y="11370"/>
                        <a:pt x="6268" y="10637"/>
                        <a:pt x="6390" y="9905"/>
                      </a:cubicBezTo>
                      <a:cubicBezTo>
                        <a:pt x="6553" y="8969"/>
                        <a:pt x="6064" y="8073"/>
                        <a:pt x="5250" y="7707"/>
                      </a:cubicBezTo>
                      <a:cubicBezTo>
                        <a:pt x="5006" y="7544"/>
                        <a:pt x="4721" y="7463"/>
                        <a:pt x="4314" y="7300"/>
                      </a:cubicBezTo>
                      <a:cubicBezTo>
                        <a:pt x="4274" y="7260"/>
                        <a:pt x="4111" y="7219"/>
                        <a:pt x="3907" y="7137"/>
                      </a:cubicBezTo>
                      <a:cubicBezTo>
                        <a:pt x="2849" y="6649"/>
                        <a:pt x="2727" y="6201"/>
                        <a:pt x="3338" y="5265"/>
                      </a:cubicBezTo>
                      <a:cubicBezTo>
                        <a:pt x="3419" y="5184"/>
                        <a:pt x="3500" y="5103"/>
                        <a:pt x="3541" y="4980"/>
                      </a:cubicBezTo>
                      <a:cubicBezTo>
                        <a:pt x="3907" y="4451"/>
                        <a:pt x="4192" y="3841"/>
                        <a:pt x="4436" y="3231"/>
                      </a:cubicBezTo>
                      <a:cubicBezTo>
                        <a:pt x="4884" y="2172"/>
                        <a:pt x="4355" y="951"/>
                        <a:pt x="3297" y="544"/>
                      </a:cubicBezTo>
                      <a:cubicBezTo>
                        <a:pt x="2605" y="260"/>
                        <a:pt x="1913" y="97"/>
                        <a:pt x="1181" y="15"/>
                      </a:cubicBezTo>
                      <a:cubicBezTo>
                        <a:pt x="1109" y="5"/>
                        <a:pt x="1041" y="0"/>
                        <a:pt x="974"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4" name="Google Shape;324;g28bc5e1685e_0_682"/>
                <p:cNvSpPr/>
                <p:nvPr/>
              </p:nvSpPr>
              <p:spPr>
                <a:xfrm rot="891871">
                  <a:off x="114171" y="4953297"/>
                  <a:ext cx="335819" cy="266596"/>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5" name="Google Shape;325;g28bc5e1685e_0_682"/>
                <p:cNvSpPr/>
                <p:nvPr/>
              </p:nvSpPr>
              <p:spPr>
                <a:xfrm rot="-1799866">
                  <a:off x="181790" y="5623079"/>
                  <a:ext cx="118950" cy="101886"/>
                </a:xfrm>
                <a:custGeom>
                  <a:rect b="b" l="l" r="r" t="t"/>
                  <a:pathLst>
                    <a:path extrusionOk="0" h="4532" w="5291">
                      <a:moveTo>
                        <a:pt x="2239" y="0"/>
                      </a:moveTo>
                      <a:cubicBezTo>
                        <a:pt x="1018" y="0"/>
                        <a:pt x="0" y="1018"/>
                        <a:pt x="0" y="2279"/>
                      </a:cubicBezTo>
                      <a:cubicBezTo>
                        <a:pt x="0" y="3630"/>
                        <a:pt x="1119" y="4532"/>
                        <a:pt x="2285" y="4532"/>
                      </a:cubicBezTo>
                      <a:cubicBezTo>
                        <a:pt x="2840" y="4532"/>
                        <a:pt x="3406" y="4327"/>
                        <a:pt x="3866" y="3867"/>
                      </a:cubicBezTo>
                      <a:cubicBezTo>
                        <a:pt x="5291" y="2442"/>
                        <a:pt x="4273" y="0"/>
                        <a:pt x="22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26" name="Google Shape;326;g28bc5e1685e_0_682"/>
                <p:cNvSpPr/>
                <p:nvPr/>
              </p:nvSpPr>
              <p:spPr>
                <a:xfrm rot="-1799866">
                  <a:off x="195448" y="3140399"/>
                  <a:ext cx="154650" cy="148266"/>
                </a:xfrm>
                <a:custGeom>
                  <a:rect b="b" l="l" r="r" t="t"/>
                  <a:pathLst>
                    <a:path extrusionOk="0" h="6595" w="6879">
                      <a:moveTo>
                        <a:pt x="3195" y="0"/>
                      </a:moveTo>
                      <a:cubicBezTo>
                        <a:pt x="3062" y="0"/>
                        <a:pt x="2934" y="73"/>
                        <a:pt x="2890" y="205"/>
                      </a:cubicBezTo>
                      <a:lnTo>
                        <a:pt x="2280" y="1874"/>
                      </a:lnTo>
                      <a:cubicBezTo>
                        <a:pt x="2239" y="1955"/>
                        <a:pt x="2158" y="2036"/>
                        <a:pt x="2076" y="2077"/>
                      </a:cubicBezTo>
                      <a:lnTo>
                        <a:pt x="367" y="2525"/>
                      </a:lnTo>
                      <a:cubicBezTo>
                        <a:pt x="82" y="2606"/>
                        <a:pt x="1" y="2932"/>
                        <a:pt x="245" y="3135"/>
                      </a:cubicBezTo>
                      <a:lnTo>
                        <a:pt x="1629" y="4193"/>
                      </a:lnTo>
                      <a:cubicBezTo>
                        <a:pt x="1710" y="4275"/>
                        <a:pt x="1751" y="4397"/>
                        <a:pt x="1751" y="4519"/>
                      </a:cubicBezTo>
                      <a:lnTo>
                        <a:pt x="1669" y="6228"/>
                      </a:lnTo>
                      <a:cubicBezTo>
                        <a:pt x="1669" y="6448"/>
                        <a:pt x="1839" y="6595"/>
                        <a:pt x="2009" y="6595"/>
                      </a:cubicBezTo>
                      <a:cubicBezTo>
                        <a:pt x="2060" y="6595"/>
                        <a:pt x="2111" y="6582"/>
                        <a:pt x="2158" y="6554"/>
                      </a:cubicBezTo>
                      <a:lnTo>
                        <a:pt x="3623" y="5536"/>
                      </a:lnTo>
                      <a:cubicBezTo>
                        <a:pt x="3670" y="5513"/>
                        <a:pt x="3730" y="5489"/>
                        <a:pt x="3797" y="5489"/>
                      </a:cubicBezTo>
                      <a:cubicBezTo>
                        <a:pt x="3845" y="5489"/>
                        <a:pt x="3897" y="5502"/>
                        <a:pt x="3948" y="5536"/>
                      </a:cubicBezTo>
                      <a:lnTo>
                        <a:pt x="5576" y="6147"/>
                      </a:lnTo>
                      <a:cubicBezTo>
                        <a:pt x="5626" y="6180"/>
                        <a:pt x="5680" y="6194"/>
                        <a:pt x="5734" y="6194"/>
                      </a:cubicBezTo>
                      <a:cubicBezTo>
                        <a:pt x="5949" y="6194"/>
                        <a:pt x="6162" y="5967"/>
                        <a:pt x="6065" y="5740"/>
                      </a:cubicBezTo>
                      <a:lnTo>
                        <a:pt x="5536" y="4071"/>
                      </a:lnTo>
                      <a:cubicBezTo>
                        <a:pt x="5536" y="3949"/>
                        <a:pt x="5536" y="3827"/>
                        <a:pt x="5617" y="3746"/>
                      </a:cubicBezTo>
                      <a:lnTo>
                        <a:pt x="6716" y="2403"/>
                      </a:lnTo>
                      <a:cubicBezTo>
                        <a:pt x="6879" y="2158"/>
                        <a:pt x="6716" y="1833"/>
                        <a:pt x="6472" y="1833"/>
                      </a:cubicBezTo>
                      <a:lnTo>
                        <a:pt x="4722" y="1792"/>
                      </a:lnTo>
                      <a:cubicBezTo>
                        <a:pt x="4600" y="1792"/>
                        <a:pt x="4477" y="1711"/>
                        <a:pt x="4437" y="1629"/>
                      </a:cubicBezTo>
                      <a:lnTo>
                        <a:pt x="3501" y="164"/>
                      </a:lnTo>
                      <a:cubicBezTo>
                        <a:pt x="3426" y="52"/>
                        <a:pt x="3309" y="0"/>
                        <a:pt x="319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27" name="Google Shape;327;g28bc5e1685e_0_682"/>
              <p:cNvSpPr/>
              <p:nvPr/>
            </p:nvSpPr>
            <p:spPr>
              <a:xfrm rot="-1799788">
                <a:off x="159691" y="4896851"/>
                <a:ext cx="131151" cy="112338"/>
              </a:xfrm>
              <a:custGeom>
                <a:rect b="b" l="l" r="r" t="t"/>
                <a:pathLst>
                  <a:path extrusionOk="0" h="4532" w="5291">
                    <a:moveTo>
                      <a:pt x="2239" y="0"/>
                    </a:moveTo>
                    <a:cubicBezTo>
                      <a:pt x="1018" y="0"/>
                      <a:pt x="0" y="1018"/>
                      <a:pt x="0" y="2279"/>
                    </a:cubicBezTo>
                    <a:cubicBezTo>
                      <a:pt x="0" y="3630"/>
                      <a:pt x="1119" y="4532"/>
                      <a:pt x="2285" y="4532"/>
                    </a:cubicBezTo>
                    <a:cubicBezTo>
                      <a:pt x="2840" y="4532"/>
                      <a:pt x="3406" y="4327"/>
                      <a:pt x="3866" y="3867"/>
                    </a:cubicBezTo>
                    <a:cubicBezTo>
                      <a:pt x="5291" y="2442"/>
                      <a:pt x="4273" y="0"/>
                      <a:pt x="22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28" name="Google Shape;328;g28bc5e1685e_0_682"/>
            <p:cNvGrpSpPr/>
            <p:nvPr/>
          </p:nvGrpSpPr>
          <p:grpSpPr>
            <a:xfrm rot="10800000">
              <a:off x="2764870" y="78923"/>
              <a:ext cx="2637462" cy="360910"/>
              <a:chOff x="3769657" y="4669674"/>
              <a:chExt cx="2637462" cy="360910"/>
            </a:xfrm>
          </p:grpSpPr>
          <p:grpSp>
            <p:nvGrpSpPr>
              <p:cNvPr id="329" name="Google Shape;329;g28bc5e1685e_0_682"/>
              <p:cNvGrpSpPr/>
              <p:nvPr/>
            </p:nvGrpSpPr>
            <p:grpSpPr>
              <a:xfrm>
                <a:off x="3769657" y="4669674"/>
                <a:ext cx="2080633" cy="360198"/>
                <a:chOff x="7740665" y="155276"/>
                <a:chExt cx="1937094" cy="335348"/>
              </a:xfrm>
            </p:grpSpPr>
            <p:sp>
              <p:nvSpPr>
                <p:cNvPr id="330" name="Google Shape;330;g28bc5e1685e_0_682"/>
                <p:cNvSpPr/>
                <p:nvPr/>
              </p:nvSpPr>
              <p:spPr>
                <a:xfrm>
                  <a:off x="8610087" y="256637"/>
                  <a:ext cx="161042" cy="213921"/>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1" name="Google Shape;331;g28bc5e1685e_0_682"/>
                <p:cNvSpPr/>
                <p:nvPr/>
              </p:nvSpPr>
              <p:spPr>
                <a:xfrm>
                  <a:off x="9377640" y="155276"/>
                  <a:ext cx="300119" cy="296724"/>
                </a:xfrm>
                <a:custGeom>
                  <a:rect b="b" l="l" r="r" t="t"/>
                  <a:pathLst>
                    <a:path extrusionOk="0" h="13198" w="13349">
                      <a:moveTo>
                        <a:pt x="11846" y="1"/>
                      </a:moveTo>
                      <a:cubicBezTo>
                        <a:pt x="11735" y="1"/>
                        <a:pt x="11633" y="37"/>
                        <a:pt x="11558" y="112"/>
                      </a:cubicBezTo>
                      <a:cubicBezTo>
                        <a:pt x="11355" y="274"/>
                        <a:pt x="11273" y="356"/>
                        <a:pt x="11518" y="885"/>
                      </a:cubicBezTo>
                      <a:cubicBezTo>
                        <a:pt x="11721" y="1251"/>
                        <a:pt x="11884" y="1699"/>
                        <a:pt x="11965" y="2146"/>
                      </a:cubicBezTo>
                      <a:cubicBezTo>
                        <a:pt x="12121" y="2922"/>
                        <a:pt x="11499" y="3699"/>
                        <a:pt x="10700" y="3699"/>
                      </a:cubicBezTo>
                      <a:cubicBezTo>
                        <a:pt x="10661" y="3699"/>
                        <a:pt x="10621" y="3697"/>
                        <a:pt x="10582" y="3693"/>
                      </a:cubicBezTo>
                      <a:cubicBezTo>
                        <a:pt x="10256" y="3693"/>
                        <a:pt x="9930" y="3652"/>
                        <a:pt x="9605" y="3571"/>
                      </a:cubicBezTo>
                      <a:cubicBezTo>
                        <a:pt x="9282" y="3503"/>
                        <a:pt x="8959" y="3470"/>
                        <a:pt x="8637" y="3470"/>
                      </a:cubicBezTo>
                      <a:cubicBezTo>
                        <a:pt x="8186" y="3470"/>
                        <a:pt x="7736" y="3534"/>
                        <a:pt x="7285" y="3652"/>
                      </a:cubicBezTo>
                      <a:cubicBezTo>
                        <a:pt x="6390" y="3896"/>
                        <a:pt x="5779" y="4670"/>
                        <a:pt x="5779" y="5606"/>
                      </a:cubicBezTo>
                      <a:lnTo>
                        <a:pt x="5779" y="6623"/>
                      </a:lnTo>
                      <a:cubicBezTo>
                        <a:pt x="5779" y="6664"/>
                        <a:pt x="5779" y="6867"/>
                        <a:pt x="5779" y="6989"/>
                      </a:cubicBezTo>
                      <a:cubicBezTo>
                        <a:pt x="5779" y="7955"/>
                        <a:pt x="5534" y="8348"/>
                        <a:pt x="4844" y="8348"/>
                      </a:cubicBezTo>
                      <a:cubicBezTo>
                        <a:pt x="4690" y="8348"/>
                        <a:pt x="4514" y="8329"/>
                        <a:pt x="4314" y="8292"/>
                      </a:cubicBezTo>
                      <a:cubicBezTo>
                        <a:pt x="4192" y="8251"/>
                        <a:pt x="4111" y="8210"/>
                        <a:pt x="3989" y="8210"/>
                      </a:cubicBezTo>
                      <a:cubicBezTo>
                        <a:pt x="3512" y="8151"/>
                        <a:pt x="3035" y="8113"/>
                        <a:pt x="2543" y="8113"/>
                      </a:cubicBezTo>
                      <a:cubicBezTo>
                        <a:pt x="2362" y="8113"/>
                        <a:pt x="2180" y="8118"/>
                        <a:pt x="1995" y="8129"/>
                      </a:cubicBezTo>
                      <a:cubicBezTo>
                        <a:pt x="855" y="8170"/>
                        <a:pt x="0" y="9106"/>
                        <a:pt x="41" y="10245"/>
                      </a:cubicBezTo>
                      <a:cubicBezTo>
                        <a:pt x="82" y="10978"/>
                        <a:pt x="204" y="11710"/>
                        <a:pt x="407" y="12402"/>
                      </a:cubicBezTo>
                      <a:cubicBezTo>
                        <a:pt x="489" y="12687"/>
                        <a:pt x="652" y="12890"/>
                        <a:pt x="855" y="13053"/>
                      </a:cubicBezTo>
                      <a:cubicBezTo>
                        <a:pt x="938" y="13152"/>
                        <a:pt x="1054" y="13198"/>
                        <a:pt x="1171" y="13198"/>
                      </a:cubicBezTo>
                      <a:cubicBezTo>
                        <a:pt x="1342" y="13198"/>
                        <a:pt x="1515" y="13100"/>
                        <a:pt x="1588" y="12931"/>
                      </a:cubicBezTo>
                      <a:cubicBezTo>
                        <a:pt x="1750" y="12687"/>
                        <a:pt x="1791" y="12402"/>
                        <a:pt x="1750" y="12076"/>
                      </a:cubicBezTo>
                      <a:cubicBezTo>
                        <a:pt x="1628" y="11588"/>
                        <a:pt x="1506" y="11100"/>
                        <a:pt x="1465" y="10571"/>
                      </a:cubicBezTo>
                      <a:cubicBezTo>
                        <a:pt x="1384" y="9797"/>
                        <a:pt x="1588" y="9594"/>
                        <a:pt x="2361" y="9553"/>
                      </a:cubicBezTo>
                      <a:cubicBezTo>
                        <a:pt x="2476" y="9546"/>
                        <a:pt x="2593" y="9543"/>
                        <a:pt x="2710" y="9543"/>
                      </a:cubicBezTo>
                      <a:cubicBezTo>
                        <a:pt x="3256" y="9543"/>
                        <a:pt x="3819" y="9616"/>
                        <a:pt x="4355" y="9716"/>
                      </a:cubicBezTo>
                      <a:cubicBezTo>
                        <a:pt x="4532" y="9767"/>
                        <a:pt x="4713" y="9791"/>
                        <a:pt x="4892" y="9791"/>
                      </a:cubicBezTo>
                      <a:cubicBezTo>
                        <a:pt x="5580" y="9791"/>
                        <a:pt x="6255" y="9434"/>
                        <a:pt x="6675" y="8821"/>
                      </a:cubicBezTo>
                      <a:cubicBezTo>
                        <a:pt x="7041" y="8292"/>
                        <a:pt x="7204" y="7681"/>
                        <a:pt x="7163" y="7030"/>
                      </a:cubicBezTo>
                      <a:cubicBezTo>
                        <a:pt x="7163" y="6664"/>
                        <a:pt x="7163" y="6297"/>
                        <a:pt x="7163" y="5931"/>
                      </a:cubicBezTo>
                      <a:cubicBezTo>
                        <a:pt x="7163" y="5199"/>
                        <a:pt x="7367" y="4954"/>
                        <a:pt x="8140" y="4914"/>
                      </a:cubicBezTo>
                      <a:cubicBezTo>
                        <a:pt x="8292" y="4904"/>
                        <a:pt x="8445" y="4899"/>
                        <a:pt x="8598" y="4899"/>
                      </a:cubicBezTo>
                      <a:cubicBezTo>
                        <a:pt x="9058" y="4899"/>
                        <a:pt x="9523" y="4944"/>
                        <a:pt x="10012" y="5036"/>
                      </a:cubicBezTo>
                      <a:cubicBezTo>
                        <a:pt x="10204" y="5080"/>
                        <a:pt x="10395" y="5101"/>
                        <a:pt x="10584" y="5101"/>
                      </a:cubicBezTo>
                      <a:cubicBezTo>
                        <a:pt x="11800" y="5101"/>
                        <a:pt x="12904" y="4234"/>
                        <a:pt x="13186" y="3001"/>
                      </a:cubicBezTo>
                      <a:cubicBezTo>
                        <a:pt x="13349" y="2024"/>
                        <a:pt x="13064" y="1048"/>
                        <a:pt x="12413" y="315"/>
                      </a:cubicBezTo>
                      <a:cubicBezTo>
                        <a:pt x="12258" y="109"/>
                        <a:pt x="12038" y="1"/>
                        <a:pt x="1184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32" name="Google Shape;332;g28bc5e1685e_0_682"/>
                <p:cNvSpPr/>
                <p:nvPr/>
              </p:nvSpPr>
              <p:spPr>
                <a:xfrm>
                  <a:off x="7740665" y="224027"/>
                  <a:ext cx="335821" cy="266597"/>
                </a:xfrm>
                <a:custGeom>
                  <a:rect b="b" l="l" r="r" t="t"/>
                  <a:pathLst>
                    <a:path extrusionOk="0" h="11858" w="14937">
                      <a:moveTo>
                        <a:pt x="2615" y="0"/>
                      </a:moveTo>
                      <a:cubicBezTo>
                        <a:pt x="1687" y="0"/>
                        <a:pt x="935" y="541"/>
                        <a:pt x="326" y="1188"/>
                      </a:cubicBezTo>
                      <a:cubicBezTo>
                        <a:pt x="0" y="1514"/>
                        <a:pt x="0" y="1880"/>
                        <a:pt x="204" y="2084"/>
                      </a:cubicBezTo>
                      <a:cubicBezTo>
                        <a:pt x="306" y="2165"/>
                        <a:pt x="387" y="2226"/>
                        <a:pt x="504" y="2226"/>
                      </a:cubicBezTo>
                      <a:cubicBezTo>
                        <a:pt x="621" y="2226"/>
                        <a:pt x="774" y="2165"/>
                        <a:pt x="1018" y="2002"/>
                      </a:cubicBezTo>
                      <a:cubicBezTo>
                        <a:pt x="1343" y="1717"/>
                        <a:pt x="1750" y="1514"/>
                        <a:pt x="2157" y="1392"/>
                      </a:cubicBezTo>
                      <a:cubicBezTo>
                        <a:pt x="2329" y="1315"/>
                        <a:pt x="2505" y="1279"/>
                        <a:pt x="2675" y="1279"/>
                      </a:cubicBezTo>
                      <a:cubicBezTo>
                        <a:pt x="3313" y="1279"/>
                        <a:pt x="3884" y="1776"/>
                        <a:pt x="3948" y="2450"/>
                      </a:cubicBezTo>
                      <a:cubicBezTo>
                        <a:pt x="3989" y="2776"/>
                        <a:pt x="3989" y="3142"/>
                        <a:pt x="3989" y="3467"/>
                      </a:cubicBezTo>
                      <a:cubicBezTo>
                        <a:pt x="3948" y="4241"/>
                        <a:pt x="4111" y="5014"/>
                        <a:pt x="4436" y="5706"/>
                      </a:cubicBezTo>
                      <a:cubicBezTo>
                        <a:pt x="4765" y="6473"/>
                        <a:pt x="5521" y="6945"/>
                        <a:pt x="6320" y="6945"/>
                      </a:cubicBezTo>
                      <a:cubicBezTo>
                        <a:pt x="6411" y="6945"/>
                        <a:pt x="6502" y="6939"/>
                        <a:pt x="6593" y="6927"/>
                      </a:cubicBezTo>
                      <a:cubicBezTo>
                        <a:pt x="6878" y="6886"/>
                        <a:pt x="7204" y="6805"/>
                        <a:pt x="7611" y="6764"/>
                      </a:cubicBezTo>
                      <a:cubicBezTo>
                        <a:pt x="7651" y="6723"/>
                        <a:pt x="7855" y="6682"/>
                        <a:pt x="7977" y="6642"/>
                      </a:cubicBezTo>
                      <a:cubicBezTo>
                        <a:pt x="8176" y="6614"/>
                        <a:pt x="8351" y="6600"/>
                        <a:pt x="8504" y="6600"/>
                      </a:cubicBezTo>
                      <a:cubicBezTo>
                        <a:pt x="9258" y="6600"/>
                        <a:pt x="9483" y="6956"/>
                        <a:pt x="9483" y="7903"/>
                      </a:cubicBezTo>
                      <a:lnTo>
                        <a:pt x="9483" y="8229"/>
                      </a:lnTo>
                      <a:cubicBezTo>
                        <a:pt x="9483" y="8921"/>
                        <a:pt x="9605" y="9572"/>
                        <a:pt x="9768" y="10223"/>
                      </a:cubicBezTo>
                      <a:cubicBezTo>
                        <a:pt x="9909" y="11179"/>
                        <a:pt x="10759" y="11857"/>
                        <a:pt x="11701" y="11857"/>
                      </a:cubicBezTo>
                      <a:cubicBezTo>
                        <a:pt x="11842" y="11857"/>
                        <a:pt x="11985" y="11842"/>
                        <a:pt x="12128" y="11810"/>
                      </a:cubicBezTo>
                      <a:cubicBezTo>
                        <a:pt x="12861" y="11648"/>
                        <a:pt x="13553" y="11403"/>
                        <a:pt x="14244" y="11078"/>
                      </a:cubicBezTo>
                      <a:cubicBezTo>
                        <a:pt x="14448" y="10956"/>
                        <a:pt x="14651" y="10793"/>
                        <a:pt x="14773" y="10589"/>
                      </a:cubicBezTo>
                      <a:cubicBezTo>
                        <a:pt x="14936" y="10305"/>
                        <a:pt x="14814" y="9979"/>
                        <a:pt x="14570" y="9857"/>
                      </a:cubicBezTo>
                      <a:cubicBezTo>
                        <a:pt x="14428" y="9796"/>
                        <a:pt x="14275" y="9765"/>
                        <a:pt x="14127" y="9765"/>
                      </a:cubicBezTo>
                      <a:cubicBezTo>
                        <a:pt x="13980" y="9765"/>
                        <a:pt x="13837" y="9796"/>
                        <a:pt x="13715" y="9857"/>
                      </a:cubicBezTo>
                      <a:cubicBezTo>
                        <a:pt x="13227" y="10060"/>
                        <a:pt x="12739" y="10223"/>
                        <a:pt x="12250" y="10345"/>
                      </a:cubicBezTo>
                      <a:cubicBezTo>
                        <a:pt x="12050" y="10398"/>
                        <a:pt x="11885" y="10426"/>
                        <a:pt x="11748" y="10426"/>
                      </a:cubicBezTo>
                      <a:cubicBezTo>
                        <a:pt x="11356" y="10426"/>
                        <a:pt x="11191" y="10196"/>
                        <a:pt x="11070" y="9653"/>
                      </a:cubicBezTo>
                      <a:cubicBezTo>
                        <a:pt x="10948" y="9002"/>
                        <a:pt x="10867" y="8310"/>
                        <a:pt x="10907" y="7659"/>
                      </a:cubicBezTo>
                      <a:cubicBezTo>
                        <a:pt x="10989" y="6764"/>
                        <a:pt x="10500" y="5869"/>
                        <a:pt x="9646" y="5502"/>
                      </a:cubicBezTo>
                      <a:cubicBezTo>
                        <a:pt x="9271" y="5315"/>
                        <a:pt x="8862" y="5216"/>
                        <a:pt x="8452" y="5216"/>
                      </a:cubicBezTo>
                      <a:cubicBezTo>
                        <a:pt x="8238" y="5216"/>
                        <a:pt x="8024" y="5243"/>
                        <a:pt x="7814" y="5299"/>
                      </a:cubicBezTo>
                      <a:cubicBezTo>
                        <a:pt x="7448" y="5339"/>
                        <a:pt x="7082" y="5462"/>
                        <a:pt x="6715" y="5502"/>
                      </a:cubicBezTo>
                      <a:cubicBezTo>
                        <a:pt x="6605" y="5515"/>
                        <a:pt x="6505" y="5521"/>
                        <a:pt x="6415" y="5521"/>
                      </a:cubicBezTo>
                      <a:cubicBezTo>
                        <a:pt x="5910" y="5521"/>
                        <a:pt x="5708" y="5310"/>
                        <a:pt x="5535" y="4688"/>
                      </a:cubicBezTo>
                      <a:cubicBezTo>
                        <a:pt x="5413" y="4078"/>
                        <a:pt x="5332" y="3467"/>
                        <a:pt x="5372" y="2816"/>
                      </a:cubicBezTo>
                      <a:cubicBezTo>
                        <a:pt x="5454" y="1351"/>
                        <a:pt x="4314" y="90"/>
                        <a:pt x="2809" y="8"/>
                      </a:cubicBezTo>
                      <a:cubicBezTo>
                        <a:pt x="2743" y="3"/>
                        <a:pt x="2679" y="0"/>
                        <a:pt x="261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3" name="Google Shape;333;g28bc5e1685e_0_682"/>
              <p:cNvSpPr/>
              <p:nvPr/>
            </p:nvSpPr>
            <p:spPr>
              <a:xfrm>
                <a:off x="6234150" y="4800821"/>
                <a:ext cx="172969" cy="229763"/>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4" name="Google Shape;334;g28bc5e1685e_0_682"/>
            <p:cNvSpPr/>
            <p:nvPr/>
          </p:nvSpPr>
          <p:spPr>
            <a:xfrm rot="10800000">
              <a:off x="5884851" y="102648"/>
              <a:ext cx="172969" cy="229763"/>
            </a:xfrm>
            <a:custGeom>
              <a:rect b="b" l="l" r="r" t="t"/>
              <a:pathLst>
                <a:path extrusionOk="0" h="9515" w="7163">
                  <a:moveTo>
                    <a:pt x="3310" y="0"/>
                  </a:moveTo>
                  <a:cubicBezTo>
                    <a:pt x="3161" y="0"/>
                    <a:pt x="3021" y="89"/>
                    <a:pt x="2971" y="238"/>
                  </a:cubicBezTo>
                  <a:cubicBezTo>
                    <a:pt x="2727" y="848"/>
                    <a:pt x="2401" y="3087"/>
                    <a:pt x="895" y="4714"/>
                  </a:cubicBezTo>
                  <a:cubicBezTo>
                    <a:pt x="0" y="5691"/>
                    <a:pt x="2279" y="5651"/>
                    <a:pt x="3866" y="8784"/>
                  </a:cubicBezTo>
                  <a:cubicBezTo>
                    <a:pt x="3988" y="8988"/>
                    <a:pt x="4110" y="9191"/>
                    <a:pt x="4273" y="9354"/>
                  </a:cubicBezTo>
                  <a:cubicBezTo>
                    <a:pt x="4345" y="9462"/>
                    <a:pt x="4457" y="9514"/>
                    <a:pt x="4570" y="9514"/>
                  </a:cubicBezTo>
                  <a:cubicBezTo>
                    <a:pt x="4712" y="9514"/>
                    <a:pt x="4856" y="9431"/>
                    <a:pt x="4924" y="9273"/>
                  </a:cubicBezTo>
                  <a:cubicBezTo>
                    <a:pt x="5209" y="8621"/>
                    <a:pt x="5372" y="6749"/>
                    <a:pt x="6796" y="5040"/>
                  </a:cubicBezTo>
                  <a:cubicBezTo>
                    <a:pt x="6878" y="4918"/>
                    <a:pt x="7000" y="4796"/>
                    <a:pt x="7081" y="4674"/>
                  </a:cubicBezTo>
                  <a:cubicBezTo>
                    <a:pt x="7163" y="4430"/>
                    <a:pt x="7122" y="4145"/>
                    <a:pt x="6919" y="3941"/>
                  </a:cubicBezTo>
                  <a:cubicBezTo>
                    <a:pt x="5738" y="3168"/>
                    <a:pt x="4762" y="2110"/>
                    <a:pt x="4070" y="848"/>
                  </a:cubicBezTo>
                  <a:cubicBezTo>
                    <a:pt x="3948" y="604"/>
                    <a:pt x="3785" y="360"/>
                    <a:pt x="3581" y="116"/>
                  </a:cubicBezTo>
                  <a:cubicBezTo>
                    <a:pt x="3502" y="36"/>
                    <a:pt x="3404" y="0"/>
                    <a:pt x="3310"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35" name="Google Shape;335;g28bc5e1685e_0_682"/>
          <p:cNvSpPr txBox="1"/>
          <p:nvPr>
            <p:ph type="title"/>
          </p:nvPr>
        </p:nvSpPr>
        <p:spPr>
          <a:xfrm>
            <a:off x="1272950" y="3151163"/>
            <a:ext cx="3838200" cy="4023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3200"/>
              <a:buNone/>
              <a:defRPr sz="2200"/>
            </a:lvl1pPr>
            <a:lvl2pPr lvl="1" rtl="0" algn="ctr">
              <a:lnSpc>
                <a:spcPct val="100000"/>
              </a:lnSpc>
              <a:spcBef>
                <a:spcPts val="0"/>
              </a:spcBef>
              <a:spcAft>
                <a:spcPts val="0"/>
              </a:spcAft>
              <a:buSzPts val="3600"/>
              <a:buNone/>
              <a:defRPr sz="2200"/>
            </a:lvl2pPr>
            <a:lvl3pPr lvl="2" rtl="0" algn="ctr">
              <a:lnSpc>
                <a:spcPct val="100000"/>
              </a:lnSpc>
              <a:spcBef>
                <a:spcPts val="0"/>
              </a:spcBef>
              <a:spcAft>
                <a:spcPts val="0"/>
              </a:spcAft>
              <a:buSzPts val="3600"/>
              <a:buNone/>
              <a:defRPr sz="2200"/>
            </a:lvl3pPr>
            <a:lvl4pPr lvl="3" rtl="0" algn="ctr">
              <a:lnSpc>
                <a:spcPct val="100000"/>
              </a:lnSpc>
              <a:spcBef>
                <a:spcPts val="0"/>
              </a:spcBef>
              <a:spcAft>
                <a:spcPts val="0"/>
              </a:spcAft>
              <a:buSzPts val="3600"/>
              <a:buNone/>
              <a:defRPr sz="2200"/>
            </a:lvl4pPr>
            <a:lvl5pPr lvl="4" rtl="0" algn="ctr">
              <a:lnSpc>
                <a:spcPct val="100000"/>
              </a:lnSpc>
              <a:spcBef>
                <a:spcPts val="0"/>
              </a:spcBef>
              <a:spcAft>
                <a:spcPts val="0"/>
              </a:spcAft>
              <a:buSzPts val="3600"/>
              <a:buNone/>
              <a:defRPr sz="2200"/>
            </a:lvl5pPr>
            <a:lvl6pPr lvl="5" rtl="0" algn="ctr">
              <a:lnSpc>
                <a:spcPct val="100000"/>
              </a:lnSpc>
              <a:spcBef>
                <a:spcPts val="0"/>
              </a:spcBef>
              <a:spcAft>
                <a:spcPts val="0"/>
              </a:spcAft>
              <a:buSzPts val="3600"/>
              <a:buNone/>
              <a:defRPr sz="2200"/>
            </a:lvl6pPr>
            <a:lvl7pPr lvl="6" rtl="0" algn="ctr">
              <a:lnSpc>
                <a:spcPct val="100000"/>
              </a:lnSpc>
              <a:spcBef>
                <a:spcPts val="0"/>
              </a:spcBef>
              <a:spcAft>
                <a:spcPts val="0"/>
              </a:spcAft>
              <a:buSzPts val="3600"/>
              <a:buNone/>
              <a:defRPr sz="2200"/>
            </a:lvl7pPr>
            <a:lvl8pPr lvl="7" rtl="0" algn="ctr">
              <a:lnSpc>
                <a:spcPct val="100000"/>
              </a:lnSpc>
              <a:spcBef>
                <a:spcPts val="0"/>
              </a:spcBef>
              <a:spcAft>
                <a:spcPts val="0"/>
              </a:spcAft>
              <a:buSzPts val="3600"/>
              <a:buNone/>
              <a:defRPr sz="2200"/>
            </a:lvl8pPr>
            <a:lvl9pPr lvl="8" rtl="0" algn="ctr">
              <a:lnSpc>
                <a:spcPct val="100000"/>
              </a:lnSpc>
              <a:spcBef>
                <a:spcPts val="0"/>
              </a:spcBef>
              <a:spcAft>
                <a:spcPts val="0"/>
              </a:spcAft>
              <a:buSzPts val="3600"/>
              <a:buNone/>
              <a:defRPr sz="2200"/>
            </a:lvl9pPr>
          </a:lstStyle>
          <a:p/>
        </p:txBody>
      </p:sp>
      <p:sp>
        <p:nvSpPr>
          <p:cNvPr id="336" name="Google Shape;336;g28bc5e1685e_0_682"/>
          <p:cNvSpPr txBox="1"/>
          <p:nvPr>
            <p:ph idx="1" type="subTitle"/>
          </p:nvPr>
        </p:nvSpPr>
        <p:spPr>
          <a:xfrm>
            <a:off x="1272951" y="1586837"/>
            <a:ext cx="3838200" cy="14841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SzPts val="1600"/>
              <a:buNone/>
              <a:defRPr sz="2400"/>
            </a:lvl1pPr>
            <a:lvl2pPr lvl="1" rtl="0" algn="l">
              <a:lnSpc>
                <a:spcPct val="100000"/>
              </a:lnSpc>
              <a:spcBef>
                <a:spcPts val="0"/>
              </a:spcBef>
              <a:spcAft>
                <a:spcPts val="0"/>
              </a:spcAft>
              <a:buSzPts val="1600"/>
              <a:buNone/>
              <a:defRPr sz="2400"/>
            </a:lvl2pPr>
            <a:lvl3pPr lvl="2" rtl="0" algn="l">
              <a:lnSpc>
                <a:spcPct val="100000"/>
              </a:lnSpc>
              <a:spcBef>
                <a:spcPts val="0"/>
              </a:spcBef>
              <a:spcAft>
                <a:spcPts val="0"/>
              </a:spcAft>
              <a:buSzPts val="1600"/>
              <a:buNone/>
              <a:defRPr sz="2400"/>
            </a:lvl3pPr>
            <a:lvl4pPr lvl="3" rtl="0" algn="l">
              <a:lnSpc>
                <a:spcPct val="100000"/>
              </a:lnSpc>
              <a:spcBef>
                <a:spcPts val="0"/>
              </a:spcBef>
              <a:spcAft>
                <a:spcPts val="0"/>
              </a:spcAft>
              <a:buSzPts val="1600"/>
              <a:buNone/>
              <a:defRPr sz="2400"/>
            </a:lvl4pPr>
            <a:lvl5pPr lvl="4" rtl="0" algn="l">
              <a:lnSpc>
                <a:spcPct val="100000"/>
              </a:lnSpc>
              <a:spcBef>
                <a:spcPts val="0"/>
              </a:spcBef>
              <a:spcAft>
                <a:spcPts val="0"/>
              </a:spcAft>
              <a:buSzPts val="1600"/>
              <a:buNone/>
              <a:defRPr sz="2400"/>
            </a:lvl5pPr>
            <a:lvl6pPr lvl="5" rtl="0" algn="l">
              <a:lnSpc>
                <a:spcPct val="100000"/>
              </a:lnSpc>
              <a:spcBef>
                <a:spcPts val="0"/>
              </a:spcBef>
              <a:spcAft>
                <a:spcPts val="0"/>
              </a:spcAft>
              <a:buSzPts val="1600"/>
              <a:buNone/>
              <a:defRPr sz="2400"/>
            </a:lvl6pPr>
            <a:lvl7pPr lvl="6" rtl="0" algn="l">
              <a:lnSpc>
                <a:spcPct val="100000"/>
              </a:lnSpc>
              <a:spcBef>
                <a:spcPts val="0"/>
              </a:spcBef>
              <a:spcAft>
                <a:spcPts val="0"/>
              </a:spcAft>
              <a:buSzPts val="1600"/>
              <a:buNone/>
              <a:defRPr sz="2400"/>
            </a:lvl7pPr>
            <a:lvl8pPr lvl="7" rtl="0" algn="l">
              <a:lnSpc>
                <a:spcPct val="100000"/>
              </a:lnSpc>
              <a:spcBef>
                <a:spcPts val="0"/>
              </a:spcBef>
              <a:spcAft>
                <a:spcPts val="0"/>
              </a:spcAft>
              <a:buSzPts val="1600"/>
              <a:buNone/>
              <a:defRPr sz="2400"/>
            </a:lvl8pPr>
            <a:lvl9pPr lvl="8" rtl="0" algn="l">
              <a:lnSpc>
                <a:spcPct val="100000"/>
              </a:lnSpc>
              <a:spcBef>
                <a:spcPts val="0"/>
              </a:spcBef>
              <a:spcAft>
                <a:spcPts val="0"/>
              </a:spcAft>
              <a:buSzPts val="1600"/>
              <a:buNone/>
              <a:defRPr sz="2400"/>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g28bc5e1685e_0_411"/>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g28bc5e1685e_0_411"/>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g28bc5e1685e_0_411"/>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g28bc5e1685e_0_4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g28bc5e1685e_0_416"/>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g28bc5e1685e_0_416"/>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g28bc5e1685e_0_416"/>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g28bc5e1685e_0_416"/>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g28bc5e1685e_0_416"/>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g28bc5e1685e_0_41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g28bc5e1685e_0_423"/>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g28bc5e1685e_0_423"/>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g28bc5e1685e_0_423"/>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g28bc5e1685e_0_423"/>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g28bc5e1685e_0_42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g28bc5e1685e_0_429"/>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g28bc5e1685e_0_429"/>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g28bc5e1685e_0_4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g28bc5e1685e_0_433"/>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g28bc5e1685e_0_433"/>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g28bc5e1685e_0_433"/>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g28bc5e1685e_0_4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g28bc5e1685e_0_43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g28bc5e1685e_0_43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g28bc5e1685e_0_441"/>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g28bc5e1685e_0_441"/>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g28bc5e1685e_0_441"/>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g28bc5e1685e_0_441"/>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g28bc5e1685e_0_44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g28bc5e1685e_0_447"/>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g28bc5e1685e_0_447"/>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g28bc5e1685e_0_44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theme" Target="../theme/theme1.xml"/><Relationship Id="rId16" Type="http://schemas.openxmlformats.org/officeDocument/2006/relationships/slideLayout" Target="../slideLayouts/slideLayout16.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g28bc5e1685e_0_402"/>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g28bc5e1685e_0_402"/>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g28bc5e1685e_0_402"/>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1.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8.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0.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4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4.xml"/><Relationship Id="rId3"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0" name="Shape 340"/>
        <p:cNvGrpSpPr/>
        <p:nvPr/>
      </p:nvGrpSpPr>
      <p:grpSpPr>
        <a:xfrm>
          <a:off x="0" y="0"/>
          <a:ext cx="0" cy="0"/>
          <a:chOff x="0" y="0"/>
          <a:chExt cx="0" cy="0"/>
        </a:xfrm>
      </p:grpSpPr>
      <p:sp>
        <p:nvSpPr>
          <p:cNvPr id="341" name="Google Shape;341;p1"/>
          <p:cNvSpPr/>
          <p:nvPr/>
        </p:nvSpPr>
        <p:spPr>
          <a:xfrm>
            <a:off x="12812293" y="872774"/>
            <a:ext cx="144983" cy="272315"/>
          </a:xfrm>
          <a:custGeom>
            <a:rect b="b" l="l" r="r" t="t"/>
            <a:pathLst>
              <a:path extrusionOk="0" h="1388" w="739">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2" name="Google Shape;342;p1"/>
          <p:cNvSpPr/>
          <p:nvPr/>
        </p:nvSpPr>
        <p:spPr>
          <a:xfrm>
            <a:off x="12634741" y="984406"/>
            <a:ext cx="165975" cy="226210"/>
          </a:xfrm>
          <a:custGeom>
            <a:rect b="b" l="l" r="r" t="t"/>
            <a:pathLst>
              <a:path extrusionOk="0" h="1153" w="846">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3" name="Google Shape;343;p1"/>
          <p:cNvSpPr/>
          <p:nvPr/>
        </p:nvSpPr>
        <p:spPr>
          <a:xfrm>
            <a:off x="12359096" y="2644566"/>
            <a:ext cx="116928" cy="53953"/>
          </a:xfrm>
          <a:custGeom>
            <a:rect b="b" l="l" r="r" t="t"/>
            <a:pathLst>
              <a:path extrusionOk="0" fill="none" h="275" w="596">
                <a:moveTo>
                  <a:pt x="1" y="274"/>
                </a:moveTo>
                <a:cubicBezTo>
                  <a:pt x="191" y="179"/>
                  <a:pt x="394" y="96"/>
                  <a:pt x="596" y="0"/>
                </a:cubicBezTo>
              </a:path>
            </a:pathLst>
          </a:custGeom>
          <a:noFill/>
          <a:ln cap="rnd" cmpd="sng" w="9525">
            <a:solidFill>
              <a:srgbClr val="2AB59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4" name="Google Shape;344;p1"/>
          <p:cNvSpPr txBox="1"/>
          <p:nvPr>
            <p:ph type="ctrTitle"/>
          </p:nvPr>
        </p:nvSpPr>
        <p:spPr>
          <a:xfrm flipH="1">
            <a:off x="3172625" y="-221675"/>
            <a:ext cx="3781200" cy="17085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500"/>
              <a:buNone/>
            </a:pPr>
            <a:r>
              <a:rPr lang="en"/>
              <a:t>Lenguaje y comunicación</a:t>
            </a:r>
            <a:endParaRPr>
              <a:solidFill>
                <a:schemeClr val="lt2"/>
              </a:solidFill>
            </a:endParaRPr>
          </a:p>
        </p:txBody>
      </p:sp>
      <p:sp>
        <p:nvSpPr>
          <p:cNvPr id="345" name="Google Shape;345;p1"/>
          <p:cNvSpPr/>
          <p:nvPr/>
        </p:nvSpPr>
        <p:spPr>
          <a:xfrm>
            <a:off x="3259540" y="1373807"/>
            <a:ext cx="3028639" cy="469700"/>
          </a:xfrm>
          <a:prstGeom prst="rect">
            <a:avLst/>
          </a:prstGeom>
        </p:spPr>
        <p:txBody>
          <a:bodyPr>
            <a:prstTxWarp prst="textPlain"/>
          </a:bodyPr>
          <a:lstStyle/>
          <a:p>
            <a:pPr lvl="0" algn="ctr"/>
            <a:r>
              <a:rPr b="0" i="0">
                <a:ln cap="flat" cmpd="sng" w="19050">
                  <a:solidFill>
                    <a:schemeClr val="dk1"/>
                  </a:solidFill>
                  <a:prstDash val="solid"/>
                  <a:round/>
                  <a:headEnd len="sm" w="sm" type="none"/>
                  <a:tailEnd len="sm" w="sm" type="none"/>
                </a:ln>
                <a:noFill/>
                <a:latin typeface="Londrina Solid"/>
              </a:rPr>
              <a:t>16/10/2023</a:t>
            </a:r>
          </a:p>
        </p:txBody>
      </p:sp>
      <p:grpSp>
        <p:nvGrpSpPr>
          <p:cNvPr id="346" name="Google Shape;346;p1"/>
          <p:cNvGrpSpPr/>
          <p:nvPr/>
        </p:nvGrpSpPr>
        <p:grpSpPr>
          <a:xfrm>
            <a:off x="7447477" y="3480889"/>
            <a:ext cx="552017" cy="528906"/>
            <a:chOff x="2504259" y="4850045"/>
            <a:chExt cx="552017" cy="528906"/>
          </a:xfrm>
        </p:grpSpPr>
        <p:sp>
          <p:nvSpPr>
            <p:cNvPr id="347" name="Google Shape;347;p1"/>
            <p:cNvSpPr/>
            <p:nvPr/>
          </p:nvSpPr>
          <p:spPr>
            <a:xfrm rot="-6299960">
              <a:off x="2528721" y="5139187"/>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48" name="Google Shape;348;p1"/>
            <p:cNvSpPr/>
            <p:nvPr/>
          </p:nvSpPr>
          <p:spPr>
            <a:xfrm rot="-6299960">
              <a:off x="2872243" y="4869024"/>
              <a:ext cx="165845" cy="164920"/>
            </a:xfrm>
            <a:custGeom>
              <a:rect b="b" l="l" r="r" t="t"/>
              <a:pathLst>
                <a:path extrusionOk="0" h="6597" w="6634">
                  <a:moveTo>
                    <a:pt x="2385" y="1"/>
                  </a:moveTo>
                  <a:cubicBezTo>
                    <a:pt x="2210" y="1"/>
                    <a:pt x="2035" y="139"/>
                    <a:pt x="2035" y="336"/>
                  </a:cubicBezTo>
                  <a:lnTo>
                    <a:pt x="1913" y="2045"/>
                  </a:lnTo>
                  <a:cubicBezTo>
                    <a:pt x="1913" y="2167"/>
                    <a:pt x="1832" y="2248"/>
                    <a:pt x="1750" y="2289"/>
                  </a:cubicBezTo>
                  <a:lnTo>
                    <a:pt x="245" y="3184"/>
                  </a:lnTo>
                  <a:cubicBezTo>
                    <a:pt x="0" y="3307"/>
                    <a:pt x="41" y="3673"/>
                    <a:pt x="326" y="3795"/>
                  </a:cubicBezTo>
                  <a:lnTo>
                    <a:pt x="1913" y="4446"/>
                  </a:lnTo>
                  <a:cubicBezTo>
                    <a:pt x="2035" y="4487"/>
                    <a:pt x="2076" y="4568"/>
                    <a:pt x="2117" y="4650"/>
                  </a:cubicBezTo>
                  <a:lnTo>
                    <a:pt x="2483" y="6359"/>
                  </a:lnTo>
                  <a:cubicBezTo>
                    <a:pt x="2533" y="6508"/>
                    <a:pt x="2673" y="6596"/>
                    <a:pt x="2821" y="6596"/>
                  </a:cubicBezTo>
                  <a:cubicBezTo>
                    <a:pt x="2916" y="6596"/>
                    <a:pt x="3014" y="6560"/>
                    <a:pt x="3093" y="6481"/>
                  </a:cubicBezTo>
                  <a:lnTo>
                    <a:pt x="4192" y="5179"/>
                  </a:lnTo>
                  <a:cubicBezTo>
                    <a:pt x="4274" y="5097"/>
                    <a:pt x="4355" y="5056"/>
                    <a:pt x="4477" y="5056"/>
                  </a:cubicBezTo>
                  <a:lnTo>
                    <a:pt x="6186" y="5219"/>
                  </a:lnTo>
                  <a:cubicBezTo>
                    <a:pt x="6430" y="5219"/>
                    <a:pt x="6634" y="4934"/>
                    <a:pt x="6471" y="4690"/>
                  </a:cubicBezTo>
                  <a:lnTo>
                    <a:pt x="5576" y="3225"/>
                  </a:lnTo>
                  <a:cubicBezTo>
                    <a:pt x="5494" y="3144"/>
                    <a:pt x="5494" y="3022"/>
                    <a:pt x="5535" y="2940"/>
                  </a:cubicBezTo>
                  <a:lnTo>
                    <a:pt x="6227" y="1353"/>
                  </a:lnTo>
                  <a:cubicBezTo>
                    <a:pt x="6335" y="1138"/>
                    <a:pt x="6158" y="891"/>
                    <a:pt x="5947" y="891"/>
                  </a:cubicBezTo>
                  <a:cubicBezTo>
                    <a:pt x="5919" y="891"/>
                    <a:pt x="5890" y="896"/>
                    <a:pt x="5861" y="905"/>
                  </a:cubicBezTo>
                  <a:lnTo>
                    <a:pt x="4151" y="1312"/>
                  </a:lnTo>
                  <a:cubicBezTo>
                    <a:pt x="4130" y="1323"/>
                    <a:pt x="4105" y="1328"/>
                    <a:pt x="4079" y="1328"/>
                  </a:cubicBezTo>
                  <a:cubicBezTo>
                    <a:pt x="4008" y="1328"/>
                    <a:pt x="3926" y="1291"/>
                    <a:pt x="3867" y="1231"/>
                  </a:cubicBezTo>
                  <a:lnTo>
                    <a:pt x="2605" y="91"/>
                  </a:lnTo>
                  <a:cubicBezTo>
                    <a:pt x="2542" y="28"/>
                    <a:pt x="2463" y="1"/>
                    <a:pt x="23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349" name="Google Shape;349;p1"/>
          <p:cNvPicPr preferRelativeResize="0"/>
          <p:nvPr/>
        </p:nvPicPr>
        <p:blipFill rotWithShape="1">
          <a:blip r:embed="rId3">
            <a:alphaModFix/>
          </a:blip>
          <a:srcRect b="13137" l="17056" r="15978" t="15075"/>
          <a:stretch/>
        </p:blipFill>
        <p:spPr>
          <a:xfrm>
            <a:off x="253149" y="127200"/>
            <a:ext cx="2773499" cy="29616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5" name="Shape 435"/>
        <p:cNvGrpSpPr/>
        <p:nvPr/>
      </p:nvGrpSpPr>
      <p:grpSpPr>
        <a:xfrm>
          <a:off x="0" y="0"/>
          <a:ext cx="0" cy="0"/>
          <a:chOff x="0" y="0"/>
          <a:chExt cx="0" cy="0"/>
        </a:xfrm>
      </p:grpSpPr>
      <p:sp>
        <p:nvSpPr>
          <p:cNvPr id="436" name="Google Shape;436;p11"/>
          <p:cNvSpPr txBox="1"/>
          <p:nvPr>
            <p:ph idx="2" type="body"/>
          </p:nvPr>
        </p:nvSpPr>
        <p:spPr>
          <a:xfrm>
            <a:off x="2057700" y="1237525"/>
            <a:ext cx="5028600" cy="2471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2. El texto anterior entrega información mediante una estructura </a:t>
            </a:r>
            <a:endParaRPr/>
          </a:p>
          <a:p>
            <a:pPr indent="0" lvl="0" marL="0" rtl="0" algn="just">
              <a:lnSpc>
                <a:spcPct val="100000"/>
              </a:lnSpc>
              <a:spcBef>
                <a:spcPts val="1000"/>
              </a:spcBef>
              <a:spcAft>
                <a:spcPts val="0"/>
              </a:spcAft>
              <a:buSzPts val="1600"/>
              <a:buNone/>
            </a:pPr>
            <a:r>
              <a:rPr lang="en"/>
              <a:t>A) deductiva. </a:t>
            </a:r>
            <a:endParaRPr/>
          </a:p>
          <a:p>
            <a:pPr indent="0" lvl="0" marL="0" rtl="0" algn="just">
              <a:lnSpc>
                <a:spcPct val="100000"/>
              </a:lnSpc>
              <a:spcBef>
                <a:spcPts val="1000"/>
              </a:spcBef>
              <a:spcAft>
                <a:spcPts val="0"/>
              </a:spcAft>
              <a:buSzPts val="1600"/>
              <a:buNone/>
            </a:pPr>
            <a:r>
              <a:rPr lang="en"/>
              <a:t>B) comparativa. </a:t>
            </a:r>
            <a:endParaRPr/>
          </a:p>
          <a:p>
            <a:pPr indent="0" lvl="0" marL="0" rtl="0" algn="just">
              <a:lnSpc>
                <a:spcPct val="100000"/>
              </a:lnSpc>
              <a:spcBef>
                <a:spcPts val="1000"/>
              </a:spcBef>
              <a:spcAft>
                <a:spcPts val="0"/>
              </a:spcAft>
              <a:buSzPts val="1600"/>
              <a:buNone/>
            </a:pPr>
            <a:r>
              <a:rPr lang="en">
                <a:highlight>
                  <a:schemeClr val="accent4"/>
                </a:highlight>
              </a:rPr>
              <a:t>C) temporal.</a:t>
            </a:r>
            <a:r>
              <a:rPr lang="en"/>
              <a:t> </a:t>
            </a:r>
            <a:endParaRPr/>
          </a:p>
          <a:p>
            <a:pPr indent="0" lvl="0" marL="0" rtl="0" algn="just">
              <a:lnSpc>
                <a:spcPct val="100000"/>
              </a:lnSpc>
              <a:spcBef>
                <a:spcPts val="1000"/>
              </a:spcBef>
              <a:spcAft>
                <a:spcPts val="0"/>
              </a:spcAft>
              <a:buSzPts val="1600"/>
              <a:buNone/>
            </a:pPr>
            <a:r>
              <a:rPr lang="en"/>
              <a:t>D) explicativa. </a:t>
            </a:r>
            <a:endParaRPr/>
          </a:p>
          <a:p>
            <a:pPr indent="0" lvl="0" marL="0" rtl="0" algn="just">
              <a:lnSpc>
                <a:spcPct val="100000"/>
              </a:lnSpc>
              <a:spcBef>
                <a:spcPts val="1000"/>
              </a:spcBef>
              <a:spcAft>
                <a:spcPts val="0"/>
              </a:spcAft>
              <a:buSzPts val="1600"/>
              <a:buNone/>
            </a:pPr>
            <a:r>
              <a:rPr lang="en"/>
              <a:t>E) descriptiva. </a:t>
            </a:r>
            <a:endParaRPr/>
          </a:p>
          <a:p>
            <a:pPr indent="0" lvl="0" marL="0" rtl="0" algn="just">
              <a:lnSpc>
                <a:spcPct val="100000"/>
              </a:lnSpc>
              <a:spcBef>
                <a:spcPts val="1000"/>
              </a:spcBef>
              <a:spcAft>
                <a:spcPts val="0"/>
              </a:spcAft>
              <a:buSzPts val="1600"/>
              <a:buNone/>
            </a:pPr>
            <a:r>
              <a:t/>
            </a:r>
            <a:endParaRPr/>
          </a:p>
          <a:p>
            <a:pPr indent="0" lvl="0" marL="0" rtl="0" algn="just">
              <a:lnSpc>
                <a:spcPct val="100000"/>
              </a:lnSpc>
              <a:spcBef>
                <a:spcPts val="1000"/>
              </a:spcBef>
              <a:spcAft>
                <a:spcPts val="1000"/>
              </a:spcAft>
              <a:buSzPts val="1600"/>
              <a:buNone/>
            </a:pPr>
            <a:r>
              <a:t/>
            </a:r>
            <a:endParaRPr/>
          </a:p>
        </p:txBody>
      </p:sp>
      <p:grpSp>
        <p:nvGrpSpPr>
          <p:cNvPr id="437" name="Google Shape;437;p11"/>
          <p:cNvGrpSpPr/>
          <p:nvPr/>
        </p:nvGrpSpPr>
        <p:grpSpPr>
          <a:xfrm rot="1980308">
            <a:off x="3447252" y="1430800"/>
            <a:ext cx="1020876" cy="1861401"/>
            <a:chOff x="1270269" y="914426"/>
            <a:chExt cx="1020903" cy="1861449"/>
          </a:xfrm>
        </p:grpSpPr>
        <p:sp>
          <p:nvSpPr>
            <p:cNvPr id="438" name="Google Shape;438;p11"/>
            <p:cNvSpPr/>
            <p:nvPr/>
          </p:nvSpPr>
          <p:spPr>
            <a:xfrm>
              <a:off x="1283572" y="928938"/>
              <a:ext cx="990972" cy="1835091"/>
            </a:xfrm>
            <a:custGeom>
              <a:rect b="b" l="l" r="r" t="t"/>
              <a:pathLst>
                <a:path extrusionOk="0" h="66767" w="36055">
                  <a:moveTo>
                    <a:pt x="19783" y="0"/>
                  </a:moveTo>
                  <a:cubicBezTo>
                    <a:pt x="18452" y="0"/>
                    <a:pt x="17253" y="196"/>
                    <a:pt x="16293" y="627"/>
                  </a:cubicBezTo>
                  <a:cubicBezTo>
                    <a:pt x="15850" y="829"/>
                    <a:pt x="15446" y="1756"/>
                    <a:pt x="15325" y="2079"/>
                  </a:cubicBezTo>
                  <a:cubicBezTo>
                    <a:pt x="15083" y="2845"/>
                    <a:pt x="14680" y="3934"/>
                    <a:pt x="14156" y="5426"/>
                  </a:cubicBezTo>
                  <a:cubicBezTo>
                    <a:pt x="14115" y="5507"/>
                    <a:pt x="14075" y="5628"/>
                    <a:pt x="14035" y="5749"/>
                  </a:cubicBezTo>
                  <a:cubicBezTo>
                    <a:pt x="13511" y="7282"/>
                    <a:pt x="12825" y="9258"/>
                    <a:pt x="11938" y="11718"/>
                  </a:cubicBezTo>
                  <a:cubicBezTo>
                    <a:pt x="11817" y="12000"/>
                    <a:pt x="11736" y="12242"/>
                    <a:pt x="11655" y="12524"/>
                  </a:cubicBezTo>
                  <a:cubicBezTo>
                    <a:pt x="9397" y="18816"/>
                    <a:pt x="5969" y="28253"/>
                    <a:pt x="807" y="42368"/>
                  </a:cubicBezTo>
                  <a:cubicBezTo>
                    <a:pt x="646" y="42892"/>
                    <a:pt x="444" y="43376"/>
                    <a:pt x="283" y="43900"/>
                  </a:cubicBezTo>
                  <a:cubicBezTo>
                    <a:pt x="202" y="44062"/>
                    <a:pt x="162" y="44223"/>
                    <a:pt x="121" y="44384"/>
                  </a:cubicBezTo>
                  <a:cubicBezTo>
                    <a:pt x="0" y="45030"/>
                    <a:pt x="283" y="46481"/>
                    <a:pt x="1412" y="54789"/>
                  </a:cubicBezTo>
                  <a:cubicBezTo>
                    <a:pt x="3065" y="66767"/>
                    <a:pt x="2904" y="65920"/>
                    <a:pt x="3065" y="66444"/>
                  </a:cubicBezTo>
                  <a:cubicBezTo>
                    <a:pt x="3114" y="66609"/>
                    <a:pt x="3192" y="66685"/>
                    <a:pt x="3307" y="66685"/>
                  </a:cubicBezTo>
                  <a:cubicBezTo>
                    <a:pt x="3670" y="66685"/>
                    <a:pt x="4399" y="65916"/>
                    <a:pt x="5687" y="64751"/>
                  </a:cubicBezTo>
                  <a:cubicBezTo>
                    <a:pt x="20729" y="51160"/>
                    <a:pt x="19721" y="52007"/>
                    <a:pt x="19963" y="51644"/>
                  </a:cubicBezTo>
                  <a:cubicBezTo>
                    <a:pt x="20286" y="51079"/>
                    <a:pt x="19641" y="52853"/>
                    <a:pt x="29642" y="25309"/>
                  </a:cubicBezTo>
                  <a:cubicBezTo>
                    <a:pt x="34562" y="11879"/>
                    <a:pt x="34199" y="12928"/>
                    <a:pt x="35167" y="10226"/>
                  </a:cubicBezTo>
                  <a:cubicBezTo>
                    <a:pt x="36054" y="7725"/>
                    <a:pt x="35893" y="8048"/>
                    <a:pt x="35853" y="7927"/>
                  </a:cubicBezTo>
                  <a:cubicBezTo>
                    <a:pt x="34110" y="3816"/>
                    <a:pt x="25662" y="0"/>
                    <a:pt x="1978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39" name="Google Shape;439;p11"/>
            <p:cNvSpPr/>
            <p:nvPr/>
          </p:nvSpPr>
          <p:spPr>
            <a:xfrm>
              <a:off x="1980317" y="1108141"/>
              <a:ext cx="167219" cy="403232"/>
            </a:xfrm>
            <a:custGeom>
              <a:rect b="b" l="l" r="r" t="t"/>
              <a:pathLst>
                <a:path extrusionOk="0" h="14671" w="6084">
                  <a:moveTo>
                    <a:pt x="5435" y="0"/>
                  </a:moveTo>
                  <a:cubicBezTo>
                    <a:pt x="5323" y="0"/>
                    <a:pt x="5226" y="35"/>
                    <a:pt x="5179" y="116"/>
                  </a:cubicBezTo>
                  <a:cubicBezTo>
                    <a:pt x="3002" y="4633"/>
                    <a:pt x="1308" y="9392"/>
                    <a:pt x="58" y="14231"/>
                  </a:cubicBezTo>
                  <a:cubicBezTo>
                    <a:pt x="0" y="14461"/>
                    <a:pt x="351" y="14670"/>
                    <a:pt x="616" y="14670"/>
                  </a:cubicBezTo>
                  <a:cubicBezTo>
                    <a:pt x="724" y="14670"/>
                    <a:pt x="818" y="14636"/>
                    <a:pt x="864" y="14554"/>
                  </a:cubicBezTo>
                  <a:cubicBezTo>
                    <a:pt x="3042" y="10037"/>
                    <a:pt x="4776" y="5278"/>
                    <a:pt x="6026" y="439"/>
                  </a:cubicBezTo>
                  <a:cubicBezTo>
                    <a:pt x="6084" y="209"/>
                    <a:pt x="5713" y="0"/>
                    <a:pt x="54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0" name="Google Shape;440;p11"/>
            <p:cNvSpPr/>
            <p:nvPr/>
          </p:nvSpPr>
          <p:spPr>
            <a:xfrm>
              <a:off x="1735398" y="1799471"/>
              <a:ext cx="156005" cy="378771"/>
            </a:xfrm>
            <a:custGeom>
              <a:rect b="b" l="l" r="r" t="t"/>
              <a:pathLst>
                <a:path extrusionOk="0" h="13781" w="5676">
                  <a:moveTo>
                    <a:pt x="5096" y="0"/>
                  </a:moveTo>
                  <a:cubicBezTo>
                    <a:pt x="4963" y="0"/>
                    <a:pt x="4841" y="50"/>
                    <a:pt x="4774" y="169"/>
                  </a:cubicBezTo>
                  <a:cubicBezTo>
                    <a:pt x="2758" y="4363"/>
                    <a:pt x="1145" y="8799"/>
                    <a:pt x="56" y="13316"/>
                  </a:cubicBezTo>
                  <a:cubicBezTo>
                    <a:pt x="0" y="13568"/>
                    <a:pt x="331" y="13780"/>
                    <a:pt x="593" y="13780"/>
                  </a:cubicBezTo>
                  <a:cubicBezTo>
                    <a:pt x="710" y="13780"/>
                    <a:pt x="813" y="13738"/>
                    <a:pt x="862" y="13639"/>
                  </a:cubicBezTo>
                  <a:cubicBezTo>
                    <a:pt x="2919" y="9404"/>
                    <a:pt x="4492" y="5008"/>
                    <a:pt x="5621" y="451"/>
                  </a:cubicBezTo>
                  <a:cubicBezTo>
                    <a:pt x="5675" y="208"/>
                    <a:pt x="5366" y="0"/>
                    <a:pt x="5096"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1" name="Google Shape;441;p11"/>
            <p:cNvSpPr/>
            <p:nvPr/>
          </p:nvSpPr>
          <p:spPr>
            <a:xfrm>
              <a:off x="1284671" y="2142319"/>
              <a:ext cx="547611" cy="622838"/>
            </a:xfrm>
            <a:custGeom>
              <a:rect b="b" l="l" r="r" t="t"/>
              <a:pathLst>
                <a:path extrusionOk="0" h="22661" w="19924">
                  <a:moveTo>
                    <a:pt x="3479" y="1"/>
                  </a:moveTo>
                  <a:cubicBezTo>
                    <a:pt x="2453" y="1"/>
                    <a:pt x="1425" y="65"/>
                    <a:pt x="404" y="197"/>
                  </a:cubicBezTo>
                  <a:cubicBezTo>
                    <a:pt x="283" y="237"/>
                    <a:pt x="162" y="278"/>
                    <a:pt x="81" y="278"/>
                  </a:cubicBezTo>
                  <a:cubicBezTo>
                    <a:pt x="1" y="842"/>
                    <a:pt x="202" y="2133"/>
                    <a:pt x="1211" y="9150"/>
                  </a:cubicBezTo>
                  <a:cubicBezTo>
                    <a:pt x="1211" y="9231"/>
                    <a:pt x="1251" y="9311"/>
                    <a:pt x="1251" y="9392"/>
                  </a:cubicBezTo>
                  <a:cubicBezTo>
                    <a:pt x="1291" y="9755"/>
                    <a:pt x="1332" y="10078"/>
                    <a:pt x="1412" y="10481"/>
                  </a:cubicBezTo>
                  <a:lnTo>
                    <a:pt x="1412" y="10683"/>
                  </a:lnTo>
                  <a:cubicBezTo>
                    <a:pt x="3025" y="22660"/>
                    <a:pt x="2904" y="21813"/>
                    <a:pt x="3025" y="22338"/>
                  </a:cubicBezTo>
                  <a:cubicBezTo>
                    <a:pt x="3073" y="22499"/>
                    <a:pt x="3151" y="22573"/>
                    <a:pt x="3265" y="22573"/>
                  </a:cubicBezTo>
                  <a:cubicBezTo>
                    <a:pt x="3636" y="22573"/>
                    <a:pt x="4382" y="21785"/>
                    <a:pt x="5647" y="20644"/>
                  </a:cubicBezTo>
                  <a:cubicBezTo>
                    <a:pt x="9034" y="17579"/>
                    <a:pt x="10930" y="15885"/>
                    <a:pt x="12422" y="14514"/>
                  </a:cubicBezTo>
                  <a:cubicBezTo>
                    <a:pt x="12704" y="14272"/>
                    <a:pt x="12987" y="14030"/>
                    <a:pt x="13229" y="13788"/>
                  </a:cubicBezTo>
                  <a:lnTo>
                    <a:pt x="18108" y="9311"/>
                  </a:lnTo>
                  <a:cubicBezTo>
                    <a:pt x="18955" y="8505"/>
                    <a:pt x="19520" y="8182"/>
                    <a:pt x="19923" y="7497"/>
                  </a:cubicBezTo>
                  <a:lnTo>
                    <a:pt x="19883" y="7456"/>
                  </a:lnTo>
                  <a:lnTo>
                    <a:pt x="19843" y="7416"/>
                  </a:lnTo>
                  <a:cubicBezTo>
                    <a:pt x="19722" y="7214"/>
                    <a:pt x="19601" y="7053"/>
                    <a:pt x="19439" y="6892"/>
                  </a:cubicBezTo>
                  <a:cubicBezTo>
                    <a:pt x="16092" y="3585"/>
                    <a:pt x="12503" y="1246"/>
                    <a:pt x="7905" y="399"/>
                  </a:cubicBezTo>
                  <a:cubicBezTo>
                    <a:pt x="6450" y="136"/>
                    <a:pt x="4966" y="1"/>
                    <a:pt x="347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2" name="Google Shape;442;p11"/>
            <p:cNvSpPr/>
            <p:nvPr/>
          </p:nvSpPr>
          <p:spPr>
            <a:xfrm rot="10800000">
              <a:off x="1863964" y="1569064"/>
              <a:ext cx="142977" cy="90068"/>
            </a:xfrm>
            <a:custGeom>
              <a:rect b="b" l="l" r="r" t="t"/>
              <a:pathLst>
                <a:path extrusionOk="0" h="3277" w="5202">
                  <a:moveTo>
                    <a:pt x="1984" y="0"/>
                  </a:moveTo>
                  <a:cubicBezTo>
                    <a:pt x="1505" y="0"/>
                    <a:pt x="1033" y="130"/>
                    <a:pt x="646" y="433"/>
                  </a:cubicBezTo>
                  <a:cubicBezTo>
                    <a:pt x="121" y="916"/>
                    <a:pt x="1" y="1763"/>
                    <a:pt x="686" y="2449"/>
                  </a:cubicBezTo>
                  <a:cubicBezTo>
                    <a:pt x="1263" y="3025"/>
                    <a:pt x="2028" y="3276"/>
                    <a:pt x="2720" y="3276"/>
                  </a:cubicBezTo>
                  <a:cubicBezTo>
                    <a:pt x="3383" y="3276"/>
                    <a:pt x="3979" y="3046"/>
                    <a:pt x="4275" y="2651"/>
                  </a:cubicBezTo>
                  <a:cubicBezTo>
                    <a:pt x="5202" y="1385"/>
                    <a:pt x="3551" y="0"/>
                    <a:pt x="198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3" name="Google Shape;443;p11"/>
            <p:cNvSpPr/>
            <p:nvPr/>
          </p:nvSpPr>
          <p:spPr>
            <a:xfrm rot="10800000">
              <a:off x="1603434" y="1478721"/>
              <a:ext cx="120852" cy="91278"/>
            </a:xfrm>
            <a:custGeom>
              <a:rect b="b" l="l" r="r" t="t"/>
              <a:pathLst>
                <a:path extrusionOk="0" h="3321" w="4397">
                  <a:moveTo>
                    <a:pt x="1644" y="0"/>
                  </a:moveTo>
                  <a:cubicBezTo>
                    <a:pt x="761" y="0"/>
                    <a:pt x="0" y="425"/>
                    <a:pt x="0" y="1343"/>
                  </a:cubicBezTo>
                  <a:cubicBezTo>
                    <a:pt x="37" y="2251"/>
                    <a:pt x="1216" y="3321"/>
                    <a:pt x="2568" y="3321"/>
                  </a:cubicBezTo>
                  <a:cubicBezTo>
                    <a:pt x="2718" y="3321"/>
                    <a:pt x="2871" y="3308"/>
                    <a:pt x="3025" y="3279"/>
                  </a:cubicBezTo>
                  <a:cubicBezTo>
                    <a:pt x="3993" y="3118"/>
                    <a:pt x="4396" y="2392"/>
                    <a:pt x="4235" y="1706"/>
                  </a:cubicBezTo>
                  <a:cubicBezTo>
                    <a:pt x="3927" y="608"/>
                    <a:pt x="2699" y="0"/>
                    <a:pt x="164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4" name="Google Shape;444;p11"/>
            <p:cNvSpPr/>
            <p:nvPr/>
          </p:nvSpPr>
          <p:spPr>
            <a:xfrm>
              <a:off x="1305725" y="928938"/>
              <a:ext cx="968819" cy="1165611"/>
            </a:xfrm>
            <a:custGeom>
              <a:rect b="b" l="l" r="r" t="t"/>
              <a:pathLst>
                <a:path extrusionOk="0" h="42409" w="35249">
                  <a:moveTo>
                    <a:pt x="18977" y="0"/>
                  </a:moveTo>
                  <a:cubicBezTo>
                    <a:pt x="17646" y="0"/>
                    <a:pt x="16447" y="196"/>
                    <a:pt x="15487" y="627"/>
                  </a:cubicBezTo>
                  <a:cubicBezTo>
                    <a:pt x="15044" y="829"/>
                    <a:pt x="14640" y="1756"/>
                    <a:pt x="14519" y="2079"/>
                  </a:cubicBezTo>
                  <a:cubicBezTo>
                    <a:pt x="14277" y="2845"/>
                    <a:pt x="13874" y="3934"/>
                    <a:pt x="13350" y="5426"/>
                  </a:cubicBezTo>
                  <a:cubicBezTo>
                    <a:pt x="13309" y="5547"/>
                    <a:pt x="13269" y="5668"/>
                    <a:pt x="13229" y="5749"/>
                  </a:cubicBezTo>
                  <a:cubicBezTo>
                    <a:pt x="9922" y="15307"/>
                    <a:pt x="3752" y="32245"/>
                    <a:pt x="1" y="42408"/>
                  </a:cubicBezTo>
                  <a:cubicBezTo>
                    <a:pt x="122" y="42368"/>
                    <a:pt x="203" y="42328"/>
                    <a:pt x="324" y="42287"/>
                  </a:cubicBezTo>
                  <a:cubicBezTo>
                    <a:pt x="11643" y="36627"/>
                    <a:pt x="6223" y="11585"/>
                    <a:pt x="21918" y="11585"/>
                  </a:cubicBezTo>
                  <a:cubicBezTo>
                    <a:pt x="22328" y="11585"/>
                    <a:pt x="22751" y="11602"/>
                    <a:pt x="23190" y="11637"/>
                  </a:cubicBezTo>
                  <a:cubicBezTo>
                    <a:pt x="24272" y="11719"/>
                    <a:pt x="26832" y="12141"/>
                    <a:pt x="29237" y="12141"/>
                  </a:cubicBezTo>
                  <a:cubicBezTo>
                    <a:pt x="31583" y="12141"/>
                    <a:pt x="33783" y="11739"/>
                    <a:pt x="34321" y="10226"/>
                  </a:cubicBezTo>
                  <a:cubicBezTo>
                    <a:pt x="35248" y="7725"/>
                    <a:pt x="35087" y="8048"/>
                    <a:pt x="35047" y="7927"/>
                  </a:cubicBezTo>
                  <a:cubicBezTo>
                    <a:pt x="33304" y="3816"/>
                    <a:pt x="24856" y="0"/>
                    <a:pt x="18977" y="0"/>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5" name="Google Shape;445;p11"/>
            <p:cNvSpPr/>
            <p:nvPr/>
          </p:nvSpPr>
          <p:spPr>
            <a:xfrm>
              <a:off x="1284671" y="2142319"/>
              <a:ext cx="546484" cy="251515"/>
            </a:xfrm>
            <a:custGeom>
              <a:rect b="b" l="l" r="r" t="t"/>
              <a:pathLst>
                <a:path extrusionOk="0" h="9151" w="19883">
                  <a:moveTo>
                    <a:pt x="3479" y="1"/>
                  </a:moveTo>
                  <a:cubicBezTo>
                    <a:pt x="2453" y="1"/>
                    <a:pt x="1425" y="65"/>
                    <a:pt x="404" y="197"/>
                  </a:cubicBezTo>
                  <a:cubicBezTo>
                    <a:pt x="283" y="237"/>
                    <a:pt x="162" y="278"/>
                    <a:pt x="81" y="278"/>
                  </a:cubicBezTo>
                  <a:cubicBezTo>
                    <a:pt x="1" y="842"/>
                    <a:pt x="202" y="2133"/>
                    <a:pt x="1211" y="9150"/>
                  </a:cubicBezTo>
                  <a:cubicBezTo>
                    <a:pt x="1372" y="9029"/>
                    <a:pt x="1574" y="8868"/>
                    <a:pt x="1775" y="8747"/>
                  </a:cubicBezTo>
                  <a:cubicBezTo>
                    <a:pt x="3146" y="7618"/>
                    <a:pt x="3832" y="5803"/>
                    <a:pt x="5364" y="4835"/>
                  </a:cubicBezTo>
                  <a:cubicBezTo>
                    <a:pt x="6251" y="4247"/>
                    <a:pt x="7104" y="4012"/>
                    <a:pt x="7933" y="4012"/>
                  </a:cubicBezTo>
                  <a:cubicBezTo>
                    <a:pt x="10797" y="4012"/>
                    <a:pt x="13380" y="6818"/>
                    <a:pt x="16132" y="7537"/>
                  </a:cubicBezTo>
                  <a:cubicBezTo>
                    <a:pt x="16677" y="7664"/>
                    <a:pt x="17238" y="7726"/>
                    <a:pt x="17804" y="7726"/>
                  </a:cubicBezTo>
                  <a:cubicBezTo>
                    <a:pt x="18496" y="7726"/>
                    <a:pt x="19195" y="7634"/>
                    <a:pt x="19883" y="7456"/>
                  </a:cubicBezTo>
                  <a:lnTo>
                    <a:pt x="19843" y="7416"/>
                  </a:lnTo>
                  <a:cubicBezTo>
                    <a:pt x="19722" y="7214"/>
                    <a:pt x="19601" y="7053"/>
                    <a:pt x="19439" y="6892"/>
                  </a:cubicBezTo>
                  <a:cubicBezTo>
                    <a:pt x="16092" y="3585"/>
                    <a:pt x="12503" y="1246"/>
                    <a:pt x="7905" y="399"/>
                  </a:cubicBezTo>
                  <a:cubicBezTo>
                    <a:pt x="6450" y="136"/>
                    <a:pt x="4966" y="1"/>
                    <a:pt x="3479"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6" name="Google Shape;446;p11"/>
            <p:cNvSpPr/>
            <p:nvPr/>
          </p:nvSpPr>
          <p:spPr>
            <a:xfrm>
              <a:off x="1322353" y="2428905"/>
              <a:ext cx="303737" cy="335125"/>
            </a:xfrm>
            <a:custGeom>
              <a:rect b="b" l="l" r="r" t="t"/>
              <a:pathLst>
                <a:path extrusionOk="0" h="12193" w="11051">
                  <a:moveTo>
                    <a:pt x="463" y="0"/>
                  </a:moveTo>
                  <a:cubicBezTo>
                    <a:pt x="303" y="0"/>
                    <a:pt x="148" y="5"/>
                    <a:pt x="1" y="14"/>
                  </a:cubicBezTo>
                  <a:cubicBezTo>
                    <a:pt x="1" y="94"/>
                    <a:pt x="1" y="175"/>
                    <a:pt x="1" y="215"/>
                  </a:cubicBezTo>
                  <a:cubicBezTo>
                    <a:pt x="1654" y="12193"/>
                    <a:pt x="1493" y="11386"/>
                    <a:pt x="1654" y="11870"/>
                  </a:cubicBezTo>
                  <a:cubicBezTo>
                    <a:pt x="1703" y="12035"/>
                    <a:pt x="1781" y="12111"/>
                    <a:pt x="1896" y="12111"/>
                  </a:cubicBezTo>
                  <a:cubicBezTo>
                    <a:pt x="2259" y="12111"/>
                    <a:pt x="2988" y="11342"/>
                    <a:pt x="4276" y="10177"/>
                  </a:cubicBezTo>
                  <a:cubicBezTo>
                    <a:pt x="7623" y="7152"/>
                    <a:pt x="9518" y="5418"/>
                    <a:pt x="11051" y="4047"/>
                  </a:cubicBezTo>
                  <a:cubicBezTo>
                    <a:pt x="7775" y="1304"/>
                    <a:pt x="3203" y="0"/>
                    <a:pt x="46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7" name="Google Shape;447;p11"/>
            <p:cNvSpPr/>
            <p:nvPr/>
          </p:nvSpPr>
          <p:spPr>
            <a:xfrm rot="10800000">
              <a:off x="1709856" y="1572335"/>
              <a:ext cx="147457" cy="101530"/>
            </a:xfrm>
            <a:custGeom>
              <a:rect b="b" l="l" r="r" t="t"/>
              <a:pathLst>
                <a:path extrusionOk="0" h="3694" w="5365">
                  <a:moveTo>
                    <a:pt x="1009" y="1"/>
                  </a:moveTo>
                  <a:cubicBezTo>
                    <a:pt x="1" y="81"/>
                    <a:pt x="82" y="1493"/>
                    <a:pt x="404" y="2178"/>
                  </a:cubicBezTo>
                  <a:cubicBezTo>
                    <a:pt x="824" y="3143"/>
                    <a:pt x="1941" y="3693"/>
                    <a:pt x="3007" y="3693"/>
                  </a:cubicBezTo>
                  <a:cubicBezTo>
                    <a:pt x="3992" y="3693"/>
                    <a:pt x="4934" y="3224"/>
                    <a:pt x="5244" y="2178"/>
                  </a:cubicBezTo>
                  <a:cubicBezTo>
                    <a:pt x="5365" y="1775"/>
                    <a:pt x="5203" y="1332"/>
                    <a:pt x="4800" y="1130"/>
                  </a:cubicBezTo>
                  <a:cubicBezTo>
                    <a:pt x="3671" y="444"/>
                    <a:pt x="2340" y="81"/>
                    <a:pt x="1009"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8" name="Google Shape;448;p11"/>
            <p:cNvSpPr/>
            <p:nvPr/>
          </p:nvSpPr>
          <p:spPr>
            <a:xfrm rot="10800000">
              <a:off x="1853273" y="1665811"/>
              <a:ext cx="107631" cy="76271"/>
            </a:xfrm>
            <a:custGeom>
              <a:rect b="b" l="l" r="r" t="t"/>
              <a:pathLst>
                <a:path extrusionOk="0" h="2775" w="3916">
                  <a:moveTo>
                    <a:pt x="1930" y="0"/>
                  </a:moveTo>
                  <a:cubicBezTo>
                    <a:pt x="541" y="0"/>
                    <a:pt x="1" y="2096"/>
                    <a:pt x="1471" y="2684"/>
                  </a:cubicBezTo>
                  <a:cubicBezTo>
                    <a:pt x="1648" y="2746"/>
                    <a:pt x="1817" y="2774"/>
                    <a:pt x="1975" y="2774"/>
                  </a:cubicBezTo>
                  <a:cubicBezTo>
                    <a:pt x="3359" y="2774"/>
                    <a:pt x="3915" y="606"/>
                    <a:pt x="2358" y="63"/>
                  </a:cubicBezTo>
                  <a:cubicBezTo>
                    <a:pt x="2208" y="20"/>
                    <a:pt x="2065" y="0"/>
                    <a:pt x="19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49" name="Google Shape;449;p11"/>
            <p:cNvSpPr/>
            <p:nvPr/>
          </p:nvSpPr>
          <p:spPr>
            <a:xfrm rot="10800000">
              <a:off x="1585624" y="1579921"/>
              <a:ext cx="97654" cy="75804"/>
            </a:xfrm>
            <a:custGeom>
              <a:rect b="b" l="l" r="r" t="t"/>
              <a:pathLst>
                <a:path extrusionOk="0" h="2758" w="3553">
                  <a:moveTo>
                    <a:pt x="1566" y="0"/>
                  </a:moveTo>
                  <a:cubicBezTo>
                    <a:pt x="971" y="0"/>
                    <a:pt x="407" y="404"/>
                    <a:pt x="243" y="994"/>
                  </a:cubicBezTo>
                  <a:cubicBezTo>
                    <a:pt x="1" y="1720"/>
                    <a:pt x="444" y="2486"/>
                    <a:pt x="1170" y="2688"/>
                  </a:cubicBezTo>
                  <a:cubicBezTo>
                    <a:pt x="1328" y="2736"/>
                    <a:pt x="1479" y="2758"/>
                    <a:pt x="1621" y="2758"/>
                  </a:cubicBezTo>
                  <a:cubicBezTo>
                    <a:pt x="3030" y="2758"/>
                    <a:pt x="3553" y="580"/>
                    <a:pt x="1977" y="67"/>
                  </a:cubicBezTo>
                  <a:cubicBezTo>
                    <a:pt x="1841" y="21"/>
                    <a:pt x="1703" y="0"/>
                    <a:pt x="1566"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50" name="Google Shape;450;p11"/>
            <p:cNvSpPr/>
            <p:nvPr/>
          </p:nvSpPr>
          <p:spPr>
            <a:xfrm>
              <a:off x="1270269" y="914426"/>
              <a:ext cx="1020903" cy="1861449"/>
            </a:xfrm>
            <a:custGeom>
              <a:rect b="b" l="l" r="r" t="t"/>
              <a:pathLst>
                <a:path extrusionOk="0" h="67726" w="37144">
                  <a:moveTo>
                    <a:pt x="20465" y="932"/>
                  </a:moveTo>
                  <a:cubicBezTo>
                    <a:pt x="27248" y="932"/>
                    <a:pt x="36430" y="6519"/>
                    <a:pt x="35651" y="9060"/>
                  </a:cubicBezTo>
                  <a:cubicBezTo>
                    <a:pt x="34441" y="13093"/>
                    <a:pt x="22544" y="45195"/>
                    <a:pt x="20286" y="51244"/>
                  </a:cubicBezTo>
                  <a:cubicBezTo>
                    <a:pt x="15763" y="46791"/>
                    <a:pt x="10600" y="44167"/>
                    <a:pt x="4267" y="44167"/>
                  </a:cubicBezTo>
                  <a:cubicBezTo>
                    <a:pt x="3315" y="44167"/>
                    <a:pt x="2337" y="44227"/>
                    <a:pt x="1331" y="44348"/>
                  </a:cubicBezTo>
                  <a:cubicBezTo>
                    <a:pt x="1533" y="43783"/>
                    <a:pt x="16495" y="1801"/>
                    <a:pt x="16939" y="1599"/>
                  </a:cubicBezTo>
                  <a:cubicBezTo>
                    <a:pt x="17970" y="1135"/>
                    <a:pt x="19174" y="932"/>
                    <a:pt x="20465" y="932"/>
                  </a:cubicBezTo>
                  <a:close/>
                  <a:moveTo>
                    <a:pt x="4112" y="45173"/>
                  </a:moveTo>
                  <a:cubicBezTo>
                    <a:pt x="10576" y="45173"/>
                    <a:pt x="15172" y="47539"/>
                    <a:pt x="19600" y="51930"/>
                  </a:cubicBezTo>
                  <a:cubicBezTo>
                    <a:pt x="19681" y="52010"/>
                    <a:pt x="19762" y="52091"/>
                    <a:pt x="19802" y="52172"/>
                  </a:cubicBezTo>
                  <a:cubicBezTo>
                    <a:pt x="17826" y="54148"/>
                    <a:pt x="4154" y="66488"/>
                    <a:pt x="3993" y="66609"/>
                  </a:cubicBezTo>
                  <a:lnTo>
                    <a:pt x="3953" y="66650"/>
                  </a:lnTo>
                  <a:cubicBezTo>
                    <a:pt x="3832" y="65883"/>
                    <a:pt x="1130" y="46687"/>
                    <a:pt x="1049" y="45356"/>
                  </a:cubicBezTo>
                  <a:cubicBezTo>
                    <a:pt x="1331" y="45316"/>
                    <a:pt x="1735" y="45275"/>
                    <a:pt x="2259" y="45235"/>
                  </a:cubicBezTo>
                  <a:cubicBezTo>
                    <a:pt x="2894" y="45194"/>
                    <a:pt x="3511" y="45173"/>
                    <a:pt x="4112" y="45173"/>
                  </a:cubicBezTo>
                  <a:close/>
                  <a:moveTo>
                    <a:pt x="20472" y="0"/>
                  </a:moveTo>
                  <a:cubicBezTo>
                    <a:pt x="19052" y="0"/>
                    <a:pt x="17720" y="227"/>
                    <a:pt x="16576" y="752"/>
                  </a:cubicBezTo>
                  <a:cubicBezTo>
                    <a:pt x="15850" y="1034"/>
                    <a:pt x="15930" y="833"/>
                    <a:pt x="13309" y="8213"/>
                  </a:cubicBezTo>
                  <a:cubicBezTo>
                    <a:pt x="8917" y="20664"/>
                    <a:pt x="136" y="44912"/>
                    <a:pt x="121" y="44912"/>
                  </a:cubicBezTo>
                  <a:cubicBezTo>
                    <a:pt x="121" y="44912"/>
                    <a:pt x="121" y="44912"/>
                    <a:pt x="121" y="44912"/>
                  </a:cubicBezTo>
                  <a:lnTo>
                    <a:pt x="121" y="44912"/>
                  </a:lnTo>
                  <a:cubicBezTo>
                    <a:pt x="0" y="45961"/>
                    <a:pt x="3065" y="67093"/>
                    <a:pt x="3106" y="67134"/>
                  </a:cubicBezTo>
                  <a:cubicBezTo>
                    <a:pt x="3146" y="67416"/>
                    <a:pt x="3348" y="67618"/>
                    <a:pt x="3590" y="67698"/>
                  </a:cubicBezTo>
                  <a:cubicBezTo>
                    <a:pt x="3654" y="67717"/>
                    <a:pt x="3719" y="67726"/>
                    <a:pt x="3785" y="67726"/>
                  </a:cubicBezTo>
                  <a:cubicBezTo>
                    <a:pt x="4289" y="67726"/>
                    <a:pt x="4830" y="67193"/>
                    <a:pt x="5687" y="66408"/>
                  </a:cubicBezTo>
                  <a:cubicBezTo>
                    <a:pt x="6695" y="65440"/>
                    <a:pt x="20488" y="53099"/>
                    <a:pt x="20850" y="52414"/>
                  </a:cubicBezTo>
                  <a:cubicBezTo>
                    <a:pt x="21254" y="51567"/>
                    <a:pt x="35409" y="13133"/>
                    <a:pt x="36538" y="9342"/>
                  </a:cubicBezTo>
                  <a:cubicBezTo>
                    <a:pt x="37143" y="7447"/>
                    <a:pt x="34401" y="5188"/>
                    <a:pt x="33796" y="4785"/>
                  </a:cubicBezTo>
                  <a:cubicBezTo>
                    <a:pt x="30794" y="2464"/>
                    <a:pt x="25156" y="0"/>
                    <a:pt x="2047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4" name="Shape 454"/>
        <p:cNvGrpSpPr/>
        <p:nvPr/>
      </p:nvGrpSpPr>
      <p:grpSpPr>
        <a:xfrm>
          <a:off x="0" y="0"/>
          <a:ext cx="0" cy="0"/>
          <a:chOff x="0" y="0"/>
          <a:chExt cx="0" cy="0"/>
        </a:xfrm>
      </p:grpSpPr>
      <p:sp>
        <p:nvSpPr>
          <p:cNvPr id="455" name="Google Shape;455;p12"/>
          <p:cNvSpPr txBox="1"/>
          <p:nvPr>
            <p:ph idx="2" type="body"/>
          </p:nvPr>
        </p:nvSpPr>
        <p:spPr>
          <a:xfrm>
            <a:off x="2539900" y="1237525"/>
            <a:ext cx="5028600" cy="2272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3. El texto anterior es de tipo </a:t>
            </a:r>
            <a:endParaRPr/>
          </a:p>
          <a:p>
            <a:pPr indent="0" lvl="0" marL="0" rtl="0" algn="just">
              <a:lnSpc>
                <a:spcPct val="100000"/>
              </a:lnSpc>
              <a:spcBef>
                <a:spcPts val="1000"/>
              </a:spcBef>
              <a:spcAft>
                <a:spcPts val="0"/>
              </a:spcAft>
              <a:buSzPts val="1600"/>
              <a:buNone/>
            </a:pPr>
            <a:r>
              <a:rPr lang="en"/>
              <a:t>A) narrativo. </a:t>
            </a:r>
            <a:endParaRPr/>
          </a:p>
          <a:p>
            <a:pPr indent="0" lvl="0" marL="0" rtl="0" algn="just">
              <a:lnSpc>
                <a:spcPct val="100000"/>
              </a:lnSpc>
              <a:spcBef>
                <a:spcPts val="1000"/>
              </a:spcBef>
              <a:spcAft>
                <a:spcPts val="0"/>
              </a:spcAft>
              <a:buSzPts val="1600"/>
              <a:buNone/>
            </a:pPr>
            <a:r>
              <a:rPr lang="en"/>
              <a:t>B) descriptivo. </a:t>
            </a:r>
            <a:endParaRPr/>
          </a:p>
          <a:p>
            <a:pPr indent="0" lvl="0" marL="0" rtl="0" algn="just">
              <a:lnSpc>
                <a:spcPct val="100000"/>
              </a:lnSpc>
              <a:spcBef>
                <a:spcPts val="1000"/>
              </a:spcBef>
              <a:spcAft>
                <a:spcPts val="0"/>
              </a:spcAft>
              <a:buSzPts val="1600"/>
              <a:buNone/>
            </a:pPr>
            <a:r>
              <a:rPr lang="en"/>
              <a:t>C) expositivo. </a:t>
            </a:r>
            <a:endParaRPr/>
          </a:p>
          <a:p>
            <a:pPr indent="0" lvl="0" marL="0" rtl="0" algn="just">
              <a:lnSpc>
                <a:spcPct val="100000"/>
              </a:lnSpc>
              <a:spcBef>
                <a:spcPts val="1000"/>
              </a:spcBef>
              <a:spcAft>
                <a:spcPts val="0"/>
              </a:spcAft>
              <a:buSzPts val="1600"/>
              <a:buNone/>
            </a:pPr>
            <a:r>
              <a:rPr lang="en"/>
              <a:t>D) argumentativo. </a:t>
            </a:r>
            <a:endParaRPr/>
          </a:p>
          <a:p>
            <a:pPr indent="0" lvl="0" marL="0" rtl="0" algn="just">
              <a:lnSpc>
                <a:spcPct val="100000"/>
              </a:lnSpc>
              <a:spcBef>
                <a:spcPts val="1000"/>
              </a:spcBef>
              <a:spcAft>
                <a:spcPts val="0"/>
              </a:spcAft>
              <a:buSzPts val="1600"/>
              <a:buNone/>
            </a:pPr>
            <a:r>
              <a:rPr lang="en"/>
              <a:t>E) instructivo. </a:t>
            </a:r>
            <a:endParaRPr/>
          </a:p>
          <a:p>
            <a:pPr indent="0" lvl="0" marL="0" rtl="0" algn="just">
              <a:lnSpc>
                <a:spcPct val="100000"/>
              </a:lnSpc>
              <a:spcBef>
                <a:spcPts val="1000"/>
              </a:spcBef>
              <a:spcAft>
                <a:spcPts val="0"/>
              </a:spcAft>
              <a:buSzPts val="1600"/>
              <a:buNone/>
            </a:pPr>
            <a:r>
              <a:t/>
            </a:r>
            <a:endParaRPr/>
          </a:p>
          <a:p>
            <a:pPr indent="0" lvl="0" marL="0" rtl="0" algn="just">
              <a:lnSpc>
                <a:spcPct val="100000"/>
              </a:lnSpc>
              <a:spcBef>
                <a:spcPts val="1000"/>
              </a:spcBef>
              <a:spcAft>
                <a:spcPts val="1000"/>
              </a:spcAft>
              <a:buSzPts val="1600"/>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9" name="Shape 459"/>
        <p:cNvGrpSpPr/>
        <p:nvPr/>
      </p:nvGrpSpPr>
      <p:grpSpPr>
        <a:xfrm>
          <a:off x="0" y="0"/>
          <a:ext cx="0" cy="0"/>
          <a:chOff x="0" y="0"/>
          <a:chExt cx="0" cy="0"/>
        </a:xfrm>
      </p:grpSpPr>
      <p:sp>
        <p:nvSpPr>
          <p:cNvPr id="460" name="Google Shape;460;p13"/>
          <p:cNvSpPr txBox="1"/>
          <p:nvPr>
            <p:ph idx="2" type="body"/>
          </p:nvPr>
        </p:nvSpPr>
        <p:spPr>
          <a:xfrm>
            <a:off x="2539900" y="1237525"/>
            <a:ext cx="5028600" cy="2272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3. El texto anterior es de tipo </a:t>
            </a:r>
            <a:endParaRPr/>
          </a:p>
          <a:p>
            <a:pPr indent="0" lvl="0" marL="0" rtl="0" algn="just">
              <a:lnSpc>
                <a:spcPct val="100000"/>
              </a:lnSpc>
              <a:spcBef>
                <a:spcPts val="1000"/>
              </a:spcBef>
              <a:spcAft>
                <a:spcPts val="0"/>
              </a:spcAft>
              <a:buSzPts val="1600"/>
              <a:buNone/>
            </a:pPr>
            <a:r>
              <a:rPr lang="en">
                <a:highlight>
                  <a:schemeClr val="lt2"/>
                </a:highlight>
              </a:rPr>
              <a:t>A) narrativo.</a:t>
            </a:r>
            <a:r>
              <a:rPr lang="en"/>
              <a:t> </a:t>
            </a:r>
            <a:endParaRPr/>
          </a:p>
          <a:p>
            <a:pPr indent="0" lvl="0" marL="0" rtl="0" algn="just">
              <a:lnSpc>
                <a:spcPct val="100000"/>
              </a:lnSpc>
              <a:spcBef>
                <a:spcPts val="1000"/>
              </a:spcBef>
              <a:spcAft>
                <a:spcPts val="0"/>
              </a:spcAft>
              <a:buSzPts val="1600"/>
              <a:buNone/>
            </a:pPr>
            <a:r>
              <a:rPr lang="en"/>
              <a:t>B) descriptivo. </a:t>
            </a:r>
            <a:endParaRPr/>
          </a:p>
          <a:p>
            <a:pPr indent="0" lvl="0" marL="0" rtl="0" algn="just">
              <a:lnSpc>
                <a:spcPct val="100000"/>
              </a:lnSpc>
              <a:spcBef>
                <a:spcPts val="1000"/>
              </a:spcBef>
              <a:spcAft>
                <a:spcPts val="0"/>
              </a:spcAft>
              <a:buSzPts val="1600"/>
              <a:buNone/>
            </a:pPr>
            <a:r>
              <a:rPr lang="en"/>
              <a:t>C) expositivo. </a:t>
            </a:r>
            <a:endParaRPr/>
          </a:p>
          <a:p>
            <a:pPr indent="0" lvl="0" marL="0" rtl="0" algn="just">
              <a:lnSpc>
                <a:spcPct val="100000"/>
              </a:lnSpc>
              <a:spcBef>
                <a:spcPts val="1000"/>
              </a:spcBef>
              <a:spcAft>
                <a:spcPts val="0"/>
              </a:spcAft>
              <a:buSzPts val="1600"/>
              <a:buNone/>
            </a:pPr>
            <a:r>
              <a:rPr lang="en"/>
              <a:t>D) argumentativo. </a:t>
            </a:r>
            <a:endParaRPr/>
          </a:p>
          <a:p>
            <a:pPr indent="0" lvl="0" marL="0" rtl="0" algn="just">
              <a:lnSpc>
                <a:spcPct val="100000"/>
              </a:lnSpc>
              <a:spcBef>
                <a:spcPts val="1000"/>
              </a:spcBef>
              <a:spcAft>
                <a:spcPts val="0"/>
              </a:spcAft>
              <a:buSzPts val="1600"/>
              <a:buNone/>
            </a:pPr>
            <a:r>
              <a:rPr lang="en"/>
              <a:t>E) instructivo. </a:t>
            </a:r>
            <a:endParaRPr/>
          </a:p>
          <a:p>
            <a:pPr indent="0" lvl="0" marL="0" rtl="0" algn="just">
              <a:lnSpc>
                <a:spcPct val="100000"/>
              </a:lnSpc>
              <a:spcBef>
                <a:spcPts val="1000"/>
              </a:spcBef>
              <a:spcAft>
                <a:spcPts val="0"/>
              </a:spcAft>
              <a:buSzPts val="1600"/>
              <a:buNone/>
            </a:pPr>
            <a:r>
              <a:t/>
            </a:r>
            <a:endParaRPr/>
          </a:p>
          <a:p>
            <a:pPr indent="0" lvl="0" marL="0" rtl="0" algn="just">
              <a:lnSpc>
                <a:spcPct val="100000"/>
              </a:lnSpc>
              <a:spcBef>
                <a:spcPts val="1000"/>
              </a:spcBef>
              <a:spcAft>
                <a:spcPts val="1000"/>
              </a:spcAft>
              <a:buSzPts val="1600"/>
              <a:buNone/>
            </a:pPr>
            <a:r>
              <a:t/>
            </a:r>
            <a:endParaRPr/>
          </a:p>
        </p:txBody>
      </p:sp>
      <p:grpSp>
        <p:nvGrpSpPr>
          <p:cNvPr id="461" name="Google Shape;461;p13"/>
          <p:cNvGrpSpPr/>
          <p:nvPr/>
        </p:nvGrpSpPr>
        <p:grpSpPr>
          <a:xfrm flipH="1" rot="3558894">
            <a:off x="3571016" y="1582696"/>
            <a:ext cx="527348" cy="296560"/>
            <a:chOff x="5563174" y="997301"/>
            <a:chExt cx="705416" cy="396634"/>
          </a:xfrm>
        </p:grpSpPr>
        <p:sp>
          <p:nvSpPr>
            <p:cNvPr id="462" name="Google Shape;462;p13"/>
            <p:cNvSpPr/>
            <p:nvPr/>
          </p:nvSpPr>
          <p:spPr>
            <a:xfrm>
              <a:off x="5839457" y="997301"/>
              <a:ext cx="165521" cy="375184"/>
            </a:xfrm>
            <a:custGeom>
              <a:rect b="b" l="l" r="r" t="t"/>
              <a:pathLst>
                <a:path extrusionOk="0" h="13888" w="6127">
                  <a:moveTo>
                    <a:pt x="3251" y="1"/>
                  </a:moveTo>
                  <a:cubicBezTo>
                    <a:pt x="2115" y="1"/>
                    <a:pt x="989" y="665"/>
                    <a:pt x="686" y="2111"/>
                  </a:cubicBezTo>
                  <a:cubicBezTo>
                    <a:pt x="0" y="5095"/>
                    <a:pt x="645" y="10862"/>
                    <a:pt x="1250" y="13564"/>
                  </a:cubicBezTo>
                  <a:cubicBezTo>
                    <a:pt x="1297" y="13772"/>
                    <a:pt x="1475" y="13887"/>
                    <a:pt x="1657" y="13887"/>
                  </a:cubicBezTo>
                  <a:cubicBezTo>
                    <a:pt x="1793" y="13887"/>
                    <a:pt x="1930" y="13823"/>
                    <a:pt x="2017" y="13685"/>
                  </a:cubicBezTo>
                  <a:cubicBezTo>
                    <a:pt x="3388" y="11346"/>
                    <a:pt x="5727" y="5982"/>
                    <a:pt x="5969" y="2917"/>
                  </a:cubicBezTo>
                  <a:cubicBezTo>
                    <a:pt x="6126" y="1052"/>
                    <a:pt x="4681" y="1"/>
                    <a:pt x="325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3"/>
            <p:cNvSpPr/>
            <p:nvPr/>
          </p:nvSpPr>
          <p:spPr>
            <a:xfrm>
              <a:off x="6032830" y="1144776"/>
              <a:ext cx="235760" cy="249159"/>
            </a:xfrm>
            <a:custGeom>
              <a:rect b="b" l="l" r="r" t="t"/>
              <a:pathLst>
                <a:path extrusionOk="0" h="9223" w="8727">
                  <a:moveTo>
                    <a:pt x="5844" y="1"/>
                  </a:moveTo>
                  <a:cubicBezTo>
                    <a:pt x="5329" y="1"/>
                    <a:pt x="4796" y="204"/>
                    <a:pt x="4336" y="685"/>
                  </a:cubicBezTo>
                  <a:cubicBezTo>
                    <a:pt x="2642" y="2459"/>
                    <a:pt x="747" y="6694"/>
                    <a:pt x="101" y="8751"/>
                  </a:cubicBezTo>
                  <a:cubicBezTo>
                    <a:pt x="0" y="8987"/>
                    <a:pt x="209" y="9223"/>
                    <a:pt x="446" y="9223"/>
                  </a:cubicBezTo>
                  <a:cubicBezTo>
                    <a:pt x="492" y="9223"/>
                    <a:pt x="539" y="9214"/>
                    <a:pt x="585" y="9194"/>
                  </a:cubicBezTo>
                  <a:cubicBezTo>
                    <a:pt x="2440" y="8105"/>
                    <a:pt x="6231" y="5403"/>
                    <a:pt x="7643" y="3387"/>
                  </a:cubicBezTo>
                  <a:cubicBezTo>
                    <a:pt x="8727" y="1761"/>
                    <a:pt x="7361" y="1"/>
                    <a:pt x="584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3"/>
            <p:cNvSpPr/>
            <p:nvPr/>
          </p:nvSpPr>
          <p:spPr>
            <a:xfrm>
              <a:off x="5563174" y="1082938"/>
              <a:ext cx="167358" cy="283252"/>
            </a:xfrm>
            <a:custGeom>
              <a:rect b="b" l="l" r="r" t="t"/>
              <a:pathLst>
                <a:path extrusionOk="0" h="10485" w="6195">
                  <a:moveTo>
                    <a:pt x="2616" y="1"/>
                  </a:moveTo>
                  <a:cubicBezTo>
                    <a:pt x="1307" y="1"/>
                    <a:pt x="1" y="1196"/>
                    <a:pt x="548" y="2812"/>
                  </a:cubicBezTo>
                  <a:cubicBezTo>
                    <a:pt x="1314" y="5152"/>
                    <a:pt x="4138" y="8862"/>
                    <a:pt x="5630" y="10394"/>
                  </a:cubicBezTo>
                  <a:cubicBezTo>
                    <a:pt x="5692" y="10457"/>
                    <a:pt x="5766" y="10484"/>
                    <a:pt x="5840" y="10484"/>
                  </a:cubicBezTo>
                  <a:cubicBezTo>
                    <a:pt x="6004" y="10484"/>
                    <a:pt x="6166" y="10347"/>
                    <a:pt x="6194" y="10152"/>
                  </a:cubicBezTo>
                  <a:cubicBezTo>
                    <a:pt x="6154" y="7975"/>
                    <a:pt x="5549" y="3377"/>
                    <a:pt x="4460" y="1199"/>
                  </a:cubicBezTo>
                  <a:cubicBezTo>
                    <a:pt x="4047" y="358"/>
                    <a:pt x="3331" y="1"/>
                    <a:pt x="261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465" name="Google Shape;465;p13"/>
          <p:cNvGrpSpPr/>
          <p:nvPr/>
        </p:nvGrpSpPr>
        <p:grpSpPr>
          <a:xfrm flipH="1" rot="-4640041">
            <a:off x="2165711" y="1595315"/>
            <a:ext cx="527291" cy="296575"/>
            <a:chOff x="5563174" y="997301"/>
            <a:chExt cx="705416" cy="396634"/>
          </a:xfrm>
        </p:grpSpPr>
        <p:sp>
          <p:nvSpPr>
            <p:cNvPr id="466" name="Google Shape;466;p13"/>
            <p:cNvSpPr/>
            <p:nvPr/>
          </p:nvSpPr>
          <p:spPr>
            <a:xfrm>
              <a:off x="5839457" y="997301"/>
              <a:ext cx="165521" cy="375184"/>
            </a:xfrm>
            <a:custGeom>
              <a:rect b="b" l="l" r="r" t="t"/>
              <a:pathLst>
                <a:path extrusionOk="0" h="13888" w="6127">
                  <a:moveTo>
                    <a:pt x="3251" y="1"/>
                  </a:moveTo>
                  <a:cubicBezTo>
                    <a:pt x="2115" y="1"/>
                    <a:pt x="989" y="665"/>
                    <a:pt x="686" y="2111"/>
                  </a:cubicBezTo>
                  <a:cubicBezTo>
                    <a:pt x="0" y="5095"/>
                    <a:pt x="645" y="10862"/>
                    <a:pt x="1250" y="13564"/>
                  </a:cubicBezTo>
                  <a:cubicBezTo>
                    <a:pt x="1297" y="13772"/>
                    <a:pt x="1475" y="13887"/>
                    <a:pt x="1657" y="13887"/>
                  </a:cubicBezTo>
                  <a:cubicBezTo>
                    <a:pt x="1793" y="13887"/>
                    <a:pt x="1930" y="13823"/>
                    <a:pt x="2017" y="13685"/>
                  </a:cubicBezTo>
                  <a:cubicBezTo>
                    <a:pt x="3388" y="11346"/>
                    <a:pt x="5727" y="5982"/>
                    <a:pt x="5969" y="2917"/>
                  </a:cubicBezTo>
                  <a:cubicBezTo>
                    <a:pt x="6126" y="1052"/>
                    <a:pt x="4681" y="1"/>
                    <a:pt x="325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7" name="Google Shape;467;p13"/>
            <p:cNvSpPr/>
            <p:nvPr/>
          </p:nvSpPr>
          <p:spPr>
            <a:xfrm>
              <a:off x="6032830" y="1144776"/>
              <a:ext cx="235760" cy="249159"/>
            </a:xfrm>
            <a:custGeom>
              <a:rect b="b" l="l" r="r" t="t"/>
              <a:pathLst>
                <a:path extrusionOk="0" h="9223" w="8727">
                  <a:moveTo>
                    <a:pt x="5844" y="1"/>
                  </a:moveTo>
                  <a:cubicBezTo>
                    <a:pt x="5329" y="1"/>
                    <a:pt x="4796" y="204"/>
                    <a:pt x="4336" y="685"/>
                  </a:cubicBezTo>
                  <a:cubicBezTo>
                    <a:pt x="2642" y="2459"/>
                    <a:pt x="747" y="6694"/>
                    <a:pt x="101" y="8751"/>
                  </a:cubicBezTo>
                  <a:cubicBezTo>
                    <a:pt x="0" y="8987"/>
                    <a:pt x="209" y="9223"/>
                    <a:pt x="446" y="9223"/>
                  </a:cubicBezTo>
                  <a:cubicBezTo>
                    <a:pt x="492" y="9223"/>
                    <a:pt x="539" y="9214"/>
                    <a:pt x="585" y="9194"/>
                  </a:cubicBezTo>
                  <a:cubicBezTo>
                    <a:pt x="2440" y="8105"/>
                    <a:pt x="6231" y="5403"/>
                    <a:pt x="7643" y="3387"/>
                  </a:cubicBezTo>
                  <a:cubicBezTo>
                    <a:pt x="8727" y="1761"/>
                    <a:pt x="7361" y="1"/>
                    <a:pt x="5844"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8" name="Google Shape;468;p13"/>
            <p:cNvSpPr/>
            <p:nvPr/>
          </p:nvSpPr>
          <p:spPr>
            <a:xfrm>
              <a:off x="5563174" y="1082938"/>
              <a:ext cx="167358" cy="283252"/>
            </a:xfrm>
            <a:custGeom>
              <a:rect b="b" l="l" r="r" t="t"/>
              <a:pathLst>
                <a:path extrusionOk="0" h="10485" w="6195">
                  <a:moveTo>
                    <a:pt x="2616" y="1"/>
                  </a:moveTo>
                  <a:cubicBezTo>
                    <a:pt x="1307" y="1"/>
                    <a:pt x="1" y="1196"/>
                    <a:pt x="548" y="2812"/>
                  </a:cubicBezTo>
                  <a:cubicBezTo>
                    <a:pt x="1314" y="5152"/>
                    <a:pt x="4138" y="8862"/>
                    <a:pt x="5630" y="10394"/>
                  </a:cubicBezTo>
                  <a:cubicBezTo>
                    <a:pt x="5692" y="10457"/>
                    <a:pt x="5766" y="10484"/>
                    <a:pt x="5840" y="10484"/>
                  </a:cubicBezTo>
                  <a:cubicBezTo>
                    <a:pt x="6004" y="10484"/>
                    <a:pt x="6166" y="10347"/>
                    <a:pt x="6194" y="10152"/>
                  </a:cubicBezTo>
                  <a:cubicBezTo>
                    <a:pt x="6154" y="7975"/>
                    <a:pt x="5549" y="3377"/>
                    <a:pt x="4460" y="1199"/>
                  </a:cubicBezTo>
                  <a:cubicBezTo>
                    <a:pt x="4047" y="358"/>
                    <a:pt x="3331" y="1"/>
                    <a:pt x="261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2" name="Shape 472"/>
        <p:cNvGrpSpPr/>
        <p:nvPr/>
      </p:nvGrpSpPr>
      <p:grpSpPr>
        <a:xfrm>
          <a:off x="0" y="0"/>
          <a:ext cx="0" cy="0"/>
          <a:chOff x="0" y="0"/>
          <a:chExt cx="0" cy="0"/>
        </a:xfrm>
      </p:grpSpPr>
      <p:sp>
        <p:nvSpPr>
          <p:cNvPr id="473" name="Google Shape;473;p14"/>
          <p:cNvSpPr txBox="1"/>
          <p:nvPr>
            <p:ph idx="2" type="body"/>
          </p:nvPr>
        </p:nvSpPr>
        <p:spPr>
          <a:xfrm>
            <a:off x="1884600" y="1373550"/>
            <a:ext cx="5731800" cy="2272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4. Del texto es posible inferir que </a:t>
            </a:r>
            <a:endParaRPr/>
          </a:p>
          <a:p>
            <a:pPr indent="0" lvl="0" marL="0" rtl="0" algn="just">
              <a:lnSpc>
                <a:spcPct val="100000"/>
              </a:lnSpc>
              <a:spcBef>
                <a:spcPts val="1000"/>
              </a:spcBef>
              <a:spcAft>
                <a:spcPts val="0"/>
              </a:spcAft>
              <a:buSzPts val="1600"/>
              <a:buNone/>
            </a:pPr>
            <a:r>
              <a:rPr lang="en"/>
              <a:t>A) los hermanos fueron ajusticiados por venganza.</a:t>
            </a:r>
            <a:endParaRPr/>
          </a:p>
          <a:p>
            <a:pPr indent="0" lvl="0" marL="0" rtl="0" algn="just">
              <a:lnSpc>
                <a:spcPct val="100000"/>
              </a:lnSpc>
              <a:spcBef>
                <a:spcPts val="1000"/>
              </a:spcBef>
              <a:spcAft>
                <a:spcPts val="0"/>
              </a:spcAft>
              <a:buSzPts val="1600"/>
              <a:buNone/>
            </a:pPr>
            <a:r>
              <a:rPr lang="en"/>
              <a:t>B) ambos hermanos eran profundamente religiosos. </a:t>
            </a:r>
            <a:endParaRPr/>
          </a:p>
          <a:p>
            <a:pPr indent="0" lvl="0" marL="0" rtl="0" algn="just">
              <a:lnSpc>
                <a:spcPct val="100000"/>
              </a:lnSpc>
              <a:spcBef>
                <a:spcPts val="1000"/>
              </a:spcBef>
              <a:spcAft>
                <a:spcPts val="0"/>
              </a:spcAft>
              <a:buSzPts val="1600"/>
              <a:buNone/>
            </a:pPr>
            <a:r>
              <a:rPr lang="en"/>
              <a:t>C) la ejecución se llevó a cabo en territorio argentino.</a:t>
            </a:r>
            <a:endParaRPr/>
          </a:p>
          <a:p>
            <a:pPr indent="0" lvl="0" marL="0" rtl="0" algn="just">
              <a:lnSpc>
                <a:spcPct val="100000"/>
              </a:lnSpc>
              <a:spcBef>
                <a:spcPts val="1000"/>
              </a:spcBef>
              <a:spcAft>
                <a:spcPts val="0"/>
              </a:spcAft>
              <a:buSzPts val="1600"/>
              <a:buNone/>
            </a:pPr>
            <a:r>
              <a:rPr lang="en"/>
              <a:t>D) entre los hermanos había una latente rivalidad. </a:t>
            </a:r>
            <a:endParaRPr/>
          </a:p>
          <a:p>
            <a:pPr indent="0" lvl="0" marL="0" rtl="0" algn="just">
              <a:lnSpc>
                <a:spcPct val="100000"/>
              </a:lnSpc>
              <a:spcBef>
                <a:spcPts val="1000"/>
              </a:spcBef>
              <a:spcAft>
                <a:spcPts val="0"/>
              </a:spcAft>
              <a:buSzPts val="1600"/>
              <a:buNone/>
            </a:pPr>
            <a:r>
              <a:rPr lang="en"/>
              <a:t>E) el emisor conoció personalmente a Luis y Juan José Carrera. </a:t>
            </a:r>
            <a:endParaRPr/>
          </a:p>
          <a:p>
            <a:pPr indent="0" lvl="0" marL="0" rtl="0" algn="just">
              <a:lnSpc>
                <a:spcPct val="100000"/>
              </a:lnSpc>
              <a:spcBef>
                <a:spcPts val="1000"/>
              </a:spcBef>
              <a:spcAft>
                <a:spcPts val="0"/>
              </a:spcAft>
              <a:buSzPts val="1600"/>
              <a:buNone/>
            </a:pPr>
            <a:r>
              <a:t/>
            </a:r>
            <a:endParaRPr/>
          </a:p>
          <a:p>
            <a:pPr indent="0" lvl="0" marL="0" rtl="0" algn="just">
              <a:lnSpc>
                <a:spcPct val="100000"/>
              </a:lnSpc>
              <a:spcBef>
                <a:spcPts val="1000"/>
              </a:spcBef>
              <a:spcAft>
                <a:spcPts val="1000"/>
              </a:spcAft>
              <a:buSzPts val="16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77" name="Shape 477"/>
        <p:cNvGrpSpPr/>
        <p:nvPr/>
      </p:nvGrpSpPr>
      <p:grpSpPr>
        <a:xfrm>
          <a:off x="0" y="0"/>
          <a:ext cx="0" cy="0"/>
          <a:chOff x="0" y="0"/>
          <a:chExt cx="0" cy="0"/>
        </a:xfrm>
      </p:grpSpPr>
      <p:sp>
        <p:nvSpPr>
          <p:cNvPr id="478" name="Google Shape;478;p15"/>
          <p:cNvSpPr txBox="1"/>
          <p:nvPr>
            <p:ph idx="2" type="body"/>
          </p:nvPr>
        </p:nvSpPr>
        <p:spPr>
          <a:xfrm>
            <a:off x="1884600" y="1373550"/>
            <a:ext cx="5731800" cy="2272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4. Del texto es posible inferir que </a:t>
            </a:r>
            <a:endParaRPr/>
          </a:p>
          <a:p>
            <a:pPr indent="0" lvl="0" marL="0" rtl="0" algn="just">
              <a:lnSpc>
                <a:spcPct val="100000"/>
              </a:lnSpc>
              <a:spcBef>
                <a:spcPts val="1000"/>
              </a:spcBef>
              <a:spcAft>
                <a:spcPts val="0"/>
              </a:spcAft>
              <a:buSzPts val="1600"/>
              <a:buNone/>
            </a:pPr>
            <a:r>
              <a:rPr lang="en"/>
              <a:t>A) los hermanos fueron ajusticiados por venganza.</a:t>
            </a:r>
            <a:endParaRPr/>
          </a:p>
          <a:p>
            <a:pPr indent="0" lvl="0" marL="0" rtl="0" algn="just">
              <a:lnSpc>
                <a:spcPct val="100000"/>
              </a:lnSpc>
              <a:spcBef>
                <a:spcPts val="1000"/>
              </a:spcBef>
              <a:spcAft>
                <a:spcPts val="0"/>
              </a:spcAft>
              <a:buSzPts val="1600"/>
              <a:buNone/>
            </a:pPr>
            <a:r>
              <a:rPr lang="en"/>
              <a:t>B) ambos hermanos eran profundamente religiosos. </a:t>
            </a:r>
            <a:endParaRPr/>
          </a:p>
          <a:p>
            <a:pPr indent="0" lvl="0" marL="0" rtl="0" algn="just">
              <a:lnSpc>
                <a:spcPct val="100000"/>
              </a:lnSpc>
              <a:spcBef>
                <a:spcPts val="1000"/>
              </a:spcBef>
              <a:spcAft>
                <a:spcPts val="0"/>
              </a:spcAft>
              <a:buSzPts val="1600"/>
              <a:buNone/>
            </a:pPr>
            <a:r>
              <a:rPr lang="en"/>
              <a:t>C) la ejecución se llevó a cabo en territorio argentino.</a:t>
            </a:r>
            <a:endParaRPr/>
          </a:p>
          <a:p>
            <a:pPr indent="0" lvl="0" marL="0" rtl="0" algn="just">
              <a:lnSpc>
                <a:spcPct val="100000"/>
              </a:lnSpc>
              <a:spcBef>
                <a:spcPts val="1000"/>
              </a:spcBef>
              <a:spcAft>
                <a:spcPts val="0"/>
              </a:spcAft>
              <a:buSzPts val="1600"/>
              <a:buNone/>
            </a:pPr>
            <a:r>
              <a:rPr lang="en"/>
              <a:t>D) entre los hermanos había una latente rivalidad. </a:t>
            </a:r>
            <a:endParaRPr/>
          </a:p>
          <a:p>
            <a:pPr indent="0" lvl="0" marL="0" rtl="0" algn="just">
              <a:lnSpc>
                <a:spcPct val="100000"/>
              </a:lnSpc>
              <a:spcBef>
                <a:spcPts val="1000"/>
              </a:spcBef>
              <a:spcAft>
                <a:spcPts val="1000"/>
              </a:spcAft>
              <a:buSzPts val="1600"/>
              <a:buNone/>
            </a:pPr>
            <a:r>
              <a:rPr lang="en">
                <a:highlight>
                  <a:schemeClr val="dk2"/>
                </a:highlight>
              </a:rPr>
              <a:t>E) el emisor conoció personalmente a Luis y Juan José Carrera</a:t>
            </a:r>
            <a:r>
              <a:rPr lang="en"/>
              <a:t>. </a:t>
            </a:r>
            <a:endParaRPr/>
          </a:p>
        </p:txBody>
      </p:sp>
      <p:sp>
        <p:nvSpPr>
          <p:cNvPr id="479" name="Google Shape;479;p15"/>
          <p:cNvSpPr/>
          <p:nvPr/>
        </p:nvSpPr>
        <p:spPr>
          <a:xfrm>
            <a:off x="1612860" y="3296542"/>
            <a:ext cx="271730" cy="349796"/>
          </a:xfrm>
          <a:custGeom>
            <a:rect b="b" l="l" r="r" t="t"/>
            <a:pathLst>
              <a:path extrusionOk="0" h="7418" w="6505">
                <a:moveTo>
                  <a:pt x="3229" y="0"/>
                </a:moveTo>
                <a:cubicBezTo>
                  <a:pt x="3159" y="0"/>
                  <a:pt x="3102" y="38"/>
                  <a:pt x="3102" y="113"/>
                </a:cubicBezTo>
                <a:cubicBezTo>
                  <a:pt x="2936" y="680"/>
                  <a:pt x="2802" y="1280"/>
                  <a:pt x="2735" y="1914"/>
                </a:cubicBezTo>
                <a:cubicBezTo>
                  <a:pt x="2735" y="2114"/>
                  <a:pt x="2702" y="2348"/>
                  <a:pt x="2702" y="2581"/>
                </a:cubicBezTo>
                <a:cubicBezTo>
                  <a:pt x="2469" y="2448"/>
                  <a:pt x="2235" y="2281"/>
                  <a:pt x="2002" y="2148"/>
                </a:cubicBezTo>
                <a:cubicBezTo>
                  <a:pt x="1434" y="1781"/>
                  <a:pt x="867" y="1480"/>
                  <a:pt x="267" y="1247"/>
                </a:cubicBezTo>
                <a:cubicBezTo>
                  <a:pt x="234" y="1230"/>
                  <a:pt x="200" y="1222"/>
                  <a:pt x="171" y="1222"/>
                </a:cubicBezTo>
                <a:cubicBezTo>
                  <a:pt x="142" y="1222"/>
                  <a:pt x="117" y="1230"/>
                  <a:pt x="100" y="1247"/>
                </a:cubicBezTo>
                <a:cubicBezTo>
                  <a:pt x="33" y="1314"/>
                  <a:pt x="0" y="1414"/>
                  <a:pt x="67" y="1480"/>
                </a:cubicBezTo>
                <a:cubicBezTo>
                  <a:pt x="467" y="2014"/>
                  <a:pt x="901" y="2481"/>
                  <a:pt x="1401" y="2915"/>
                </a:cubicBezTo>
                <a:cubicBezTo>
                  <a:pt x="1701" y="3182"/>
                  <a:pt x="2002" y="3448"/>
                  <a:pt x="2302" y="3682"/>
                </a:cubicBezTo>
                <a:cubicBezTo>
                  <a:pt x="2002" y="3949"/>
                  <a:pt x="1701" y="4216"/>
                  <a:pt x="1401" y="4483"/>
                </a:cubicBezTo>
                <a:cubicBezTo>
                  <a:pt x="901" y="4916"/>
                  <a:pt x="467" y="5383"/>
                  <a:pt x="67" y="5917"/>
                </a:cubicBezTo>
                <a:cubicBezTo>
                  <a:pt x="33" y="5950"/>
                  <a:pt x="33" y="6017"/>
                  <a:pt x="67" y="6084"/>
                </a:cubicBezTo>
                <a:cubicBezTo>
                  <a:pt x="91" y="6133"/>
                  <a:pt x="151" y="6163"/>
                  <a:pt x="208" y="6163"/>
                </a:cubicBezTo>
                <a:cubicBezTo>
                  <a:pt x="229" y="6163"/>
                  <a:pt x="249" y="6159"/>
                  <a:pt x="267" y="6150"/>
                </a:cubicBezTo>
                <a:cubicBezTo>
                  <a:pt x="867" y="5917"/>
                  <a:pt x="1468" y="5617"/>
                  <a:pt x="2002" y="5283"/>
                </a:cubicBezTo>
                <a:cubicBezTo>
                  <a:pt x="2235" y="5116"/>
                  <a:pt x="2469" y="4983"/>
                  <a:pt x="2702" y="4816"/>
                </a:cubicBezTo>
                <a:cubicBezTo>
                  <a:pt x="2702" y="5050"/>
                  <a:pt x="2735" y="5283"/>
                  <a:pt x="2735" y="5483"/>
                </a:cubicBezTo>
                <a:cubicBezTo>
                  <a:pt x="2802" y="6117"/>
                  <a:pt x="2936" y="6717"/>
                  <a:pt x="3102" y="7285"/>
                </a:cubicBezTo>
                <a:cubicBezTo>
                  <a:pt x="3102" y="7351"/>
                  <a:pt x="3136" y="7385"/>
                  <a:pt x="3202" y="7418"/>
                </a:cubicBezTo>
                <a:cubicBezTo>
                  <a:pt x="3302" y="7418"/>
                  <a:pt x="3369" y="7385"/>
                  <a:pt x="3403" y="7285"/>
                </a:cubicBezTo>
                <a:cubicBezTo>
                  <a:pt x="3569" y="6717"/>
                  <a:pt x="3703" y="6117"/>
                  <a:pt x="3736" y="5483"/>
                </a:cubicBezTo>
                <a:cubicBezTo>
                  <a:pt x="3769" y="5283"/>
                  <a:pt x="3769" y="5050"/>
                  <a:pt x="3803" y="4816"/>
                </a:cubicBezTo>
                <a:cubicBezTo>
                  <a:pt x="4036" y="4983"/>
                  <a:pt x="4270" y="5116"/>
                  <a:pt x="4503" y="5283"/>
                </a:cubicBezTo>
                <a:cubicBezTo>
                  <a:pt x="5037" y="5617"/>
                  <a:pt x="5637" y="5917"/>
                  <a:pt x="6238" y="6184"/>
                </a:cubicBezTo>
                <a:cubicBezTo>
                  <a:pt x="6305" y="6184"/>
                  <a:pt x="6371" y="6184"/>
                  <a:pt x="6405" y="6150"/>
                </a:cubicBezTo>
                <a:cubicBezTo>
                  <a:pt x="6471" y="6084"/>
                  <a:pt x="6505" y="5984"/>
                  <a:pt x="6438" y="5917"/>
                </a:cubicBezTo>
                <a:cubicBezTo>
                  <a:pt x="6038" y="5383"/>
                  <a:pt x="5571" y="4916"/>
                  <a:pt x="5104" y="4483"/>
                </a:cubicBezTo>
                <a:cubicBezTo>
                  <a:pt x="4804" y="4216"/>
                  <a:pt x="4503" y="3949"/>
                  <a:pt x="4203" y="3682"/>
                </a:cubicBezTo>
                <a:cubicBezTo>
                  <a:pt x="4503" y="3448"/>
                  <a:pt x="4804" y="3182"/>
                  <a:pt x="5104" y="2915"/>
                </a:cubicBezTo>
                <a:cubicBezTo>
                  <a:pt x="5571" y="2481"/>
                  <a:pt x="6038" y="1981"/>
                  <a:pt x="6438" y="1480"/>
                </a:cubicBezTo>
                <a:cubicBezTo>
                  <a:pt x="6471" y="1447"/>
                  <a:pt x="6471" y="1380"/>
                  <a:pt x="6471" y="1314"/>
                </a:cubicBezTo>
                <a:cubicBezTo>
                  <a:pt x="6448" y="1266"/>
                  <a:pt x="6391" y="1219"/>
                  <a:pt x="6324" y="1219"/>
                </a:cubicBezTo>
                <a:cubicBezTo>
                  <a:pt x="6297" y="1219"/>
                  <a:pt x="6267" y="1227"/>
                  <a:pt x="6238" y="1247"/>
                </a:cubicBezTo>
                <a:cubicBezTo>
                  <a:pt x="5637" y="1480"/>
                  <a:pt x="5037" y="1781"/>
                  <a:pt x="4503" y="2148"/>
                </a:cubicBezTo>
                <a:cubicBezTo>
                  <a:pt x="4270" y="2281"/>
                  <a:pt x="4036" y="2448"/>
                  <a:pt x="3803" y="2581"/>
                </a:cubicBezTo>
                <a:cubicBezTo>
                  <a:pt x="3803" y="2348"/>
                  <a:pt x="3769" y="2114"/>
                  <a:pt x="3736" y="1914"/>
                </a:cubicBezTo>
                <a:cubicBezTo>
                  <a:pt x="3669" y="1280"/>
                  <a:pt x="3569" y="680"/>
                  <a:pt x="3403" y="113"/>
                </a:cubicBezTo>
                <a:cubicBezTo>
                  <a:pt x="3403" y="46"/>
                  <a:pt x="3336" y="13"/>
                  <a:pt x="3302" y="13"/>
                </a:cubicBezTo>
                <a:cubicBezTo>
                  <a:pt x="3277" y="4"/>
                  <a:pt x="3252" y="0"/>
                  <a:pt x="322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0" name="Google Shape;480;p15"/>
          <p:cNvSpPr/>
          <p:nvPr/>
        </p:nvSpPr>
        <p:spPr>
          <a:xfrm>
            <a:off x="1801349" y="3132844"/>
            <a:ext cx="143565" cy="163715"/>
          </a:xfrm>
          <a:custGeom>
            <a:rect b="b" l="l" r="r" t="t"/>
            <a:pathLst>
              <a:path extrusionOk="0" h="7418" w="6505">
                <a:moveTo>
                  <a:pt x="3229" y="0"/>
                </a:moveTo>
                <a:cubicBezTo>
                  <a:pt x="3159" y="0"/>
                  <a:pt x="3102" y="38"/>
                  <a:pt x="3102" y="113"/>
                </a:cubicBezTo>
                <a:cubicBezTo>
                  <a:pt x="2936" y="680"/>
                  <a:pt x="2802" y="1280"/>
                  <a:pt x="2735" y="1914"/>
                </a:cubicBezTo>
                <a:cubicBezTo>
                  <a:pt x="2735" y="2114"/>
                  <a:pt x="2702" y="2348"/>
                  <a:pt x="2702" y="2581"/>
                </a:cubicBezTo>
                <a:cubicBezTo>
                  <a:pt x="2469" y="2448"/>
                  <a:pt x="2235" y="2281"/>
                  <a:pt x="2002" y="2148"/>
                </a:cubicBezTo>
                <a:cubicBezTo>
                  <a:pt x="1434" y="1781"/>
                  <a:pt x="867" y="1480"/>
                  <a:pt x="267" y="1247"/>
                </a:cubicBezTo>
                <a:cubicBezTo>
                  <a:pt x="234" y="1230"/>
                  <a:pt x="200" y="1222"/>
                  <a:pt x="171" y="1222"/>
                </a:cubicBezTo>
                <a:cubicBezTo>
                  <a:pt x="142" y="1222"/>
                  <a:pt x="117" y="1230"/>
                  <a:pt x="100" y="1247"/>
                </a:cubicBezTo>
                <a:cubicBezTo>
                  <a:pt x="33" y="1314"/>
                  <a:pt x="0" y="1414"/>
                  <a:pt x="67" y="1480"/>
                </a:cubicBezTo>
                <a:cubicBezTo>
                  <a:pt x="467" y="2014"/>
                  <a:pt x="901" y="2481"/>
                  <a:pt x="1401" y="2915"/>
                </a:cubicBezTo>
                <a:cubicBezTo>
                  <a:pt x="1701" y="3182"/>
                  <a:pt x="2002" y="3448"/>
                  <a:pt x="2302" y="3682"/>
                </a:cubicBezTo>
                <a:cubicBezTo>
                  <a:pt x="2002" y="3949"/>
                  <a:pt x="1701" y="4216"/>
                  <a:pt x="1401" y="4483"/>
                </a:cubicBezTo>
                <a:cubicBezTo>
                  <a:pt x="901" y="4916"/>
                  <a:pt x="467" y="5383"/>
                  <a:pt x="67" y="5917"/>
                </a:cubicBezTo>
                <a:cubicBezTo>
                  <a:pt x="33" y="5950"/>
                  <a:pt x="33" y="6017"/>
                  <a:pt x="67" y="6084"/>
                </a:cubicBezTo>
                <a:cubicBezTo>
                  <a:pt x="91" y="6133"/>
                  <a:pt x="151" y="6163"/>
                  <a:pt x="208" y="6163"/>
                </a:cubicBezTo>
                <a:cubicBezTo>
                  <a:pt x="229" y="6163"/>
                  <a:pt x="249" y="6159"/>
                  <a:pt x="267" y="6150"/>
                </a:cubicBezTo>
                <a:cubicBezTo>
                  <a:pt x="867" y="5917"/>
                  <a:pt x="1468" y="5617"/>
                  <a:pt x="2002" y="5283"/>
                </a:cubicBezTo>
                <a:cubicBezTo>
                  <a:pt x="2235" y="5116"/>
                  <a:pt x="2469" y="4983"/>
                  <a:pt x="2702" y="4816"/>
                </a:cubicBezTo>
                <a:cubicBezTo>
                  <a:pt x="2702" y="5050"/>
                  <a:pt x="2735" y="5283"/>
                  <a:pt x="2735" y="5483"/>
                </a:cubicBezTo>
                <a:cubicBezTo>
                  <a:pt x="2802" y="6117"/>
                  <a:pt x="2936" y="6717"/>
                  <a:pt x="3102" y="7285"/>
                </a:cubicBezTo>
                <a:cubicBezTo>
                  <a:pt x="3102" y="7351"/>
                  <a:pt x="3136" y="7385"/>
                  <a:pt x="3202" y="7418"/>
                </a:cubicBezTo>
                <a:cubicBezTo>
                  <a:pt x="3302" y="7418"/>
                  <a:pt x="3369" y="7385"/>
                  <a:pt x="3403" y="7285"/>
                </a:cubicBezTo>
                <a:cubicBezTo>
                  <a:pt x="3569" y="6717"/>
                  <a:pt x="3703" y="6117"/>
                  <a:pt x="3736" y="5483"/>
                </a:cubicBezTo>
                <a:cubicBezTo>
                  <a:pt x="3769" y="5283"/>
                  <a:pt x="3769" y="5050"/>
                  <a:pt x="3803" y="4816"/>
                </a:cubicBezTo>
                <a:cubicBezTo>
                  <a:pt x="4036" y="4983"/>
                  <a:pt x="4270" y="5116"/>
                  <a:pt x="4503" y="5283"/>
                </a:cubicBezTo>
                <a:cubicBezTo>
                  <a:pt x="5037" y="5617"/>
                  <a:pt x="5637" y="5917"/>
                  <a:pt x="6238" y="6184"/>
                </a:cubicBezTo>
                <a:cubicBezTo>
                  <a:pt x="6305" y="6184"/>
                  <a:pt x="6371" y="6184"/>
                  <a:pt x="6405" y="6150"/>
                </a:cubicBezTo>
                <a:cubicBezTo>
                  <a:pt x="6471" y="6084"/>
                  <a:pt x="6505" y="5984"/>
                  <a:pt x="6438" y="5917"/>
                </a:cubicBezTo>
                <a:cubicBezTo>
                  <a:pt x="6038" y="5383"/>
                  <a:pt x="5571" y="4916"/>
                  <a:pt x="5104" y="4483"/>
                </a:cubicBezTo>
                <a:cubicBezTo>
                  <a:pt x="4804" y="4216"/>
                  <a:pt x="4503" y="3949"/>
                  <a:pt x="4203" y="3682"/>
                </a:cubicBezTo>
                <a:cubicBezTo>
                  <a:pt x="4503" y="3448"/>
                  <a:pt x="4804" y="3182"/>
                  <a:pt x="5104" y="2915"/>
                </a:cubicBezTo>
                <a:cubicBezTo>
                  <a:pt x="5571" y="2481"/>
                  <a:pt x="6038" y="1981"/>
                  <a:pt x="6438" y="1480"/>
                </a:cubicBezTo>
                <a:cubicBezTo>
                  <a:pt x="6471" y="1447"/>
                  <a:pt x="6471" y="1380"/>
                  <a:pt x="6471" y="1314"/>
                </a:cubicBezTo>
                <a:cubicBezTo>
                  <a:pt x="6448" y="1266"/>
                  <a:pt x="6391" y="1219"/>
                  <a:pt x="6324" y="1219"/>
                </a:cubicBezTo>
                <a:cubicBezTo>
                  <a:pt x="6297" y="1219"/>
                  <a:pt x="6267" y="1227"/>
                  <a:pt x="6238" y="1247"/>
                </a:cubicBezTo>
                <a:cubicBezTo>
                  <a:pt x="5637" y="1480"/>
                  <a:pt x="5037" y="1781"/>
                  <a:pt x="4503" y="2148"/>
                </a:cubicBezTo>
                <a:cubicBezTo>
                  <a:pt x="4270" y="2281"/>
                  <a:pt x="4036" y="2448"/>
                  <a:pt x="3803" y="2581"/>
                </a:cubicBezTo>
                <a:cubicBezTo>
                  <a:pt x="3803" y="2348"/>
                  <a:pt x="3769" y="2114"/>
                  <a:pt x="3736" y="1914"/>
                </a:cubicBezTo>
                <a:cubicBezTo>
                  <a:pt x="3669" y="1280"/>
                  <a:pt x="3569" y="680"/>
                  <a:pt x="3403" y="113"/>
                </a:cubicBezTo>
                <a:cubicBezTo>
                  <a:pt x="3403" y="46"/>
                  <a:pt x="3336" y="13"/>
                  <a:pt x="3302" y="13"/>
                </a:cubicBezTo>
                <a:cubicBezTo>
                  <a:pt x="3277" y="4"/>
                  <a:pt x="3252" y="0"/>
                  <a:pt x="322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1" name="Google Shape;481;p15"/>
          <p:cNvSpPr/>
          <p:nvPr/>
        </p:nvSpPr>
        <p:spPr>
          <a:xfrm>
            <a:off x="7060149" y="3533619"/>
            <a:ext cx="143565" cy="163715"/>
          </a:xfrm>
          <a:custGeom>
            <a:rect b="b" l="l" r="r" t="t"/>
            <a:pathLst>
              <a:path extrusionOk="0" h="7418" w="6505">
                <a:moveTo>
                  <a:pt x="3229" y="0"/>
                </a:moveTo>
                <a:cubicBezTo>
                  <a:pt x="3159" y="0"/>
                  <a:pt x="3102" y="38"/>
                  <a:pt x="3102" y="113"/>
                </a:cubicBezTo>
                <a:cubicBezTo>
                  <a:pt x="2936" y="680"/>
                  <a:pt x="2802" y="1280"/>
                  <a:pt x="2735" y="1914"/>
                </a:cubicBezTo>
                <a:cubicBezTo>
                  <a:pt x="2735" y="2114"/>
                  <a:pt x="2702" y="2348"/>
                  <a:pt x="2702" y="2581"/>
                </a:cubicBezTo>
                <a:cubicBezTo>
                  <a:pt x="2469" y="2448"/>
                  <a:pt x="2235" y="2281"/>
                  <a:pt x="2002" y="2148"/>
                </a:cubicBezTo>
                <a:cubicBezTo>
                  <a:pt x="1434" y="1781"/>
                  <a:pt x="867" y="1480"/>
                  <a:pt x="267" y="1247"/>
                </a:cubicBezTo>
                <a:cubicBezTo>
                  <a:pt x="234" y="1230"/>
                  <a:pt x="200" y="1222"/>
                  <a:pt x="171" y="1222"/>
                </a:cubicBezTo>
                <a:cubicBezTo>
                  <a:pt x="142" y="1222"/>
                  <a:pt x="117" y="1230"/>
                  <a:pt x="100" y="1247"/>
                </a:cubicBezTo>
                <a:cubicBezTo>
                  <a:pt x="33" y="1314"/>
                  <a:pt x="0" y="1414"/>
                  <a:pt x="67" y="1480"/>
                </a:cubicBezTo>
                <a:cubicBezTo>
                  <a:pt x="467" y="2014"/>
                  <a:pt x="901" y="2481"/>
                  <a:pt x="1401" y="2915"/>
                </a:cubicBezTo>
                <a:cubicBezTo>
                  <a:pt x="1701" y="3182"/>
                  <a:pt x="2002" y="3448"/>
                  <a:pt x="2302" y="3682"/>
                </a:cubicBezTo>
                <a:cubicBezTo>
                  <a:pt x="2002" y="3949"/>
                  <a:pt x="1701" y="4216"/>
                  <a:pt x="1401" y="4483"/>
                </a:cubicBezTo>
                <a:cubicBezTo>
                  <a:pt x="901" y="4916"/>
                  <a:pt x="467" y="5383"/>
                  <a:pt x="67" y="5917"/>
                </a:cubicBezTo>
                <a:cubicBezTo>
                  <a:pt x="33" y="5950"/>
                  <a:pt x="33" y="6017"/>
                  <a:pt x="67" y="6084"/>
                </a:cubicBezTo>
                <a:cubicBezTo>
                  <a:pt x="91" y="6133"/>
                  <a:pt x="151" y="6163"/>
                  <a:pt x="208" y="6163"/>
                </a:cubicBezTo>
                <a:cubicBezTo>
                  <a:pt x="229" y="6163"/>
                  <a:pt x="249" y="6159"/>
                  <a:pt x="267" y="6150"/>
                </a:cubicBezTo>
                <a:cubicBezTo>
                  <a:pt x="867" y="5917"/>
                  <a:pt x="1468" y="5617"/>
                  <a:pt x="2002" y="5283"/>
                </a:cubicBezTo>
                <a:cubicBezTo>
                  <a:pt x="2235" y="5116"/>
                  <a:pt x="2469" y="4983"/>
                  <a:pt x="2702" y="4816"/>
                </a:cubicBezTo>
                <a:cubicBezTo>
                  <a:pt x="2702" y="5050"/>
                  <a:pt x="2735" y="5283"/>
                  <a:pt x="2735" y="5483"/>
                </a:cubicBezTo>
                <a:cubicBezTo>
                  <a:pt x="2802" y="6117"/>
                  <a:pt x="2936" y="6717"/>
                  <a:pt x="3102" y="7285"/>
                </a:cubicBezTo>
                <a:cubicBezTo>
                  <a:pt x="3102" y="7351"/>
                  <a:pt x="3136" y="7385"/>
                  <a:pt x="3202" y="7418"/>
                </a:cubicBezTo>
                <a:cubicBezTo>
                  <a:pt x="3302" y="7418"/>
                  <a:pt x="3369" y="7385"/>
                  <a:pt x="3403" y="7285"/>
                </a:cubicBezTo>
                <a:cubicBezTo>
                  <a:pt x="3569" y="6717"/>
                  <a:pt x="3703" y="6117"/>
                  <a:pt x="3736" y="5483"/>
                </a:cubicBezTo>
                <a:cubicBezTo>
                  <a:pt x="3769" y="5283"/>
                  <a:pt x="3769" y="5050"/>
                  <a:pt x="3803" y="4816"/>
                </a:cubicBezTo>
                <a:cubicBezTo>
                  <a:pt x="4036" y="4983"/>
                  <a:pt x="4270" y="5116"/>
                  <a:pt x="4503" y="5283"/>
                </a:cubicBezTo>
                <a:cubicBezTo>
                  <a:pt x="5037" y="5617"/>
                  <a:pt x="5637" y="5917"/>
                  <a:pt x="6238" y="6184"/>
                </a:cubicBezTo>
                <a:cubicBezTo>
                  <a:pt x="6305" y="6184"/>
                  <a:pt x="6371" y="6184"/>
                  <a:pt x="6405" y="6150"/>
                </a:cubicBezTo>
                <a:cubicBezTo>
                  <a:pt x="6471" y="6084"/>
                  <a:pt x="6505" y="5984"/>
                  <a:pt x="6438" y="5917"/>
                </a:cubicBezTo>
                <a:cubicBezTo>
                  <a:pt x="6038" y="5383"/>
                  <a:pt x="5571" y="4916"/>
                  <a:pt x="5104" y="4483"/>
                </a:cubicBezTo>
                <a:cubicBezTo>
                  <a:pt x="4804" y="4216"/>
                  <a:pt x="4503" y="3949"/>
                  <a:pt x="4203" y="3682"/>
                </a:cubicBezTo>
                <a:cubicBezTo>
                  <a:pt x="4503" y="3448"/>
                  <a:pt x="4804" y="3182"/>
                  <a:pt x="5104" y="2915"/>
                </a:cubicBezTo>
                <a:cubicBezTo>
                  <a:pt x="5571" y="2481"/>
                  <a:pt x="6038" y="1981"/>
                  <a:pt x="6438" y="1480"/>
                </a:cubicBezTo>
                <a:cubicBezTo>
                  <a:pt x="6471" y="1447"/>
                  <a:pt x="6471" y="1380"/>
                  <a:pt x="6471" y="1314"/>
                </a:cubicBezTo>
                <a:cubicBezTo>
                  <a:pt x="6448" y="1266"/>
                  <a:pt x="6391" y="1219"/>
                  <a:pt x="6324" y="1219"/>
                </a:cubicBezTo>
                <a:cubicBezTo>
                  <a:pt x="6297" y="1219"/>
                  <a:pt x="6267" y="1227"/>
                  <a:pt x="6238" y="1247"/>
                </a:cubicBezTo>
                <a:cubicBezTo>
                  <a:pt x="5637" y="1480"/>
                  <a:pt x="5037" y="1781"/>
                  <a:pt x="4503" y="2148"/>
                </a:cubicBezTo>
                <a:cubicBezTo>
                  <a:pt x="4270" y="2281"/>
                  <a:pt x="4036" y="2448"/>
                  <a:pt x="3803" y="2581"/>
                </a:cubicBezTo>
                <a:cubicBezTo>
                  <a:pt x="3803" y="2348"/>
                  <a:pt x="3769" y="2114"/>
                  <a:pt x="3736" y="1914"/>
                </a:cubicBezTo>
                <a:cubicBezTo>
                  <a:pt x="3669" y="1280"/>
                  <a:pt x="3569" y="680"/>
                  <a:pt x="3403" y="113"/>
                </a:cubicBezTo>
                <a:cubicBezTo>
                  <a:pt x="3403" y="46"/>
                  <a:pt x="3336" y="13"/>
                  <a:pt x="3302" y="13"/>
                </a:cubicBezTo>
                <a:cubicBezTo>
                  <a:pt x="3277" y="4"/>
                  <a:pt x="3252" y="0"/>
                  <a:pt x="322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2" name="Google Shape;482;p15"/>
          <p:cNvSpPr/>
          <p:nvPr/>
        </p:nvSpPr>
        <p:spPr>
          <a:xfrm>
            <a:off x="7203724" y="3132844"/>
            <a:ext cx="143565" cy="163715"/>
          </a:xfrm>
          <a:custGeom>
            <a:rect b="b" l="l" r="r" t="t"/>
            <a:pathLst>
              <a:path extrusionOk="0" h="7418" w="6505">
                <a:moveTo>
                  <a:pt x="3229" y="0"/>
                </a:moveTo>
                <a:cubicBezTo>
                  <a:pt x="3159" y="0"/>
                  <a:pt x="3102" y="38"/>
                  <a:pt x="3102" y="113"/>
                </a:cubicBezTo>
                <a:cubicBezTo>
                  <a:pt x="2936" y="680"/>
                  <a:pt x="2802" y="1280"/>
                  <a:pt x="2735" y="1914"/>
                </a:cubicBezTo>
                <a:cubicBezTo>
                  <a:pt x="2735" y="2114"/>
                  <a:pt x="2702" y="2348"/>
                  <a:pt x="2702" y="2581"/>
                </a:cubicBezTo>
                <a:cubicBezTo>
                  <a:pt x="2469" y="2448"/>
                  <a:pt x="2235" y="2281"/>
                  <a:pt x="2002" y="2148"/>
                </a:cubicBezTo>
                <a:cubicBezTo>
                  <a:pt x="1434" y="1781"/>
                  <a:pt x="867" y="1480"/>
                  <a:pt x="267" y="1247"/>
                </a:cubicBezTo>
                <a:cubicBezTo>
                  <a:pt x="234" y="1230"/>
                  <a:pt x="200" y="1222"/>
                  <a:pt x="171" y="1222"/>
                </a:cubicBezTo>
                <a:cubicBezTo>
                  <a:pt x="142" y="1222"/>
                  <a:pt x="117" y="1230"/>
                  <a:pt x="100" y="1247"/>
                </a:cubicBezTo>
                <a:cubicBezTo>
                  <a:pt x="33" y="1314"/>
                  <a:pt x="0" y="1414"/>
                  <a:pt x="67" y="1480"/>
                </a:cubicBezTo>
                <a:cubicBezTo>
                  <a:pt x="467" y="2014"/>
                  <a:pt x="901" y="2481"/>
                  <a:pt x="1401" y="2915"/>
                </a:cubicBezTo>
                <a:cubicBezTo>
                  <a:pt x="1701" y="3182"/>
                  <a:pt x="2002" y="3448"/>
                  <a:pt x="2302" y="3682"/>
                </a:cubicBezTo>
                <a:cubicBezTo>
                  <a:pt x="2002" y="3949"/>
                  <a:pt x="1701" y="4216"/>
                  <a:pt x="1401" y="4483"/>
                </a:cubicBezTo>
                <a:cubicBezTo>
                  <a:pt x="901" y="4916"/>
                  <a:pt x="467" y="5383"/>
                  <a:pt x="67" y="5917"/>
                </a:cubicBezTo>
                <a:cubicBezTo>
                  <a:pt x="33" y="5950"/>
                  <a:pt x="33" y="6017"/>
                  <a:pt x="67" y="6084"/>
                </a:cubicBezTo>
                <a:cubicBezTo>
                  <a:pt x="91" y="6133"/>
                  <a:pt x="151" y="6163"/>
                  <a:pt x="208" y="6163"/>
                </a:cubicBezTo>
                <a:cubicBezTo>
                  <a:pt x="229" y="6163"/>
                  <a:pt x="249" y="6159"/>
                  <a:pt x="267" y="6150"/>
                </a:cubicBezTo>
                <a:cubicBezTo>
                  <a:pt x="867" y="5917"/>
                  <a:pt x="1468" y="5617"/>
                  <a:pt x="2002" y="5283"/>
                </a:cubicBezTo>
                <a:cubicBezTo>
                  <a:pt x="2235" y="5116"/>
                  <a:pt x="2469" y="4983"/>
                  <a:pt x="2702" y="4816"/>
                </a:cubicBezTo>
                <a:cubicBezTo>
                  <a:pt x="2702" y="5050"/>
                  <a:pt x="2735" y="5283"/>
                  <a:pt x="2735" y="5483"/>
                </a:cubicBezTo>
                <a:cubicBezTo>
                  <a:pt x="2802" y="6117"/>
                  <a:pt x="2936" y="6717"/>
                  <a:pt x="3102" y="7285"/>
                </a:cubicBezTo>
                <a:cubicBezTo>
                  <a:pt x="3102" y="7351"/>
                  <a:pt x="3136" y="7385"/>
                  <a:pt x="3202" y="7418"/>
                </a:cubicBezTo>
                <a:cubicBezTo>
                  <a:pt x="3302" y="7418"/>
                  <a:pt x="3369" y="7385"/>
                  <a:pt x="3403" y="7285"/>
                </a:cubicBezTo>
                <a:cubicBezTo>
                  <a:pt x="3569" y="6717"/>
                  <a:pt x="3703" y="6117"/>
                  <a:pt x="3736" y="5483"/>
                </a:cubicBezTo>
                <a:cubicBezTo>
                  <a:pt x="3769" y="5283"/>
                  <a:pt x="3769" y="5050"/>
                  <a:pt x="3803" y="4816"/>
                </a:cubicBezTo>
                <a:cubicBezTo>
                  <a:pt x="4036" y="4983"/>
                  <a:pt x="4270" y="5116"/>
                  <a:pt x="4503" y="5283"/>
                </a:cubicBezTo>
                <a:cubicBezTo>
                  <a:pt x="5037" y="5617"/>
                  <a:pt x="5637" y="5917"/>
                  <a:pt x="6238" y="6184"/>
                </a:cubicBezTo>
                <a:cubicBezTo>
                  <a:pt x="6305" y="6184"/>
                  <a:pt x="6371" y="6184"/>
                  <a:pt x="6405" y="6150"/>
                </a:cubicBezTo>
                <a:cubicBezTo>
                  <a:pt x="6471" y="6084"/>
                  <a:pt x="6505" y="5984"/>
                  <a:pt x="6438" y="5917"/>
                </a:cubicBezTo>
                <a:cubicBezTo>
                  <a:pt x="6038" y="5383"/>
                  <a:pt x="5571" y="4916"/>
                  <a:pt x="5104" y="4483"/>
                </a:cubicBezTo>
                <a:cubicBezTo>
                  <a:pt x="4804" y="4216"/>
                  <a:pt x="4503" y="3949"/>
                  <a:pt x="4203" y="3682"/>
                </a:cubicBezTo>
                <a:cubicBezTo>
                  <a:pt x="4503" y="3448"/>
                  <a:pt x="4804" y="3182"/>
                  <a:pt x="5104" y="2915"/>
                </a:cubicBezTo>
                <a:cubicBezTo>
                  <a:pt x="5571" y="2481"/>
                  <a:pt x="6038" y="1981"/>
                  <a:pt x="6438" y="1480"/>
                </a:cubicBezTo>
                <a:cubicBezTo>
                  <a:pt x="6471" y="1447"/>
                  <a:pt x="6471" y="1380"/>
                  <a:pt x="6471" y="1314"/>
                </a:cubicBezTo>
                <a:cubicBezTo>
                  <a:pt x="6448" y="1266"/>
                  <a:pt x="6391" y="1219"/>
                  <a:pt x="6324" y="1219"/>
                </a:cubicBezTo>
                <a:cubicBezTo>
                  <a:pt x="6297" y="1219"/>
                  <a:pt x="6267" y="1227"/>
                  <a:pt x="6238" y="1247"/>
                </a:cubicBezTo>
                <a:cubicBezTo>
                  <a:pt x="5637" y="1480"/>
                  <a:pt x="5037" y="1781"/>
                  <a:pt x="4503" y="2148"/>
                </a:cubicBezTo>
                <a:cubicBezTo>
                  <a:pt x="4270" y="2281"/>
                  <a:pt x="4036" y="2448"/>
                  <a:pt x="3803" y="2581"/>
                </a:cubicBezTo>
                <a:cubicBezTo>
                  <a:pt x="3803" y="2348"/>
                  <a:pt x="3769" y="2114"/>
                  <a:pt x="3736" y="1914"/>
                </a:cubicBezTo>
                <a:cubicBezTo>
                  <a:pt x="3669" y="1280"/>
                  <a:pt x="3569" y="680"/>
                  <a:pt x="3403" y="113"/>
                </a:cubicBezTo>
                <a:cubicBezTo>
                  <a:pt x="3403" y="46"/>
                  <a:pt x="3336" y="13"/>
                  <a:pt x="3302" y="13"/>
                </a:cubicBezTo>
                <a:cubicBezTo>
                  <a:pt x="3277" y="4"/>
                  <a:pt x="3252" y="0"/>
                  <a:pt x="322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83" name="Google Shape;483;p15"/>
          <p:cNvSpPr/>
          <p:nvPr/>
        </p:nvSpPr>
        <p:spPr>
          <a:xfrm>
            <a:off x="7203725" y="3250847"/>
            <a:ext cx="455431" cy="441223"/>
          </a:xfrm>
          <a:custGeom>
            <a:rect b="b" l="l" r="r" t="t"/>
            <a:pathLst>
              <a:path extrusionOk="0" h="7418" w="6505">
                <a:moveTo>
                  <a:pt x="3229" y="0"/>
                </a:moveTo>
                <a:cubicBezTo>
                  <a:pt x="3159" y="0"/>
                  <a:pt x="3102" y="38"/>
                  <a:pt x="3102" y="113"/>
                </a:cubicBezTo>
                <a:cubicBezTo>
                  <a:pt x="2936" y="680"/>
                  <a:pt x="2802" y="1280"/>
                  <a:pt x="2735" y="1914"/>
                </a:cubicBezTo>
                <a:cubicBezTo>
                  <a:pt x="2735" y="2114"/>
                  <a:pt x="2702" y="2348"/>
                  <a:pt x="2702" y="2581"/>
                </a:cubicBezTo>
                <a:cubicBezTo>
                  <a:pt x="2469" y="2448"/>
                  <a:pt x="2235" y="2281"/>
                  <a:pt x="2002" y="2148"/>
                </a:cubicBezTo>
                <a:cubicBezTo>
                  <a:pt x="1434" y="1781"/>
                  <a:pt x="867" y="1480"/>
                  <a:pt x="267" y="1247"/>
                </a:cubicBezTo>
                <a:cubicBezTo>
                  <a:pt x="234" y="1230"/>
                  <a:pt x="200" y="1222"/>
                  <a:pt x="171" y="1222"/>
                </a:cubicBezTo>
                <a:cubicBezTo>
                  <a:pt x="142" y="1222"/>
                  <a:pt x="117" y="1230"/>
                  <a:pt x="100" y="1247"/>
                </a:cubicBezTo>
                <a:cubicBezTo>
                  <a:pt x="33" y="1314"/>
                  <a:pt x="0" y="1414"/>
                  <a:pt x="67" y="1480"/>
                </a:cubicBezTo>
                <a:cubicBezTo>
                  <a:pt x="467" y="2014"/>
                  <a:pt x="901" y="2481"/>
                  <a:pt x="1401" y="2915"/>
                </a:cubicBezTo>
                <a:cubicBezTo>
                  <a:pt x="1701" y="3182"/>
                  <a:pt x="2002" y="3448"/>
                  <a:pt x="2302" y="3682"/>
                </a:cubicBezTo>
                <a:cubicBezTo>
                  <a:pt x="2002" y="3949"/>
                  <a:pt x="1701" y="4216"/>
                  <a:pt x="1401" y="4483"/>
                </a:cubicBezTo>
                <a:cubicBezTo>
                  <a:pt x="901" y="4916"/>
                  <a:pt x="467" y="5383"/>
                  <a:pt x="67" y="5917"/>
                </a:cubicBezTo>
                <a:cubicBezTo>
                  <a:pt x="33" y="5950"/>
                  <a:pt x="33" y="6017"/>
                  <a:pt x="67" y="6084"/>
                </a:cubicBezTo>
                <a:cubicBezTo>
                  <a:pt x="91" y="6133"/>
                  <a:pt x="151" y="6163"/>
                  <a:pt x="208" y="6163"/>
                </a:cubicBezTo>
                <a:cubicBezTo>
                  <a:pt x="229" y="6163"/>
                  <a:pt x="249" y="6159"/>
                  <a:pt x="267" y="6150"/>
                </a:cubicBezTo>
                <a:cubicBezTo>
                  <a:pt x="867" y="5917"/>
                  <a:pt x="1468" y="5617"/>
                  <a:pt x="2002" y="5283"/>
                </a:cubicBezTo>
                <a:cubicBezTo>
                  <a:pt x="2235" y="5116"/>
                  <a:pt x="2469" y="4983"/>
                  <a:pt x="2702" y="4816"/>
                </a:cubicBezTo>
                <a:cubicBezTo>
                  <a:pt x="2702" y="5050"/>
                  <a:pt x="2735" y="5283"/>
                  <a:pt x="2735" y="5483"/>
                </a:cubicBezTo>
                <a:cubicBezTo>
                  <a:pt x="2802" y="6117"/>
                  <a:pt x="2936" y="6717"/>
                  <a:pt x="3102" y="7285"/>
                </a:cubicBezTo>
                <a:cubicBezTo>
                  <a:pt x="3102" y="7351"/>
                  <a:pt x="3136" y="7385"/>
                  <a:pt x="3202" y="7418"/>
                </a:cubicBezTo>
                <a:cubicBezTo>
                  <a:pt x="3302" y="7418"/>
                  <a:pt x="3369" y="7385"/>
                  <a:pt x="3403" y="7285"/>
                </a:cubicBezTo>
                <a:cubicBezTo>
                  <a:pt x="3569" y="6717"/>
                  <a:pt x="3703" y="6117"/>
                  <a:pt x="3736" y="5483"/>
                </a:cubicBezTo>
                <a:cubicBezTo>
                  <a:pt x="3769" y="5283"/>
                  <a:pt x="3769" y="5050"/>
                  <a:pt x="3803" y="4816"/>
                </a:cubicBezTo>
                <a:cubicBezTo>
                  <a:pt x="4036" y="4983"/>
                  <a:pt x="4270" y="5116"/>
                  <a:pt x="4503" y="5283"/>
                </a:cubicBezTo>
                <a:cubicBezTo>
                  <a:pt x="5037" y="5617"/>
                  <a:pt x="5637" y="5917"/>
                  <a:pt x="6238" y="6184"/>
                </a:cubicBezTo>
                <a:cubicBezTo>
                  <a:pt x="6305" y="6184"/>
                  <a:pt x="6371" y="6184"/>
                  <a:pt x="6405" y="6150"/>
                </a:cubicBezTo>
                <a:cubicBezTo>
                  <a:pt x="6471" y="6084"/>
                  <a:pt x="6505" y="5984"/>
                  <a:pt x="6438" y="5917"/>
                </a:cubicBezTo>
                <a:cubicBezTo>
                  <a:pt x="6038" y="5383"/>
                  <a:pt x="5571" y="4916"/>
                  <a:pt x="5104" y="4483"/>
                </a:cubicBezTo>
                <a:cubicBezTo>
                  <a:pt x="4804" y="4216"/>
                  <a:pt x="4503" y="3949"/>
                  <a:pt x="4203" y="3682"/>
                </a:cubicBezTo>
                <a:cubicBezTo>
                  <a:pt x="4503" y="3448"/>
                  <a:pt x="4804" y="3182"/>
                  <a:pt x="5104" y="2915"/>
                </a:cubicBezTo>
                <a:cubicBezTo>
                  <a:pt x="5571" y="2481"/>
                  <a:pt x="6038" y="1981"/>
                  <a:pt x="6438" y="1480"/>
                </a:cubicBezTo>
                <a:cubicBezTo>
                  <a:pt x="6471" y="1447"/>
                  <a:pt x="6471" y="1380"/>
                  <a:pt x="6471" y="1314"/>
                </a:cubicBezTo>
                <a:cubicBezTo>
                  <a:pt x="6448" y="1266"/>
                  <a:pt x="6391" y="1219"/>
                  <a:pt x="6324" y="1219"/>
                </a:cubicBezTo>
                <a:cubicBezTo>
                  <a:pt x="6297" y="1219"/>
                  <a:pt x="6267" y="1227"/>
                  <a:pt x="6238" y="1247"/>
                </a:cubicBezTo>
                <a:cubicBezTo>
                  <a:pt x="5637" y="1480"/>
                  <a:pt x="5037" y="1781"/>
                  <a:pt x="4503" y="2148"/>
                </a:cubicBezTo>
                <a:cubicBezTo>
                  <a:pt x="4270" y="2281"/>
                  <a:pt x="4036" y="2448"/>
                  <a:pt x="3803" y="2581"/>
                </a:cubicBezTo>
                <a:cubicBezTo>
                  <a:pt x="3803" y="2348"/>
                  <a:pt x="3769" y="2114"/>
                  <a:pt x="3736" y="1914"/>
                </a:cubicBezTo>
                <a:cubicBezTo>
                  <a:pt x="3669" y="1280"/>
                  <a:pt x="3569" y="680"/>
                  <a:pt x="3403" y="113"/>
                </a:cubicBezTo>
                <a:cubicBezTo>
                  <a:pt x="3403" y="46"/>
                  <a:pt x="3336" y="13"/>
                  <a:pt x="3302" y="13"/>
                </a:cubicBezTo>
                <a:cubicBezTo>
                  <a:pt x="3277" y="4"/>
                  <a:pt x="3252" y="0"/>
                  <a:pt x="322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sp>
        <p:nvSpPr>
          <p:cNvPr id="488" name="Google Shape;488;p16"/>
          <p:cNvSpPr txBox="1"/>
          <p:nvPr>
            <p:ph idx="2" type="body"/>
          </p:nvPr>
        </p:nvSpPr>
        <p:spPr>
          <a:xfrm>
            <a:off x="1748600" y="990250"/>
            <a:ext cx="6523200" cy="3300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5. De acuerdo con el segundo párrafo, se puede afirmar que </a:t>
            </a:r>
            <a:endParaRPr/>
          </a:p>
          <a:p>
            <a:pPr indent="0" lvl="0" marL="0" rtl="0" algn="just">
              <a:lnSpc>
                <a:spcPct val="100000"/>
              </a:lnSpc>
              <a:spcBef>
                <a:spcPts val="1000"/>
              </a:spcBef>
              <a:spcAft>
                <a:spcPts val="0"/>
              </a:spcAft>
              <a:buSzPts val="1600"/>
              <a:buNone/>
            </a:pPr>
            <a:r>
              <a:rPr lang="en"/>
              <a:t>I. ambos hermanos afrontaron su destino con igual actitud. </a:t>
            </a:r>
            <a:endParaRPr/>
          </a:p>
          <a:p>
            <a:pPr indent="0" lvl="0" marL="0" rtl="0" algn="just">
              <a:lnSpc>
                <a:spcPct val="100000"/>
              </a:lnSpc>
              <a:spcBef>
                <a:spcPts val="1000"/>
              </a:spcBef>
              <a:spcAft>
                <a:spcPts val="0"/>
              </a:spcAft>
              <a:buSzPts val="1600"/>
              <a:buNone/>
            </a:pPr>
            <a:r>
              <a:rPr lang="en"/>
              <a:t>II. los sacerdotes tranquilizaron relativamente a Luis y Juan José. </a:t>
            </a:r>
            <a:endParaRPr/>
          </a:p>
          <a:p>
            <a:pPr indent="0" lvl="0" marL="0" rtl="0" algn="just">
              <a:lnSpc>
                <a:spcPct val="100000"/>
              </a:lnSpc>
              <a:spcBef>
                <a:spcPts val="1000"/>
              </a:spcBef>
              <a:spcAft>
                <a:spcPts val="0"/>
              </a:spcAft>
              <a:buSzPts val="1600"/>
              <a:buNone/>
            </a:pPr>
            <a:r>
              <a:rPr lang="en"/>
              <a:t>III. el fusilamiento se efectuó en medio de severas medidas de seguridad. </a:t>
            </a:r>
            <a:endParaRPr/>
          </a:p>
          <a:p>
            <a:pPr indent="0" lvl="0" marL="0" rtl="0" algn="just">
              <a:lnSpc>
                <a:spcPct val="100000"/>
              </a:lnSpc>
              <a:spcBef>
                <a:spcPts val="1000"/>
              </a:spcBef>
              <a:spcAft>
                <a:spcPts val="0"/>
              </a:spcAft>
              <a:buSzPts val="1600"/>
              <a:buNone/>
            </a:pPr>
            <a:r>
              <a:rPr lang="en"/>
              <a:t>A) Solo I </a:t>
            </a:r>
            <a:endParaRPr/>
          </a:p>
          <a:p>
            <a:pPr indent="0" lvl="0" marL="0" rtl="0" algn="just">
              <a:lnSpc>
                <a:spcPct val="100000"/>
              </a:lnSpc>
              <a:spcBef>
                <a:spcPts val="1000"/>
              </a:spcBef>
              <a:spcAft>
                <a:spcPts val="0"/>
              </a:spcAft>
              <a:buSzPts val="1600"/>
              <a:buNone/>
            </a:pPr>
            <a:r>
              <a:rPr lang="en"/>
              <a:t>B) Solo II </a:t>
            </a:r>
            <a:endParaRPr/>
          </a:p>
          <a:p>
            <a:pPr indent="0" lvl="0" marL="0" rtl="0" algn="just">
              <a:lnSpc>
                <a:spcPct val="100000"/>
              </a:lnSpc>
              <a:spcBef>
                <a:spcPts val="1000"/>
              </a:spcBef>
              <a:spcAft>
                <a:spcPts val="0"/>
              </a:spcAft>
              <a:buSzPts val="1600"/>
              <a:buNone/>
            </a:pPr>
            <a:r>
              <a:rPr lang="en"/>
              <a:t>C) Solo I y II </a:t>
            </a:r>
            <a:endParaRPr/>
          </a:p>
          <a:p>
            <a:pPr indent="0" lvl="0" marL="0" rtl="0" algn="just">
              <a:lnSpc>
                <a:spcPct val="100000"/>
              </a:lnSpc>
              <a:spcBef>
                <a:spcPts val="1000"/>
              </a:spcBef>
              <a:spcAft>
                <a:spcPts val="0"/>
              </a:spcAft>
              <a:buSzPts val="1600"/>
              <a:buNone/>
            </a:pPr>
            <a:r>
              <a:rPr lang="en"/>
              <a:t>D) Solo II y III </a:t>
            </a:r>
            <a:endParaRPr/>
          </a:p>
          <a:p>
            <a:pPr indent="0" lvl="0" marL="0" rtl="0" algn="just">
              <a:lnSpc>
                <a:spcPct val="100000"/>
              </a:lnSpc>
              <a:spcBef>
                <a:spcPts val="1000"/>
              </a:spcBef>
              <a:spcAft>
                <a:spcPts val="0"/>
              </a:spcAft>
              <a:buSzPts val="1600"/>
              <a:buNone/>
            </a:pPr>
            <a:r>
              <a:rPr lang="en"/>
              <a:t>E) I, II y III  </a:t>
            </a:r>
            <a:endParaRPr/>
          </a:p>
          <a:p>
            <a:pPr indent="0" lvl="0" marL="0" rtl="0" algn="just">
              <a:lnSpc>
                <a:spcPct val="100000"/>
              </a:lnSpc>
              <a:spcBef>
                <a:spcPts val="1000"/>
              </a:spcBef>
              <a:spcAft>
                <a:spcPts val="0"/>
              </a:spcAft>
              <a:buSzPts val="1600"/>
              <a:buNone/>
            </a:pPr>
            <a:r>
              <a:t/>
            </a:r>
            <a:endParaRPr/>
          </a:p>
          <a:p>
            <a:pPr indent="0" lvl="0" marL="0" rtl="0" algn="just">
              <a:lnSpc>
                <a:spcPct val="100000"/>
              </a:lnSpc>
              <a:spcBef>
                <a:spcPts val="1000"/>
              </a:spcBef>
              <a:spcAft>
                <a:spcPts val="1000"/>
              </a:spcAft>
              <a:buSzPts val="1600"/>
              <a:buNone/>
            </a:pPr>
            <a:r>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2" name="Shape 492"/>
        <p:cNvGrpSpPr/>
        <p:nvPr/>
      </p:nvGrpSpPr>
      <p:grpSpPr>
        <a:xfrm>
          <a:off x="0" y="0"/>
          <a:ext cx="0" cy="0"/>
          <a:chOff x="0" y="0"/>
          <a:chExt cx="0" cy="0"/>
        </a:xfrm>
      </p:grpSpPr>
      <p:sp>
        <p:nvSpPr>
          <p:cNvPr id="493" name="Google Shape;493;p17"/>
          <p:cNvSpPr txBox="1"/>
          <p:nvPr>
            <p:ph idx="2" type="body"/>
          </p:nvPr>
        </p:nvSpPr>
        <p:spPr>
          <a:xfrm>
            <a:off x="1748600" y="990250"/>
            <a:ext cx="6523200" cy="33000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5. De acuerdo con el segundo párrafo, se puede afirmar que </a:t>
            </a:r>
            <a:endParaRPr/>
          </a:p>
          <a:p>
            <a:pPr indent="0" lvl="0" marL="0" rtl="0" algn="just">
              <a:lnSpc>
                <a:spcPct val="100000"/>
              </a:lnSpc>
              <a:spcBef>
                <a:spcPts val="1000"/>
              </a:spcBef>
              <a:spcAft>
                <a:spcPts val="0"/>
              </a:spcAft>
              <a:buSzPts val="1600"/>
              <a:buNone/>
            </a:pPr>
            <a:r>
              <a:rPr lang="en"/>
              <a:t>I. ambos hermanos afrontaron su destino con igual actitud. </a:t>
            </a:r>
            <a:endParaRPr/>
          </a:p>
          <a:p>
            <a:pPr indent="0" lvl="0" marL="0" rtl="0" algn="just">
              <a:lnSpc>
                <a:spcPct val="100000"/>
              </a:lnSpc>
              <a:spcBef>
                <a:spcPts val="1000"/>
              </a:spcBef>
              <a:spcAft>
                <a:spcPts val="0"/>
              </a:spcAft>
              <a:buSzPts val="1600"/>
              <a:buNone/>
            </a:pPr>
            <a:r>
              <a:rPr lang="en"/>
              <a:t>II. los sacerdotes tranquilizaron relativamente a Luis y Juan José. </a:t>
            </a:r>
            <a:endParaRPr/>
          </a:p>
          <a:p>
            <a:pPr indent="0" lvl="0" marL="0" rtl="0" algn="just">
              <a:lnSpc>
                <a:spcPct val="100000"/>
              </a:lnSpc>
              <a:spcBef>
                <a:spcPts val="1000"/>
              </a:spcBef>
              <a:spcAft>
                <a:spcPts val="0"/>
              </a:spcAft>
              <a:buSzPts val="1600"/>
              <a:buNone/>
            </a:pPr>
            <a:r>
              <a:rPr lang="en"/>
              <a:t>III. el fusilamiento se efectuó en medio de severas medidas de seguridad. </a:t>
            </a:r>
            <a:endParaRPr/>
          </a:p>
          <a:p>
            <a:pPr indent="0" lvl="0" marL="0" rtl="0" algn="just">
              <a:lnSpc>
                <a:spcPct val="100000"/>
              </a:lnSpc>
              <a:spcBef>
                <a:spcPts val="1000"/>
              </a:spcBef>
              <a:spcAft>
                <a:spcPts val="0"/>
              </a:spcAft>
              <a:buSzPts val="1600"/>
              <a:buNone/>
            </a:pPr>
            <a:r>
              <a:rPr lang="en"/>
              <a:t>A) Solo I </a:t>
            </a:r>
            <a:endParaRPr/>
          </a:p>
          <a:p>
            <a:pPr indent="0" lvl="0" marL="0" rtl="0" algn="just">
              <a:lnSpc>
                <a:spcPct val="100000"/>
              </a:lnSpc>
              <a:spcBef>
                <a:spcPts val="1000"/>
              </a:spcBef>
              <a:spcAft>
                <a:spcPts val="0"/>
              </a:spcAft>
              <a:buSzPts val="1600"/>
              <a:buNone/>
            </a:pPr>
            <a:r>
              <a:rPr lang="en"/>
              <a:t>B) Solo II </a:t>
            </a:r>
            <a:endParaRPr/>
          </a:p>
          <a:p>
            <a:pPr indent="0" lvl="0" marL="0" rtl="0" algn="just">
              <a:lnSpc>
                <a:spcPct val="100000"/>
              </a:lnSpc>
              <a:spcBef>
                <a:spcPts val="1000"/>
              </a:spcBef>
              <a:spcAft>
                <a:spcPts val="0"/>
              </a:spcAft>
              <a:buSzPts val="1600"/>
              <a:buNone/>
            </a:pPr>
            <a:r>
              <a:rPr lang="en"/>
              <a:t>C) Solo I y II </a:t>
            </a:r>
            <a:endParaRPr/>
          </a:p>
          <a:p>
            <a:pPr indent="0" lvl="0" marL="0" rtl="0" algn="just">
              <a:lnSpc>
                <a:spcPct val="100000"/>
              </a:lnSpc>
              <a:spcBef>
                <a:spcPts val="1000"/>
              </a:spcBef>
              <a:spcAft>
                <a:spcPts val="0"/>
              </a:spcAft>
              <a:buSzPts val="1600"/>
              <a:buNone/>
            </a:pPr>
            <a:r>
              <a:rPr lang="en">
                <a:highlight>
                  <a:schemeClr val="accent6"/>
                </a:highlight>
              </a:rPr>
              <a:t>D) Solo II y III</a:t>
            </a:r>
            <a:r>
              <a:rPr lang="en"/>
              <a:t> </a:t>
            </a:r>
            <a:endParaRPr/>
          </a:p>
          <a:p>
            <a:pPr indent="0" lvl="0" marL="0" rtl="0" algn="just">
              <a:lnSpc>
                <a:spcPct val="100000"/>
              </a:lnSpc>
              <a:spcBef>
                <a:spcPts val="1000"/>
              </a:spcBef>
              <a:spcAft>
                <a:spcPts val="0"/>
              </a:spcAft>
              <a:buSzPts val="1600"/>
              <a:buNone/>
            </a:pPr>
            <a:r>
              <a:rPr lang="en"/>
              <a:t>E) I, II y III  </a:t>
            </a:r>
            <a:endParaRPr/>
          </a:p>
          <a:p>
            <a:pPr indent="0" lvl="0" marL="0" rtl="0" algn="just">
              <a:lnSpc>
                <a:spcPct val="100000"/>
              </a:lnSpc>
              <a:spcBef>
                <a:spcPts val="1000"/>
              </a:spcBef>
              <a:spcAft>
                <a:spcPts val="0"/>
              </a:spcAft>
              <a:buSzPts val="1600"/>
              <a:buNone/>
            </a:pPr>
            <a:r>
              <a:t/>
            </a:r>
            <a:endParaRPr/>
          </a:p>
          <a:p>
            <a:pPr indent="0" lvl="0" marL="0" rtl="0" algn="just">
              <a:lnSpc>
                <a:spcPct val="100000"/>
              </a:lnSpc>
              <a:spcBef>
                <a:spcPts val="1000"/>
              </a:spcBef>
              <a:spcAft>
                <a:spcPts val="1000"/>
              </a:spcAft>
              <a:buSzPts val="1600"/>
              <a:buNone/>
            </a:pPr>
            <a:r>
              <a:t/>
            </a:r>
            <a:endParaRPr/>
          </a:p>
        </p:txBody>
      </p:sp>
      <p:grpSp>
        <p:nvGrpSpPr>
          <p:cNvPr id="494" name="Google Shape;494;p17"/>
          <p:cNvGrpSpPr/>
          <p:nvPr/>
        </p:nvGrpSpPr>
        <p:grpSpPr>
          <a:xfrm rot="8100000">
            <a:off x="2983596" y="3133707"/>
            <a:ext cx="1322255" cy="807282"/>
            <a:chOff x="3910874" y="992049"/>
            <a:chExt cx="1322268" cy="807290"/>
          </a:xfrm>
        </p:grpSpPr>
        <p:grpSp>
          <p:nvGrpSpPr>
            <p:cNvPr id="495" name="Google Shape;495;p17"/>
            <p:cNvGrpSpPr/>
            <p:nvPr/>
          </p:nvGrpSpPr>
          <p:grpSpPr>
            <a:xfrm>
              <a:off x="3910874" y="1261659"/>
              <a:ext cx="1322268" cy="537680"/>
              <a:chOff x="5698275" y="1042725"/>
              <a:chExt cx="1776525" cy="722300"/>
            </a:xfrm>
          </p:grpSpPr>
          <p:sp>
            <p:nvSpPr>
              <p:cNvPr id="496" name="Google Shape;496;p17"/>
              <p:cNvSpPr/>
              <p:nvPr/>
            </p:nvSpPr>
            <p:spPr>
              <a:xfrm>
                <a:off x="5877750" y="1090500"/>
                <a:ext cx="1347025" cy="662425"/>
              </a:xfrm>
              <a:custGeom>
                <a:rect b="b" l="l" r="r" t="t"/>
                <a:pathLst>
                  <a:path extrusionOk="0" h="26497" w="53881">
                    <a:moveTo>
                      <a:pt x="3388" y="0"/>
                    </a:moveTo>
                    <a:lnTo>
                      <a:pt x="1" y="11293"/>
                    </a:lnTo>
                    <a:lnTo>
                      <a:pt x="50452" y="26497"/>
                    </a:lnTo>
                    <a:lnTo>
                      <a:pt x="50492" y="26497"/>
                    </a:lnTo>
                    <a:lnTo>
                      <a:pt x="51944" y="21657"/>
                    </a:lnTo>
                    <a:lnTo>
                      <a:pt x="53840" y="15285"/>
                    </a:lnTo>
                    <a:cubicBezTo>
                      <a:pt x="53880" y="15245"/>
                      <a:pt x="53840" y="15164"/>
                      <a:pt x="53799" y="15164"/>
                    </a:cubicBezTo>
                    <a:lnTo>
                      <a:pt x="8429" y="1493"/>
                    </a:lnTo>
                    <a:lnTo>
                      <a:pt x="5848" y="726"/>
                    </a:lnTo>
                    <a:lnTo>
                      <a:pt x="3388" y="0"/>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7" name="Google Shape;497;p17"/>
              <p:cNvSpPr/>
              <p:nvPr/>
            </p:nvSpPr>
            <p:spPr>
              <a:xfrm>
                <a:off x="6043300" y="1203000"/>
                <a:ext cx="323225" cy="112850"/>
              </a:xfrm>
              <a:custGeom>
                <a:rect b="b" l="l" r="r" t="t"/>
                <a:pathLst>
                  <a:path extrusionOk="0" h="4514" w="12929">
                    <a:moveTo>
                      <a:pt x="853" y="1"/>
                    </a:moveTo>
                    <a:cubicBezTo>
                      <a:pt x="234" y="1"/>
                      <a:pt x="1" y="925"/>
                      <a:pt x="638" y="1187"/>
                    </a:cubicBezTo>
                    <a:cubicBezTo>
                      <a:pt x="3622" y="2195"/>
                      <a:pt x="8421" y="3526"/>
                      <a:pt x="12132" y="4494"/>
                    </a:cubicBezTo>
                    <a:lnTo>
                      <a:pt x="12091" y="4494"/>
                    </a:lnTo>
                    <a:cubicBezTo>
                      <a:pt x="12141" y="4507"/>
                      <a:pt x="12189" y="4513"/>
                      <a:pt x="12234" y="4513"/>
                    </a:cubicBezTo>
                    <a:cubicBezTo>
                      <a:pt x="12737" y="4513"/>
                      <a:pt x="12928" y="3751"/>
                      <a:pt x="12373" y="3566"/>
                    </a:cubicBezTo>
                    <a:cubicBezTo>
                      <a:pt x="9187" y="2477"/>
                      <a:pt x="4308" y="945"/>
                      <a:pt x="1001" y="17"/>
                    </a:cubicBezTo>
                    <a:cubicBezTo>
                      <a:pt x="949" y="6"/>
                      <a:pt x="900" y="1"/>
                      <a:pt x="853"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8" name="Google Shape;498;p17"/>
              <p:cNvSpPr/>
              <p:nvPr/>
            </p:nvSpPr>
            <p:spPr>
              <a:xfrm>
                <a:off x="6850450" y="1446600"/>
                <a:ext cx="297475" cy="104175"/>
              </a:xfrm>
              <a:custGeom>
                <a:rect b="b" l="l" r="r" t="t"/>
                <a:pathLst>
                  <a:path extrusionOk="0" h="4167" w="11899">
                    <a:moveTo>
                      <a:pt x="856" y="0"/>
                    </a:moveTo>
                    <a:cubicBezTo>
                      <a:pt x="235" y="0"/>
                      <a:pt x="1" y="979"/>
                      <a:pt x="696" y="1162"/>
                    </a:cubicBezTo>
                    <a:cubicBezTo>
                      <a:pt x="2914" y="1888"/>
                      <a:pt x="7148" y="3138"/>
                      <a:pt x="11100" y="4147"/>
                    </a:cubicBezTo>
                    <a:cubicBezTo>
                      <a:pt x="11149" y="4160"/>
                      <a:pt x="11196" y="4167"/>
                      <a:pt x="11240" y="4167"/>
                    </a:cubicBezTo>
                    <a:cubicBezTo>
                      <a:pt x="11707" y="4167"/>
                      <a:pt x="11899" y="3444"/>
                      <a:pt x="11383" y="3259"/>
                    </a:cubicBezTo>
                    <a:cubicBezTo>
                      <a:pt x="7874" y="2049"/>
                      <a:pt x="3720" y="759"/>
                      <a:pt x="1059" y="33"/>
                    </a:cubicBezTo>
                    <a:cubicBezTo>
                      <a:pt x="987" y="10"/>
                      <a:pt x="919" y="0"/>
                      <a:pt x="856"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99" name="Google Shape;499;p17"/>
              <p:cNvSpPr/>
              <p:nvPr/>
            </p:nvSpPr>
            <p:spPr>
              <a:xfrm>
                <a:off x="6005550" y="1325600"/>
                <a:ext cx="323250" cy="112900"/>
              </a:xfrm>
              <a:custGeom>
                <a:rect b="b" l="l" r="r" t="t"/>
                <a:pathLst>
                  <a:path extrusionOk="0" h="4516" w="12930">
                    <a:moveTo>
                      <a:pt x="817" y="1"/>
                    </a:moveTo>
                    <a:cubicBezTo>
                      <a:pt x="202" y="1"/>
                      <a:pt x="1" y="980"/>
                      <a:pt x="696" y="1163"/>
                    </a:cubicBezTo>
                    <a:cubicBezTo>
                      <a:pt x="3640" y="2171"/>
                      <a:pt x="8439" y="3542"/>
                      <a:pt x="12149" y="4510"/>
                    </a:cubicBezTo>
                    <a:cubicBezTo>
                      <a:pt x="12177" y="4514"/>
                      <a:pt x="12205" y="4516"/>
                      <a:pt x="12231" y="4516"/>
                    </a:cubicBezTo>
                    <a:cubicBezTo>
                      <a:pt x="12736" y="4516"/>
                      <a:pt x="12930" y="3812"/>
                      <a:pt x="12432" y="3582"/>
                    </a:cubicBezTo>
                    <a:cubicBezTo>
                      <a:pt x="8479" y="2252"/>
                      <a:pt x="3801" y="800"/>
                      <a:pt x="1019" y="33"/>
                    </a:cubicBezTo>
                    <a:cubicBezTo>
                      <a:pt x="947" y="11"/>
                      <a:pt x="880" y="1"/>
                      <a:pt x="81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0" name="Google Shape;500;p17"/>
              <p:cNvSpPr/>
              <p:nvPr/>
            </p:nvSpPr>
            <p:spPr>
              <a:xfrm>
                <a:off x="5877750" y="1090500"/>
                <a:ext cx="1261325" cy="662425"/>
              </a:xfrm>
              <a:custGeom>
                <a:rect b="b" l="l" r="r" t="t"/>
                <a:pathLst>
                  <a:path extrusionOk="0" h="26497" w="50453">
                    <a:moveTo>
                      <a:pt x="3388" y="0"/>
                    </a:moveTo>
                    <a:lnTo>
                      <a:pt x="1" y="11293"/>
                    </a:lnTo>
                    <a:lnTo>
                      <a:pt x="50452" y="26497"/>
                    </a:lnTo>
                    <a:cubicBezTo>
                      <a:pt x="49444" y="22181"/>
                      <a:pt x="45209" y="20891"/>
                      <a:pt x="41539" y="19479"/>
                    </a:cubicBezTo>
                    <a:cubicBezTo>
                      <a:pt x="33272" y="16293"/>
                      <a:pt x="24601" y="14600"/>
                      <a:pt x="16132" y="11978"/>
                    </a:cubicBezTo>
                    <a:cubicBezTo>
                      <a:pt x="14116" y="11373"/>
                      <a:pt x="11656" y="10647"/>
                      <a:pt x="10284" y="8833"/>
                    </a:cubicBezTo>
                    <a:cubicBezTo>
                      <a:pt x="9276" y="7582"/>
                      <a:pt x="8873" y="5808"/>
                      <a:pt x="8349" y="4316"/>
                    </a:cubicBezTo>
                    <a:cubicBezTo>
                      <a:pt x="7865" y="2904"/>
                      <a:pt x="6977" y="1654"/>
                      <a:pt x="5848" y="726"/>
                    </a:cubicBezTo>
                    <a:lnTo>
                      <a:pt x="3388" y="0"/>
                    </a:ln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1" name="Google Shape;501;p17"/>
              <p:cNvSpPr/>
              <p:nvPr/>
            </p:nvSpPr>
            <p:spPr>
              <a:xfrm>
                <a:off x="5877750" y="1090500"/>
                <a:ext cx="147225" cy="301475"/>
              </a:xfrm>
              <a:custGeom>
                <a:rect b="b" l="l" r="r" t="t"/>
                <a:pathLst>
                  <a:path extrusionOk="0" h="12059" w="5889">
                    <a:moveTo>
                      <a:pt x="3388" y="0"/>
                    </a:moveTo>
                    <a:lnTo>
                      <a:pt x="1" y="11293"/>
                    </a:lnTo>
                    <a:lnTo>
                      <a:pt x="2501" y="12059"/>
                    </a:lnTo>
                    <a:lnTo>
                      <a:pt x="5889" y="726"/>
                    </a:lnTo>
                    <a:lnTo>
                      <a:pt x="3388"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2" name="Google Shape;502;p17"/>
              <p:cNvSpPr/>
              <p:nvPr/>
            </p:nvSpPr>
            <p:spPr>
              <a:xfrm>
                <a:off x="7140050" y="1470600"/>
                <a:ext cx="314600" cy="282325"/>
              </a:xfrm>
              <a:custGeom>
                <a:rect b="b" l="l" r="r" t="t"/>
                <a:pathLst>
                  <a:path extrusionOk="0" h="11293" w="12584">
                    <a:moveTo>
                      <a:pt x="3388" y="1"/>
                    </a:moveTo>
                    <a:lnTo>
                      <a:pt x="0" y="11293"/>
                    </a:lnTo>
                    <a:lnTo>
                      <a:pt x="7139" y="10163"/>
                    </a:lnTo>
                    <a:lnTo>
                      <a:pt x="12018" y="9397"/>
                    </a:lnTo>
                    <a:cubicBezTo>
                      <a:pt x="12301" y="9317"/>
                      <a:pt x="12543" y="9075"/>
                      <a:pt x="12543" y="8792"/>
                    </a:cubicBezTo>
                    <a:cubicBezTo>
                      <a:pt x="12583" y="8591"/>
                      <a:pt x="12543" y="8389"/>
                      <a:pt x="12381" y="8228"/>
                    </a:cubicBezTo>
                    <a:lnTo>
                      <a:pt x="8752" y="4880"/>
                    </a:lnTo>
                    <a:lnTo>
                      <a:pt x="5929" y="2340"/>
                    </a:lnTo>
                    <a:lnTo>
                      <a:pt x="3388" y="1"/>
                    </a:ln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7"/>
              <p:cNvSpPr/>
              <p:nvPr/>
            </p:nvSpPr>
            <p:spPr>
              <a:xfrm>
                <a:off x="7140050" y="1470600"/>
                <a:ext cx="313575" cy="282325"/>
              </a:xfrm>
              <a:custGeom>
                <a:rect b="b" l="l" r="r" t="t"/>
                <a:pathLst>
                  <a:path extrusionOk="0" h="11293" w="12543">
                    <a:moveTo>
                      <a:pt x="3388" y="1"/>
                    </a:moveTo>
                    <a:lnTo>
                      <a:pt x="0" y="11293"/>
                    </a:lnTo>
                    <a:lnTo>
                      <a:pt x="7139" y="10163"/>
                    </a:lnTo>
                    <a:lnTo>
                      <a:pt x="12018" y="9397"/>
                    </a:lnTo>
                    <a:cubicBezTo>
                      <a:pt x="12301" y="9317"/>
                      <a:pt x="12543" y="9075"/>
                      <a:pt x="12543" y="8792"/>
                    </a:cubicBezTo>
                    <a:cubicBezTo>
                      <a:pt x="10446" y="8308"/>
                      <a:pt x="7865" y="9034"/>
                      <a:pt x="5929" y="7905"/>
                    </a:cubicBezTo>
                    <a:cubicBezTo>
                      <a:pt x="4840" y="7260"/>
                      <a:pt x="4074" y="5848"/>
                      <a:pt x="4598" y="4679"/>
                    </a:cubicBezTo>
                    <a:cubicBezTo>
                      <a:pt x="4880" y="3993"/>
                      <a:pt x="5566" y="3469"/>
                      <a:pt x="5848" y="2743"/>
                    </a:cubicBezTo>
                    <a:cubicBezTo>
                      <a:pt x="5888" y="2622"/>
                      <a:pt x="5929" y="2461"/>
                      <a:pt x="5929" y="2340"/>
                    </a:cubicBezTo>
                    <a:lnTo>
                      <a:pt x="3388" y="1"/>
                    </a:ln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4" name="Google Shape;504;p17"/>
              <p:cNvSpPr/>
              <p:nvPr/>
            </p:nvSpPr>
            <p:spPr>
              <a:xfrm>
                <a:off x="6322375" y="1391475"/>
                <a:ext cx="175450" cy="93275"/>
              </a:xfrm>
              <a:custGeom>
                <a:rect b="b" l="l" r="r" t="t"/>
                <a:pathLst>
                  <a:path extrusionOk="0" h="3731" w="7018">
                    <a:moveTo>
                      <a:pt x="3143" y="0"/>
                    </a:moveTo>
                    <a:cubicBezTo>
                      <a:pt x="2623" y="0"/>
                      <a:pt x="2119" y="117"/>
                      <a:pt x="1694" y="383"/>
                    </a:cubicBezTo>
                    <a:cubicBezTo>
                      <a:pt x="1" y="1391"/>
                      <a:pt x="1815" y="3730"/>
                      <a:pt x="4477" y="3730"/>
                    </a:cubicBezTo>
                    <a:cubicBezTo>
                      <a:pt x="6453" y="3730"/>
                      <a:pt x="7018" y="2238"/>
                      <a:pt x="6010" y="1189"/>
                    </a:cubicBezTo>
                    <a:cubicBezTo>
                      <a:pt x="5333" y="486"/>
                      <a:pt x="4203" y="0"/>
                      <a:pt x="3143"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5" name="Google Shape;505;p17"/>
              <p:cNvSpPr/>
              <p:nvPr/>
            </p:nvSpPr>
            <p:spPr>
              <a:xfrm>
                <a:off x="6648025" y="1483675"/>
                <a:ext cx="158125" cy="93575"/>
              </a:xfrm>
              <a:custGeom>
                <a:rect b="b" l="l" r="r" t="t"/>
                <a:pathLst>
                  <a:path extrusionOk="0" h="3743" w="6325">
                    <a:moveTo>
                      <a:pt x="2496" y="1"/>
                    </a:moveTo>
                    <a:cubicBezTo>
                      <a:pt x="2232" y="1"/>
                      <a:pt x="1975" y="28"/>
                      <a:pt x="1735" y="82"/>
                    </a:cubicBezTo>
                    <a:cubicBezTo>
                      <a:pt x="364" y="445"/>
                      <a:pt x="1" y="1978"/>
                      <a:pt x="1654" y="3026"/>
                    </a:cubicBezTo>
                    <a:cubicBezTo>
                      <a:pt x="2415" y="3524"/>
                      <a:pt x="3237" y="3742"/>
                      <a:pt x="3956" y="3742"/>
                    </a:cubicBezTo>
                    <a:cubicBezTo>
                      <a:pt x="5331" y="3742"/>
                      <a:pt x="6324" y="2942"/>
                      <a:pt x="5768" y="1776"/>
                    </a:cubicBezTo>
                    <a:cubicBezTo>
                      <a:pt x="5233" y="639"/>
                      <a:pt x="3781" y="1"/>
                      <a:pt x="249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6" name="Google Shape;506;p17"/>
              <p:cNvSpPr/>
              <p:nvPr/>
            </p:nvSpPr>
            <p:spPr>
              <a:xfrm>
                <a:off x="5712400" y="1054825"/>
                <a:ext cx="250075" cy="318000"/>
              </a:xfrm>
              <a:custGeom>
                <a:rect b="b" l="l" r="r" t="t"/>
                <a:pathLst>
                  <a:path extrusionOk="0" h="12720" w="10003">
                    <a:moveTo>
                      <a:pt x="5018" y="0"/>
                    </a:moveTo>
                    <a:cubicBezTo>
                      <a:pt x="4932" y="0"/>
                      <a:pt x="4846" y="5"/>
                      <a:pt x="4759" y="16"/>
                    </a:cubicBezTo>
                    <a:cubicBezTo>
                      <a:pt x="3509" y="137"/>
                      <a:pt x="2340" y="1185"/>
                      <a:pt x="1896" y="2718"/>
                    </a:cubicBezTo>
                    <a:lnTo>
                      <a:pt x="565" y="7195"/>
                    </a:lnTo>
                    <a:cubicBezTo>
                      <a:pt x="1" y="9050"/>
                      <a:pt x="767" y="10985"/>
                      <a:pt x="2259" y="11429"/>
                    </a:cubicBezTo>
                    <a:lnTo>
                      <a:pt x="6615" y="12720"/>
                    </a:lnTo>
                    <a:lnTo>
                      <a:pt x="7300" y="10502"/>
                    </a:lnTo>
                    <a:lnTo>
                      <a:pt x="10002" y="1427"/>
                    </a:lnTo>
                    <a:lnTo>
                      <a:pt x="5687" y="97"/>
                    </a:lnTo>
                    <a:cubicBezTo>
                      <a:pt x="5480" y="38"/>
                      <a:pt x="5252" y="0"/>
                      <a:pt x="501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7" name="Google Shape;507;p17"/>
              <p:cNvSpPr/>
              <p:nvPr/>
            </p:nvSpPr>
            <p:spPr>
              <a:xfrm>
                <a:off x="6506875" y="1381875"/>
                <a:ext cx="163375" cy="110450"/>
              </a:xfrm>
              <a:custGeom>
                <a:rect b="b" l="l" r="r" t="t"/>
                <a:pathLst>
                  <a:path extrusionOk="0" h="4418" w="6535">
                    <a:moveTo>
                      <a:pt x="1211" y="1"/>
                    </a:moveTo>
                    <a:cubicBezTo>
                      <a:pt x="1" y="122"/>
                      <a:pt x="162" y="1856"/>
                      <a:pt x="525" y="2662"/>
                    </a:cubicBezTo>
                    <a:cubicBezTo>
                      <a:pt x="1038" y="3790"/>
                      <a:pt x="2352" y="4417"/>
                      <a:pt x="3617" y="4417"/>
                    </a:cubicBezTo>
                    <a:cubicBezTo>
                      <a:pt x="4840" y="4417"/>
                      <a:pt x="6016" y="3830"/>
                      <a:pt x="6373" y="2541"/>
                    </a:cubicBezTo>
                    <a:cubicBezTo>
                      <a:pt x="6534" y="2057"/>
                      <a:pt x="6292" y="1493"/>
                      <a:pt x="5808" y="1291"/>
                    </a:cubicBezTo>
                    <a:cubicBezTo>
                      <a:pt x="4397" y="485"/>
                      <a:pt x="2824" y="41"/>
                      <a:pt x="1211" y="1"/>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8" name="Google Shape;508;p17"/>
              <p:cNvSpPr/>
              <p:nvPr/>
            </p:nvSpPr>
            <p:spPr>
              <a:xfrm>
                <a:off x="5712400" y="1055200"/>
                <a:ext cx="182525" cy="317625"/>
              </a:xfrm>
              <a:custGeom>
                <a:rect b="b" l="l" r="r" t="t"/>
                <a:pathLst>
                  <a:path extrusionOk="0" h="12705" w="7301">
                    <a:moveTo>
                      <a:pt x="4759" y="1"/>
                    </a:moveTo>
                    <a:lnTo>
                      <a:pt x="4759" y="1"/>
                    </a:lnTo>
                    <a:cubicBezTo>
                      <a:pt x="3509" y="122"/>
                      <a:pt x="2340" y="1170"/>
                      <a:pt x="1896" y="2703"/>
                    </a:cubicBezTo>
                    <a:lnTo>
                      <a:pt x="565" y="7180"/>
                    </a:lnTo>
                    <a:cubicBezTo>
                      <a:pt x="1" y="9035"/>
                      <a:pt x="767" y="10970"/>
                      <a:pt x="2259" y="11414"/>
                    </a:cubicBezTo>
                    <a:lnTo>
                      <a:pt x="6615" y="12705"/>
                    </a:lnTo>
                    <a:lnTo>
                      <a:pt x="7300" y="10487"/>
                    </a:lnTo>
                    <a:cubicBezTo>
                      <a:pt x="5889" y="9720"/>
                      <a:pt x="4800" y="8510"/>
                      <a:pt x="4154" y="7059"/>
                    </a:cubicBezTo>
                    <a:cubicBezTo>
                      <a:pt x="2783" y="3752"/>
                      <a:pt x="5566" y="1816"/>
                      <a:pt x="4759"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9" name="Google Shape;509;p17"/>
              <p:cNvSpPr/>
              <p:nvPr/>
            </p:nvSpPr>
            <p:spPr>
              <a:xfrm>
                <a:off x="6408325" y="1314300"/>
                <a:ext cx="89025" cy="75925"/>
              </a:xfrm>
              <a:custGeom>
                <a:rect b="b" l="l" r="r" t="t"/>
                <a:pathLst>
                  <a:path extrusionOk="0" h="3037" w="3561">
                    <a:moveTo>
                      <a:pt x="1914" y="1"/>
                    </a:moveTo>
                    <a:cubicBezTo>
                      <a:pt x="696" y="1"/>
                      <a:pt x="1" y="1387"/>
                      <a:pt x="716" y="2381"/>
                    </a:cubicBezTo>
                    <a:cubicBezTo>
                      <a:pt x="1062" y="2832"/>
                      <a:pt x="1553" y="3036"/>
                      <a:pt x="2025" y="3036"/>
                    </a:cubicBezTo>
                    <a:cubicBezTo>
                      <a:pt x="2820" y="3036"/>
                      <a:pt x="3560" y="2455"/>
                      <a:pt x="3459" y="1494"/>
                    </a:cubicBezTo>
                    <a:cubicBezTo>
                      <a:pt x="3419" y="687"/>
                      <a:pt x="2773" y="42"/>
                      <a:pt x="1967" y="2"/>
                    </a:cubicBezTo>
                    <a:cubicBezTo>
                      <a:pt x="1949" y="1"/>
                      <a:pt x="1932" y="1"/>
                      <a:pt x="191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0" name="Google Shape;510;p17"/>
              <p:cNvSpPr/>
              <p:nvPr/>
            </p:nvSpPr>
            <p:spPr>
              <a:xfrm>
                <a:off x="6689625" y="1399300"/>
                <a:ext cx="98575" cy="74925"/>
              </a:xfrm>
              <a:custGeom>
                <a:rect b="b" l="l" r="r" t="t"/>
                <a:pathLst>
                  <a:path extrusionOk="0" h="2997" w="3943">
                    <a:moveTo>
                      <a:pt x="2124" y="1"/>
                    </a:moveTo>
                    <a:cubicBezTo>
                      <a:pt x="1635" y="1"/>
                      <a:pt x="1151" y="216"/>
                      <a:pt x="837" y="634"/>
                    </a:cubicBezTo>
                    <a:cubicBezTo>
                      <a:pt x="1" y="1680"/>
                      <a:pt x="911" y="2997"/>
                      <a:pt x="2059" y="2997"/>
                    </a:cubicBezTo>
                    <a:cubicBezTo>
                      <a:pt x="2239" y="2997"/>
                      <a:pt x="2425" y="2964"/>
                      <a:pt x="2612" y="2893"/>
                    </a:cubicBezTo>
                    <a:cubicBezTo>
                      <a:pt x="3781" y="2449"/>
                      <a:pt x="3943" y="876"/>
                      <a:pt x="2894" y="191"/>
                    </a:cubicBezTo>
                    <a:cubicBezTo>
                      <a:pt x="2653" y="63"/>
                      <a:pt x="2388" y="1"/>
                      <a:pt x="212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1" name="Google Shape;511;p17"/>
              <p:cNvSpPr/>
              <p:nvPr/>
            </p:nvSpPr>
            <p:spPr>
              <a:xfrm>
                <a:off x="7318500" y="1592600"/>
                <a:ext cx="140175" cy="132100"/>
              </a:xfrm>
              <a:custGeom>
                <a:rect b="b" l="l" r="r" t="t"/>
                <a:pathLst>
                  <a:path extrusionOk="0" h="5284" w="5607">
                    <a:moveTo>
                      <a:pt x="1573" y="0"/>
                    </a:moveTo>
                    <a:lnTo>
                      <a:pt x="1" y="5283"/>
                    </a:lnTo>
                    <a:lnTo>
                      <a:pt x="1" y="5283"/>
                    </a:lnTo>
                    <a:lnTo>
                      <a:pt x="4880" y="4517"/>
                    </a:lnTo>
                    <a:cubicBezTo>
                      <a:pt x="5405" y="4356"/>
                      <a:pt x="5606" y="3751"/>
                      <a:pt x="5243" y="3348"/>
                    </a:cubicBezTo>
                    <a:lnTo>
                      <a:pt x="1573"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2" name="Google Shape;512;p17"/>
              <p:cNvSpPr/>
              <p:nvPr/>
            </p:nvSpPr>
            <p:spPr>
              <a:xfrm>
                <a:off x="5698275" y="1042725"/>
                <a:ext cx="1776525" cy="722300"/>
              </a:xfrm>
              <a:custGeom>
                <a:rect b="b" l="l" r="r" t="t"/>
                <a:pathLst>
                  <a:path extrusionOk="0" h="28892" w="71061">
                    <a:moveTo>
                      <a:pt x="5566" y="984"/>
                    </a:moveTo>
                    <a:cubicBezTo>
                      <a:pt x="5728" y="984"/>
                      <a:pt x="5889" y="1024"/>
                      <a:pt x="6091" y="1065"/>
                    </a:cubicBezTo>
                    <a:lnTo>
                      <a:pt x="9962" y="2234"/>
                    </a:lnTo>
                    <a:lnTo>
                      <a:pt x="6857" y="12639"/>
                    </a:lnTo>
                    <a:lnTo>
                      <a:pt x="2985" y="11469"/>
                    </a:lnTo>
                    <a:cubicBezTo>
                      <a:pt x="1735" y="11066"/>
                      <a:pt x="1090" y="9453"/>
                      <a:pt x="1574" y="7800"/>
                    </a:cubicBezTo>
                    <a:lnTo>
                      <a:pt x="2905" y="3323"/>
                    </a:lnTo>
                    <a:cubicBezTo>
                      <a:pt x="3308" y="2032"/>
                      <a:pt x="4316" y="1105"/>
                      <a:pt x="5365" y="984"/>
                    </a:cubicBezTo>
                    <a:close/>
                    <a:moveTo>
                      <a:pt x="10890" y="2516"/>
                    </a:moveTo>
                    <a:lnTo>
                      <a:pt x="12624" y="3000"/>
                    </a:lnTo>
                    <a:lnTo>
                      <a:pt x="9519" y="13405"/>
                    </a:lnTo>
                    <a:lnTo>
                      <a:pt x="7784" y="12921"/>
                    </a:lnTo>
                    <a:lnTo>
                      <a:pt x="10890" y="2516"/>
                    </a:lnTo>
                    <a:close/>
                    <a:moveTo>
                      <a:pt x="13511" y="3283"/>
                    </a:moveTo>
                    <a:lnTo>
                      <a:pt x="60454" y="17398"/>
                    </a:lnTo>
                    <a:lnTo>
                      <a:pt x="57349" y="27803"/>
                    </a:lnTo>
                    <a:lnTo>
                      <a:pt x="10446" y="13688"/>
                    </a:lnTo>
                    <a:lnTo>
                      <a:pt x="13511" y="3283"/>
                    </a:lnTo>
                    <a:close/>
                    <a:moveTo>
                      <a:pt x="61301" y="17962"/>
                    </a:moveTo>
                    <a:lnTo>
                      <a:pt x="69730" y="25706"/>
                    </a:lnTo>
                    <a:cubicBezTo>
                      <a:pt x="69770" y="25746"/>
                      <a:pt x="69770" y="25827"/>
                      <a:pt x="69730" y="25867"/>
                    </a:cubicBezTo>
                    <a:cubicBezTo>
                      <a:pt x="69730" y="25948"/>
                      <a:pt x="69689" y="25988"/>
                      <a:pt x="69609" y="26028"/>
                    </a:cubicBezTo>
                    <a:lnTo>
                      <a:pt x="58357" y="27803"/>
                    </a:lnTo>
                    <a:lnTo>
                      <a:pt x="61301" y="17962"/>
                    </a:lnTo>
                    <a:close/>
                    <a:moveTo>
                      <a:pt x="5556" y="1"/>
                    </a:moveTo>
                    <a:cubicBezTo>
                      <a:pt x="5466" y="1"/>
                      <a:pt x="5375" y="6"/>
                      <a:pt x="5284" y="16"/>
                    </a:cubicBezTo>
                    <a:cubicBezTo>
                      <a:pt x="3832" y="137"/>
                      <a:pt x="2501" y="1387"/>
                      <a:pt x="1977" y="3041"/>
                    </a:cubicBezTo>
                    <a:lnTo>
                      <a:pt x="646" y="7517"/>
                    </a:lnTo>
                    <a:cubicBezTo>
                      <a:pt x="1" y="9655"/>
                      <a:pt x="929" y="11832"/>
                      <a:pt x="2703" y="12357"/>
                    </a:cubicBezTo>
                    <a:lnTo>
                      <a:pt x="7059" y="13647"/>
                    </a:lnTo>
                    <a:lnTo>
                      <a:pt x="57550" y="28892"/>
                    </a:lnTo>
                    <a:lnTo>
                      <a:pt x="57712" y="28892"/>
                    </a:lnTo>
                    <a:lnTo>
                      <a:pt x="69770" y="26996"/>
                    </a:lnTo>
                    <a:cubicBezTo>
                      <a:pt x="70698" y="26795"/>
                      <a:pt x="71061" y="25625"/>
                      <a:pt x="70375" y="24980"/>
                    </a:cubicBezTo>
                    <a:lnTo>
                      <a:pt x="61503" y="16874"/>
                    </a:lnTo>
                    <a:cubicBezTo>
                      <a:pt x="61462" y="16833"/>
                      <a:pt x="61462" y="16833"/>
                      <a:pt x="61422" y="16833"/>
                    </a:cubicBezTo>
                    <a:cubicBezTo>
                      <a:pt x="61382" y="16753"/>
                      <a:pt x="61301" y="16672"/>
                      <a:pt x="61220" y="16672"/>
                    </a:cubicBezTo>
                    <a:lnTo>
                      <a:pt x="13350" y="2234"/>
                    </a:lnTo>
                    <a:lnTo>
                      <a:pt x="10728" y="1428"/>
                    </a:lnTo>
                    <a:lnTo>
                      <a:pt x="6373" y="137"/>
                    </a:lnTo>
                    <a:cubicBezTo>
                      <a:pt x="6101" y="46"/>
                      <a:pt x="5829" y="1"/>
                      <a:pt x="555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13" name="Google Shape;513;p17"/>
            <p:cNvGrpSpPr/>
            <p:nvPr/>
          </p:nvGrpSpPr>
          <p:grpSpPr>
            <a:xfrm flipH="1">
              <a:off x="4160638" y="992049"/>
              <a:ext cx="822723" cy="315361"/>
              <a:chOff x="4045228" y="526086"/>
              <a:chExt cx="969278" cy="371537"/>
            </a:xfrm>
          </p:grpSpPr>
          <p:sp>
            <p:nvSpPr>
              <p:cNvPr id="514" name="Google Shape;514;p17"/>
              <p:cNvSpPr/>
              <p:nvPr/>
            </p:nvSpPr>
            <p:spPr>
              <a:xfrm>
                <a:off x="4815108" y="558592"/>
                <a:ext cx="199398" cy="186106"/>
              </a:xfrm>
              <a:custGeom>
                <a:rect b="b" l="l" r="r" t="t"/>
                <a:pathLst>
                  <a:path extrusionOk="0" h="6889" w="7381">
                    <a:moveTo>
                      <a:pt x="5571" y="0"/>
                    </a:moveTo>
                    <a:cubicBezTo>
                      <a:pt x="5503" y="0"/>
                      <a:pt x="5433" y="18"/>
                      <a:pt x="5364" y="57"/>
                    </a:cubicBezTo>
                    <a:lnTo>
                      <a:pt x="3751" y="944"/>
                    </a:lnTo>
                    <a:cubicBezTo>
                      <a:pt x="3691" y="985"/>
                      <a:pt x="3630" y="1005"/>
                      <a:pt x="3575" y="1005"/>
                    </a:cubicBezTo>
                    <a:cubicBezTo>
                      <a:pt x="3519" y="1005"/>
                      <a:pt x="3469" y="985"/>
                      <a:pt x="3429" y="944"/>
                    </a:cubicBezTo>
                    <a:lnTo>
                      <a:pt x="1735" y="138"/>
                    </a:lnTo>
                    <a:cubicBezTo>
                      <a:pt x="1684" y="116"/>
                      <a:pt x="1632" y="106"/>
                      <a:pt x="1583" y="106"/>
                    </a:cubicBezTo>
                    <a:cubicBezTo>
                      <a:pt x="1361" y="106"/>
                      <a:pt x="1178" y="310"/>
                      <a:pt x="1211" y="541"/>
                    </a:cubicBezTo>
                    <a:lnTo>
                      <a:pt x="1614" y="2356"/>
                    </a:lnTo>
                    <a:cubicBezTo>
                      <a:pt x="1614" y="2477"/>
                      <a:pt x="1574" y="2598"/>
                      <a:pt x="1493" y="2678"/>
                    </a:cubicBezTo>
                    <a:lnTo>
                      <a:pt x="202" y="4009"/>
                    </a:lnTo>
                    <a:cubicBezTo>
                      <a:pt x="1" y="4251"/>
                      <a:pt x="122" y="4614"/>
                      <a:pt x="404" y="4655"/>
                    </a:cubicBezTo>
                    <a:lnTo>
                      <a:pt x="2259" y="4856"/>
                    </a:lnTo>
                    <a:cubicBezTo>
                      <a:pt x="2380" y="4856"/>
                      <a:pt x="2501" y="4937"/>
                      <a:pt x="2541" y="5058"/>
                    </a:cubicBezTo>
                    <a:lnTo>
                      <a:pt x="3429" y="6711"/>
                    </a:lnTo>
                    <a:cubicBezTo>
                      <a:pt x="3487" y="6828"/>
                      <a:pt x="3601" y="6888"/>
                      <a:pt x="3722" y="6888"/>
                    </a:cubicBezTo>
                    <a:cubicBezTo>
                      <a:pt x="3852" y="6888"/>
                      <a:pt x="3990" y="6818"/>
                      <a:pt x="4074" y="6671"/>
                    </a:cubicBezTo>
                    <a:lnTo>
                      <a:pt x="4840" y="4977"/>
                    </a:lnTo>
                    <a:cubicBezTo>
                      <a:pt x="4880" y="4897"/>
                      <a:pt x="5001" y="4816"/>
                      <a:pt x="5122" y="4776"/>
                    </a:cubicBezTo>
                    <a:lnTo>
                      <a:pt x="6937" y="4453"/>
                    </a:lnTo>
                    <a:cubicBezTo>
                      <a:pt x="7260" y="4413"/>
                      <a:pt x="7381" y="4050"/>
                      <a:pt x="7139" y="3848"/>
                    </a:cubicBezTo>
                    <a:lnTo>
                      <a:pt x="5768" y="2557"/>
                    </a:lnTo>
                    <a:cubicBezTo>
                      <a:pt x="5687" y="2477"/>
                      <a:pt x="5647" y="2356"/>
                      <a:pt x="5647" y="2275"/>
                    </a:cubicBezTo>
                    <a:lnTo>
                      <a:pt x="5929" y="420"/>
                    </a:lnTo>
                    <a:cubicBezTo>
                      <a:pt x="5960" y="175"/>
                      <a:pt x="5781" y="0"/>
                      <a:pt x="55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5" name="Google Shape;515;p17"/>
              <p:cNvSpPr/>
              <p:nvPr/>
            </p:nvSpPr>
            <p:spPr>
              <a:xfrm>
                <a:off x="4045228" y="526086"/>
                <a:ext cx="316103" cy="371537"/>
              </a:xfrm>
              <a:custGeom>
                <a:rect b="b" l="l" r="r" t="t"/>
                <a:pathLst>
                  <a:path extrusionOk="0" h="13753" w="11701">
                    <a:moveTo>
                      <a:pt x="8094" y="4589"/>
                    </a:moveTo>
                    <a:cubicBezTo>
                      <a:pt x="8705" y="4589"/>
                      <a:pt x="9852" y="5336"/>
                      <a:pt x="9705" y="5867"/>
                    </a:cubicBezTo>
                    <a:cubicBezTo>
                      <a:pt x="9645" y="6023"/>
                      <a:pt x="9452" y="6097"/>
                      <a:pt x="9209" y="6097"/>
                    </a:cubicBezTo>
                    <a:cubicBezTo>
                      <a:pt x="8637" y="6097"/>
                      <a:pt x="7785" y="5687"/>
                      <a:pt x="7729" y="4979"/>
                    </a:cubicBezTo>
                    <a:lnTo>
                      <a:pt x="7729" y="4939"/>
                    </a:lnTo>
                    <a:cubicBezTo>
                      <a:pt x="7718" y="4690"/>
                      <a:pt x="7870" y="4589"/>
                      <a:pt x="8094" y="4589"/>
                    </a:cubicBezTo>
                    <a:close/>
                    <a:moveTo>
                      <a:pt x="4351" y="9778"/>
                    </a:moveTo>
                    <a:cubicBezTo>
                      <a:pt x="4361" y="9778"/>
                      <a:pt x="4371" y="9778"/>
                      <a:pt x="4381" y="9779"/>
                    </a:cubicBezTo>
                    <a:cubicBezTo>
                      <a:pt x="5188" y="9819"/>
                      <a:pt x="5873" y="10343"/>
                      <a:pt x="6115" y="11110"/>
                    </a:cubicBezTo>
                    <a:cubicBezTo>
                      <a:pt x="6150" y="11354"/>
                      <a:pt x="5973" y="11569"/>
                      <a:pt x="5767" y="11569"/>
                    </a:cubicBezTo>
                    <a:cubicBezTo>
                      <a:pt x="5736" y="11569"/>
                      <a:pt x="5704" y="11564"/>
                      <a:pt x="5672" y="11553"/>
                    </a:cubicBezTo>
                    <a:cubicBezTo>
                      <a:pt x="4517" y="11314"/>
                      <a:pt x="3598" y="9778"/>
                      <a:pt x="4351" y="9778"/>
                    </a:cubicBezTo>
                    <a:close/>
                    <a:moveTo>
                      <a:pt x="10108" y="0"/>
                    </a:moveTo>
                    <a:cubicBezTo>
                      <a:pt x="8852" y="0"/>
                      <a:pt x="7135" y="703"/>
                      <a:pt x="6599" y="2681"/>
                    </a:cubicBezTo>
                    <a:cubicBezTo>
                      <a:pt x="6317" y="3729"/>
                      <a:pt x="5914" y="3326"/>
                      <a:pt x="4906" y="4173"/>
                    </a:cubicBezTo>
                    <a:cubicBezTo>
                      <a:pt x="3655" y="5100"/>
                      <a:pt x="2849" y="6472"/>
                      <a:pt x="2607" y="8004"/>
                    </a:cubicBezTo>
                    <a:cubicBezTo>
                      <a:pt x="2365" y="9496"/>
                      <a:pt x="348" y="9214"/>
                      <a:pt x="26" y="12844"/>
                    </a:cubicBezTo>
                    <a:cubicBezTo>
                      <a:pt x="0" y="13378"/>
                      <a:pt x="377" y="13752"/>
                      <a:pt x="739" y="13752"/>
                    </a:cubicBezTo>
                    <a:cubicBezTo>
                      <a:pt x="950" y="13752"/>
                      <a:pt x="1157" y="13625"/>
                      <a:pt x="1276" y="13328"/>
                    </a:cubicBezTo>
                    <a:cubicBezTo>
                      <a:pt x="1478" y="12924"/>
                      <a:pt x="1518" y="11755"/>
                      <a:pt x="1962" y="10989"/>
                    </a:cubicBezTo>
                    <a:cubicBezTo>
                      <a:pt x="2195" y="10618"/>
                      <a:pt x="2368" y="10476"/>
                      <a:pt x="2513" y="10476"/>
                    </a:cubicBezTo>
                    <a:cubicBezTo>
                      <a:pt x="2794" y="10476"/>
                      <a:pt x="2973" y="11007"/>
                      <a:pt x="3292" y="11432"/>
                    </a:cubicBezTo>
                    <a:cubicBezTo>
                      <a:pt x="3961" y="12306"/>
                      <a:pt x="4957" y="12984"/>
                      <a:pt x="5853" y="12984"/>
                    </a:cubicBezTo>
                    <a:cubicBezTo>
                      <a:pt x="6362" y="12984"/>
                      <a:pt x="6839" y="12765"/>
                      <a:pt x="7204" y="12239"/>
                    </a:cubicBezTo>
                    <a:cubicBezTo>
                      <a:pt x="8213" y="10747"/>
                      <a:pt x="6680" y="8770"/>
                      <a:pt x="4704" y="8448"/>
                    </a:cubicBezTo>
                    <a:cubicBezTo>
                      <a:pt x="3857" y="8367"/>
                      <a:pt x="3817" y="8367"/>
                      <a:pt x="4099" y="7480"/>
                    </a:cubicBezTo>
                    <a:cubicBezTo>
                      <a:pt x="4422" y="6512"/>
                      <a:pt x="5027" y="5665"/>
                      <a:pt x="5873" y="5100"/>
                    </a:cubicBezTo>
                    <a:cubicBezTo>
                      <a:pt x="5995" y="5029"/>
                      <a:pt x="6091" y="4997"/>
                      <a:pt x="6171" y="4997"/>
                    </a:cubicBezTo>
                    <a:cubicBezTo>
                      <a:pt x="6547" y="4997"/>
                      <a:pt x="6588" y="5694"/>
                      <a:pt x="7285" y="6391"/>
                    </a:cubicBezTo>
                    <a:cubicBezTo>
                      <a:pt x="7799" y="6905"/>
                      <a:pt x="8598" y="7284"/>
                      <a:pt x="9335" y="7284"/>
                    </a:cubicBezTo>
                    <a:cubicBezTo>
                      <a:pt x="9871" y="7284"/>
                      <a:pt x="10374" y="7084"/>
                      <a:pt x="10713" y="6593"/>
                    </a:cubicBezTo>
                    <a:cubicBezTo>
                      <a:pt x="10955" y="6149"/>
                      <a:pt x="10995" y="5544"/>
                      <a:pt x="10794" y="5060"/>
                    </a:cubicBezTo>
                    <a:cubicBezTo>
                      <a:pt x="9785" y="2923"/>
                      <a:pt x="7567" y="3487"/>
                      <a:pt x="7930" y="2802"/>
                    </a:cubicBezTo>
                    <a:cubicBezTo>
                      <a:pt x="8736" y="1285"/>
                      <a:pt x="9708" y="1161"/>
                      <a:pt x="10439" y="1161"/>
                    </a:cubicBezTo>
                    <a:cubicBezTo>
                      <a:pt x="10583" y="1161"/>
                      <a:pt x="10717" y="1166"/>
                      <a:pt x="10839" y="1166"/>
                    </a:cubicBezTo>
                    <a:cubicBezTo>
                      <a:pt x="11152" y="1166"/>
                      <a:pt x="11383" y="1134"/>
                      <a:pt x="11479" y="906"/>
                    </a:cubicBezTo>
                    <a:cubicBezTo>
                      <a:pt x="11701" y="377"/>
                      <a:pt x="11028" y="0"/>
                      <a:pt x="1010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16" name="Google Shape;516;p17"/>
              <p:cNvSpPr/>
              <p:nvPr/>
            </p:nvSpPr>
            <p:spPr>
              <a:xfrm>
                <a:off x="4492077" y="788475"/>
                <a:ext cx="127511" cy="109141"/>
              </a:xfrm>
              <a:custGeom>
                <a:rect b="b" l="l" r="r" t="t"/>
                <a:pathLst>
                  <a:path extrusionOk="0" h="4040" w="4720">
                    <a:moveTo>
                      <a:pt x="2017" y="1"/>
                    </a:moveTo>
                    <a:cubicBezTo>
                      <a:pt x="928" y="1"/>
                      <a:pt x="1" y="888"/>
                      <a:pt x="1" y="2017"/>
                    </a:cubicBezTo>
                    <a:cubicBezTo>
                      <a:pt x="1" y="3238"/>
                      <a:pt x="987" y="4040"/>
                      <a:pt x="2013" y="4040"/>
                    </a:cubicBezTo>
                    <a:cubicBezTo>
                      <a:pt x="2512" y="4040"/>
                      <a:pt x="3020" y="3850"/>
                      <a:pt x="3429" y="3429"/>
                    </a:cubicBezTo>
                    <a:cubicBezTo>
                      <a:pt x="4719" y="2178"/>
                      <a:pt x="3832" y="1"/>
                      <a:pt x="201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0" name="Shape 520"/>
        <p:cNvGrpSpPr/>
        <p:nvPr/>
      </p:nvGrpSpPr>
      <p:grpSpPr>
        <a:xfrm>
          <a:off x="0" y="0"/>
          <a:ext cx="0" cy="0"/>
          <a:chOff x="0" y="0"/>
          <a:chExt cx="0" cy="0"/>
        </a:xfrm>
      </p:grpSpPr>
      <p:sp>
        <p:nvSpPr>
          <p:cNvPr id="521" name="Google Shape;521;p18"/>
          <p:cNvSpPr txBox="1"/>
          <p:nvPr>
            <p:ph idx="2" type="body"/>
          </p:nvPr>
        </p:nvSpPr>
        <p:spPr>
          <a:xfrm>
            <a:off x="2057700" y="1237525"/>
            <a:ext cx="6016200" cy="2545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6. La actitud de los espectadores del fusilamiento puede considerarse como </a:t>
            </a:r>
            <a:endParaRPr/>
          </a:p>
          <a:p>
            <a:pPr indent="0" lvl="0" marL="0" rtl="0" algn="just">
              <a:lnSpc>
                <a:spcPct val="100000"/>
              </a:lnSpc>
              <a:spcBef>
                <a:spcPts val="1000"/>
              </a:spcBef>
              <a:spcAft>
                <a:spcPts val="0"/>
              </a:spcAft>
              <a:buSzPts val="1600"/>
              <a:buNone/>
            </a:pPr>
            <a:r>
              <a:rPr lang="en"/>
              <a:t>A) fría e indiferente. </a:t>
            </a:r>
            <a:endParaRPr/>
          </a:p>
          <a:p>
            <a:pPr indent="0" lvl="0" marL="0" rtl="0" algn="just">
              <a:lnSpc>
                <a:spcPct val="100000"/>
              </a:lnSpc>
              <a:spcBef>
                <a:spcPts val="1000"/>
              </a:spcBef>
              <a:spcAft>
                <a:spcPts val="0"/>
              </a:spcAft>
              <a:buSzPts val="1600"/>
              <a:buNone/>
            </a:pPr>
            <a:r>
              <a:rPr lang="en"/>
              <a:t>B) teñida de fervor religioso. </a:t>
            </a:r>
            <a:endParaRPr/>
          </a:p>
          <a:p>
            <a:pPr indent="0" lvl="0" marL="0" rtl="0" algn="just">
              <a:lnSpc>
                <a:spcPct val="100000"/>
              </a:lnSpc>
              <a:spcBef>
                <a:spcPts val="1000"/>
              </a:spcBef>
              <a:spcAft>
                <a:spcPts val="0"/>
              </a:spcAft>
              <a:buSzPts val="1600"/>
              <a:buNone/>
            </a:pPr>
            <a:r>
              <a:rPr lang="en"/>
              <a:t>C) hostil con los ajusticiados. </a:t>
            </a:r>
            <a:endParaRPr/>
          </a:p>
          <a:p>
            <a:pPr indent="0" lvl="0" marL="0" rtl="0" algn="just">
              <a:lnSpc>
                <a:spcPct val="100000"/>
              </a:lnSpc>
              <a:spcBef>
                <a:spcPts val="1000"/>
              </a:spcBef>
              <a:spcAft>
                <a:spcPts val="0"/>
              </a:spcAft>
              <a:buSzPts val="1600"/>
              <a:buNone/>
            </a:pPr>
            <a:r>
              <a:rPr lang="en"/>
              <a:t>D) temerosa y desapasionada. </a:t>
            </a:r>
            <a:endParaRPr/>
          </a:p>
          <a:p>
            <a:pPr indent="0" lvl="0" marL="0" rtl="0" algn="just">
              <a:lnSpc>
                <a:spcPct val="100000"/>
              </a:lnSpc>
              <a:spcBef>
                <a:spcPts val="1000"/>
              </a:spcBef>
              <a:spcAft>
                <a:spcPts val="0"/>
              </a:spcAft>
              <a:buSzPts val="1600"/>
              <a:buNone/>
            </a:pPr>
            <a:r>
              <a:rPr lang="en"/>
              <a:t>E) respetuosa y conmovida.</a:t>
            </a:r>
            <a:endParaRPr/>
          </a:p>
          <a:p>
            <a:pPr indent="0" lvl="0" marL="0" rtl="0" algn="just">
              <a:lnSpc>
                <a:spcPct val="100000"/>
              </a:lnSpc>
              <a:spcBef>
                <a:spcPts val="1000"/>
              </a:spcBef>
              <a:spcAft>
                <a:spcPts val="0"/>
              </a:spcAft>
              <a:buSzPts val="1600"/>
              <a:buNone/>
            </a:pPr>
            <a:r>
              <a:t/>
            </a:r>
            <a:endParaRPr/>
          </a:p>
          <a:p>
            <a:pPr indent="0" lvl="0" marL="0" rtl="0" algn="just">
              <a:lnSpc>
                <a:spcPct val="100000"/>
              </a:lnSpc>
              <a:spcBef>
                <a:spcPts val="1000"/>
              </a:spcBef>
              <a:spcAft>
                <a:spcPts val="1000"/>
              </a:spcAft>
              <a:buSzPts val="1600"/>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5" name="Shape 525"/>
        <p:cNvGrpSpPr/>
        <p:nvPr/>
      </p:nvGrpSpPr>
      <p:grpSpPr>
        <a:xfrm>
          <a:off x="0" y="0"/>
          <a:ext cx="0" cy="0"/>
          <a:chOff x="0" y="0"/>
          <a:chExt cx="0" cy="0"/>
        </a:xfrm>
      </p:grpSpPr>
      <p:sp>
        <p:nvSpPr>
          <p:cNvPr id="526" name="Google Shape;526;p19"/>
          <p:cNvSpPr txBox="1"/>
          <p:nvPr>
            <p:ph idx="2" type="body"/>
          </p:nvPr>
        </p:nvSpPr>
        <p:spPr>
          <a:xfrm>
            <a:off x="2057700" y="1237525"/>
            <a:ext cx="6016200" cy="2545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6. La actitud de los espectadores del fusilamiento puede considerarse como </a:t>
            </a:r>
            <a:endParaRPr/>
          </a:p>
          <a:p>
            <a:pPr indent="0" lvl="0" marL="0" rtl="0" algn="just">
              <a:lnSpc>
                <a:spcPct val="100000"/>
              </a:lnSpc>
              <a:spcBef>
                <a:spcPts val="1000"/>
              </a:spcBef>
              <a:spcAft>
                <a:spcPts val="0"/>
              </a:spcAft>
              <a:buSzPts val="1600"/>
              <a:buNone/>
            </a:pPr>
            <a:r>
              <a:rPr lang="en"/>
              <a:t>A) fría e indiferente. </a:t>
            </a:r>
            <a:endParaRPr/>
          </a:p>
          <a:p>
            <a:pPr indent="0" lvl="0" marL="0" rtl="0" algn="just">
              <a:lnSpc>
                <a:spcPct val="100000"/>
              </a:lnSpc>
              <a:spcBef>
                <a:spcPts val="1000"/>
              </a:spcBef>
              <a:spcAft>
                <a:spcPts val="0"/>
              </a:spcAft>
              <a:buSzPts val="1600"/>
              <a:buNone/>
            </a:pPr>
            <a:r>
              <a:rPr lang="en"/>
              <a:t>B) teñida de fervor religioso. </a:t>
            </a:r>
            <a:endParaRPr/>
          </a:p>
          <a:p>
            <a:pPr indent="0" lvl="0" marL="0" rtl="0" algn="just">
              <a:lnSpc>
                <a:spcPct val="100000"/>
              </a:lnSpc>
              <a:spcBef>
                <a:spcPts val="1000"/>
              </a:spcBef>
              <a:spcAft>
                <a:spcPts val="0"/>
              </a:spcAft>
              <a:buSzPts val="1600"/>
              <a:buNone/>
            </a:pPr>
            <a:r>
              <a:rPr lang="en"/>
              <a:t>C) hostil con los ajusticiados. </a:t>
            </a:r>
            <a:endParaRPr/>
          </a:p>
          <a:p>
            <a:pPr indent="0" lvl="0" marL="0" rtl="0" algn="just">
              <a:lnSpc>
                <a:spcPct val="100000"/>
              </a:lnSpc>
              <a:spcBef>
                <a:spcPts val="1000"/>
              </a:spcBef>
              <a:spcAft>
                <a:spcPts val="0"/>
              </a:spcAft>
              <a:buSzPts val="1600"/>
              <a:buNone/>
            </a:pPr>
            <a:r>
              <a:rPr lang="en">
                <a:highlight>
                  <a:srgbClr val="C27BA0"/>
                </a:highlight>
              </a:rPr>
              <a:t>D) temerosa y desapasionada. </a:t>
            </a:r>
            <a:endParaRPr>
              <a:highlight>
                <a:srgbClr val="C27BA0"/>
              </a:highlight>
            </a:endParaRPr>
          </a:p>
          <a:p>
            <a:pPr indent="0" lvl="0" marL="0" rtl="0" algn="just">
              <a:lnSpc>
                <a:spcPct val="100000"/>
              </a:lnSpc>
              <a:spcBef>
                <a:spcPts val="1000"/>
              </a:spcBef>
              <a:spcAft>
                <a:spcPts val="0"/>
              </a:spcAft>
              <a:buSzPts val="1600"/>
              <a:buNone/>
            </a:pPr>
            <a:r>
              <a:rPr lang="en"/>
              <a:t>E) respetuosa y conmovida.</a:t>
            </a:r>
            <a:endParaRPr/>
          </a:p>
          <a:p>
            <a:pPr indent="0" lvl="0" marL="0" rtl="0" algn="just">
              <a:lnSpc>
                <a:spcPct val="100000"/>
              </a:lnSpc>
              <a:spcBef>
                <a:spcPts val="1000"/>
              </a:spcBef>
              <a:spcAft>
                <a:spcPts val="0"/>
              </a:spcAft>
              <a:buSzPts val="1600"/>
              <a:buNone/>
            </a:pPr>
            <a:r>
              <a:t/>
            </a:r>
            <a:endParaRPr/>
          </a:p>
          <a:p>
            <a:pPr indent="0" lvl="0" marL="0" rtl="0" algn="just">
              <a:lnSpc>
                <a:spcPct val="100000"/>
              </a:lnSpc>
              <a:spcBef>
                <a:spcPts val="1000"/>
              </a:spcBef>
              <a:spcAft>
                <a:spcPts val="1000"/>
              </a:spcAft>
              <a:buSzPts val="1600"/>
              <a:buNone/>
            </a:pPr>
            <a:r>
              <a:t/>
            </a:r>
            <a:endParaRPr/>
          </a:p>
        </p:txBody>
      </p:sp>
      <p:sp>
        <p:nvSpPr>
          <p:cNvPr id="527" name="Google Shape;527;p19"/>
          <p:cNvSpPr/>
          <p:nvPr/>
        </p:nvSpPr>
        <p:spPr>
          <a:xfrm rot="9949938">
            <a:off x="1291524" y="2776310"/>
            <a:ext cx="1224805" cy="389889"/>
          </a:xfrm>
          <a:custGeom>
            <a:rect b="b" l="l" r="r" t="t"/>
            <a:pathLst>
              <a:path extrusionOk="0" h="14185" w="44561">
                <a:moveTo>
                  <a:pt x="43482" y="0"/>
                </a:moveTo>
                <a:cubicBezTo>
                  <a:pt x="43479" y="0"/>
                  <a:pt x="43477" y="0"/>
                  <a:pt x="43475" y="0"/>
                </a:cubicBezTo>
                <a:cubicBezTo>
                  <a:pt x="43274" y="0"/>
                  <a:pt x="43153" y="404"/>
                  <a:pt x="43032" y="1210"/>
                </a:cubicBezTo>
                <a:cubicBezTo>
                  <a:pt x="42314" y="7116"/>
                  <a:pt x="38386" y="9849"/>
                  <a:pt x="34970" y="9849"/>
                </a:cubicBezTo>
                <a:cubicBezTo>
                  <a:pt x="33394" y="9849"/>
                  <a:pt x="31926" y="9267"/>
                  <a:pt x="30933" y="8147"/>
                </a:cubicBezTo>
                <a:cubicBezTo>
                  <a:pt x="29522" y="6735"/>
                  <a:pt x="29038" y="3267"/>
                  <a:pt x="25731" y="2864"/>
                </a:cubicBezTo>
                <a:cubicBezTo>
                  <a:pt x="25557" y="2847"/>
                  <a:pt x="25389" y="2839"/>
                  <a:pt x="25226" y="2839"/>
                </a:cubicBezTo>
                <a:cubicBezTo>
                  <a:pt x="19750" y="2839"/>
                  <a:pt x="19477" y="11758"/>
                  <a:pt x="13995" y="12502"/>
                </a:cubicBezTo>
                <a:cubicBezTo>
                  <a:pt x="13821" y="12525"/>
                  <a:pt x="13647" y="12536"/>
                  <a:pt x="13474" y="12536"/>
                </a:cubicBezTo>
                <a:cubicBezTo>
                  <a:pt x="12727" y="12536"/>
                  <a:pt x="12004" y="12323"/>
                  <a:pt x="11414" y="11897"/>
                </a:cubicBezTo>
                <a:cubicBezTo>
                  <a:pt x="10204" y="10889"/>
                  <a:pt x="10325" y="10123"/>
                  <a:pt x="9720" y="8590"/>
                </a:cubicBezTo>
                <a:cubicBezTo>
                  <a:pt x="9183" y="6952"/>
                  <a:pt x="7697" y="5967"/>
                  <a:pt x="6134" y="5967"/>
                </a:cubicBezTo>
                <a:cubicBezTo>
                  <a:pt x="5466" y="5967"/>
                  <a:pt x="4783" y="6147"/>
                  <a:pt x="4155" y="6534"/>
                </a:cubicBezTo>
                <a:cubicBezTo>
                  <a:pt x="1735" y="7864"/>
                  <a:pt x="1" y="12220"/>
                  <a:pt x="646" y="12462"/>
                </a:cubicBezTo>
                <a:cubicBezTo>
                  <a:pt x="667" y="12470"/>
                  <a:pt x="689" y="12474"/>
                  <a:pt x="710" y="12474"/>
                </a:cubicBezTo>
                <a:cubicBezTo>
                  <a:pt x="1209" y="12474"/>
                  <a:pt x="1685" y="10252"/>
                  <a:pt x="3348" y="8550"/>
                </a:cubicBezTo>
                <a:cubicBezTo>
                  <a:pt x="4247" y="7605"/>
                  <a:pt x="5199" y="7226"/>
                  <a:pt x="6023" y="7226"/>
                </a:cubicBezTo>
                <a:cubicBezTo>
                  <a:pt x="6640" y="7226"/>
                  <a:pt x="7185" y="7438"/>
                  <a:pt x="7583" y="7784"/>
                </a:cubicBezTo>
                <a:cubicBezTo>
                  <a:pt x="8389" y="8469"/>
                  <a:pt x="8470" y="9639"/>
                  <a:pt x="8913" y="10889"/>
                </a:cubicBezTo>
                <a:cubicBezTo>
                  <a:pt x="9598" y="13013"/>
                  <a:pt x="11428" y="14184"/>
                  <a:pt x="13524" y="14184"/>
                </a:cubicBezTo>
                <a:cubicBezTo>
                  <a:pt x="15010" y="14184"/>
                  <a:pt x="16629" y="13596"/>
                  <a:pt x="18068" y="12341"/>
                </a:cubicBezTo>
                <a:cubicBezTo>
                  <a:pt x="20165" y="10486"/>
                  <a:pt x="21335" y="7784"/>
                  <a:pt x="22666" y="6130"/>
                </a:cubicBezTo>
                <a:cubicBezTo>
                  <a:pt x="23711" y="4831"/>
                  <a:pt x="24598" y="4659"/>
                  <a:pt x="25077" y="4659"/>
                </a:cubicBezTo>
                <a:cubicBezTo>
                  <a:pt x="25249" y="4659"/>
                  <a:pt x="25368" y="4681"/>
                  <a:pt x="25423" y="4681"/>
                </a:cubicBezTo>
                <a:cubicBezTo>
                  <a:pt x="25434" y="4681"/>
                  <a:pt x="25442" y="4680"/>
                  <a:pt x="25448" y="4678"/>
                </a:cubicBezTo>
                <a:cubicBezTo>
                  <a:pt x="28634" y="5001"/>
                  <a:pt x="27828" y="10325"/>
                  <a:pt x="33514" y="11252"/>
                </a:cubicBezTo>
                <a:cubicBezTo>
                  <a:pt x="33938" y="11302"/>
                  <a:pt x="34377" y="11336"/>
                  <a:pt x="34812" y="11336"/>
                </a:cubicBezTo>
                <a:cubicBezTo>
                  <a:pt x="35082" y="11336"/>
                  <a:pt x="35349" y="11323"/>
                  <a:pt x="35611" y="11292"/>
                </a:cubicBezTo>
                <a:cubicBezTo>
                  <a:pt x="43541" y="10648"/>
                  <a:pt x="44560" y="0"/>
                  <a:pt x="4348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8" name="Google Shape;528;p19"/>
          <p:cNvSpPr/>
          <p:nvPr/>
        </p:nvSpPr>
        <p:spPr>
          <a:xfrm rot="-9098121">
            <a:off x="4349562" y="2652754"/>
            <a:ext cx="1224749" cy="389871"/>
          </a:xfrm>
          <a:custGeom>
            <a:rect b="b" l="l" r="r" t="t"/>
            <a:pathLst>
              <a:path extrusionOk="0" h="14185" w="44561">
                <a:moveTo>
                  <a:pt x="43482" y="0"/>
                </a:moveTo>
                <a:cubicBezTo>
                  <a:pt x="43479" y="0"/>
                  <a:pt x="43477" y="0"/>
                  <a:pt x="43475" y="0"/>
                </a:cubicBezTo>
                <a:cubicBezTo>
                  <a:pt x="43274" y="0"/>
                  <a:pt x="43153" y="404"/>
                  <a:pt x="43032" y="1210"/>
                </a:cubicBezTo>
                <a:cubicBezTo>
                  <a:pt x="42314" y="7116"/>
                  <a:pt x="38386" y="9849"/>
                  <a:pt x="34970" y="9849"/>
                </a:cubicBezTo>
                <a:cubicBezTo>
                  <a:pt x="33394" y="9849"/>
                  <a:pt x="31926" y="9267"/>
                  <a:pt x="30933" y="8147"/>
                </a:cubicBezTo>
                <a:cubicBezTo>
                  <a:pt x="29522" y="6735"/>
                  <a:pt x="29038" y="3267"/>
                  <a:pt x="25731" y="2864"/>
                </a:cubicBezTo>
                <a:cubicBezTo>
                  <a:pt x="25557" y="2847"/>
                  <a:pt x="25389" y="2839"/>
                  <a:pt x="25226" y="2839"/>
                </a:cubicBezTo>
                <a:cubicBezTo>
                  <a:pt x="19750" y="2839"/>
                  <a:pt x="19477" y="11758"/>
                  <a:pt x="13995" y="12502"/>
                </a:cubicBezTo>
                <a:cubicBezTo>
                  <a:pt x="13821" y="12525"/>
                  <a:pt x="13647" y="12536"/>
                  <a:pt x="13474" y="12536"/>
                </a:cubicBezTo>
                <a:cubicBezTo>
                  <a:pt x="12727" y="12536"/>
                  <a:pt x="12004" y="12323"/>
                  <a:pt x="11414" y="11897"/>
                </a:cubicBezTo>
                <a:cubicBezTo>
                  <a:pt x="10204" y="10889"/>
                  <a:pt x="10325" y="10123"/>
                  <a:pt x="9720" y="8590"/>
                </a:cubicBezTo>
                <a:cubicBezTo>
                  <a:pt x="9183" y="6952"/>
                  <a:pt x="7697" y="5967"/>
                  <a:pt x="6134" y="5967"/>
                </a:cubicBezTo>
                <a:cubicBezTo>
                  <a:pt x="5466" y="5967"/>
                  <a:pt x="4783" y="6147"/>
                  <a:pt x="4155" y="6534"/>
                </a:cubicBezTo>
                <a:cubicBezTo>
                  <a:pt x="1735" y="7864"/>
                  <a:pt x="1" y="12220"/>
                  <a:pt x="646" y="12462"/>
                </a:cubicBezTo>
                <a:cubicBezTo>
                  <a:pt x="667" y="12470"/>
                  <a:pt x="689" y="12474"/>
                  <a:pt x="710" y="12474"/>
                </a:cubicBezTo>
                <a:cubicBezTo>
                  <a:pt x="1209" y="12474"/>
                  <a:pt x="1685" y="10252"/>
                  <a:pt x="3348" y="8550"/>
                </a:cubicBezTo>
                <a:cubicBezTo>
                  <a:pt x="4247" y="7605"/>
                  <a:pt x="5199" y="7226"/>
                  <a:pt x="6023" y="7226"/>
                </a:cubicBezTo>
                <a:cubicBezTo>
                  <a:pt x="6640" y="7226"/>
                  <a:pt x="7185" y="7438"/>
                  <a:pt x="7583" y="7784"/>
                </a:cubicBezTo>
                <a:cubicBezTo>
                  <a:pt x="8389" y="8469"/>
                  <a:pt x="8470" y="9639"/>
                  <a:pt x="8913" y="10889"/>
                </a:cubicBezTo>
                <a:cubicBezTo>
                  <a:pt x="9598" y="13013"/>
                  <a:pt x="11428" y="14184"/>
                  <a:pt x="13524" y="14184"/>
                </a:cubicBezTo>
                <a:cubicBezTo>
                  <a:pt x="15010" y="14184"/>
                  <a:pt x="16629" y="13596"/>
                  <a:pt x="18068" y="12341"/>
                </a:cubicBezTo>
                <a:cubicBezTo>
                  <a:pt x="20165" y="10486"/>
                  <a:pt x="21335" y="7784"/>
                  <a:pt x="22666" y="6130"/>
                </a:cubicBezTo>
                <a:cubicBezTo>
                  <a:pt x="23711" y="4831"/>
                  <a:pt x="24598" y="4659"/>
                  <a:pt x="25077" y="4659"/>
                </a:cubicBezTo>
                <a:cubicBezTo>
                  <a:pt x="25249" y="4659"/>
                  <a:pt x="25368" y="4681"/>
                  <a:pt x="25423" y="4681"/>
                </a:cubicBezTo>
                <a:cubicBezTo>
                  <a:pt x="25434" y="4681"/>
                  <a:pt x="25442" y="4680"/>
                  <a:pt x="25448" y="4678"/>
                </a:cubicBezTo>
                <a:cubicBezTo>
                  <a:pt x="28634" y="5001"/>
                  <a:pt x="27828" y="10325"/>
                  <a:pt x="33514" y="11252"/>
                </a:cubicBezTo>
                <a:cubicBezTo>
                  <a:pt x="33938" y="11302"/>
                  <a:pt x="34377" y="11336"/>
                  <a:pt x="34812" y="11336"/>
                </a:cubicBezTo>
                <a:cubicBezTo>
                  <a:pt x="35082" y="11336"/>
                  <a:pt x="35349" y="11323"/>
                  <a:pt x="35611" y="11292"/>
                </a:cubicBezTo>
                <a:cubicBezTo>
                  <a:pt x="43541" y="10648"/>
                  <a:pt x="44560" y="0"/>
                  <a:pt x="4348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9" name="Google Shape;529;p19"/>
          <p:cNvSpPr/>
          <p:nvPr/>
        </p:nvSpPr>
        <p:spPr>
          <a:xfrm>
            <a:off x="1628075" y="3117814"/>
            <a:ext cx="214200" cy="214200"/>
          </a:xfrm>
          <a:prstGeom prst="ellipse">
            <a:avLst/>
          </a:prstGeom>
          <a:solidFill>
            <a:schemeClr val="accent4"/>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0" name="Google Shape;530;p19"/>
          <p:cNvSpPr/>
          <p:nvPr/>
        </p:nvSpPr>
        <p:spPr>
          <a:xfrm>
            <a:off x="1904125" y="2903614"/>
            <a:ext cx="214200" cy="214200"/>
          </a:xfrm>
          <a:prstGeom prst="ellipse">
            <a:avLst/>
          </a:prstGeom>
          <a:solidFill>
            <a:schemeClr val="accent4"/>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9"/>
          <p:cNvSpPr/>
          <p:nvPr/>
        </p:nvSpPr>
        <p:spPr>
          <a:xfrm>
            <a:off x="1949400" y="3208414"/>
            <a:ext cx="214200" cy="214200"/>
          </a:xfrm>
          <a:prstGeom prst="ellipse">
            <a:avLst/>
          </a:prstGeom>
          <a:solidFill>
            <a:schemeClr val="accent4"/>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2" name="Google Shape;532;p19"/>
          <p:cNvSpPr/>
          <p:nvPr/>
        </p:nvSpPr>
        <p:spPr>
          <a:xfrm>
            <a:off x="4582825" y="2864139"/>
            <a:ext cx="214200" cy="214200"/>
          </a:xfrm>
          <a:prstGeom prst="ellipse">
            <a:avLst/>
          </a:prstGeom>
          <a:solidFill>
            <a:schemeClr val="accent4"/>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3" name="Google Shape;533;p19"/>
          <p:cNvSpPr/>
          <p:nvPr/>
        </p:nvSpPr>
        <p:spPr>
          <a:xfrm>
            <a:off x="4908325" y="2548789"/>
            <a:ext cx="214200" cy="214200"/>
          </a:xfrm>
          <a:prstGeom prst="ellipse">
            <a:avLst/>
          </a:prstGeom>
          <a:solidFill>
            <a:schemeClr val="accent4"/>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4" name="Google Shape;534;p19"/>
          <p:cNvSpPr/>
          <p:nvPr/>
        </p:nvSpPr>
        <p:spPr>
          <a:xfrm>
            <a:off x="4958700" y="2903614"/>
            <a:ext cx="214200" cy="214200"/>
          </a:xfrm>
          <a:prstGeom prst="ellipse">
            <a:avLst/>
          </a:prstGeom>
          <a:solidFill>
            <a:schemeClr val="accent4"/>
          </a:solidFill>
          <a:ln cap="rnd" cmpd="sng" w="19050">
            <a:solidFill>
              <a:schemeClr val="dk1"/>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535" name="Google Shape;535;p19"/>
          <p:cNvGrpSpPr/>
          <p:nvPr/>
        </p:nvGrpSpPr>
        <p:grpSpPr>
          <a:xfrm rot="10800000">
            <a:off x="4406713" y="2762997"/>
            <a:ext cx="566424" cy="655368"/>
            <a:chOff x="1809941" y="1244305"/>
            <a:chExt cx="566424" cy="655368"/>
          </a:xfrm>
        </p:grpSpPr>
        <p:sp>
          <p:nvSpPr>
            <p:cNvPr id="536" name="Google Shape;536;p19"/>
            <p:cNvSpPr/>
            <p:nvPr/>
          </p:nvSpPr>
          <p:spPr>
            <a:xfrm>
              <a:off x="1912706" y="1403717"/>
              <a:ext cx="121733" cy="121733"/>
            </a:xfrm>
            <a:custGeom>
              <a:rect b="b" l="l" r="r" t="t"/>
              <a:pathLst>
                <a:path extrusionOk="0" h="3370" w="3370">
                  <a:moveTo>
                    <a:pt x="1702" y="1"/>
                  </a:moveTo>
                  <a:cubicBezTo>
                    <a:pt x="768" y="1"/>
                    <a:pt x="1" y="735"/>
                    <a:pt x="1" y="1669"/>
                  </a:cubicBezTo>
                  <a:cubicBezTo>
                    <a:pt x="1" y="2603"/>
                    <a:pt x="768" y="3370"/>
                    <a:pt x="1702" y="3370"/>
                  </a:cubicBezTo>
                  <a:cubicBezTo>
                    <a:pt x="2636" y="3370"/>
                    <a:pt x="3370" y="2603"/>
                    <a:pt x="3370" y="1669"/>
                  </a:cubicBezTo>
                  <a:cubicBezTo>
                    <a:pt x="3370" y="735"/>
                    <a:pt x="2636" y="1"/>
                    <a:pt x="1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7" name="Google Shape;537;p19"/>
            <p:cNvSpPr/>
            <p:nvPr/>
          </p:nvSpPr>
          <p:spPr>
            <a:xfrm>
              <a:off x="2247408" y="12443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8" name="Google Shape;538;p19"/>
            <p:cNvSpPr/>
            <p:nvPr/>
          </p:nvSpPr>
          <p:spPr>
            <a:xfrm>
              <a:off x="1809941" y="1754099"/>
              <a:ext cx="169920" cy="145574"/>
            </a:xfrm>
            <a:custGeom>
              <a:rect b="b" l="l" r="r" t="t"/>
              <a:pathLst>
                <a:path extrusionOk="0" h="4030" w="4704">
                  <a:moveTo>
                    <a:pt x="2001" y="0"/>
                  </a:moveTo>
                  <a:cubicBezTo>
                    <a:pt x="901" y="0"/>
                    <a:pt x="0" y="901"/>
                    <a:pt x="0" y="2035"/>
                  </a:cubicBezTo>
                  <a:cubicBezTo>
                    <a:pt x="0" y="3231"/>
                    <a:pt x="992" y="4029"/>
                    <a:pt x="2026" y="4029"/>
                  </a:cubicBezTo>
                  <a:cubicBezTo>
                    <a:pt x="2521" y="4029"/>
                    <a:pt x="3025" y="3846"/>
                    <a:pt x="3436" y="3436"/>
                  </a:cubicBezTo>
                  <a:cubicBezTo>
                    <a:pt x="4703" y="2168"/>
                    <a:pt x="3803" y="0"/>
                    <a:pt x="20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39" name="Google Shape;539;p19"/>
          <p:cNvGrpSpPr/>
          <p:nvPr/>
        </p:nvGrpSpPr>
        <p:grpSpPr>
          <a:xfrm rot="-5068447">
            <a:off x="1620709" y="2897226"/>
            <a:ext cx="566450" cy="655399"/>
            <a:chOff x="1809941" y="1244305"/>
            <a:chExt cx="566424" cy="655368"/>
          </a:xfrm>
        </p:grpSpPr>
        <p:sp>
          <p:nvSpPr>
            <p:cNvPr id="540" name="Google Shape;540;p19"/>
            <p:cNvSpPr/>
            <p:nvPr/>
          </p:nvSpPr>
          <p:spPr>
            <a:xfrm>
              <a:off x="1912706" y="1403717"/>
              <a:ext cx="121733" cy="121733"/>
            </a:xfrm>
            <a:custGeom>
              <a:rect b="b" l="l" r="r" t="t"/>
              <a:pathLst>
                <a:path extrusionOk="0" h="3370" w="3370">
                  <a:moveTo>
                    <a:pt x="1702" y="1"/>
                  </a:moveTo>
                  <a:cubicBezTo>
                    <a:pt x="768" y="1"/>
                    <a:pt x="1" y="735"/>
                    <a:pt x="1" y="1669"/>
                  </a:cubicBezTo>
                  <a:cubicBezTo>
                    <a:pt x="1" y="2603"/>
                    <a:pt x="768" y="3370"/>
                    <a:pt x="1702" y="3370"/>
                  </a:cubicBezTo>
                  <a:cubicBezTo>
                    <a:pt x="2636" y="3370"/>
                    <a:pt x="3370" y="2603"/>
                    <a:pt x="3370" y="1669"/>
                  </a:cubicBezTo>
                  <a:cubicBezTo>
                    <a:pt x="3370" y="735"/>
                    <a:pt x="2636" y="1"/>
                    <a:pt x="17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1" name="Google Shape;541;p19"/>
            <p:cNvSpPr/>
            <p:nvPr/>
          </p:nvSpPr>
          <p:spPr>
            <a:xfrm>
              <a:off x="2247408" y="12443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42" name="Google Shape;542;p19"/>
            <p:cNvSpPr/>
            <p:nvPr/>
          </p:nvSpPr>
          <p:spPr>
            <a:xfrm>
              <a:off x="1809941" y="1754099"/>
              <a:ext cx="169920" cy="145574"/>
            </a:xfrm>
            <a:custGeom>
              <a:rect b="b" l="l" r="r" t="t"/>
              <a:pathLst>
                <a:path extrusionOk="0" h="4030" w="4704">
                  <a:moveTo>
                    <a:pt x="2001" y="0"/>
                  </a:moveTo>
                  <a:cubicBezTo>
                    <a:pt x="901" y="0"/>
                    <a:pt x="0" y="901"/>
                    <a:pt x="0" y="2035"/>
                  </a:cubicBezTo>
                  <a:cubicBezTo>
                    <a:pt x="0" y="3231"/>
                    <a:pt x="992" y="4029"/>
                    <a:pt x="2026" y="4029"/>
                  </a:cubicBezTo>
                  <a:cubicBezTo>
                    <a:pt x="2521" y="4029"/>
                    <a:pt x="3025" y="3846"/>
                    <a:pt x="3436" y="3436"/>
                  </a:cubicBezTo>
                  <a:cubicBezTo>
                    <a:pt x="4703" y="2168"/>
                    <a:pt x="3803" y="0"/>
                    <a:pt x="200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6" name="Shape 546"/>
        <p:cNvGrpSpPr/>
        <p:nvPr/>
      </p:nvGrpSpPr>
      <p:grpSpPr>
        <a:xfrm>
          <a:off x="0" y="0"/>
          <a:ext cx="0" cy="0"/>
          <a:chOff x="0" y="0"/>
          <a:chExt cx="0" cy="0"/>
        </a:xfrm>
      </p:grpSpPr>
      <p:sp>
        <p:nvSpPr>
          <p:cNvPr id="547" name="Google Shape;547;p20"/>
          <p:cNvSpPr txBox="1"/>
          <p:nvPr>
            <p:ph idx="2" type="body"/>
          </p:nvPr>
        </p:nvSpPr>
        <p:spPr>
          <a:xfrm>
            <a:off x="1440250" y="1298850"/>
            <a:ext cx="6819000" cy="2756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7. ¿Cuál de las siguientes opciones es FALSA según la información del texto? </a:t>
            </a:r>
            <a:endParaRPr/>
          </a:p>
          <a:p>
            <a:pPr indent="0" lvl="0" marL="0" rtl="0" algn="just">
              <a:lnSpc>
                <a:spcPct val="100000"/>
              </a:lnSpc>
              <a:spcBef>
                <a:spcPts val="1000"/>
              </a:spcBef>
              <a:spcAft>
                <a:spcPts val="0"/>
              </a:spcAft>
              <a:buSzPts val="1600"/>
              <a:buNone/>
            </a:pPr>
            <a:r>
              <a:rPr lang="en"/>
              <a:t>A) El fusilamiento se efectuó sin concesiones para los hermanos.</a:t>
            </a:r>
            <a:endParaRPr/>
          </a:p>
          <a:p>
            <a:pPr indent="0" lvl="0" marL="0" rtl="0" algn="just">
              <a:lnSpc>
                <a:spcPct val="100000"/>
              </a:lnSpc>
              <a:spcBef>
                <a:spcPts val="1000"/>
              </a:spcBef>
              <a:spcAft>
                <a:spcPts val="0"/>
              </a:spcAft>
              <a:buSzPts val="1600"/>
              <a:buNone/>
            </a:pPr>
            <a:r>
              <a:rPr lang="en"/>
              <a:t>B) Ambos hermanos se comunicaron entre sí hasta sus últimos momentos. </a:t>
            </a:r>
            <a:endParaRPr/>
          </a:p>
          <a:p>
            <a:pPr indent="0" lvl="0" marL="0" rtl="0" algn="just">
              <a:lnSpc>
                <a:spcPct val="100000"/>
              </a:lnSpc>
              <a:spcBef>
                <a:spcPts val="1000"/>
              </a:spcBef>
              <a:spcAft>
                <a:spcPts val="0"/>
              </a:spcAft>
              <a:buSzPts val="1600"/>
              <a:buNone/>
            </a:pPr>
            <a:r>
              <a:rPr lang="en"/>
              <a:t>C) Luis y Juan José Carrera enfrentaron la muerte abrazados. </a:t>
            </a:r>
            <a:endParaRPr/>
          </a:p>
          <a:p>
            <a:pPr indent="0" lvl="0" marL="0" rtl="0" algn="just">
              <a:lnSpc>
                <a:spcPct val="100000"/>
              </a:lnSpc>
              <a:spcBef>
                <a:spcPts val="1000"/>
              </a:spcBef>
              <a:spcAft>
                <a:spcPts val="0"/>
              </a:spcAft>
              <a:buSzPts val="1600"/>
              <a:buNone/>
            </a:pPr>
            <a:r>
              <a:rPr lang="en"/>
              <a:t>D) La religiosidad estuvo presente durante el fusilamiento. </a:t>
            </a:r>
            <a:endParaRPr/>
          </a:p>
          <a:p>
            <a:pPr indent="0" lvl="0" marL="0" rtl="0" algn="just">
              <a:lnSpc>
                <a:spcPct val="100000"/>
              </a:lnSpc>
              <a:spcBef>
                <a:spcPts val="1000"/>
              </a:spcBef>
              <a:spcAft>
                <a:spcPts val="0"/>
              </a:spcAft>
              <a:buSzPts val="1600"/>
              <a:buNone/>
            </a:pPr>
            <a:r>
              <a:rPr lang="en"/>
              <a:t>E) Ambos hermanos fueron amigos de la madre del emisor.</a:t>
            </a:r>
            <a:endParaRPr/>
          </a:p>
          <a:p>
            <a:pPr indent="0" lvl="0" marL="0" rtl="0" algn="just">
              <a:lnSpc>
                <a:spcPct val="100000"/>
              </a:lnSpc>
              <a:spcBef>
                <a:spcPts val="1000"/>
              </a:spcBef>
              <a:spcAft>
                <a:spcPts val="0"/>
              </a:spcAft>
              <a:buSzPts val="1600"/>
              <a:buNone/>
            </a:pPr>
            <a:r>
              <a:t/>
            </a:r>
            <a:endParaRPr/>
          </a:p>
          <a:p>
            <a:pPr indent="0" lvl="0" marL="0" rtl="0" algn="just">
              <a:lnSpc>
                <a:spcPct val="100000"/>
              </a:lnSpc>
              <a:spcBef>
                <a:spcPts val="1000"/>
              </a:spcBef>
              <a:spcAft>
                <a:spcPts val="1000"/>
              </a:spcAft>
              <a:buSzPts val="1600"/>
              <a:buNone/>
            </a:pPr>
            <a:r>
              <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pic>
        <p:nvPicPr>
          <p:cNvPr id="354" name="Google Shape;354;p3"/>
          <p:cNvPicPr preferRelativeResize="0"/>
          <p:nvPr/>
        </p:nvPicPr>
        <p:blipFill rotWithShape="1">
          <a:blip r:embed="rId3">
            <a:alphaModFix/>
          </a:blip>
          <a:srcRect b="0" l="0" r="0" t="0"/>
          <a:stretch/>
        </p:blipFill>
        <p:spPr>
          <a:xfrm>
            <a:off x="2324450" y="561525"/>
            <a:ext cx="4020449" cy="4020449"/>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51" name="Shape 551"/>
        <p:cNvGrpSpPr/>
        <p:nvPr/>
      </p:nvGrpSpPr>
      <p:grpSpPr>
        <a:xfrm>
          <a:off x="0" y="0"/>
          <a:ext cx="0" cy="0"/>
          <a:chOff x="0" y="0"/>
          <a:chExt cx="0" cy="0"/>
        </a:xfrm>
      </p:grpSpPr>
      <p:sp>
        <p:nvSpPr>
          <p:cNvPr id="552" name="Google Shape;552;p21"/>
          <p:cNvSpPr txBox="1"/>
          <p:nvPr>
            <p:ph idx="2" type="body"/>
          </p:nvPr>
        </p:nvSpPr>
        <p:spPr>
          <a:xfrm>
            <a:off x="1440250" y="1298850"/>
            <a:ext cx="6819000" cy="2756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7. ¿Cuál de las siguientes opciones es FALSA según la información del texto? </a:t>
            </a:r>
            <a:endParaRPr/>
          </a:p>
          <a:p>
            <a:pPr indent="0" lvl="0" marL="0" rtl="0" algn="just">
              <a:lnSpc>
                <a:spcPct val="100000"/>
              </a:lnSpc>
              <a:spcBef>
                <a:spcPts val="1000"/>
              </a:spcBef>
              <a:spcAft>
                <a:spcPts val="0"/>
              </a:spcAft>
              <a:buSzPts val="1600"/>
              <a:buNone/>
            </a:pPr>
            <a:r>
              <a:rPr lang="en"/>
              <a:t>A) El fusilamiento se efectuó sin concesiones para los hermanos.</a:t>
            </a:r>
            <a:endParaRPr/>
          </a:p>
          <a:p>
            <a:pPr indent="0" lvl="0" marL="0" rtl="0" algn="just">
              <a:lnSpc>
                <a:spcPct val="100000"/>
              </a:lnSpc>
              <a:spcBef>
                <a:spcPts val="1000"/>
              </a:spcBef>
              <a:spcAft>
                <a:spcPts val="0"/>
              </a:spcAft>
              <a:buSzPts val="1600"/>
              <a:buNone/>
            </a:pPr>
            <a:r>
              <a:rPr lang="en"/>
              <a:t>B) Ambos hermanos se comunicaron entre sí hasta sus últimos momentos. </a:t>
            </a:r>
            <a:endParaRPr/>
          </a:p>
          <a:p>
            <a:pPr indent="0" lvl="0" marL="0" rtl="0" algn="just">
              <a:lnSpc>
                <a:spcPct val="100000"/>
              </a:lnSpc>
              <a:spcBef>
                <a:spcPts val="1000"/>
              </a:spcBef>
              <a:spcAft>
                <a:spcPts val="0"/>
              </a:spcAft>
              <a:buSzPts val="1600"/>
              <a:buNone/>
            </a:pPr>
            <a:r>
              <a:rPr lang="en">
                <a:highlight>
                  <a:srgbClr val="6AA84F"/>
                </a:highlight>
              </a:rPr>
              <a:t>C) Luis y Juan José Carrera enfrentaron la muerte abrazados. </a:t>
            </a:r>
            <a:endParaRPr>
              <a:highlight>
                <a:srgbClr val="6AA84F"/>
              </a:highlight>
            </a:endParaRPr>
          </a:p>
          <a:p>
            <a:pPr indent="0" lvl="0" marL="0" rtl="0" algn="just">
              <a:lnSpc>
                <a:spcPct val="100000"/>
              </a:lnSpc>
              <a:spcBef>
                <a:spcPts val="1000"/>
              </a:spcBef>
              <a:spcAft>
                <a:spcPts val="0"/>
              </a:spcAft>
              <a:buSzPts val="1600"/>
              <a:buNone/>
            </a:pPr>
            <a:r>
              <a:rPr lang="en"/>
              <a:t>D) La religiosidad estuvo presente durante el fusilamiento. </a:t>
            </a:r>
            <a:endParaRPr/>
          </a:p>
          <a:p>
            <a:pPr indent="0" lvl="0" marL="0" rtl="0" algn="just">
              <a:lnSpc>
                <a:spcPct val="100000"/>
              </a:lnSpc>
              <a:spcBef>
                <a:spcPts val="1000"/>
              </a:spcBef>
              <a:spcAft>
                <a:spcPts val="0"/>
              </a:spcAft>
              <a:buSzPts val="1600"/>
              <a:buNone/>
            </a:pPr>
            <a:r>
              <a:rPr lang="en"/>
              <a:t>E) Ambos hermanos fueron amigos de la madre del emisor.</a:t>
            </a:r>
            <a:endParaRPr/>
          </a:p>
          <a:p>
            <a:pPr indent="0" lvl="0" marL="0" rtl="0" algn="just">
              <a:lnSpc>
                <a:spcPct val="100000"/>
              </a:lnSpc>
              <a:spcBef>
                <a:spcPts val="1000"/>
              </a:spcBef>
              <a:spcAft>
                <a:spcPts val="0"/>
              </a:spcAft>
              <a:buSzPts val="1600"/>
              <a:buNone/>
            </a:pPr>
            <a:r>
              <a:t/>
            </a:r>
            <a:endParaRPr/>
          </a:p>
          <a:p>
            <a:pPr indent="0" lvl="0" marL="0" rtl="0" algn="just">
              <a:lnSpc>
                <a:spcPct val="100000"/>
              </a:lnSpc>
              <a:spcBef>
                <a:spcPts val="1000"/>
              </a:spcBef>
              <a:spcAft>
                <a:spcPts val="1000"/>
              </a:spcAft>
              <a:buSzPts val="1600"/>
              <a:buNone/>
            </a:pPr>
            <a:r>
              <a:t/>
            </a:r>
            <a:endParaRPr/>
          </a:p>
        </p:txBody>
      </p:sp>
      <p:grpSp>
        <p:nvGrpSpPr>
          <p:cNvPr id="553" name="Google Shape;553;p21"/>
          <p:cNvGrpSpPr/>
          <p:nvPr/>
        </p:nvGrpSpPr>
        <p:grpSpPr>
          <a:xfrm>
            <a:off x="6531850" y="2520268"/>
            <a:ext cx="439248" cy="437463"/>
            <a:chOff x="4862650" y="3599593"/>
            <a:chExt cx="439248" cy="437463"/>
          </a:xfrm>
        </p:grpSpPr>
        <p:grpSp>
          <p:nvGrpSpPr>
            <p:cNvPr id="554" name="Google Shape;554;p21"/>
            <p:cNvGrpSpPr/>
            <p:nvPr/>
          </p:nvGrpSpPr>
          <p:grpSpPr>
            <a:xfrm>
              <a:off x="4862650" y="3599593"/>
              <a:ext cx="439248" cy="437463"/>
              <a:chOff x="2499358" y="4118495"/>
              <a:chExt cx="386900" cy="385328"/>
            </a:xfrm>
          </p:grpSpPr>
          <p:sp>
            <p:nvSpPr>
              <p:cNvPr id="555" name="Google Shape;555;p21"/>
              <p:cNvSpPr/>
              <p:nvPr/>
            </p:nvSpPr>
            <p:spPr>
              <a:xfrm>
                <a:off x="2617576" y="4124180"/>
                <a:ext cx="183522" cy="77956"/>
              </a:xfrm>
              <a:custGeom>
                <a:rect b="b" l="l" r="r" t="t"/>
                <a:pathLst>
                  <a:path extrusionOk="0" h="2976" w="7006">
                    <a:moveTo>
                      <a:pt x="7005" y="1"/>
                    </a:moveTo>
                    <a:cubicBezTo>
                      <a:pt x="7005" y="1"/>
                      <a:pt x="2917" y="309"/>
                      <a:pt x="1" y="2536"/>
                    </a:cubicBezTo>
                    <a:lnTo>
                      <a:pt x="4857" y="2975"/>
                    </a:lnTo>
                    <a:cubicBezTo>
                      <a:pt x="5261" y="1327"/>
                      <a:pt x="7005" y="1"/>
                      <a:pt x="700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6" name="Google Shape;556;p21"/>
              <p:cNvSpPr/>
              <p:nvPr/>
            </p:nvSpPr>
            <p:spPr>
              <a:xfrm>
                <a:off x="2617576" y="4420314"/>
                <a:ext cx="183522" cy="77956"/>
              </a:xfrm>
              <a:custGeom>
                <a:rect b="b" l="l" r="r" t="t"/>
                <a:pathLst>
                  <a:path extrusionOk="0" h="2976" w="7006">
                    <a:moveTo>
                      <a:pt x="4857" y="1"/>
                    </a:moveTo>
                    <a:lnTo>
                      <a:pt x="1" y="443"/>
                    </a:lnTo>
                    <a:cubicBezTo>
                      <a:pt x="2917" y="2667"/>
                      <a:pt x="7005" y="2975"/>
                      <a:pt x="7005" y="2975"/>
                    </a:cubicBezTo>
                    <a:cubicBezTo>
                      <a:pt x="7005" y="2975"/>
                      <a:pt x="5261" y="1652"/>
                      <a:pt x="485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7" name="Google Shape;557;p21"/>
              <p:cNvSpPr/>
              <p:nvPr/>
            </p:nvSpPr>
            <p:spPr>
              <a:xfrm>
                <a:off x="2505462" y="4178482"/>
                <a:ext cx="373384" cy="265460"/>
              </a:xfrm>
              <a:custGeom>
                <a:rect b="b" l="l" r="r" t="t"/>
                <a:pathLst>
                  <a:path extrusionOk="0" h="10134" w="14254">
                    <a:moveTo>
                      <a:pt x="6657" y="1"/>
                    </a:moveTo>
                    <a:cubicBezTo>
                      <a:pt x="6654" y="1"/>
                      <a:pt x="6651" y="1"/>
                      <a:pt x="6649" y="1"/>
                    </a:cubicBezTo>
                    <a:cubicBezTo>
                      <a:pt x="2441" y="1"/>
                      <a:pt x="1776" y="3085"/>
                      <a:pt x="1" y="5069"/>
                    </a:cubicBezTo>
                    <a:cubicBezTo>
                      <a:pt x="1776" y="7050"/>
                      <a:pt x="2441" y="10134"/>
                      <a:pt x="6649" y="10134"/>
                    </a:cubicBezTo>
                    <a:cubicBezTo>
                      <a:pt x="6651" y="10134"/>
                      <a:pt x="6654" y="10134"/>
                      <a:pt x="6657" y="10134"/>
                    </a:cubicBezTo>
                    <a:cubicBezTo>
                      <a:pt x="8905" y="10134"/>
                      <a:pt x="10888" y="8661"/>
                      <a:pt x="11535" y="6512"/>
                    </a:cubicBezTo>
                    <a:cubicBezTo>
                      <a:pt x="11598" y="6314"/>
                      <a:pt x="11778" y="6192"/>
                      <a:pt x="11971" y="6192"/>
                    </a:cubicBezTo>
                    <a:cubicBezTo>
                      <a:pt x="12032" y="6192"/>
                      <a:pt x="12095" y="6204"/>
                      <a:pt x="12156" y="6231"/>
                    </a:cubicBezTo>
                    <a:lnTo>
                      <a:pt x="14177" y="7098"/>
                    </a:lnTo>
                    <a:cubicBezTo>
                      <a:pt x="14183" y="7100"/>
                      <a:pt x="14189" y="7102"/>
                      <a:pt x="14195" y="7102"/>
                    </a:cubicBezTo>
                    <a:cubicBezTo>
                      <a:pt x="14227" y="7102"/>
                      <a:pt x="14254" y="7067"/>
                      <a:pt x="14242" y="7033"/>
                    </a:cubicBezTo>
                    <a:lnTo>
                      <a:pt x="13711" y="5432"/>
                    </a:lnTo>
                    <a:cubicBezTo>
                      <a:pt x="13632" y="5196"/>
                      <a:pt x="13632" y="4939"/>
                      <a:pt x="13711" y="4702"/>
                    </a:cubicBezTo>
                    <a:lnTo>
                      <a:pt x="14242" y="3102"/>
                    </a:lnTo>
                    <a:cubicBezTo>
                      <a:pt x="14254" y="3068"/>
                      <a:pt x="14227" y="3036"/>
                      <a:pt x="14197" y="3036"/>
                    </a:cubicBezTo>
                    <a:cubicBezTo>
                      <a:pt x="14190" y="3036"/>
                      <a:pt x="14184" y="3037"/>
                      <a:pt x="14177" y="3040"/>
                    </a:cubicBezTo>
                    <a:lnTo>
                      <a:pt x="12156" y="3907"/>
                    </a:lnTo>
                    <a:cubicBezTo>
                      <a:pt x="12096" y="3933"/>
                      <a:pt x="12034" y="3944"/>
                      <a:pt x="11974" y="3944"/>
                    </a:cubicBezTo>
                    <a:cubicBezTo>
                      <a:pt x="11780" y="3944"/>
                      <a:pt x="11598" y="3822"/>
                      <a:pt x="11535" y="3626"/>
                    </a:cubicBezTo>
                    <a:cubicBezTo>
                      <a:pt x="10888" y="1473"/>
                      <a:pt x="8905" y="1"/>
                      <a:pt x="665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8" name="Google Shape;558;p21"/>
              <p:cNvSpPr/>
              <p:nvPr/>
            </p:nvSpPr>
            <p:spPr>
              <a:xfrm>
                <a:off x="2505462" y="4210990"/>
                <a:ext cx="242409" cy="232952"/>
              </a:xfrm>
              <a:custGeom>
                <a:rect b="b" l="l" r="r" t="t"/>
                <a:pathLst>
                  <a:path extrusionOk="0" h="8893" w="9254">
                    <a:moveTo>
                      <a:pt x="2972" y="0"/>
                    </a:moveTo>
                    <a:lnTo>
                      <a:pt x="2972" y="0"/>
                    </a:lnTo>
                    <a:cubicBezTo>
                      <a:pt x="1721" y="1080"/>
                      <a:pt x="1056" y="2646"/>
                      <a:pt x="1" y="3828"/>
                    </a:cubicBezTo>
                    <a:cubicBezTo>
                      <a:pt x="1776" y="5809"/>
                      <a:pt x="2441" y="8893"/>
                      <a:pt x="6649" y="8893"/>
                    </a:cubicBezTo>
                    <a:cubicBezTo>
                      <a:pt x="7567" y="8893"/>
                      <a:pt x="8465" y="8646"/>
                      <a:pt x="9253" y="8180"/>
                    </a:cubicBezTo>
                    <a:cubicBezTo>
                      <a:pt x="5669" y="7567"/>
                      <a:pt x="2937" y="4448"/>
                      <a:pt x="2937" y="689"/>
                    </a:cubicBezTo>
                    <a:cubicBezTo>
                      <a:pt x="2937" y="456"/>
                      <a:pt x="2951" y="226"/>
                      <a:pt x="29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59" name="Google Shape;559;p21"/>
              <p:cNvSpPr/>
              <p:nvPr/>
            </p:nvSpPr>
            <p:spPr>
              <a:xfrm>
                <a:off x="2547741" y="4287113"/>
                <a:ext cx="30203" cy="30177"/>
              </a:xfrm>
              <a:custGeom>
                <a:rect b="b" l="l" r="r" t="t"/>
                <a:pathLst>
                  <a:path extrusionOk="0" h="1152" w="1153">
                    <a:moveTo>
                      <a:pt x="576" y="0"/>
                    </a:moveTo>
                    <a:cubicBezTo>
                      <a:pt x="258" y="0"/>
                      <a:pt x="1" y="257"/>
                      <a:pt x="1" y="576"/>
                    </a:cubicBezTo>
                    <a:cubicBezTo>
                      <a:pt x="1" y="895"/>
                      <a:pt x="258" y="1152"/>
                      <a:pt x="576" y="1152"/>
                    </a:cubicBezTo>
                    <a:cubicBezTo>
                      <a:pt x="892" y="1152"/>
                      <a:pt x="1152" y="895"/>
                      <a:pt x="1152" y="576"/>
                    </a:cubicBezTo>
                    <a:cubicBezTo>
                      <a:pt x="1152" y="257"/>
                      <a:pt x="892" y="0"/>
                      <a:pt x="5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0" name="Google Shape;560;p21"/>
              <p:cNvSpPr/>
              <p:nvPr/>
            </p:nvSpPr>
            <p:spPr>
              <a:xfrm>
                <a:off x="2559764" y="4293111"/>
                <a:ext cx="12154" cy="12050"/>
              </a:xfrm>
              <a:custGeom>
                <a:rect b="b" l="l" r="r" t="t"/>
                <a:pathLst>
                  <a:path extrusionOk="0" h="460" w="464">
                    <a:moveTo>
                      <a:pt x="234" y="1"/>
                    </a:moveTo>
                    <a:cubicBezTo>
                      <a:pt x="104" y="1"/>
                      <a:pt x="1" y="104"/>
                      <a:pt x="1" y="230"/>
                    </a:cubicBezTo>
                    <a:cubicBezTo>
                      <a:pt x="1" y="357"/>
                      <a:pt x="104" y="460"/>
                      <a:pt x="234" y="460"/>
                    </a:cubicBezTo>
                    <a:cubicBezTo>
                      <a:pt x="361" y="460"/>
                      <a:pt x="464" y="357"/>
                      <a:pt x="464" y="230"/>
                    </a:cubicBezTo>
                    <a:cubicBezTo>
                      <a:pt x="464" y="104"/>
                      <a:pt x="361"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1" name="Google Shape;561;p21"/>
              <p:cNvSpPr/>
              <p:nvPr/>
            </p:nvSpPr>
            <p:spPr>
              <a:xfrm>
                <a:off x="2595232" y="4181285"/>
                <a:ext cx="51473" cy="259881"/>
              </a:xfrm>
              <a:custGeom>
                <a:rect b="b" l="l" r="r" t="t"/>
                <a:pathLst>
                  <a:path extrusionOk="0" h="9921" w="1965">
                    <a:moveTo>
                      <a:pt x="1964" y="0"/>
                    </a:moveTo>
                    <a:lnTo>
                      <a:pt x="1964" y="0"/>
                    </a:lnTo>
                    <a:cubicBezTo>
                      <a:pt x="1563" y="69"/>
                      <a:pt x="1172" y="185"/>
                      <a:pt x="799" y="343"/>
                    </a:cubicBezTo>
                    <a:cubicBezTo>
                      <a:pt x="299" y="1648"/>
                      <a:pt x="0" y="3238"/>
                      <a:pt x="0" y="4959"/>
                    </a:cubicBezTo>
                    <a:cubicBezTo>
                      <a:pt x="0" y="6682"/>
                      <a:pt x="299" y="8272"/>
                      <a:pt x="799" y="9578"/>
                    </a:cubicBezTo>
                    <a:cubicBezTo>
                      <a:pt x="1172" y="9736"/>
                      <a:pt x="1567" y="9852"/>
                      <a:pt x="1964" y="9921"/>
                    </a:cubicBezTo>
                    <a:cubicBezTo>
                      <a:pt x="1639" y="8522"/>
                      <a:pt x="1440" y="6812"/>
                      <a:pt x="1440" y="4959"/>
                    </a:cubicBezTo>
                    <a:cubicBezTo>
                      <a:pt x="1440" y="3108"/>
                      <a:pt x="1635" y="1398"/>
                      <a:pt x="19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2" name="Google Shape;562;p21"/>
              <p:cNvSpPr/>
              <p:nvPr/>
            </p:nvSpPr>
            <p:spPr>
              <a:xfrm>
                <a:off x="2595232" y="4300132"/>
                <a:ext cx="51473" cy="141034"/>
              </a:xfrm>
              <a:custGeom>
                <a:rect b="b" l="l" r="r" t="t"/>
                <a:pathLst>
                  <a:path extrusionOk="0" h="5384" w="1965">
                    <a:moveTo>
                      <a:pt x="11" y="0"/>
                    </a:moveTo>
                    <a:cubicBezTo>
                      <a:pt x="7" y="141"/>
                      <a:pt x="0" y="281"/>
                      <a:pt x="0" y="425"/>
                    </a:cubicBezTo>
                    <a:cubicBezTo>
                      <a:pt x="0" y="2145"/>
                      <a:pt x="299" y="3735"/>
                      <a:pt x="799" y="5041"/>
                    </a:cubicBezTo>
                    <a:cubicBezTo>
                      <a:pt x="1172" y="5199"/>
                      <a:pt x="1567" y="5315"/>
                      <a:pt x="1964" y="5384"/>
                    </a:cubicBezTo>
                    <a:cubicBezTo>
                      <a:pt x="1745" y="4410"/>
                      <a:pt x="1594" y="3427"/>
                      <a:pt x="1519" y="2433"/>
                    </a:cubicBezTo>
                    <a:cubicBezTo>
                      <a:pt x="867" y="1724"/>
                      <a:pt x="353" y="898"/>
                      <a:pt x="1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3" name="Google Shape;563;p21"/>
              <p:cNvSpPr/>
              <p:nvPr/>
            </p:nvSpPr>
            <p:spPr>
              <a:xfrm>
                <a:off x="2669914" y="4178770"/>
                <a:ext cx="47701" cy="264989"/>
              </a:xfrm>
              <a:custGeom>
                <a:rect b="b" l="l" r="r" t="t"/>
                <a:pathLst>
                  <a:path extrusionOk="0" h="10116" w="1821">
                    <a:moveTo>
                      <a:pt x="587" y="0"/>
                    </a:moveTo>
                    <a:cubicBezTo>
                      <a:pt x="220" y="1374"/>
                      <a:pt x="1" y="3136"/>
                      <a:pt x="1" y="5058"/>
                    </a:cubicBezTo>
                    <a:cubicBezTo>
                      <a:pt x="1" y="6980"/>
                      <a:pt x="220" y="8742"/>
                      <a:pt x="587" y="10116"/>
                    </a:cubicBezTo>
                    <a:cubicBezTo>
                      <a:pt x="1005" y="10099"/>
                      <a:pt x="1419" y="10030"/>
                      <a:pt x="1820" y="9910"/>
                    </a:cubicBezTo>
                    <a:cubicBezTo>
                      <a:pt x="1522" y="8584"/>
                      <a:pt x="1344" y="6898"/>
                      <a:pt x="1344" y="5058"/>
                    </a:cubicBezTo>
                    <a:cubicBezTo>
                      <a:pt x="1344" y="3214"/>
                      <a:pt x="1522" y="1528"/>
                      <a:pt x="1820" y="202"/>
                    </a:cubicBezTo>
                    <a:cubicBezTo>
                      <a:pt x="1419" y="86"/>
                      <a:pt x="1005" y="17"/>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4" name="Google Shape;564;p21"/>
              <p:cNvSpPr/>
              <p:nvPr/>
            </p:nvSpPr>
            <p:spPr>
              <a:xfrm>
                <a:off x="2676017" y="4397787"/>
                <a:ext cx="41598" cy="45972"/>
              </a:xfrm>
              <a:custGeom>
                <a:rect b="b" l="l" r="r" t="t"/>
                <a:pathLst>
                  <a:path extrusionOk="0" h="1755" w="1588">
                    <a:moveTo>
                      <a:pt x="1" y="0"/>
                    </a:moveTo>
                    <a:cubicBezTo>
                      <a:pt x="83" y="590"/>
                      <a:pt x="203" y="1176"/>
                      <a:pt x="354" y="1755"/>
                    </a:cubicBezTo>
                    <a:cubicBezTo>
                      <a:pt x="772" y="1738"/>
                      <a:pt x="1186" y="1669"/>
                      <a:pt x="1587" y="1549"/>
                    </a:cubicBezTo>
                    <a:cubicBezTo>
                      <a:pt x="1526" y="1282"/>
                      <a:pt x="1471" y="994"/>
                      <a:pt x="1423" y="696"/>
                    </a:cubicBezTo>
                    <a:cubicBezTo>
                      <a:pt x="926" y="514"/>
                      <a:pt x="446" y="281"/>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5" name="Google Shape;565;p21"/>
              <p:cNvSpPr/>
              <p:nvPr/>
            </p:nvSpPr>
            <p:spPr>
              <a:xfrm>
                <a:off x="2743443" y="4203891"/>
                <a:ext cx="41755" cy="214668"/>
              </a:xfrm>
              <a:custGeom>
                <a:rect b="b" l="l" r="r" t="t"/>
                <a:pathLst>
                  <a:path extrusionOk="0" h="8195" w="1594">
                    <a:moveTo>
                      <a:pt x="555" y="1"/>
                    </a:moveTo>
                    <a:cubicBezTo>
                      <a:pt x="206" y="1179"/>
                      <a:pt x="0" y="2581"/>
                      <a:pt x="0" y="4092"/>
                    </a:cubicBezTo>
                    <a:cubicBezTo>
                      <a:pt x="0" y="5600"/>
                      <a:pt x="209" y="7012"/>
                      <a:pt x="562" y="8194"/>
                    </a:cubicBezTo>
                    <a:cubicBezTo>
                      <a:pt x="949" y="7910"/>
                      <a:pt x="1299" y="7574"/>
                      <a:pt x="1594" y="7197"/>
                    </a:cubicBezTo>
                    <a:cubicBezTo>
                      <a:pt x="1361" y="6299"/>
                      <a:pt x="1227" y="5237"/>
                      <a:pt x="1227" y="4096"/>
                    </a:cubicBezTo>
                    <a:cubicBezTo>
                      <a:pt x="1227" y="2954"/>
                      <a:pt x="1361" y="1896"/>
                      <a:pt x="1594" y="998"/>
                    </a:cubicBezTo>
                    <a:cubicBezTo>
                      <a:pt x="1295" y="617"/>
                      <a:pt x="946" y="282"/>
                      <a:pt x="5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66" name="Google Shape;566;p21"/>
              <p:cNvSpPr/>
              <p:nvPr/>
            </p:nvSpPr>
            <p:spPr>
              <a:xfrm>
                <a:off x="2499358" y="4118495"/>
                <a:ext cx="386900" cy="385328"/>
              </a:xfrm>
              <a:custGeom>
                <a:rect b="b" l="l" r="r" t="t"/>
                <a:pathLst>
                  <a:path extrusionOk="0" h="14710" w="14770">
                    <a:moveTo>
                      <a:pt x="10829" y="512"/>
                    </a:moveTo>
                    <a:cubicBezTo>
                      <a:pt x="10305" y="985"/>
                      <a:pt x="9568" y="1773"/>
                      <a:pt x="9280" y="2644"/>
                    </a:cubicBezTo>
                    <a:cubicBezTo>
                      <a:pt x="8537" y="2267"/>
                      <a:pt x="7714" y="2075"/>
                      <a:pt x="6882" y="2075"/>
                    </a:cubicBezTo>
                    <a:cubicBezTo>
                      <a:pt x="6536" y="2075"/>
                      <a:pt x="6186" y="2099"/>
                      <a:pt x="5843" y="2143"/>
                    </a:cubicBezTo>
                    <a:cubicBezTo>
                      <a:pt x="7053" y="1462"/>
                      <a:pt x="8304" y="1050"/>
                      <a:pt x="9236" y="821"/>
                    </a:cubicBezTo>
                    <a:cubicBezTo>
                      <a:pt x="9760" y="690"/>
                      <a:pt x="10291" y="588"/>
                      <a:pt x="10829" y="512"/>
                    </a:cubicBezTo>
                    <a:close/>
                    <a:moveTo>
                      <a:pt x="11018" y="4782"/>
                    </a:moveTo>
                    <a:cubicBezTo>
                      <a:pt x="11254" y="5152"/>
                      <a:pt x="11439" y="5557"/>
                      <a:pt x="11566" y="5978"/>
                    </a:cubicBezTo>
                    <a:cubicBezTo>
                      <a:pt x="11618" y="6156"/>
                      <a:pt x="11748" y="6304"/>
                      <a:pt x="11919" y="6386"/>
                    </a:cubicBezTo>
                    <a:cubicBezTo>
                      <a:pt x="12009" y="6428"/>
                      <a:pt x="12107" y="6450"/>
                      <a:pt x="12204" y="6450"/>
                    </a:cubicBezTo>
                    <a:cubicBezTo>
                      <a:pt x="12296" y="6450"/>
                      <a:pt x="12388" y="6431"/>
                      <a:pt x="12474" y="6393"/>
                    </a:cubicBezTo>
                    <a:lnTo>
                      <a:pt x="14160" y="5673"/>
                    </a:lnTo>
                    <a:lnTo>
                      <a:pt x="13742" y="6924"/>
                    </a:lnTo>
                    <a:cubicBezTo>
                      <a:pt x="13650" y="7205"/>
                      <a:pt x="13650" y="7510"/>
                      <a:pt x="13742" y="7791"/>
                    </a:cubicBezTo>
                    <a:lnTo>
                      <a:pt x="14160" y="9042"/>
                    </a:lnTo>
                    <a:lnTo>
                      <a:pt x="12474" y="8322"/>
                    </a:lnTo>
                    <a:cubicBezTo>
                      <a:pt x="12389" y="8286"/>
                      <a:pt x="12298" y="8268"/>
                      <a:pt x="12208" y="8268"/>
                    </a:cubicBezTo>
                    <a:cubicBezTo>
                      <a:pt x="12109" y="8268"/>
                      <a:pt x="12010" y="8289"/>
                      <a:pt x="11919" y="8332"/>
                    </a:cubicBezTo>
                    <a:cubicBezTo>
                      <a:pt x="11748" y="8411"/>
                      <a:pt x="11618" y="8558"/>
                      <a:pt x="11566" y="8740"/>
                    </a:cubicBezTo>
                    <a:cubicBezTo>
                      <a:pt x="11439" y="9162"/>
                      <a:pt x="11254" y="9562"/>
                      <a:pt x="11018" y="9933"/>
                    </a:cubicBezTo>
                    <a:cubicBezTo>
                      <a:pt x="10696" y="8229"/>
                      <a:pt x="10696" y="6485"/>
                      <a:pt x="11018" y="4782"/>
                    </a:cubicBezTo>
                    <a:close/>
                    <a:moveTo>
                      <a:pt x="4116" y="3154"/>
                    </a:moveTo>
                    <a:lnTo>
                      <a:pt x="4116" y="3154"/>
                    </a:lnTo>
                    <a:cubicBezTo>
                      <a:pt x="3695" y="4405"/>
                      <a:pt x="3472" y="5848"/>
                      <a:pt x="3472" y="7359"/>
                    </a:cubicBezTo>
                    <a:cubicBezTo>
                      <a:pt x="3472" y="8870"/>
                      <a:pt x="3695" y="10313"/>
                      <a:pt x="4116" y="11567"/>
                    </a:cubicBezTo>
                    <a:cubicBezTo>
                      <a:pt x="3907" y="11451"/>
                      <a:pt x="3708" y="11317"/>
                      <a:pt x="3520" y="11170"/>
                    </a:cubicBezTo>
                    <a:cubicBezTo>
                      <a:pt x="2722" y="10539"/>
                      <a:pt x="2149" y="9679"/>
                      <a:pt x="1598" y="8853"/>
                    </a:cubicBezTo>
                    <a:cubicBezTo>
                      <a:pt x="1262" y="8346"/>
                      <a:pt x="916" y="7828"/>
                      <a:pt x="522" y="7359"/>
                    </a:cubicBezTo>
                    <a:cubicBezTo>
                      <a:pt x="916" y="6893"/>
                      <a:pt x="1262" y="6376"/>
                      <a:pt x="1598" y="5868"/>
                    </a:cubicBezTo>
                    <a:cubicBezTo>
                      <a:pt x="2149" y="5039"/>
                      <a:pt x="2722" y="4179"/>
                      <a:pt x="3520" y="3548"/>
                    </a:cubicBezTo>
                    <a:cubicBezTo>
                      <a:pt x="3708" y="3401"/>
                      <a:pt x="3907" y="3271"/>
                      <a:pt x="4116" y="3154"/>
                    </a:cubicBezTo>
                    <a:close/>
                    <a:moveTo>
                      <a:pt x="8489" y="2774"/>
                    </a:moveTo>
                    <a:cubicBezTo>
                      <a:pt x="8893" y="2914"/>
                      <a:pt x="9280" y="3110"/>
                      <a:pt x="9637" y="3353"/>
                    </a:cubicBezTo>
                    <a:cubicBezTo>
                      <a:pt x="9561" y="3583"/>
                      <a:pt x="9493" y="3829"/>
                      <a:pt x="9431" y="4080"/>
                    </a:cubicBezTo>
                    <a:cubicBezTo>
                      <a:pt x="9404" y="4196"/>
                      <a:pt x="9476" y="4313"/>
                      <a:pt x="9592" y="4340"/>
                    </a:cubicBezTo>
                    <a:cubicBezTo>
                      <a:pt x="9609" y="4344"/>
                      <a:pt x="9625" y="4346"/>
                      <a:pt x="9641" y="4346"/>
                    </a:cubicBezTo>
                    <a:cubicBezTo>
                      <a:pt x="9737" y="4346"/>
                      <a:pt x="9826" y="4279"/>
                      <a:pt x="9849" y="4182"/>
                    </a:cubicBezTo>
                    <a:cubicBezTo>
                      <a:pt x="9897" y="3990"/>
                      <a:pt x="9949" y="3802"/>
                      <a:pt x="10003" y="3624"/>
                    </a:cubicBezTo>
                    <a:cubicBezTo>
                      <a:pt x="10250" y="3829"/>
                      <a:pt x="10476" y="4059"/>
                      <a:pt x="10679" y="4309"/>
                    </a:cubicBezTo>
                    <a:cubicBezTo>
                      <a:pt x="10459" y="5210"/>
                      <a:pt x="10343" y="6259"/>
                      <a:pt x="10343" y="7352"/>
                    </a:cubicBezTo>
                    <a:cubicBezTo>
                      <a:pt x="10343" y="8449"/>
                      <a:pt x="10459" y="9501"/>
                      <a:pt x="10679" y="10399"/>
                    </a:cubicBezTo>
                    <a:cubicBezTo>
                      <a:pt x="10476" y="10649"/>
                      <a:pt x="10254" y="10882"/>
                      <a:pt x="10007" y="11087"/>
                    </a:cubicBezTo>
                    <a:cubicBezTo>
                      <a:pt x="9678" y="10022"/>
                      <a:pt x="9500" y="8709"/>
                      <a:pt x="9500" y="7356"/>
                    </a:cubicBezTo>
                    <a:cubicBezTo>
                      <a:pt x="9500" y="6598"/>
                      <a:pt x="9555" y="5838"/>
                      <a:pt x="9671" y="5087"/>
                    </a:cubicBezTo>
                    <a:cubicBezTo>
                      <a:pt x="9696" y="4928"/>
                      <a:pt x="9574" y="4836"/>
                      <a:pt x="9454" y="4836"/>
                    </a:cubicBezTo>
                    <a:cubicBezTo>
                      <a:pt x="9359" y="4836"/>
                      <a:pt x="9266" y="4893"/>
                      <a:pt x="9246" y="5019"/>
                    </a:cubicBezTo>
                    <a:cubicBezTo>
                      <a:pt x="9126" y="5793"/>
                      <a:pt x="9065" y="6574"/>
                      <a:pt x="9068" y="7356"/>
                    </a:cubicBezTo>
                    <a:cubicBezTo>
                      <a:pt x="9068" y="8812"/>
                      <a:pt x="9270" y="10227"/>
                      <a:pt x="9637" y="11362"/>
                    </a:cubicBezTo>
                    <a:cubicBezTo>
                      <a:pt x="9280" y="11605"/>
                      <a:pt x="8897" y="11797"/>
                      <a:pt x="8489" y="11941"/>
                    </a:cubicBezTo>
                    <a:cubicBezTo>
                      <a:pt x="8218" y="10652"/>
                      <a:pt x="8067" y="9031"/>
                      <a:pt x="8067" y="7356"/>
                    </a:cubicBezTo>
                    <a:cubicBezTo>
                      <a:pt x="8067" y="5683"/>
                      <a:pt x="8218" y="4062"/>
                      <a:pt x="8489" y="2774"/>
                    </a:cubicBezTo>
                    <a:close/>
                    <a:moveTo>
                      <a:pt x="7245" y="2520"/>
                    </a:moveTo>
                    <a:cubicBezTo>
                      <a:pt x="7522" y="2541"/>
                      <a:pt x="7803" y="2585"/>
                      <a:pt x="8074" y="2651"/>
                    </a:cubicBezTo>
                    <a:cubicBezTo>
                      <a:pt x="7793" y="3973"/>
                      <a:pt x="7639" y="5639"/>
                      <a:pt x="7639" y="7359"/>
                    </a:cubicBezTo>
                    <a:cubicBezTo>
                      <a:pt x="7639" y="9076"/>
                      <a:pt x="7793" y="10741"/>
                      <a:pt x="8074" y="12064"/>
                    </a:cubicBezTo>
                    <a:cubicBezTo>
                      <a:pt x="7801" y="12132"/>
                      <a:pt x="7525" y="12177"/>
                      <a:pt x="7245" y="12194"/>
                    </a:cubicBezTo>
                    <a:lnTo>
                      <a:pt x="7245" y="12194"/>
                    </a:lnTo>
                    <a:cubicBezTo>
                      <a:pt x="6916" y="10844"/>
                      <a:pt x="6738" y="9131"/>
                      <a:pt x="6738" y="7359"/>
                    </a:cubicBezTo>
                    <a:cubicBezTo>
                      <a:pt x="6738" y="5584"/>
                      <a:pt x="6916" y="3871"/>
                      <a:pt x="7245" y="2520"/>
                    </a:cubicBezTo>
                    <a:close/>
                    <a:moveTo>
                      <a:pt x="6803" y="2507"/>
                    </a:moveTo>
                    <a:cubicBezTo>
                      <a:pt x="6484" y="3874"/>
                      <a:pt x="6306" y="5591"/>
                      <a:pt x="6306" y="7356"/>
                    </a:cubicBezTo>
                    <a:cubicBezTo>
                      <a:pt x="6306" y="9124"/>
                      <a:pt x="6484" y="10841"/>
                      <a:pt x="6803" y="12208"/>
                    </a:cubicBezTo>
                    <a:cubicBezTo>
                      <a:pt x="6460" y="12204"/>
                      <a:pt x="6118" y="12177"/>
                      <a:pt x="5775" y="12126"/>
                    </a:cubicBezTo>
                    <a:lnTo>
                      <a:pt x="5778" y="12126"/>
                    </a:lnTo>
                    <a:cubicBezTo>
                      <a:pt x="5460" y="10786"/>
                      <a:pt x="5288" y="9100"/>
                      <a:pt x="5288" y="7359"/>
                    </a:cubicBezTo>
                    <a:cubicBezTo>
                      <a:pt x="5285" y="6290"/>
                      <a:pt x="5353" y="5221"/>
                      <a:pt x="5494" y="4162"/>
                    </a:cubicBezTo>
                    <a:cubicBezTo>
                      <a:pt x="5515" y="4005"/>
                      <a:pt x="5394" y="3917"/>
                      <a:pt x="5275" y="3917"/>
                    </a:cubicBezTo>
                    <a:cubicBezTo>
                      <a:pt x="5178" y="3917"/>
                      <a:pt x="5082" y="3976"/>
                      <a:pt x="5065" y="4104"/>
                    </a:cubicBezTo>
                    <a:cubicBezTo>
                      <a:pt x="4922" y="5183"/>
                      <a:pt x="4853" y="6269"/>
                      <a:pt x="4856" y="7359"/>
                    </a:cubicBezTo>
                    <a:cubicBezTo>
                      <a:pt x="4856" y="9048"/>
                      <a:pt x="5018" y="10693"/>
                      <a:pt x="5312" y="12030"/>
                    </a:cubicBezTo>
                    <a:cubicBezTo>
                      <a:pt x="5093" y="11975"/>
                      <a:pt x="4880" y="11906"/>
                      <a:pt x="4671" y="11824"/>
                    </a:cubicBezTo>
                    <a:cubicBezTo>
                      <a:pt x="4171" y="10529"/>
                      <a:pt x="3907" y="8987"/>
                      <a:pt x="3907" y="7356"/>
                    </a:cubicBezTo>
                    <a:cubicBezTo>
                      <a:pt x="3907" y="5728"/>
                      <a:pt x="4171" y="4186"/>
                      <a:pt x="4671" y="2890"/>
                    </a:cubicBezTo>
                    <a:cubicBezTo>
                      <a:pt x="4880" y="2805"/>
                      <a:pt x="5096" y="2736"/>
                      <a:pt x="5316" y="2685"/>
                    </a:cubicBezTo>
                    <a:lnTo>
                      <a:pt x="5316" y="2685"/>
                    </a:lnTo>
                    <a:cubicBezTo>
                      <a:pt x="5281" y="2843"/>
                      <a:pt x="5247" y="3004"/>
                      <a:pt x="5216" y="3171"/>
                    </a:cubicBezTo>
                    <a:cubicBezTo>
                      <a:pt x="5192" y="3288"/>
                      <a:pt x="5271" y="3401"/>
                      <a:pt x="5388" y="3422"/>
                    </a:cubicBezTo>
                    <a:cubicBezTo>
                      <a:pt x="5402" y="3425"/>
                      <a:pt x="5416" y="3426"/>
                      <a:pt x="5430" y="3426"/>
                    </a:cubicBezTo>
                    <a:cubicBezTo>
                      <a:pt x="5530" y="3426"/>
                      <a:pt x="5620" y="3353"/>
                      <a:pt x="5638" y="3250"/>
                    </a:cubicBezTo>
                    <a:cubicBezTo>
                      <a:pt x="5682" y="3024"/>
                      <a:pt x="5730" y="2801"/>
                      <a:pt x="5778" y="2589"/>
                    </a:cubicBezTo>
                    <a:cubicBezTo>
                      <a:pt x="6118" y="2538"/>
                      <a:pt x="6460" y="2510"/>
                      <a:pt x="6803" y="2507"/>
                    </a:cubicBezTo>
                    <a:close/>
                    <a:moveTo>
                      <a:pt x="9280" y="12074"/>
                    </a:moveTo>
                    <a:cubicBezTo>
                      <a:pt x="9568" y="12941"/>
                      <a:pt x="10305" y="13729"/>
                      <a:pt x="10829" y="14206"/>
                    </a:cubicBezTo>
                    <a:cubicBezTo>
                      <a:pt x="10291" y="14130"/>
                      <a:pt x="9760" y="14028"/>
                      <a:pt x="9232" y="13897"/>
                    </a:cubicBezTo>
                    <a:cubicBezTo>
                      <a:pt x="8304" y="13668"/>
                      <a:pt x="7050" y="13253"/>
                      <a:pt x="5840" y="12571"/>
                    </a:cubicBezTo>
                    <a:lnTo>
                      <a:pt x="5840" y="12571"/>
                    </a:lnTo>
                    <a:cubicBezTo>
                      <a:pt x="6164" y="12616"/>
                      <a:pt x="6489" y="12640"/>
                      <a:pt x="6816" y="12640"/>
                    </a:cubicBezTo>
                    <a:cubicBezTo>
                      <a:pt x="6838" y="12640"/>
                      <a:pt x="6860" y="12640"/>
                      <a:pt x="6882" y="12640"/>
                    </a:cubicBezTo>
                    <a:cubicBezTo>
                      <a:pt x="6889" y="12640"/>
                      <a:pt x="6896" y="12640"/>
                      <a:pt x="6904" y="12640"/>
                    </a:cubicBezTo>
                    <a:cubicBezTo>
                      <a:pt x="7729" y="12640"/>
                      <a:pt x="8543" y="12448"/>
                      <a:pt x="9280" y="12074"/>
                    </a:cubicBezTo>
                    <a:close/>
                    <a:moveTo>
                      <a:pt x="11526" y="1"/>
                    </a:moveTo>
                    <a:cubicBezTo>
                      <a:pt x="11520" y="1"/>
                      <a:pt x="11514" y="1"/>
                      <a:pt x="11508" y="2"/>
                    </a:cubicBezTo>
                    <a:cubicBezTo>
                      <a:pt x="11463" y="5"/>
                      <a:pt x="10494" y="67"/>
                      <a:pt x="9140" y="399"/>
                    </a:cubicBezTo>
                    <a:cubicBezTo>
                      <a:pt x="7896" y="708"/>
                      <a:pt x="6087" y="1331"/>
                      <a:pt x="4527" y="2479"/>
                    </a:cubicBezTo>
                    <a:cubicBezTo>
                      <a:pt x="4072" y="2657"/>
                      <a:pt x="3643" y="2904"/>
                      <a:pt x="3256" y="3209"/>
                    </a:cubicBezTo>
                    <a:cubicBezTo>
                      <a:pt x="2399" y="3881"/>
                      <a:pt x="1810" y="4768"/>
                      <a:pt x="1238" y="5628"/>
                    </a:cubicBezTo>
                    <a:cubicBezTo>
                      <a:pt x="861" y="6197"/>
                      <a:pt x="504" y="6735"/>
                      <a:pt x="76" y="7212"/>
                    </a:cubicBezTo>
                    <a:cubicBezTo>
                      <a:pt x="1" y="7294"/>
                      <a:pt x="1" y="7417"/>
                      <a:pt x="76" y="7500"/>
                    </a:cubicBezTo>
                    <a:cubicBezTo>
                      <a:pt x="504" y="7979"/>
                      <a:pt x="861" y="8517"/>
                      <a:pt x="1238" y="9086"/>
                    </a:cubicBezTo>
                    <a:cubicBezTo>
                      <a:pt x="1810" y="9943"/>
                      <a:pt x="2399" y="10830"/>
                      <a:pt x="3256" y="11502"/>
                    </a:cubicBezTo>
                    <a:cubicBezTo>
                      <a:pt x="3640" y="11807"/>
                      <a:pt x="4068" y="12054"/>
                      <a:pt x="4524" y="12232"/>
                    </a:cubicBezTo>
                    <a:cubicBezTo>
                      <a:pt x="6083" y="13383"/>
                      <a:pt x="7893" y="14007"/>
                      <a:pt x="9140" y="14315"/>
                    </a:cubicBezTo>
                    <a:cubicBezTo>
                      <a:pt x="10494" y="14648"/>
                      <a:pt x="11467" y="14709"/>
                      <a:pt x="11508" y="14709"/>
                    </a:cubicBezTo>
                    <a:lnTo>
                      <a:pt x="11522" y="14709"/>
                    </a:lnTo>
                    <a:cubicBezTo>
                      <a:pt x="11524" y="14710"/>
                      <a:pt x="11527" y="14710"/>
                      <a:pt x="11529" y="14710"/>
                    </a:cubicBezTo>
                    <a:cubicBezTo>
                      <a:pt x="11736" y="14710"/>
                      <a:pt x="11821" y="14441"/>
                      <a:pt x="11648" y="14319"/>
                    </a:cubicBezTo>
                    <a:cubicBezTo>
                      <a:pt x="11631" y="14309"/>
                      <a:pt x="10034" y="13133"/>
                      <a:pt x="9668" y="11855"/>
                    </a:cubicBezTo>
                    <a:cubicBezTo>
                      <a:pt x="9812" y="11766"/>
                      <a:pt x="9952" y="11670"/>
                      <a:pt x="10089" y="11567"/>
                    </a:cubicBezTo>
                    <a:cubicBezTo>
                      <a:pt x="10990" y="10889"/>
                      <a:pt x="11652" y="9939"/>
                      <a:pt x="11977" y="8860"/>
                    </a:cubicBezTo>
                    <a:cubicBezTo>
                      <a:pt x="11994" y="8798"/>
                      <a:pt x="12042" y="8747"/>
                      <a:pt x="12101" y="8719"/>
                    </a:cubicBezTo>
                    <a:cubicBezTo>
                      <a:pt x="12134" y="8704"/>
                      <a:pt x="12170" y="8696"/>
                      <a:pt x="12207" y="8696"/>
                    </a:cubicBezTo>
                    <a:cubicBezTo>
                      <a:pt x="12241" y="8696"/>
                      <a:pt x="12275" y="8703"/>
                      <a:pt x="12306" y="8716"/>
                    </a:cubicBezTo>
                    <a:lnTo>
                      <a:pt x="14431" y="9628"/>
                    </a:lnTo>
                    <a:cubicBezTo>
                      <a:pt x="14460" y="9640"/>
                      <a:pt x="14490" y="9646"/>
                      <a:pt x="14518" y="9646"/>
                    </a:cubicBezTo>
                    <a:cubicBezTo>
                      <a:pt x="14656" y="9646"/>
                      <a:pt x="14770" y="9508"/>
                      <a:pt x="14719" y="9360"/>
                    </a:cubicBezTo>
                    <a:lnTo>
                      <a:pt x="14146" y="7654"/>
                    </a:lnTo>
                    <a:cubicBezTo>
                      <a:pt x="14085" y="7458"/>
                      <a:pt x="14085" y="7253"/>
                      <a:pt x="14146" y="7061"/>
                    </a:cubicBezTo>
                    <a:lnTo>
                      <a:pt x="14715" y="5351"/>
                    </a:lnTo>
                    <a:cubicBezTo>
                      <a:pt x="14766" y="5204"/>
                      <a:pt x="14654" y="5067"/>
                      <a:pt x="14518" y="5067"/>
                    </a:cubicBezTo>
                    <a:cubicBezTo>
                      <a:pt x="14488" y="5067"/>
                      <a:pt x="14458" y="5073"/>
                      <a:pt x="14427" y="5087"/>
                    </a:cubicBezTo>
                    <a:lnTo>
                      <a:pt x="12303" y="5995"/>
                    </a:lnTo>
                    <a:cubicBezTo>
                      <a:pt x="12271" y="6008"/>
                      <a:pt x="12237" y="6015"/>
                      <a:pt x="12203" y="6015"/>
                    </a:cubicBezTo>
                    <a:cubicBezTo>
                      <a:pt x="12167" y="6015"/>
                      <a:pt x="12131" y="6008"/>
                      <a:pt x="12097" y="5992"/>
                    </a:cubicBezTo>
                    <a:cubicBezTo>
                      <a:pt x="12039" y="5964"/>
                      <a:pt x="11994" y="5916"/>
                      <a:pt x="11977" y="5855"/>
                    </a:cubicBezTo>
                    <a:cubicBezTo>
                      <a:pt x="11648" y="4772"/>
                      <a:pt x="10987" y="3826"/>
                      <a:pt x="10089" y="3144"/>
                    </a:cubicBezTo>
                    <a:cubicBezTo>
                      <a:pt x="9952" y="3041"/>
                      <a:pt x="9812" y="2945"/>
                      <a:pt x="9664" y="2856"/>
                    </a:cubicBezTo>
                    <a:cubicBezTo>
                      <a:pt x="10031" y="1581"/>
                      <a:pt x="11631" y="406"/>
                      <a:pt x="11648" y="392"/>
                    </a:cubicBezTo>
                    <a:cubicBezTo>
                      <a:pt x="11821" y="273"/>
                      <a:pt x="11729" y="1"/>
                      <a:pt x="115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67" name="Google Shape;567;p21"/>
            <p:cNvSpPr/>
            <p:nvPr/>
          </p:nvSpPr>
          <p:spPr>
            <a:xfrm>
              <a:off x="4903214" y="3784601"/>
              <a:ext cx="55078" cy="47168"/>
            </a:xfrm>
            <a:custGeom>
              <a:rect b="b" l="l" r="r" t="t"/>
              <a:pathLst>
                <a:path extrusionOk="0" h="1586" w="1852">
                  <a:moveTo>
                    <a:pt x="1058" y="430"/>
                  </a:moveTo>
                  <a:cubicBezTo>
                    <a:pt x="1243" y="430"/>
                    <a:pt x="1419" y="574"/>
                    <a:pt x="1419" y="792"/>
                  </a:cubicBezTo>
                  <a:cubicBezTo>
                    <a:pt x="1419" y="991"/>
                    <a:pt x="1258" y="1152"/>
                    <a:pt x="1059" y="1152"/>
                  </a:cubicBezTo>
                  <a:cubicBezTo>
                    <a:pt x="737" y="1152"/>
                    <a:pt x="576" y="764"/>
                    <a:pt x="806" y="538"/>
                  </a:cubicBezTo>
                  <a:cubicBezTo>
                    <a:pt x="879" y="464"/>
                    <a:pt x="970" y="430"/>
                    <a:pt x="1058" y="430"/>
                  </a:cubicBezTo>
                  <a:close/>
                  <a:moveTo>
                    <a:pt x="1059" y="0"/>
                  </a:moveTo>
                  <a:cubicBezTo>
                    <a:pt x="354" y="0"/>
                    <a:pt x="1" y="854"/>
                    <a:pt x="501" y="1350"/>
                  </a:cubicBezTo>
                  <a:cubicBezTo>
                    <a:pt x="662" y="1513"/>
                    <a:pt x="860" y="1585"/>
                    <a:pt x="1055" y="1585"/>
                  </a:cubicBezTo>
                  <a:cubicBezTo>
                    <a:pt x="1461" y="1585"/>
                    <a:pt x="1851" y="1269"/>
                    <a:pt x="1851" y="792"/>
                  </a:cubicBezTo>
                  <a:cubicBezTo>
                    <a:pt x="1851" y="353"/>
                    <a:pt x="1495" y="0"/>
                    <a:pt x="10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68" name="Google Shape;568;p21"/>
          <p:cNvGrpSpPr/>
          <p:nvPr/>
        </p:nvGrpSpPr>
        <p:grpSpPr>
          <a:xfrm>
            <a:off x="1293425" y="2725768"/>
            <a:ext cx="439248" cy="437463"/>
            <a:chOff x="4862650" y="3599593"/>
            <a:chExt cx="439248" cy="437463"/>
          </a:xfrm>
        </p:grpSpPr>
        <p:grpSp>
          <p:nvGrpSpPr>
            <p:cNvPr id="569" name="Google Shape;569;p21"/>
            <p:cNvGrpSpPr/>
            <p:nvPr/>
          </p:nvGrpSpPr>
          <p:grpSpPr>
            <a:xfrm>
              <a:off x="4862650" y="3599593"/>
              <a:ext cx="439248" cy="437463"/>
              <a:chOff x="2499358" y="4118495"/>
              <a:chExt cx="386900" cy="385328"/>
            </a:xfrm>
          </p:grpSpPr>
          <p:sp>
            <p:nvSpPr>
              <p:cNvPr id="570" name="Google Shape;570;p21"/>
              <p:cNvSpPr/>
              <p:nvPr/>
            </p:nvSpPr>
            <p:spPr>
              <a:xfrm>
                <a:off x="2617576" y="4124180"/>
                <a:ext cx="183522" cy="77956"/>
              </a:xfrm>
              <a:custGeom>
                <a:rect b="b" l="l" r="r" t="t"/>
                <a:pathLst>
                  <a:path extrusionOk="0" h="2976" w="7006">
                    <a:moveTo>
                      <a:pt x="7005" y="1"/>
                    </a:moveTo>
                    <a:cubicBezTo>
                      <a:pt x="7005" y="1"/>
                      <a:pt x="2917" y="309"/>
                      <a:pt x="1" y="2536"/>
                    </a:cubicBezTo>
                    <a:lnTo>
                      <a:pt x="4857" y="2975"/>
                    </a:lnTo>
                    <a:cubicBezTo>
                      <a:pt x="5261" y="1327"/>
                      <a:pt x="7005" y="1"/>
                      <a:pt x="700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1" name="Google Shape;571;p21"/>
              <p:cNvSpPr/>
              <p:nvPr/>
            </p:nvSpPr>
            <p:spPr>
              <a:xfrm>
                <a:off x="2617576" y="4420314"/>
                <a:ext cx="183522" cy="77956"/>
              </a:xfrm>
              <a:custGeom>
                <a:rect b="b" l="l" r="r" t="t"/>
                <a:pathLst>
                  <a:path extrusionOk="0" h="2976" w="7006">
                    <a:moveTo>
                      <a:pt x="4857" y="1"/>
                    </a:moveTo>
                    <a:lnTo>
                      <a:pt x="1" y="443"/>
                    </a:lnTo>
                    <a:cubicBezTo>
                      <a:pt x="2917" y="2667"/>
                      <a:pt x="7005" y="2975"/>
                      <a:pt x="7005" y="2975"/>
                    </a:cubicBezTo>
                    <a:cubicBezTo>
                      <a:pt x="7005" y="2975"/>
                      <a:pt x="5261" y="1652"/>
                      <a:pt x="485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2" name="Google Shape;572;p21"/>
              <p:cNvSpPr/>
              <p:nvPr/>
            </p:nvSpPr>
            <p:spPr>
              <a:xfrm>
                <a:off x="2505462" y="4178482"/>
                <a:ext cx="373384" cy="265460"/>
              </a:xfrm>
              <a:custGeom>
                <a:rect b="b" l="l" r="r" t="t"/>
                <a:pathLst>
                  <a:path extrusionOk="0" h="10134" w="14254">
                    <a:moveTo>
                      <a:pt x="6657" y="1"/>
                    </a:moveTo>
                    <a:cubicBezTo>
                      <a:pt x="6654" y="1"/>
                      <a:pt x="6651" y="1"/>
                      <a:pt x="6649" y="1"/>
                    </a:cubicBezTo>
                    <a:cubicBezTo>
                      <a:pt x="2441" y="1"/>
                      <a:pt x="1776" y="3085"/>
                      <a:pt x="1" y="5069"/>
                    </a:cubicBezTo>
                    <a:cubicBezTo>
                      <a:pt x="1776" y="7050"/>
                      <a:pt x="2441" y="10134"/>
                      <a:pt x="6649" y="10134"/>
                    </a:cubicBezTo>
                    <a:cubicBezTo>
                      <a:pt x="6651" y="10134"/>
                      <a:pt x="6654" y="10134"/>
                      <a:pt x="6657" y="10134"/>
                    </a:cubicBezTo>
                    <a:cubicBezTo>
                      <a:pt x="8905" y="10134"/>
                      <a:pt x="10888" y="8661"/>
                      <a:pt x="11535" y="6512"/>
                    </a:cubicBezTo>
                    <a:cubicBezTo>
                      <a:pt x="11598" y="6314"/>
                      <a:pt x="11778" y="6192"/>
                      <a:pt x="11971" y="6192"/>
                    </a:cubicBezTo>
                    <a:cubicBezTo>
                      <a:pt x="12032" y="6192"/>
                      <a:pt x="12095" y="6204"/>
                      <a:pt x="12156" y="6231"/>
                    </a:cubicBezTo>
                    <a:lnTo>
                      <a:pt x="14177" y="7098"/>
                    </a:lnTo>
                    <a:cubicBezTo>
                      <a:pt x="14183" y="7100"/>
                      <a:pt x="14189" y="7102"/>
                      <a:pt x="14195" y="7102"/>
                    </a:cubicBezTo>
                    <a:cubicBezTo>
                      <a:pt x="14227" y="7102"/>
                      <a:pt x="14254" y="7067"/>
                      <a:pt x="14242" y="7033"/>
                    </a:cubicBezTo>
                    <a:lnTo>
                      <a:pt x="13711" y="5432"/>
                    </a:lnTo>
                    <a:cubicBezTo>
                      <a:pt x="13632" y="5196"/>
                      <a:pt x="13632" y="4939"/>
                      <a:pt x="13711" y="4702"/>
                    </a:cubicBezTo>
                    <a:lnTo>
                      <a:pt x="14242" y="3102"/>
                    </a:lnTo>
                    <a:cubicBezTo>
                      <a:pt x="14254" y="3068"/>
                      <a:pt x="14227" y="3036"/>
                      <a:pt x="14197" y="3036"/>
                    </a:cubicBezTo>
                    <a:cubicBezTo>
                      <a:pt x="14190" y="3036"/>
                      <a:pt x="14184" y="3037"/>
                      <a:pt x="14177" y="3040"/>
                    </a:cubicBezTo>
                    <a:lnTo>
                      <a:pt x="12156" y="3907"/>
                    </a:lnTo>
                    <a:cubicBezTo>
                      <a:pt x="12096" y="3933"/>
                      <a:pt x="12034" y="3944"/>
                      <a:pt x="11974" y="3944"/>
                    </a:cubicBezTo>
                    <a:cubicBezTo>
                      <a:pt x="11780" y="3944"/>
                      <a:pt x="11598" y="3822"/>
                      <a:pt x="11535" y="3626"/>
                    </a:cubicBezTo>
                    <a:cubicBezTo>
                      <a:pt x="10888" y="1473"/>
                      <a:pt x="8905" y="1"/>
                      <a:pt x="665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3" name="Google Shape;573;p21"/>
              <p:cNvSpPr/>
              <p:nvPr/>
            </p:nvSpPr>
            <p:spPr>
              <a:xfrm>
                <a:off x="2505462" y="4210990"/>
                <a:ext cx="242409" cy="232952"/>
              </a:xfrm>
              <a:custGeom>
                <a:rect b="b" l="l" r="r" t="t"/>
                <a:pathLst>
                  <a:path extrusionOk="0" h="8893" w="9254">
                    <a:moveTo>
                      <a:pt x="2972" y="0"/>
                    </a:moveTo>
                    <a:lnTo>
                      <a:pt x="2972" y="0"/>
                    </a:lnTo>
                    <a:cubicBezTo>
                      <a:pt x="1721" y="1080"/>
                      <a:pt x="1056" y="2646"/>
                      <a:pt x="1" y="3828"/>
                    </a:cubicBezTo>
                    <a:cubicBezTo>
                      <a:pt x="1776" y="5809"/>
                      <a:pt x="2441" y="8893"/>
                      <a:pt x="6649" y="8893"/>
                    </a:cubicBezTo>
                    <a:cubicBezTo>
                      <a:pt x="7567" y="8893"/>
                      <a:pt x="8465" y="8646"/>
                      <a:pt x="9253" y="8180"/>
                    </a:cubicBezTo>
                    <a:cubicBezTo>
                      <a:pt x="5669" y="7567"/>
                      <a:pt x="2937" y="4448"/>
                      <a:pt x="2937" y="689"/>
                    </a:cubicBezTo>
                    <a:cubicBezTo>
                      <a:pt x="2937" y="456"/>
                      <a:pt x="2951" y="226"/>
                      <a:pt x="29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4" name="Google Shape;574;p21"/>
              <p:cNvSpPr/>
              <p:nvPr/>
            </p:nvSpPr>
            <p:spPr>
              <a:xfrm>
                <a:off x="2547741" y="4287113"/>
                <a:ext cx="30203" cy="30177"/>
              </a:xfrm>
              <a:custGeom>
                <a:rect b="b" l="l" r="r" t="t"/>
                <a:pathLst>
                  <a:path extrusionOk="0" h="1152" w="1153">
                    <a:moveTo>
                      <a:pt x="576" y="0"/>
                    </a:moveTo>
                    <a:cubicBezTo>
                      <a:pt x="258" y="0"/>
                      <a:pt x="1" y="257"/>
                      <a:pt x="1" y="576"/>
                    </a:cubicBezTo>
                    <a:cubicBezTo>
                      <a:pt x="1" y="895"/>
                      <a:pt x="258" y="1152"/>
                      <a:pt x="576" y="1152"/>
                    </a:cubicBezTo>
                    <a:cubicBezTo>
                      <a:pt x="892" y="1152"/>
                      <a:pt x="1152" y="895"/>
                      <a:pt x="1152" y="576"/>
                    </a:cubicBezTo>
                    <a:cubicBezTo>
                      <a:pt x="1152" y="257"/>
                      <a:pt x="892" y="0"/>
                      <a:pt x="5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5" name="Google Shape;575;p21"/>
              <p:cNvSpPr/>
              <p:nvPr/>
            </p:nvSpPr>
            <p:spPr>
              <a:xfrm>
                <a:off x="2559764" y="4293111"/>
                <a:ext cx="12154" cy="12050"/>
              </a:xfrm>
              <a:custGeom>
                <a:rect b="b" l="l" r="r" t="t"/>
                <a:pathLst>
                  <a:path extrusionOk="0" h="460" w="464">
                    <a:moveTo>
                      <a:pt x="234" y="1"/>
                    </a:moveTo>
                    <a:cubicBezTo>
                      <a:pt x="104" y="1"/>
                      <a:pt x="1" y="104"/>
                      <a:pt x="1" y="230"/>
                    </a:cubicBezTo>
                    <a:cubicBezTo>
                      <a:pt x="1" y="357"/>
                      <a:pt x="104" y="460"/>
                      <a:pt x="234" y="460"/>
                    </a:cubicBezTo>
                    <a:cubicBezTo>
                      <a:pt x="361" y="460"/>
                      <a:pt x="464" y="357"/>
                      <a:pt x="464" y="230"/>
                    </a:cubicBezTo>
                    <a:cubicBezTo>
                      <a:pt x="464" y="104"/>
                      <a:pt x="361"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6" name="Google Shape;576;p21"/>
              <p:cNvSpPr/>
              <p:nvPr/>
            </p:nvSpPr>
            <p:spPr>
              <a:xfrm>
                <a:off x="2595232" y="4181285"/>
                <a:ext cx="51473" cy="259881"/>
              </a:xfrm>
              <a:custGeom>
                <a:rect b="b" l="l" r="r" t="t"/>
                <a:pathLst>
                  <a:path extrusionOk="0" h="9921" w="1965">
                    <a:moveTo>
                      <a:pt x="1964" y="0"/>
                    </a:moveTo>
                    <a:lnTo>
                      <a:pt x="1964" y="0"/>
                    </a:lnTo>
                    <a:cubicBezTo>
                      <a:pt x="1563" y="69"/>
                      <a:pt x="1172" y="185"/>
                      <a:pt x="799" y="343"/>
                    </a:cubicBezTo>
                    <a:cubicBezTo>
                      <a:pt x="299" y="1648"/>
                      <a:pt x="0" y="3238"/>
                      <a:pt x="0" y="4959"/>
                    </a:cubicBezTo>
                    <a:cubicBezTo>
                      <a:pt x="0" y="6682"/>
                      <a:pt x="299" y="8272"/>
                      <a:pt x="799" y="9578"/>
                    </a:cubicBezTo>
                    <a:cubicBezTo>
                      <a:pt x="1172" y="9736"/>
                      <a:pt x="1567" y="9852"/>
                      <a:pt x="1964" y="9921"/>
                    </a:cubicBezTo>
                    <a:cubicBezTo>
                      <a:pt x="1639" y="8522"/>
                      <a:pt x="1440" y="6812"/>
                      <a:pt x="1440" y="4959"/>
                    </a:cubicBezTo>
                    <a:cubicBezTo>
                      <a:pt x="1440" y="3108"/>
                      <a:pt x="1635" y="1398"/>
                      <a:pt x="19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7" name="Google Shape;577;p21"/>
              <p:cNvSpPr/>
              <p:nvPr/>
            </p:nvSpPr>
            <p:spPr>
              <a:xfrm>
                <a:off x="2595232" y="4300132"/>
                <a:ext cx="51473" cy="141034"/>
              </a:xfrm>
              <a:custGeom>
                <a:rect b="b" l="l" r="r" t="t"/>
                <a:pathLst>
                  <a:path extrusionOk="0" h="5384" w="1965">
                    <a:moveTo>
                      <a:pt x="11" y="0"/>
                    </a:moveTo>
                    <a:cubicBezTo>
                      <a:pt x="7" y="141"/>
                      <a:pt x="0" y="281"/>
                      <a:pt x="0" y="425"/>
                    </a:cubicBezTo>
                    <a:cubicBezTo>
                      <a:pt x="0" y="2145"/>
                      <a:pt x="299" y="3735"/>
                      <a:pt x="799" y="5041"/>
                    </a:cubicBezTo>
                    <a:cubicBezTo>
                      <a:pt x="1172" y="5199"/>
                      <a:pt x="1567" y="5315"/>
                      <a:pt x="1964" y="5384"/>
                    </a:cubicBezTo>
                    <a:cubicBezTo>
                      <a:pt x="1745" y="4410"/>
                      <a:pt x="1594" y="3427"/>
                      <a:pt x="1519" y="2433"/>
                    </a:cubicBezTo>
                    <a:cubicBezTo>
                      <a:pt x="867" y="1724"/>
                      <a:pt x="353" y="898"/>
                      <a:pt x="1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8" name="Google Shape;578;p21"/>
              <p:cNvSpPr/>
              <p:nvPr/>
            </p:nvSpPr>
            <p:spPr>
              <a:xfrm>
                <a:off x="2669914" y="4178770"/>
                <a:ext cx="47701" cy="264989"/>
              </a:xfrm>
              <a:custGeom>
                <a:rect b="b" l="l" r="r" t="t"/>
                <a:pathLst>
                  <a:path extrusionOk="0" h="10116" w="1821">
                    <a:moveTo>
                      <a:pt x="587" y="0"/>
                    </a:moveTo>
                    <a:cubicBezTo>
                      <a:pt x="220" y="1374"/>
                      <a:pt x="1" y="3136"/>
                      <a:pt x="1" y="5058"/>
                    </a:cubicBezTo>
                    <a:cubicBezTo>
                      <a:pt x="1" y="6980"/>
                      <a:pt x="220" y="8742"/>
                      <a:pt x="587" y="10116"/>
                    </a:cubicBezTo>
                    <a:cubicBezTo>
                      <a:pt x="1005" y="10099"/>
                      <a:pt x="1419" y="10030"/>
                      <a:pt x="1820" y="9910"/>
                    </a:cubicBezTo>
                    <a:cubicBezTo>
                      <a:pt x="1522" y="8584"/>
                      <a:pt x="1344" y="6898"/>
                      <a:pt x="1344" y="5058"/>
                    </a:cubicBezTo>
                    <a:cubicBezTo>
                      <a:pt x="1344" y="3214"/>
                      <a:pt x="1522" y="1528"/>
                      <a:pt x="1820" y="202"/>
                    </a:cubicBezTo>
                    <a:cubicBezTo>
                      <a:pt x="1419" y="86"/>
                      <a:pt x="1005" y="17"/>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79" name="Google Shape;579;p21"/>
              <p:cNvSpPr/>
              <p:nvPr/>
            </p:nvSpPr>
            <p:spPr>
              <a:xfrm>
                <a:off x="2676017" y="4397787"/>
                <a:ext cx="41598" cy="45972"/>
              </a:xfrm>
              <a:custGeom>
                <a:rect b="b" l="l" r="r" t="t"/>
                <a:pathLst>
                  <a:path extrusionOk="0" h="1755" w="1588">
                    <a:moveTo>
                      <a:pt x="1" y="0"/>
                    </a:moveTo>
                    <a:cubicBezTo>
                      <a:pt x="83" y="590"/>
                      <a:pt x="203" y="1176"/>
                      <a:pt x="354" y="1755"/>
                    </a:cubicBezTo>
                    <a:cubicBezTo>
                      <a:pt x="772" y="1738"/>
                      <a:pt x="1186" y="1669"/>
                      <a:pt x="1587" y="1549"/>
                    </a:cubicBezTo>
                    <a:cubicBezTo>
                      <a:pt x="1526" y="1282"/>
                      <a:pt x="1471" y="994"/>
                      <a:pt x="1423" y="696"/>
                    </a:cubicBezTo>
                    <a:cubicBezTo>
                      <a:pt x="926" y="514"/>
                      <a:pt x="446" y="281"/>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0" name="Google Shape;580;p21"/>
              <p:cNvSpPr/>
              <p:nvPr/>
            </p:nvSpPr>
            <p:spPr>
              <a:xfrm>
                <a:off x="2743443" y="4203891"/>
                <a:ext cx="41755" cy="214668"/>
              </a:xfrm>
              <a:custGeom>
                <a:rect b="b" l="l" r="r" t="t"/>
                <a:pathLst>
                  <a:path extrusionOk="0" h="8195" w="1594">
                    <a:moveTo>
                      <a:pt x="555" y="1"/>
                    </a:moveTo>
                    <a:cubicBezTo>
                      <a:pt x="206" y="1179"/>
                      <a:pt x="0" y="2581"/>
                      <a:pt x="0" y="4092"/>
                    </a:cubicBezTo>
                    <a:cubicBezTo>
                      <a:pt x="0" y="5600"/>
                      <a:pt x="209" y="7012"/>
                      <a:pt x="562" y="8194"/>
                    </a:cubicBezTo>
                    <a:cubicBezTo>
                      <a:pt x="949" y="7910"/>
                      <a:pt x="1299" y="7574"/>
                      <a:pt x="1594" y="7197"/>
                    </a:cubicBezTo>
                    <a:cubicBezTo>
                      <a:pt x="1361" y="6299"/>
                      <a:pt x="1227" y="5237"/>
                      <a:pt x="1227" y="4096"/>
                    </a:cubicBezTo>
                    <a:cubicBezTo>
                      <a:pt x="1227" y="2954"/>
                      <a:pt x="1361" y="1896"/>
                      <a:pt x="1594" y="998"/>
                    </a:cubicBezTo>
                    <a:cubicBezTo>
                      <a:pt x="1295" y="617"/>
                      <a:pt x="946" y="282"/>
                      <a:pt x="5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1" name="Google Shape;581;p21"/>
              <p:cNvSpPr/>
              <p:nvPr/>
            </p:nvSpPr>
            <p:spPr>
              <a:xfrm>
                <a:off x="2499358" y="4118495"/>
                <a:ext cx="386900" cy="385328"/>
              </a:xfrm>
              <a:custGeom>
                <a:rect b="b" l="l" r="r" t="t"/>
                <a:pathLst>
                  <a:path extrusionOk="0" h="14710" w="14770">
                    <a:moveTo>
                      <a:pt x="10829" y="512"/>
                    </a:moveTo>
                    <a:cubicBezTo>
                      <a:pt x="10305" y="985"/>
                      <a:pt x="9568" y="1773"/>
                      <a:pt x="9280" y="2644"/>
                    </a:cubicBezTo>
                    <a:cubicBezTo>
                      <a:pt x="8537" y="2267"/>
                      <a:pt x="7714" y="2075"/>
                      <a:pt x="6882" y="2075"/>
                    </a:cubicBezTo>
                    <a:cubicBezTo>
                      <a:pt x="6536" y="2075"/>
                      <a:pt x="6186" y="2099"/>
                      <a:pt x="5843" y="2143"/>
                    </a:cubicBezTo>
                    <a:cubicBezTo>
                      <a:pt x="7053" y="1462"/>
                      <a:pt x="8304" y="1050"/>
                      <a:pt x="9236" y="821"/>
                    </a:cubicBezTo>
                    <a:cubicBezTo>
                      <a:pt x="9760" y="690"/>
                      <a:pt x="10291" y="588"/>
                      <a:pt x="10829" y="512"/>
                    </a:cubicBezTo>
                    <a:close/>
                    <a:moveTo>
                      <a:pt x="11018" y="4782"/>
                    </a:moveTo>
                    <a:cubicBezTo>
                      <a:pt x="11254" y="5152"/>
                      <a:pt x="11439" y="5557"/>
                      <a:pt x="11566" y="5978"/>
                    </a:cubicBezTo>
                    <a:cubicBezTo>
                      <a:pt x="11618" y="6156"/>
                      <a:pt x="11748" y="6304"/>
                      <a:pt x="11919" y="6386"/>
                    </a:cubicBezTo>
                    <a:cubicBezTo>
                      <a:pt x="12009" y="6428"/>
                      <a:pt x="12107" y="6450"/>
                      <a:pt x="12204" y="6450"/>
                    </a:cubicBezTo>
                    <a:cubicBezTo>
                      <a:pt x="12296" y="6450"/>
                      <a:pt x="12388" y="6431"/>
                      <a:pt x="12474" y="6393"/>
                    </a:cubicBezTo>
                    <a:lnTo>
                      <a:pt x="14160" y="5673"/>
                    </a:lnTo>
                    <a:lnTo>
                      <a:pt x="13742" y="6924"/>
                    </a:lnTo>
                    <a:cubicBezTo>
                      <a:pt x="13650" y="7205"/>
                      <a:pt x="13650" y="7510"/>
                      <a:pt x="13742" y="7791"/>
                    </a:cubicBezTo>
                    <a:lnTo>
                      <a:pt x="14160" y="9042"/>
                    </a:lnTo>
                    <a:lnTo>
                      <a:pt x="12474" y="8322"/>
                    </a:lnTo>
                    <a:cubicBezTo>
                      <a:pt x="12389" y="8286"/>
                      <a:pt x="12298" y="8268"/>
                      <a:pt x="12208" y="8268"/>
                    </a:cubicBezTo>
                    <a:cubicBezTo>
                      <a:pt x="12109" y="8268"/>
                      <a:pt x="12010" y="8289"/>
                      <a:pt x="11919" y="8332"/>
                    </a:cubicBezTo>
                    <a:cubicBezTo>
                      <a:pt x="11748" y="8411"/>
                      <a:pt x="11618" y="8558"/>
                      <a:pt x="11566" y="8740"/>
                    </a:cubicBezTo>
                    <a:cubicBezTo>
                      <a:pt x="11439" y="9162"/>
                      <a:pt x="11254" y="9562"/>
                      <a:pt x="11018" y="9933"/>
                    </a:cubicBezTo>
                    <a:cubicBezTo>
                      <a:pt x="10696" y="8229"/>
                      <a:pt x="10696" y="6485"/>
                      <a:pt x="11018" y="4782"/>
                    </a:cubicBezTo>
                    <a:close/>
                    <a:moveTo>
                      <a:pt x="4116" y="3154"/>
                    </a:moveTo>
                    <a:lnTo>
                      <a:pt x="4116" y="3154"/>
                    </a:lnTo>
                    <a:cubicBezTo>
                      <a:pt x="3695" y="4405"/>
                      <a:pt x="3472" y="5848"/>
                      <a:pt x="3472" y="7359"/>
                    </a:cubicBezTo>
                    <a:cubicBezTo>
                      <a:pt x="3472" y="8870"/>
                      <a:pt x="3695" y="10313"/>
                      <a:pt x="4116" y="11567"/>
                    </a:cubicBezTo>
                    <a:cubicBezTo>
                      <a:pt x="3907" y="11451"/>
                      <a:pt x="3708" y="11317"/>
                      <a:pt x="3520" y="11170"/>
                    </a:cubicBezTo>
                    <a:cubicBezTo>
                      <a:pt x="2722" y="10539"/>
                      <a:pt x="2149" y="9679"/>
                      <a:pt x="1598" y="8853"/>
                    </a:cubicBezTo>
                    <a:cubicBezTo>
                      <a:pt x="1262" y="8346"/>
                      <a:pt x="916" y="7828"/>
                      <a:pt x="522" y="7359"/>
                    </a:cubicBezTo>
                    <a:cubicBezTo>
                      <a:pt x="916" y="6893"/>
                      <a:pt x="1262" y="6376"/>
                      <a:pt x="1598" y="5868"/>
                    </a:cubicBezTo>
                    <a:cubicBezTo>
                      <a:pt x="2149" y="5039"/>
                      <a:pt x="2722" y="4179"/>
                      <a:pt x="3520" y="3548"/>
                    </a:cubicBezTo>
                    <a:cubicBezTo>
                      <a:pt x="3708" y="3401"/>
                      <a:pt x="3907" y="3271"/>
                      <a:pt x="4116" y="3154"/>
                    </a:cubicBezTo>
                    <a:close/>
                    <a:moveTo>
                      <a:pt x="8489" y="2774"/>
                    </a:moveTo>
                    <a:cubicBezTo>
                      <a:pt x="8893" y="2914"/>
                      <a:pt x="9280" y="3110"/>
                      <a:pt x="9637" y="3353"/>
                    </a:cubicBezTo>
                    <a:cubicBezTo>
                      <a:pt x="9561" y="3583"/>
                      <a:pt x="9493" y="3829"/>
                      <a:pt x="9431" y="4080"/>
                    </a:cubicBezTo>
                    <a:cubicBezTo>
                      <a:pt x="9404" y="4196"/>
                      <a:pt x="9476" y="4313"/>
                      <a:pt x="9592" y="4340"/>
                    </a:cubicBezTo>
                    <a:cubicBezTo>
                      <a:pt x="9609" y="4344"/>
                      <a:pt x="9625" y="4346"/>
                      <a:pt x="9641" y="4346"/>
                    </a:cubicBezTo>
                    <a:cubicBezTo>
                      <a:pt x="9737" y="4346"/>
                      <a:pt x="9826" y="4279"/>
                      <a:pt x="9849" y="4182"/>
                    </a:cubicBezTo>
                    <a:cubicBezTo>
                      <a:pt x="9897" y="3990"/>
                      <a:pt x="9949" y="3802"/>
                      <a:pt x="10003" y="3624"/>
                    </a:cubicBezTo>
                    <a:cubicBezTo>
                      <a:pt x="10250" y="3829"/>
                      <a:pt x="10476" y="4059"/>
                      <a:pt x="10679" y="4309"/>
                    </a:cubicBezTo>
                    <a:cubicBezTo>
                      <a:pt x="10459" y="5210"/>
                      <a:pt x="10343" y="6259"/>
                      <a:pt x="10343" y="7352"/>
                    </a:cubicBezTo>
                    <a:cubicBezTo>
                      <a:pt x="10343" y="8449"/>
                      <a:pt x="10459" y="9501"/>
                      <a:pt x="10679" y="10399"/>
                    </a:cubicBezTo>
                    <a:cubicBezTo>
                      <a:pt x="10476" y="10649"/>
                      <a:pt x="10254" y="10882"/>
                      <a:pt x="10007" y="11087"/>
                    </a:cubicBezTo>
                    <a:cubicBezTo>
                      <a:pt x="9678" y="10022"/>
                      <a:pt x="9500" y="8709"/>
                      <a:pt x="9500" y="7356"/>
                    </a:cubicBezTo>
                    <a:cubicBezTo>
                      <a:pt x="9500" y="6598"/>
                      <a:pt x="9555" y="5838"/>
                      <a:pt x="9671" y="5087"/>
                    </a:cubicBezTo>
                    <a:cubicBezTo>
                      <a:pt x="9696" y="4928"/>
                      <a:pt x="9574" y="4836"/>
                      <a:pt x="9454" y="4836"/>
                    </a:cubicBezTo>
                    <a:cubicBezTo>
                      <a:pt x="9359" y="4836"/>
                      <a:pt x="9266" y="4893"/>
                      <a:pt x="9246" y="5019"/>
                    </a:cubicBezTo>
                    <a:cubicBezTo>
                      <a:pt x="9126" y="5793"/>
                      <a:pt x="9065" y="6574"/>
                      <a:pt x="9068" y="7356"/>
                    </a:cubicBezTo>
                    <a:cubicBezTo>
                      <a:pt x="9068" y="8812"/>
                      <a:pt x="9270" y="10227"/>
                      <a:pt x="9637" y="11362"/>
                    </a:cubicBezTo>
                    <a:cubicBezTo>
                      <a:pt x="9280" y="11605"/>
                      <a:pt x="8897" y="11797"/>
                      <a:pt x="8489" y="11941"/>
                    </a:cubicBezTo>
                    <a:cubicBezTo>
                      <a:pt x="8218" y="10652"/>
                      <a:pt x="8067" y="9031"/>
                      <a:pt x="8067" y="7356"/>
                    </a:cubicBezTo>
                    <a:cubicBezTo>
                      <a:pt x="8067" y="5683"/>
                      <a:pt x="8218" y="4062"/>
                      <a:pt x="8489" y="2774"/>
                    </a:cubicBezTo>
                    <a:close/>
                    <a:moveTo>
                      <a:pt x="7245" y="2520"/>
                    </a:moveTo>
                    <a:cubicBezTo>
                      <a:pt x="7522" y="2541"/>
                      <a:pt x="7803" y="2585"/>
                      <a:pt x="8074" y="2651"/>
                    </a:cubicBezTo>
                    <a:cubicBezTo>
                      <a:pt x="7793" y="3973"/>
                      <a:pt x="7639" y="5639"/>
                      <a:pt x="7639" y="7359"/>
                    </a:cubicBezTo>
                    <a:cubicBezTo>
                      <a:pt x="7639" y="9076"/>
                      <a:pt x="7793" y="10741"/>
                      <a:pt x="8074" y="12064"/>
                    </a:cubicBezTo>
                    <a:cubicBezTo>
                      <a:pt x="7801" y="12132"/>
                      <a:pt x="7525" y="12177"/>
                      <a:pt x="7245" y="12194"/>
                    </a:cubicBezTo>
                    <a:lnTo>
                      <a:pt x="7245" y="12194"/>
                    </a:lnTo>
                    <a:cubicBezTo>
                      <a:pt x="6916" y="10844"/>
                      <a:pt x="6738" y="9131"/>
                      <a:pt x="6738" y="7359"/>
                    </a:cubicBezTo>
                    <a:cubicBezTo>
                      <a:pt x="6738" y="5584"/>
                      <a:pt x="6916" y="3871"/>
                      <a:pt x="7245" y="2520"/>
                    </a:cubicBezTo>
                    <a:close/>
                    <a:moveTo>
                      <a:pt x="6803" y="2507"/>
                    </a:moveTo>
                    <a:cubicBezTo>
                      <a:pt x="6484" y="3874"/>
                      <a:pt x="6306" y="5591"/>
                      <a:pt x="6306" y="7356"/>
                    </a:cubicBezTo>
                    <a:cubicBezTo>
                      <a:pt x="6306" y="9124"/>
                      <a:pt x="6484" y="10841"/>
                      <a:pt x="6803" y="12208"/>
                    </a:cubicBezTo>
                    <a:cubicBezTo>
                      <a:pt x="6460" y="12204"/>
                      <a:pt x="6118" y="12177"/>
                      <a:pt x="5775" y="12126"/>
                    </a:cubicBezTo>
                    <a:lnTo>
                      <a:pt x="5778" y="12126"/>
                    </a:lnTo>
                    <a:cubicBezTo>
                      <a:pt x="5460" y="10786"/>
                      <a:pt x="5288" y="9100"/>
                      <a:pt x="5288" y="7359"/>
                    </a:cubicBezTo>
                    <a:cubicBezTo>
                      <a:pt x="5285" y="6290"/>
                      <a:pt x="5353" y="5221"/>
                      <a:pt x="5494" y="4162"/>
                    </a:cubicBezTo>
                    <a:cubicBezTo>
                      <a:pt x="5515" y="4005"/>
                      <a:pt x="5394" y="3917"/>
                      <a:pt x="5275" y="3917"/>
                    </a:cubicBezTo>
                    <a:cubicBezTo>
                      <a:pt x="5178" y="3917"/>
                      <a:pt x="5082" y="3976"/>
                      <a:pt x="5065" y="4104"/>
                    </a:cubicBezTo>
                    <a:cubicBezTo>
                      <a:pt x="4922" y="5183"/>
                      <a:pt x="4853" y="6269"/>
                      <a:pt x="4856" y="7359"/>
                    </a:cubicBezTo>
                    <a:cubicBezTo>
                      <a:pt x="4856" y="9048"/>
                      <a:pt x="5018" y="10693"/>
                      <a:pt x="5312" y="12030"/>
                    </a:cubicBezTo>
                    <a:cubicBezTo>
                      <a:pt x="5093" y="11975"/>
                      <a:pt x="4880" y="11906"/>
                      <a:pt x="4671" y="11824"/>
                    </a:cubicBezTo>
                    <a:cubicBezTo>
                      <a:pt x="4171" y="10529"/>
                      <a:pt x="3907" y="8987"/>
                      <a:pt x="3907" y="7356"/>
                    </a:cubicBezTo>
                    <a:cubicBezTo>
                      <a:pt x="3907" y="5728"/>
                      <a:pt x="4171" y="4186"/>
                      <a:pt x="4671" y="2890"/>
                    </a:cubicBezTo>
                    <a:cubicBezTo>
                      <a:pt x="4880" y="2805"/>
                      <a:pt x="5096" y="2736"/>
                      <a:pt x="5316" y="2685"/>
                    </a:cubicBezTo>
                    <a:lnTo>
                      <a:pt x="5316" y="2685"/>
                    </a:lnTo>
                    <a:cubicBezTo>
                      <a:pt x="5281" y="2843"/>
                      <a:pt x="5247" y="3004"/>
                      <a:pt x="5216" y="3171"/>
                    </a:cubicBezTo>
                    <a:cubicBezTo>
                      <a:pt x="5192" y="3288"/>
                      <a:pt x="5271" y="3401"/>
                      <a:pt x="5388" y="3422"/>
                    </a:cubicBezTo>
                    <a:cubicBezTo>
                      <a:pt x="5402" y="3425"/>
                      <a:pt x="5416" y="3426"/>
                      <a:pt x="5430" y="3426"/>
                    </a:cubicBezTo>
                    <a:cubicBezTo>
                      <a:pt x="5530" y="3426"/>
                      <a:pt x="5620" y="3353"/>
                      <a:pt x="5638" y="3250"/>
                    </a:cubicBezTo>
                    <a:cubicBezTo>
                      <a:pt x="5682" y="3024"/>
                      <a:pt x="5730" y="2801"/>
                      <a:pt x="5778" y="2589"/>
                    </a:cubicBezTo>
                    <a:cubicBezTo>
                      <a:pt x="6118" y="2538"/>
                      <a:pt x="6460" y="2510"/>
                      <a:pt x="6803" y="2507"/>
                    </a:cubicBezTo>
                    <a:close/>
                    <a:moveTo>
                      <a:pt x="9280" y="12074"/>
                    </a:moveTo>
                    <a:cubicBezTo>
                      <a:pt x="9568" y="12941"/>
                      <a:pt x="10305" y="13729"/>
                      <a:pt x="10829" y="14206"/>
                    </a:cubicBezTo>
                    <a:cubicBezTo>
                      <a:pt x="10291" y="14130"/>
                      <a:pt x="9760" y="14028"/>
                      <a:pt x="9232" y="13897"/>
                    </a:cubicBezTo>
                    <a:cubicBezTo>
                      <a:pt x="8304" y="13668"/>
                      <a:pt x="7050" y="13253"/>
                      <a:pt x="5840" y="12571"/>
                    </a:cubicBezTo>
                    <a:lnTo>
                      <a:pt x="5840" y="12571"/>
                    </a:lnTo>
                    <a:cubicBezTo>
                      <a:pt x="6164" y="12616"/>
                      <a:pt x="6489" y="12640"/>
                      <a:pt x="6816" y="12640"/>
                    </a:cubicBezTo>
                    <a:cubicBezTo>
                      <a:pt x="6838" y="12640"/>
                      <a:pt x="6860" y="12640"/>
                      <a:pt x="6882" y="12640"/>
                    </a:cubicBezTo>
                    <a:cubicBezTo>
                      <a:pt x="6889" y="12640"/>
                      <a:pt x="6896" y="12640"/>
                      <a:pt x="6904" y="12640"/>
                    </a:cubicBezTo>
                    <a:cubicBezTo>
                      <a:pt x="7729" y="12640"/>
                      <a:pt x="8543" y="12448"/>
                      <a:pt x="9280" y="12074"/>
                    </a:cubicBezTo>
                    <a:close/>
                    <a:moveTo>
                      <a:pt x="11526" y="1"/>
                    </a:moveTo>
                    <a:cubicBezTo>
                      <a:pt x="11520" y="1"/>
                      <a:pt x="11514" y="1"/>
                      <a:pt x="11508" y="2"/>
                    </a:cubicBezTo>
                    <a:cubicBezTo>
                      <a:pt x="11463" y="5"/>
                      <a:pt x="10494" y="67"/>
                      <a:pt x="9140" y="399"/>
                    </a:cubicBezTo>
                    <a:cubicBezTo>
                      <a:pt x="7896" y="708"/>
                      <a:pt x="6087" y="1331"/>
                      <a:pt x="4527" y="2479"/>
                    </a:cubicBezTo>
                    <a:cubicBezTo>
                      <a:pt x="4072" y="2657"/>
                      <a:pt x="3643" y="2904"/>
                      <a:pt x="3256" y="3209"/>
                    </a:cubicBezTo>
                    <a:cubicBezTo>
                      <a:pt x="2399" y="3881"/>
                      <a:pt x="1810" y="4768"/>
                      <a:pt x="1238" y="5628"/>
                    </a:cubicBezTo>
                    <a:cubicBezTo>
                      <a:pt x="861" y="6197"/>
                      <a:pt x="504" y="6735"/>
                      <a:pt x="76" y="7212"/>
                    </a:cubicBezTo>
                    <a:cubicBezTo>
                      <a:pt x="1" y="7294"/>
                      <a:pt x="1" y="7417"/>
                      <a:pt x="76" y="7500"/>
                    </a:cubicBezTo>
                    <a:cubicBezTo>
                      <a:pt x="504" y="7979"/>
                      <a:pt x="861" y="8517"/>
                      <a:pt x="1238" y="9086"/>
                    </a:cubicBezTo>
                    <a:cubicBezTo>
                      <a:pt x="1810" y="9943"/>
                      <a:pt x="2399" y="10830"/>
                      <a:pt x="3256" y="11502"/>
                    </a:cubicBezTo>
                    <a:cubicBezTo>
                      <a:pt x="3640" y="11807"/>
                      <a:pt x="4068" y="12054"/>
                      <a:pt x="4524" y="12232"/>
                    </a:cubicBezTo>
                    <a:cubicBezTo>
                      <a:pt x="6083" y="13383"/>
                      <a:pt x="7893" y="14007"/>
                      <a:pt x="9140" y="14315"/>
                    </a:cubicBezTo>
                    <a:cubicBezTo>
                      <a:pt x="10494" y="14648"/>
                      <a:pt x="11467" y="14709"/>
                      <a:pt x="11508" y="14709"/>
                    </a:cubicBezTo>
                    <a:lnTo>
                      <a:pt x="11522" y="14709"/>
                    </a:lnTo>
                    <a:cubicBezTo>
                      <a:pt x="11524" y="14710"/>
                      <a:pt x="11527" y="14710"/>
                      <a:pt x="11529" y="14710"/>
                    </a:cubicBezTo>
                    <a:cubicBezTo>
                      <a:pt x="11736" y="14710"/>
                      <a:pt x="11821" y="14441"/>
                      <a:pt x="11648" y="14319"/>
                    </a:cubicBezTo>
                    <a:cubicBezTo>
                      <a:pt x="11631" y="14309"/>
                      <a:pt x="10034" y="13133"/>
                      <a:pt x="9668" y="11855"/>
                    </a:cubicBezTo>
                    <a:cubicBezTo>
                      <a:pt x="9812" y="11766"/>
                      <a:pt x="9952" y="11670"/>
                      <a:pt x="10089" y="11567"/>
                    </a:cubicBezTo>
                    <a:cubicBezTo>
                      <a:pt x="10990" y="10889"/>
                      <a:pt x="11652" y="9939"/>
                      <a:pt x="11977" y="8860"/>
                    </a:cubicBezTo>
                    <a:cubicBezTo>
                      <a:pt x="11994" y="8798"/>
                      <a:pt x="12042" y="8747"/>
                      <a:pt x="12101" y="8719"/>
                    </a:cubicBezTo>
                    <a:cubicBezTo>
                      <a:pt x="12134" y="8704"/>
                      <a:pt x="12170" y="8696"/>
                      <a:pt x="12207" y="8696"/>
                    </a:cubicBezTo>
                    <a:cubicBezTo>
                      <a:pt x="12241" y="8696"/>
                      <a:pt x="12275" y="8703"/>
                      <a:pt x="12306" y="8716"/>
                    </a:cubicBezTo>
                    <a:lnTo>
                      <a:pt x="14431" y="9628"/>
                    </a:lnTo>
                    <a:cubicBezTo>
                      <a:pt x="14460" y="9640"/>
                      <a:pt x="14490" y="9646"/>
                      <a:pt x="14518" y="9646"/>
                    </a:cubicBezTo>
                    <a:cubicBezTo>
                      <a:pt x="14656" y="9646"/>
                      <a:pt x="14770" y="9508"/>
                      <a:pt x="14719" y="9360"/>
                    </a:cubicBezTo>
                    <a:lnTo>
                      <a:pt x="14146" y="7654"/>
                    </a:lnTo>
                    <a:cubicBezTo>
                      <a:pt x="14085" y="7458"/>
                      <a:pt x="14085" y="7253"/>
                      <a:pt x="14146" y="7061"/>
                    </a:cubicBezTo>
                    <a:lnTo>
                      <a:pt x="14715" y="5351"/>
                    </a:lnTo>
                    <a:cubicBezTo>
                      <a:pt x="14766" y="5204"/>
                      <a:pt x="14654" y="5067"/>
                      <a:pt x="14518" y="5067"/>
                    </a:cubicBezTo>
                    <a:cubicBezTo>
                      <a:pt x="14488" y="5067"/>
                      <a:pt x="14458" y="5073"/>
                      <a:pt x="14427" y="5087"/>
                    </a:cubicBezTo>
                    <a:lnTo>
                      <a:pt x="12303" y="5995"/>
                    </a:lnTo>
                    <a:cubicBezTo>
                      <a:pt x="12271" y="6008"/>
                      <a:pt x="12237" y="6015"/>
                      <a:pt x="12203" y="6015"/>
                    </a:cubicBezTo>
                    <a:cubicBezTo>
                      <a:pt x="12167" y="6015"/>
                      <a:pt x="12131" y="6008"/>
                      <a:pt x="12097" y="5992"/>
                    </a:cubicBezTo>
                    <a:cubicBezTo>
                      <a:pt x="12039" y="5964"/>
                      <a:pt x="11994" y="5916"/>
                      <a:pt x="11977" y="5855"/>
                    </a:cubicBezTo>
                    <a:cubicBezTo>
                      <a:pt x="11648" y="4772"/>
                      <a:pt x="10987" y="3826"/>
                      <a:pt x="10089" y="3144"/>
                    </a:cubicBezTo>
                    <a:cubicBezTo>
                      <a:pt x="9952" y="3041"/>
                      <a:pt x="9812" y="2945"/>
                      <a:pt x="9664" y="2856"/>
                    </a:cubicBezTo>
                    <a:cubicBezTo>
                      <a:pt x="10031" y="1581"/>
                      <a:pt x="11631" y="406"/>
                      <a:pt x="11648" y="392"/>
                    </a:cubicBezTo>
                    <a:cubicBezTo>
                      <a:pt x="11821" y="273"/>
                      <a:pt x="11729" y="1"/>
                      <a:pt x="115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82" name="Google Shape;582;p21"/>
            <p:cNvSpPr/>
            <p:nvPr/>
          </p:nvSpPr>
          <p:spPr>
            <a:xfrm>
              <a:off x="4903214" y="3784601"/>
              <a:ext cx="55078" cy="47168"/>
            </a:xfrm>
            <a:custGeom>
              <a:rect b="b" l="l" r="r" t="t"/>
              <a:pathLst>
                <a:path extrusionOk="0" h="1586" w="1852">
                  <a:moveTo>
                    <a:pt x="1058" y="430"/>
                  </a:moveTo>
                  <a:cubicBezTo>
                    <a:pt x="1243" y="430"/>
                    <a:pt x="1419" y="574"/>
                    <a:pt x="1419" y="792"/>
                  </a:cubicBezTo>
                  <a:cubicBezTo>
                    <a:pt x="1419" y="991"/>
                    <a:pt x="1258" y="1152"/>
                    <a:pt x="1059" y="1152"/>
                  </a:cubicBezTo>
                  <a:cubicBezTo>
                    <a:pt x="737" y="1152"/>
                    <a:pt x="576" y="764"/>
                    <a:pt x="806" y="538"/>
                  </a:cubicBezTo>
                  <a:cubicBezTo>
                    <a:pt x="879" y="464"/>
                    <a:pt x="970" y="430"/>
                    <a:pt x="1058" y="430"/>
                  </a:cubicBezTo>
                  <a:close/>
                  <a:moveTo>
                    <a:pt x="1059" y="0"/>
                  </a:moveTo>
                  <a:cubicBezTo>
                    <a:pt x="354" y="0"/>
                    <a:pt x="1" y="854"/>
                    <a:pt x="501" y="1350"/>
                  </a:cubicBezTo>
                  <a:cubicBezTo>
                    <a:pt x="662" y="1513"/>
                    <a:pt x="860" y="1585"/>
                    <a:pt x="1055" y="1585"/>
                  </a:cubicBezTo>
                  <a:cubicBezTo>
                    <a:pt x="1461" y="1585"/>
                    <a:pt x="1851" y="1269"/>
                    <a:pt x="1851" y="792"/>
                  </a:cubicBezTo>
                  <a:cubicBezTo>
                    <a:pt x="1851" y="353"/>
                    <a:pt x="1495" y="0"/>
                    <a:pt x="10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83" name="Google Shape;583;p21"/>
          <p:cNvGrpSpPr/>
          <p:nvPr/>
        </p:nvGrpSpPr>
        <p:grpSpPr>
          <a:xfrm>
            <a:off x="1062550" y="2021018"/>
            <a:ext cx="439248" cy="437463"/>
            <a:chOff x="4862650" y="3599593"/>
            <a:chExt cx="439248" cy="437463"/>
          </a:xfrm>
        </p:grpSpPr>
        <p:grpSp>
          <p:nvGrpSpPr>
            <p:cNvPr id="584" name="Google Shape;584;p21"/>
            <p:cNvGrpSpPr/>
            <p:nvPr/>
          </p:nvGrpSpPr>
          <p:grpSpPr>
            <a:xfrm>
              <a:off x="4862650" y="3599593"/>
              <a:ext cx="439248" cy="437463"/>
              <a:chOff x="2499358" y="4118495"/>
              <a:chExt cx="386900" cy="385328"/>
            </a:xfrm>
          </p:grpSpPr>
          <p:sp>
            <p:nvSpPr>
              <p:cNvPr id="585" name="Google Shape;585;p21"/>
              <p:cNvSpPr/>
              <p:nvPr/>
            </p:nvSpPr>
            <p:spPr>
              <a:xfrm>
                <a:off x="2617576" y="4124180"/>
                <a:ext cx="183522" cy="77956"/>
              </a:xfrm>
              <a:custGeom>
                <a:rect b="b" l="l" r="r" t="t"/>
                <a:pathLst>
                  <a:path extrusionOk="0" h="2976" w="7006">
                    <a:moveTo>
                      <a:pt x="7005" y="1"/>
                    </a:moveTo>
                    <a:cubicBezTo>
                      <a:pt x="7005" y="1"/>
                      <a:pt x="2917" y="309"/>
                      <a:pt x="1" y="2536"/>
                    </a:cubicBezTo>
                    <a:lnTo>
                      <a:pt x="4857" y="2975"/>
                    </a:lnTo>
                    <a:cubicBezTo>
                      <a:pt x="5261" y="1327"/>
                      <a:pt x="7005" y="1"/>
                      <a:pt x="700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6" name="Google Shape;586;p21"/>
              <p:cNvSpPr/>
              <p:nvPr/>
            </p:nvSpPr>
            <p:spPr>
              <a:xfrm>
                <a:off x="2617576" y="4420314"/>
                <a:ext cx="183522" cy="77956"/>
              </a:xfrm>
              <a:custGeom>
                <a:rect b="b" l="l" r="r" t="t"/>
                <a:pathLst>
                  <a:path extrusionOk="0" h="2976" w="7006">
                    <a:moveTo>
                      <a:pt x="4857" y="1"/>
                    </a:moveTo>
                    <a:lnTo>
                      <a:pt x="1" y="443"/>
                    </a:lnTo>
                    <a:cubicBezTo>
                      <a:pt x="2917" y="2667"/>
                      <a:pt x="7005" y="2975"/>
                      <a:pt x="7005" y="2975"/>
                    </a:cubicBezTo>
                    <a:cubicBezTo>
                      <a:pt x="7005" y="2975"/>
                      <a:pt x="5261" y="1652"/>
                      <a:pt x="485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7" name="Google Shape;587;p21"/>
              <p:cNvSpPr/>
              <p:nvPr/>
            </p:nvSpPr>
            <p:spPr>
              <a:xfrm>
                <a:off x="2505462" y="4178482"/>
                <a:ext cx="373384" cy="265460"/>
              </a:xfrm>
              <a:custGeom>
                <a:rect b="b" l="l" r="r" t="t"/>
                <a:pathLst>
                  <a:path extrusionOk="0" h="10134" w="14254">
                    <a:moveTo>
                      <a:pt x="6657" y="1"/>
                    </a:moveTo>
                    <a:cubicBezTo>
                      <a:pt x="6654" y="1"/>
                      <a:pt x="6651" y="1"/>
                      <a:pt x="6649" y="1"/>
                    </a:cubicBezTo>
                    <a:cubicBezTo>
                      <a:pt x="2441" y="1"/>
                      <a:pt x="1776" y="3085"/>
                      <a:pt x="1" y="5069"/>
                    </a:cubicBezTo>
                    <a:cubicBezTo>
                      <a:pt x="1776" y="7050"/>
                      <a:pt x="2441" y="10134"/>
                      <a:pt x="6649" y="10134"/>
                    </a:cubicBezTo>
                    <a:cubicBezTo>
                      <a:pt x="6651" y="10134"/>
                      <a:pt x="6654" y="10134"/>
                      <a:pt x="6657" y="10134"/>
                    </a:cubicBezTo>
                    <a:cubicBezTo>
                      <a:pt x="8905" y="10134"/>
                      <a:pt x="10888" y="8661"/>
                      <a:pt x="11535" y="6512"/>
                    </a:cubicBezTo>
                    <a:cubicBezTo>
                      <a:pt x="11598" y="6314"/>
                      <a:pt x="11778" y="6192"/>
                      <a:pt x="11971" y="6192"/>
                    </a:cubicBezTo>
                    <a:cubicBezTo>
                      <a:pt x="12032" y="6192"/>
                      <a:pt x="12095" y="6204"/>
                      <a:pt x="12156" y="6231"/>
                    </a:cubicBezTo>
                    <a:lnTo>
                      <a:pt x="14177" y="7098"/>
                    </a:lnTo>
                    <a:cubicBezTo>
                      <a:pt x="14183" y="7100"/>
                      <a:pt x="14189" y="7102"/>
                      <a:pt x="14195" y="7102"/>
                    </a:cubicBezTo>
                    <a:cubicBezTo>
                      <a:pt x="14227" y="7102"/>
                      <a:pt x="14254" y="7067"/>
                      <a:pt x="14242" y="7033"/>
                    </a:cubicBezTo>
                    <a:lnTo>
                      <a:pt x="13711" y="5432"/>
                    </a:lnTo>
                    <a:cubicBezTo>
                      <a:pt x="13632" y="5196"/>
                      <a:pt x="13632" y="4939"/>
                      <a:pt x="13711" y="4702"/>
                    </a:cubicBezTo>
                    <a:lnTo>
                      <a:pt x="14242" y="3102"/>
                    </a:lnTo>
                    <a:cubicBezTo>
                      <a:pt x="14254" y="3068"/>
                      <a:pt x="14227" y="3036"/>
                      <a:pt x="14197" y="3036"/>
                    </a:cubicBezTo>
                    <a:cubicBezTo>
                      <a:pt x="14190" y="3036"/>
                      <a:pt x="14184" y="3037"/>
                      <a:pt x="14177" y="3040"/>
                    </a:cubicBezTo>
                    <a:lnTo>
                      <a:pt x="12156" y="3907"/>
                    </a:lnTo>
                    <a:cubicBezTo>
                      <a:pt x="12096" y="3933"/>
                      <a:pt x="12034" y="3944"/>
                      <a:pt x="11974" y="3944"/>
                    </a:cubicBezTo>
                    <a:cubicBezTo>
                      <a:pt x="11780" y="3944"/>
                      <a:pt x="11598" y="3822"/>
                      <a:pt x="11535" y="3626"/>
                    </a:cubicBezTo>
                    <a:cubicBezTo>
                      <a:pt x="10888" y="1473"/>
                      <a:pt x="8905" y="1"/>
                      <a:pt x="665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8" name="Google Shape;588;p21"/>
              <p:cNvSpPr/>
              <p:nvPr/>
            </p:nvSpPr>
            <p:spPr>
              <a:xfrm>
                <a:off x="2505462" y="4210990"/>
                <a:ext cx="242409" cy="232952"/>
              </a:xfrm>
              <a:custGeom>
                <a:rect b="b" l="l" r="r" t="t"/>
                <a:pathLst>
                  <a:path extrusionOk="0" h="8893" w="9254">
                    <a:moveTo>
                      <a:pt x="2972" y="0"/>
                    </a:moveTo>
                    <a:lnTo>
                      <a:pt x="2972" y="0"/>
                    </a:lnTo>
                    <a:cubicBezTo>
                      <a:pt x="1721" y="1080"/>
                      <a:pt x="1056" y="2646"/>
                      <a:pt x="1" y="3828"/>
                    </a:cubicBezTo>
                    <a:cubicBezTo>
                      <a:pt x="1776" y="5809"/>
                      <a:pt x="2441" y="8893"/>
                      <a:pt x="6649" y="8893"/>
                    </a:cubicBezTo>
                    <a:cubicBezTo>
                      <a:pt x="7567" y="8893"/>
                      <a:pt x="8465" y="8646"/>
                      <a:pt x="9253" y="8180"/>
                    </a:cubicBezTo>
                    <a:cubicBezTo>
                      <a:pt x="5669" y="7567"/>
                      <a:pt x="2937" y="4448"/>
                      <a:pt x="2937" y="689"/>
                    </a:cubicBezTo>
                    <a:cubicBezTo>
                      <a:pt x="2937" y="456"/>
                      <a:pt x="2951" y="226"/>
                      <a:pt x="29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89" name="Google Shape;589;p21"/>
              <p:cNvSpPr/>
              <p:nvPr/>
            </p:nvSpPr>
            <p:spPr>
              <a:xfrm>
                <a:off x="2547741" y="4287113"/>
                <a:ext cx="30203" cy="30177"/>
              </a:xfrm>
              <a:custGeom>
                <a:rect b="b" l="l" r="r" t="t"/>
                <a:pathLst>
                  <a:path extrusionOk="0" h="1152" w="1153">
                    <a:moveTo>
                      <a:pt x="576" y="0"/>
                    </a:moveTo>
                    <a:cubicBezTo>
                      <a:pt x="258" y="0"/>
                      <a:pt x="1" y="257"/>
                      <a:pt x="1" y="576"/>
                    </a:cubicBezTo>
                    <a:cubicBezTo>
                      <a:pt x="1" y="895"/>
                      <a:pt x="258" y="1152"/>
                      <a:pt x="576" y="1152"/>
                    </a:cubicBezTo>
                    <a:cubicBezTo>
                      <a:pt x="892" y="1152"/>
                      <a:pt x="1152" y="895"/>
                      <a:pt x="1152" y="576"/>
                    </a:cubicBezTo>
                    <a:cubicBezTo>
                      <a:pt x="1152" y="257"/>
                      <a:pt x="892" y="0"/>
                      <a:pt x="5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0" name="Google Shape;590;p21"/>
              <p:cNvSpPr/>
              <p:nvPr/>
            </p:nvSpPr>
            <p:spPr>
              <a:xfrm>
                <a:off x="2559764" y="4293111"/>
                <a:ext cx="12154" cy="12050"/>
              </a:xfrm>
              <a:custGeom>
                <a:rect b="b" l="l" r="r" t="t"/>
                <a:pathLst>
                  <a:path extrusionOk="0" h="460" w="464">
                    <a:moveTo>
                      <a:pt x="234" y="1"/>
                    </a:moveTo>
                    <a:cubicBezTo>
                      <a:pt x="104" y="1"/>
                      <a:pt x="1" y="104"/>
                      <a:pt x="1" y="230"/>
                    </a:cubicBezTo>
                    <a:cubicBezTo>
                      <a:pt x="1" y="357"/>
                      <a:pt x="104" y="460"/>
                      <a:pt x="234" y="460"/>
                    </a:cubicBezTo>
                    <a:cubicBezTo>
                      <a:pt x="361" y="460"/>
                      <a:pt x="464" y="357"/>
                      <a:pt x="464" y="230"/>
                    </a:cubicBezTo>
                    <a:cubicBezTo>
                      <a:pt x="464" y="104"/>
                      <a:pt x="361"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1" name="Google Shape;591;p21"/>
              <p:cNvSpPr/>
              <p:nvPr/>
            </p:nvSpPr>
            <p:spPr>
              <a:xfrm>
                <a:off x="2595232" y="4181285"/>
                <a:ext cx="51473" cy="259881"/>
              </a:xfrm>
              <a:custGeom>
                <a:rect b="b" l="l" r="r" t="t"/>
                <a:pathLst>
                  <a:path extrusionOk="0" h="9921" w="1965">
                    <a:moveTo>
                      <a:pt x="1964" y="0"/>
                    </a:moveTo>
                    <a:lnTo>
                      <a:pt x="1964" y="0"/>
                    </a:lnTo>
                    <a:cubicBezTo>
                      <a:pt x="1563" y="69"/>
                      <a:pt x="1172" y="185"/>
                      <a:pt x="799" y="343"/>
                    </a:cubicBezTo>
                    <a:cubicBezTo>
                      <a:pt x="299" y="1648"/>
                      <a:pt x="0" y="3238"/>
                      <a:pt x="0" y="4959"/>
                    </a:cubicBezTo>
                    <a:cubicBezTo>
                      <a:pt x="0" y="6682"/>
                      <a:pt x="299" y="8272"/>
                      <a:pt x="799" y="9578"/>
                    </a:cubicBezTo>
                    <a:cubicBezTo>
                      <a:pt x="1172" y="9736"/>
                      <a:pt x="1567" y="9852"/>
                      <a:pt x="1964" y="9921"/>
                    </a:cubicBezTo>
                    <a:cubicBezTo>
                      <a:pt x="1639" y="8522"/>
                      <a:pt x="1440" y="6812"/>
                      <a:pt x="1440" y="4959"/>
                    </a:cubicBezTo>
                    <a:cubicBezTo>
                      <a:pt x="1440" y="3108"/>
                      <a:pt x="1635" y="1398"/>
                      <a:pt x="19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2" name="Google Shape;592;p21"/>
              <p:cNvSpPr/>
              <p:nvPr/>
            </p:nvSpPr>
            <p:spPr>
              <a:xfrm>
                <a:off x="2595232" y="4300132"/>
                <a:ext cx="51473" cy="141034"/>
              </a:xfrm>
              <a:custGeom>
                <a:rect b="b" l="l" r="r" t="t"/>
                <a:pathLst>
                  <a:path extrusionOk="0" h="5384" w="1965">
                    <a:moveTo>
                      <a:pt x="11" y="0"/>
                    </a:moveTo>
                    <a:cubicBezTo>
                      <a:pt x="7" y="141"/>
                      <a:pt x="0" y="281"/>
                      <a:pt x="0" y="425"/>
                    </a:cubicBezTo>
                    <a:cubicBezTo>
                      <a:pt x="0" y="2145"/>
                      <a:pt x="299" y="3735"/>
                      <a:pt x="799" y="5041"/>
                    </a:cubicBezTo>
                    <a:cubicBezTo>
                      <a:pt x="1172" y="5199"/>
                      <a:pt x="1567" y="5315"/>
                      <a:pt x="1964" y="5384"/>
                    </a:cubicBezTo>
                    <a:cubicBezTo>
                      <a:pt x="1745" y="4410"/>
                      <a:pt x="1594" y="3427"/>
                      <a:pt x="1519" y="2433"/>
                    </a:cubicBezTo>
                    <a:cubicBezTo>
                      <a:pt x="867" y="1724"/>
                      <a:pt x="353" y="898"/>
                      <a:pt x="1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3" name="Google Shape;593;p21"/>
              <p:cNvSpPr/>
              <p:nvPr/>
            </p:nvSpPr>
            <p:spPr>
              <a:xfrm>
                <a:off x="2669914" y="4178770"/>
                <a:ext cx="47701" cy="264989"/>
              </a:xfrm>
              <a:custGeom>
                <a:rect b="b" l="l" r="r" t="t"/>
                <a:pathLst>
                  <a:path extrusionOk="0" h="10116" w="1821">
                    <a:moveTo>
                      <a:pt x="587" y="0"/>
                    </a:moveTo>
                    <a:cubicBezTo>
                      <a:pt x="220" y="1374"/>
                      <a:pt x="1" y="3136"/>
                      <a:pt x="1" y="5058"/>
                    </a:cubicBezTo>
                    <a:cubicBezTo>
                      <a:pt x="1" y="6980"/>
                      <a:pt x="220" y="8742"/>
                      <a:pt x="587" y="10116"/>
                    </a:cubicBezTo>
                    <a:cubicBezTo>
                      <a:pt x="1005" y="10099"/>
                      <a:pt x="1419" y="10030"/>
                      <a:pt x="1820" y="9910"/>
                    </a:cubicBezTo>
                    <a:cubicBezTo>
                      <a:pt x="1522" y="8584"/>
                      <a:pt x="1344" y="6898"/>
                      <a:pt x="1344" y="5058"/>
                    </a:cubicBezTo>
                    <a:cubicBezTo>
                      <a:pt x="1344" y="3214"/>
                      <a:pt x="1522" y="1528"/>
                      <a:pt x="1820" y="202"/>
                    </a:cubicBezTo>
                    <a:cubicBezTo>
                      <a:pt x="1419" y="86"/>
                      <a:pt x="1005" y="17"/>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4" name="Google Shape;594;p21"/>
              <p:cNvSpPr/>
              <p:nvPr/>
            </p:nvSpPr>
            <p:spPr>
              <a:xfrm>
                <a:off x="2676017" y="4397787"/>
                <a:ext cx="41598" cy="45972"/>
              </a:xfrm>
              <a:custGeom>
                <a:rect b="b" l="l" r="r" t="t"/>
                <a:pathLst>
                  <a:path extrusionOk="0" h="1755" w="1588">
                    <a:moveTo>
                      <a:pt x="1" y="0"/>
                    </a:moveTo>
                    <a:cubicBezTo>
                      <a:pt x="83" y="590"/>
                      <a:pt x="203" y="1176"/>
                      <a:pt x="354" y="1755"/>
                    </a:cubicBezTo>
                    <a:cubicBezTo>
                      <a:pt x="772" y="1738"/>
                      <a:pt x="1186" y="1669"/>
                      <a:pt x="1587" y="1549"/>
                    </a:cubicBezTo>
                    <a:cubicBezTo>
                      <a:pt x="1526" y="1282"/>
                      <a:pt x="1471" y="994"/>
                      <a:pt x="1423" y="696"/>
                    </a:cubicBezTo>
                    <a:cubicBezTo>
                      <a:pt x="926" y="514"/>
                      <a:pt x="446" y="281"/>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5" name="Google Shape;595;p21"/>
              <p:cNvSpPr/>
              <p:nvPr/>
            </p:nvSpPr>
            <p:spPr>
              <a:xfrm>
                <a:off x="2743443" y="4203891"/>
                <a:ext cx="41755" cy="214668"/>
              </a:xfrm>
              <a:custGeom>
                <a:rect b="b" l="l" r="r" t="t"/>
                <a:pathLst>
                  <a:path extrusionOk="0" h="8195" w="1594">
                    <a:moveTo>
                      <a:pt x="555" y="1"/>
                    </a:moveTo>
                    <a:cubicBezTo>
                      <a:pt x="206" y="1179"/>
                      <a:pt x="0" y="2581"/>
                      <a:pt x="0" y="4092"/>
                    </a:cubicBezTo>
                    <a:cubicBezTo>
                      <a:pt x="0" y="5600"/>
                      <a:pt x="209" y="7012"/>
                      <a:pt x="562" y="8194"/>
                    </a:cubicBezTo>
                    <a:cubicBezTo>
                      <a:pt x="949" y="7910"/>
                      <a:pt x="1299" y="7574"/>
                      <a:pt x="1594" y="7197"/>
                    </a:cubicBezTo>
                    <a:cubicBezTo>
                      <a:pt x="1361" y="6299"/>
                      <a:pt x="1227" y="5237"/>
                      <a:pt x="1227" y="4096"/>
                    </a:cubicBezTo>
                    <a:cubicBezTo>
                      <a:pt x="1227" y="2954"/>
                      <a:pt x="1361" y="1896"/>
                      <a:pt x="1594" y="998"/>
                    </a:cubicBezTo>
                    <a:cubicBezTo>
                      <a:pt x="1295" y="617"/>
                      <a:pt x="946" y="282"/>
                      <a:pt x="5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96" name="Google Shape;596;p21"/>
              <p:cNvSpPr/>
              <p:nvPr/>
            </p:nvSpPr>
            <p:spPr>
              <a:xfrm>
                <a:off x="2499358" y="4118495"/>
                <a:ext cx="386900" cy="385328"/>
              </a:xfrm>
              <a:custGeom>
                <a:rect b="b" l="l" r="r" t="t"/>
                <a:pathLst>
                  <a:path extrusionOk="0" h="14710" w="14770">
                    <a:moveTo>
                      <a:pt x="10829" y="512"/>
                    </a:moveTo>
                    <a:cubicBezTo>
                      <a:pt x="10305" y="985"/>
                      <a:pt x="9568" y="1773"/>
                      <a:pt x="9280" y="2644"/>
                    </a:cubicBezTo>
                    <a:cubicBezTo>
                      <a:pt x="8537" y="2267"/>
                      <a:pt x="7714" y="2075"/>
                      <a:pt x="6882" y="2075"/>
                    </a:cubicBezTo>
                    <a:cubicBezTo>
                      <a:pt x="6536" y="2075"/>
                      <a:pt x="6186" y="2099"/>
                      <a:pt x="5843" y="2143"/>
                    </a:cubicBezTo>
                    <a:cubicBezTo>
                      <a:pt x="7053" y="1462"/>
                      <a:pt x="8304" y="1050"/>
                      <a:pt x="9236" y="821"/>
                    </a:cubicBezTo>
                    <a:cubicBezTo>
                      <a:pt x="9760" y="690"/>
                      <a:pt x="10291" y="588"/>
                      <a:pt x="10829" y="512"/>
                    </a:cubicBezTo>
                    <a:close/>
                    <a:moveTo>
                      <a:pt x="11018" y="4782"/>
                    </a:moveTo>
                    <a:cubicBezTo>
                      <a:pt x="11254" y="5152"/>
                      <a:pt x="11439" y="5557"/>
                      <a:pt x="11566" y="5978"/>
                    </a:cubicBezTo>
                    <a:cubicBezTo>
                      <a:pt x="11618" y="6156"/>
                      <a:pt x="11748" y="6304"/>
                      <a:pt x="11919" y="6386"/>
                    </a:cubicBezTo>
                    <a:cubicBezTo>
                      <a:pt x="12009" y="6428"/>
                      <a:pt x="12107" y="6450"/>
                      <a:pt x="12204" y="6450"/>
                    </a:cubicBezTo>
                    <a:cubicBezTo>
                      <a:pt x="12296" y="6450"/>
                      <a:pt x="12388" y="6431"/>
                      <a:pt x="12474" y="6393"/>
                    </a:cubicBezTo>
                    <a:lnTo>
                      <a:pt x="14160" y="5673"/>
                    </a:lnTo>
                    <a:lnTo>
                      <a:pt x="13742" y="6924"/>
                    </a:lnTo>
                    <a:cubicBezTo>
                      <a:pt x="13650" y="7205"/>
                      <a:pt x="13650" y="7510"/>
                      <a:pt x="13742" y="7791"/>
                    </a:cubicBezTo>
                    <a:lnTo>
                      <a:pt x="14160" y="9042"/>
                    </a:lnTo>
                    <a:lnTo>
                      <a:pt x="12474" y="8322"/>
                    </a:lnTo>
                    <a:cubicBezTo>
                      <a:pt x="12389" y="8286"/>
                      <a:pt x="12298" y="8268"/>
                      <a:pt x="12208" y="8268"/>
                    </a:cubicBezTo>
                    <a:cubicBezTo>
                      <a:pt x="12109" y="8268"/>
                      <a:pt x="12010" y="8289"/>
                      <a:pt x="11919" y="8332"/>
                    </a:cubicBezTo>
                    <a:cubicBezTo>
                      <a:pt x="11748" y="8411"/>
                      <a:pt x="11618" y="8558"/>
                      <a:pt x="11566" y="8740"/>
                    </a:cubicBezTo>
                    <a:cubicBezTo>
                      <a:pt x="11439" y="9162"/>
                      <a:pt x="11254" y="9562"/>
                      <a:pt x="11018" y="9933"/>
                    </a:cubicBezTo>
                    <a:cubicBezTo>
                      <a:pt x="10696" y="8229"/>
                      <a:pt x="10696" y="6485"/>
                      <a:pt x="11018" y="4782"/>
                    </a:cubicBezTo>
                    <a:close/>
                    <a:moveTo>
                      <a:pt x="4116" y="3154"/>
                    </a:moveTo>
                    <a:lnTo>
                      <a:pt x="4116" y="3154"/>
                    </a:lnTo>
                    <a:cubicBezTo>
                      <a:pt x="3695" y="4405"/>
                      <a:pt x="3472" y="5848"/>
                      <a:pt x="3472" y="7359"/>
                    </a:cubicBezTo>
                    <a:cubicBezTo>
                      <a:pt x="3472" y="8870"/>
                      <a:pt x="3695" y="10313"/>
                      <a:pt x="4116" y="11567"/>
                    </a:cubicBezTo>
                    <a:cubicBezTo>
                      <a:pt x="3907" y="11451"/>
                      <a:pt x="3708" y="11317"/>
                      <a:pt x="3520" y="11170"/>
                    </a:cubicBezTo>
                    <a:cubicBezTo>
                      <a:pt x="2722" y="10539"/>
                      <a:pt x="2149" y="9679"/>
                      <a:pt x="1598" y="8853"/>
                    </a:cubicBezTo>
                    <a:cubicBezTo>
                      <a:pt x="1262" y="8346"/>
                      <a:pt x="916" y="7828"/>
                      <a:pt x="522" y="7359"/>
                    </a:cubicBezTo>
                    <a:cubicBezTo>
                      <a:pt x="916" y="6893"/>
                      <a:pt x="1262" y="6376"/>
                      <a:pt x="1598" y="5868"/>
                    </a:cubicBezTo>
                    <a:cubicBezTo>
                      <a:pt x="2149" y="5039"/>
                      <a:pt x="2722" y="4179"/>
                      <a:pt x="3520" y="3548"/>
                    </a:cubicBezTo>
                    <a:cubicBezTo>
                      <a:pt x="3708" y="3401"/>
                      <a:pt x="3907" y="3271"/>
                      <a:pt x="4116" y="3154"/>
                    </a:cubicBezTo>
                    <a:close/>
                    <a:moveTo>
                      <a:pt x="8489" y="2774"/>
                    </a:moveTo>
                    <a:cubicBezTo>
                      <a:pt x="8893" y="2914"/>
                      <a:pt x="9280" y="3110"/>
                      <a:pt x="9637" y="3353"/>
                    </a:cubicBezTo>
                    <a:cubicBezTo>
                      <a:pt x="9561" y="3583"/>
                      <a:pt x="9493" y="3829"/>
                      <a:pt x="9431" y="4080"/>
                    </a:cubicBezTo>
                    <a:cubicBezTo>
                      <a:pt x="9404" y="4196"/>
                      <a:pt x="9476" y="4313"/>
                      <a:pt x="9592" y="4340"/>
                    </a:cubicBezTo>
                    <a:cubicBezTo>
                      <a:pt x="9609" y="4344"/>
                      <a:pt x="9625" y="4346"/>
                      <a:pt x="9641" y="4346"/>
                    </a:cubicBezTo>
                    <a:cubicBezTo>
                      <a:pt x="9737" y="4346"/>
                      <a:pt x="9826" y="4279"/>
                      <a:pt x="9849" y="4182"/>
                    </a:cubicBezTo>
                    <a:cubicBezTo>
                      <a:pt x="9897" y="3990"/>
                      <a:pt x="9949" y="3802"/>
                      <a:pt x="10003" y="3624"/>
                    </a:cubicBezTo>
                    <a:cubicBezTo>
                      <a:pt x="10250" y="3829"/>
                      <a:pt x="10476" y="4059"/>
                      <a:pt x="10679" y="4309"/>
                    </a:cubicBezTo>
                    <a:cubicBezTo>
                      <a:pt x="10459" y="5210"/>
                      <a:pt x="10343" y="6259"/>
                      <a:pt x="10343" y="7352"/>
                    </a:cubicBezTo>
                    <a:cubicBezTo>
                      <a:pt x="10343" y="8449"/>
                      <a:pt x="10459" y="9501"/>
                      <a:pt x="10679" y="10399"/>
                    </a:cubicBezTo>
                    <a:cubicBezTo>
                      <a:pt x="10476" y="10649"/>
                      <a:pt x="10254" y="10882"/>
                      <a:pt x="10007" y="11087"/>
                    </a:cubicBezTo>
                    <a:cubicBezTo>
                      <a:pt x="9678" y="10022"/>
                      <a:pt x="9500" y="8709"/>
                      <a:pt x="9500" y="7356"/>
                    </a:cubicBezTo>
                    <a:cubicBezTo>
                      <a:pt x="9500" y="6598"/>
                      <a:pt x="9555" y="5838"/>
                      <a:pt x="9671" y="5087"/>
                    </a:cubicBezTo>
                    <a:cubicBezTo>
                      <a:pt x="9696" y="4928"/>
                      <a:pt x="9574" y="4836"/>
                      <a:pt x="9454" y="4836"/>
                    </a:cubicBezTo>
                    <a:cubicBezTo>
                      <a:pt x="9359" y="4836"/>
                      <a:pt x="9266" y="4893"/>
                      <a:pt x="9246" y="5019"/>
                    </a:cubicBezTo>
                    <a:cubicBezTo>
                      <a:pt x="9126" y="5793"/>
                      <a:pt x="9065" y="6574"/>
                      <a:pt x="9068" y="7356"/>
                    </a:cubicBezTo>
                    <a:cubicBezTo>
                      <a:pt x="9068" y="8812"/>
                      <a:pt x="9270" y="10227"/>
                      <a:pt x="9637" y="11362"/>
                    </a:cubicBezTo>
                    <a:cubicBezTo>
                      <a:pt x="9280" y="11605"/>
                      <a:pt x="8897" y="11797"/>
                      <a:pt x="8489" y="11941"/>
                    </a:cubicBezTo>
                    <a:cubicBezTo>
                      <a:pt x="8218" y="10652"/>
                      <a:pt x="8067" y="9031"/>
                      <a:pt x="8067" y="7356"/>
                    </a:cubicBezTo>
                    <a:cubicBezTo>
                      <a:pt x="8067" y="5683"/>
                      <a:pt x="8218" y="4062"/>
                      <a:pt x="8489" y="2774"/>
                    </a:cubicBezTo>
                    <a:close/>
                    <a:moveTo>
                      <a:pt x="7245" y="2520"/>
                    </a:moveTo>
                    <a:cubicBezTo>
                      <a:pt x="7522" y="2541"/>
                      <a:pt x="7803" y="2585"/>
                      <a:pt x="8074" y="2651"/>
                    </a:cubicBezTo>
                    <a:cubicBezTo>
                      <a:pt x="7793" y="3973"/>
                      <a:pt x="7639" y="5639"/>
                      <a:pt x="7639" y="7359"/>
                    </a:cubicBezTo>
                    <a:cubicBezTo>
                      <a:pt x="7639" y="9076"/>
                      <a:pt x="7793" y="10741"/>
                      <a:pt x="8074" y="12064"/>
                    </a:cubicBezTo>
                    <a:cubicBezTo>
                      <a:pt x="7801" y="12132"/>
                      <a:pt x="7525" y="12177"/>
                      <a:pt x="7245" y="12194"/>
                    </a:cubicBezTo>
                    <a:lnTo>
                      <a:pt x="7245" y="12194"/>
                    </a:lnTo>
                    <a:cubicBezTo>
                      <a:pt x="6916" y="10844"/>
                      <a:pt x="6738" y="9131"/>
                      <a:pt x="6738" y="7359"/>
                    </a:cubicBezTo>
                    <a:cubicBezTo>
                      <a:pt x="6738" y="5584"/>
                      <a:pt x="6916" y="3871"/>
                      <a:pt x="7245" y="2520"/>
                    </a:cubicBezTo>
                    <a:close/>
                    <a:moveTo>
                      <a:pt x="6803" y="2507"/>
                    </a:moveTo>
                    <a:cubicBezTo>
                      <a:pt x="6484" y="3874"/>
                      <a:pt x="6306" y="5591"/>
                      <a:pt x="6306" y="7356"/>
                    </a:cubicBezTo>
                    <a:cubicBezTo>
                      <a:pt x="6306" y="9124"/>
                      <a:pt x="6484" y="10841"/>
                      <a:pt x="6803" y="12208"/>
                    </a:cubicBezTo>
                    <a:cubicBezTo>
                      <a:pt x="6460" y="12204"/>
                      <a:pt x="6118" y="12177"/>
                      <a:pt x="5775" y="12126"/>
                    </a:cubicBezTo>
                    <a:lnTo>
                      <a:pt x="5778" y="12126"/>
                    </a:lnTo>
                    <a:cubicBezTo>
                      <a:pt x="5460" y="10786"/>
                      <a:pt x="5288" y="9100"/>
                      <a:pt x="5288" y="7359"/>
                    </a:cubicBezTo>
                    <a:cubicBezTo>
                      <a:pt x="5285" y="6290"/>
                      <a:pt x="5353" y="5221"/>
                      <a:pt x="5494" y="4162"/>
                    </a:cubicBezTo>
                    <a:cubicBezTo>
                      <a:pt x="5515" y="4005"/>
                      <a:pt x="5394" y="3917"/>
                      <a:pt x="5275" y="3917"/>
                    </a:cubicBezTo>
                    <a:cubicBezTo>
                      <a:pt x="5178" y="3917"/>
                      <a:pt x="5082" y="3976"/>
                      <a:pt x="5065" y="4104"/>
                    </a:cubicBezTo>
                    <a:cubicBezTo>
                      <a:pt x="4922" y="5183"/>
                      <a:pt x="4853" y="6269"/>
                      <a:pt x="4856" y="7359"/>
                    </a:cubicBezTo>
                    <a:cubicBezTo>
                      <a:pt x="4856" y="9048"/>
                      <a:pt x="5018" y="10693"/>
                      <a:pt x="5312" y="12030"/>
                    </a:cubicBezTo>
                    <a:cubicBezTo>
                      <a:pt x="5093" y="11975"/>
                      <a:pt x="4880" y="11906"/>
                      <a:pt x="4671" y="11824"/>
                    </a:cubicBezTo>
                    <a:cubicBezTo>
                      <a:pt x="4171" y="10529"/>
                      <a:pt x="3907" y="8987"/>
                      <a:pt x="3907" y="7356"/>
                    </a:cubicBezTo>
                    <a:cubicBezTo>
                      <a:pt x="3907" y="5728"/>
                      <a:pt x="4171" y="4186"/>
                      <a:pt x="4671" y="2890"/>
                    </a:cubicBezTo>
                    <a:cubicBezTo>
                      <a:pt x="4880" y="2805"/>
                      <a:pt x="5096" y="2736"/>
                      <a:pt x="5316" y="2685"/>
                    </a:cubicBezTo>
                    <a:lnTo>
                      <a:pt x="5316" y="2685"/>
                    </a:lnTo>
                    <a:cubicBezTo>
                      <a:pt x="5281" y="2843"/>
                      <a:pt x="5247" y="3004"/>
                      <a:pt x="5216" y="3171"/>
                    </a:cubicBezTo>
                    <a:cubicBezTo>
                      <a:pt x="5192" y="3288"/>
                      <a:pt x="5271" y="3401"/>
                      <a:pt x="5388" y="3422"/>
                    </a:cubicBezTo>
                    <a:cubicBezTo>
                      <a:pt x="5402" y="3425"/>
                      <a:pt x="5416" y="3426"/>
                      <a:pt x="5430" y="3426"/>
                    </a:cubicBezTo>
                    <a:cubicBezTo>
                      <a:pt x="5530" y="3426"/>
                      <a:pt x="5620" y="3353"/>
                      <a:pt x="5638" y="3250"/>
                    </a:cubicBezTo>
                    <a:cubicBezTo>
                      <a:pt x="5682" y="3024"/>
                      <a:pt x="5730" y="2801"/>
                      <a:pt x="5778" y="2589"/>
                    </a:cubicBezTo>
                    <a:cubicBezTo>
                      <a:pt x="6118" y="2538"/>
                      <a:pt x="6460" y="2510"/>
                      <a:pt x="6803" y="2507"/>
                    </a:cubicBezTo>
                    <a:close/>
                    <a:moveTo>
                      <a:pt x="9280" y="12074"/>
                    </a:moveTo>
                    <a:cubicBezTo>
                      <a:pt x="9568" y="12941"/>
                      <a:pt x="10305" y="13729"/>
                      <a:pt x="10829" y="14206"/>
                    </a:cubicBezTo>
                    <a:cubicBezTo>
                      <a:pt x="10291" y="14130"/>
                      <a:pt x="9760" y="14028"/>
                      <a:pt x="9232" y="13897"/>
                    </a:cubicBezTo>
                    <a:cubicBezTo>
                      <a:pt x="8304" y="13668"/>
                      <a:pt x="7050" y="13253"/>
                      <a:pt x="5840" y="12571"/>
                    </a:cubicBezTo>
                    <a:lnTo>
                      <a:pt x="5840" y="12571"/>
                    </a:lnTo>
                    <a:cubicBezTo>
                      <a:pt x="6164" y="12616"/>
                      <a:pt x="6489" y="12640"/>
                      <a:pt x="6816" y="12640"/>
                    </a:cubicBezTo>
                    <a:cubicBezTo>
                      <a:pt x="6838" y="12640"/>
                      <a:pt x="6860" y="12640"/>
                      <a:pt x="6882" y="12640"/>
                    </a:cubicBezTo>
                    <a:cubicBezTo>
                      <a:pt x="6889" y="12640"/>
                      <a:pt x="6896" y="12640"/>
                      <a:pt x="6904" y="12640"/>
                    </a:cubicBezTo>
                    <a:cubicBezTo>
                      <a:pt x="7729" y="12640"/>
                      <a:pt x="8543" y="12448"/>
                      <a:pt x="9280" y="12074"/>
                    </a:cubicBezTo>
                    <a:close/>
                    <a:moveTo>
                      <a:pt x="11526" y="1"/>
                    </a:moveTo>
                    <a:cubicBezTo>
                      <a:pt x="11520" y="1"/>
                      <a:pt x="11514" y="1"/>
                      <a:pt x="11508" y="2"/>
                    </a:cubicBezTo>
                    <a:cubicBezTo>
                      <a:pt x="11463" y="5"/>
                      <a:pt x="10494" y="67"/>
                      <a:pt x="9140" y="399"/>
                    </a:cubicBezTo>
                    <a:cubicBezTo>
                      <a:pt x="7896" y="708"/>
                      <a:pt x="6087" y="1331"/>
                      <a:pt x="4527" y="2479"/>
                    </a:cubicBezTo>
                    <a:cubicBezTo>
                      <a:pt x="4072" y="2657"/>
                      <a:pt x="3643" y="2904"/>
                      <a:pt x="3256" y="3209"/>
                    </a:cubicBezTo>
                    <a:cubicBezTo>
                      <a:pt x="2399" y="3881"/>
                      <a:pt x="1810" y="4768"/>
                      <a:pt x="1238" y="5628"/>
                    </a:cubicBezTo>
                    <a:cubicBezTo>
                      <a:pt x="861" y="6197"/>
                      <a:pt x="504" y="6735"/>
                      <a:pt x="76" y="7212"/>
                    </a:cubicBezTo>
                    <a:cubicBezTo>
                      <a:pt x="1" y="7294"/>
                      <a:pt x="1" y="7417"/>
                      <a:pt x="76" y="7500"/>
                    </a:cubicBezTo>
                    <a:cubicBezTo>
                      <a:pt x="504" y="7979"/>
                      <a:pt x="861" y="8517"/>
                      <a:pt x="1238" y="9086"/>
                    </a:cubicBezTo>
                    <a:cubicBezTo>
                      <a:pt x="1810" y="9943"/>
                      <a:pt x="2399" y="10830"/>
                      <a:pt x="3256" y="11502"/>
                    </a:cubicBezTo>
                    <a:cubicBezTo>
                      <a:pt x="3640" y="11807"/>
                      <a:pt x="4068" y="12054"/>
                      <a:pt x="4524" y="12232"/>
                    </a:cubicBezTo>
                    <a:cubicBezTo>
                      <a:pt x="6083" y="13383"/>
                      <a:pt x="7893" y="14007"/>
                      <a:pt x="9140" y="14315"/>
                    </a:cubicBezTo>
                    <a:cubicBezTo>
                      <a:pt x="10494" y="14648"/>
                      <a:pt x="11467" y="14709"/>
                      <a:pt x="11508" y="14709"/>
                    </a:cubicBezTo>
                    <a:lnTo>
                      <a:pt x="11522" y="14709"/>
                    </a:lnTo>
                    <a:cubicBezTo>
                      <a:pt x="11524" y="14710"/>
                      <a:pt x="11527" y="14710"/>
                      <a:pt x="11529" y="14710"/>
                    </a:cubicBezTo>
                    <a:cubicBezTo>
                      <a:pt x="11736" y="14710"/>
                      <a:pt x="11821" y="14441"/>
                      <a:pt x="11648" y="14319"/>
                    </a:cubicBezTo>
                    <a:cubicBezTo>
                      <a:pt x="11631" y="14309"/>
                      <a:pt x="10034" y="13133"/>
                      <a:pt x="9668" y="11855"/>
                    </a:cubicBezTo>
                    <a:cubicBezTo>
                      <a:pt x="9812" y="11766"/>
                      <a:pt x="9952" y="11670"/>
                      <a:pt x="10089" y="11567"/>
                    </a:cubicBezTo>
                    <a:cubicBezTo>
                      <a:pt x="10990" y="10889"/>
                      <a:pt x="11652" y="9939"/>
                      <a:pt x="11977" y="8860"/>
                    </a:cubicBezTo>
                    <a:cubicBezTo>
                      <a:pt x="11994" y="8798"/>
                      <a:pt x="12042" y="8747"/>
                      <a:pt x="12101" y="8719"/>
                    </a:cubicBezTo>
                    <a:cubicBezTo>
                      <a:pt x="12134" y="8704"/>
                      <a:pt x="12170" y="8696"/>
                      <a:pt x="12207" y="8696"/>
                    </a:cubicBezTo>
                    <a:cubicBezTo>
                      <a:pt x="12241" y="8696"/>
                      <a:pt x="12275" y="8703"/>
                      <a:pt x="12306" y="8716"/>
                    </a:cubicBezTo>
                    <a:lnTo>
                      <a:pt x="14431" y="9628"/>
                    </a:lnTo>
                    <a:cubicBezTo>
                      <a:pt x="14460" y="9640"/>
                      <a:pt x="14490" y="9646"/>
                      <a:pt x="14518" y="9646"/>
                    </a:cubicBezTo>
                    <a:cubicBezTo>
                      <a:pt x="14656" y="9646"/>
                      <a:pt x="14770" y="9508"/>
                      <a:pt x="14719" y="9360"/>
                    </a:cubicBezTo>
                    <a:lnTo>
                      <a:pt x="14146" y="7654"/>
                    </a:lnTo>
                    <a:cubicBezTo>
                      <a:pt x="14085" y="7458"/>
                      <a:pt x="14085" y="7253"/>
                      <a:pt x="14146" y="7061"/>
                    </a:cubicBezTo>
                    <a:lnTo>
                      <a:pt x="14715" y="5351"/>
                    </a:lnTo>
                    <a:cubicBezTo>
                      <a:pt x="14766" y="5204"/>
                      <a:pt x="14654" y="5067"/>
                      <a:pt x="14518" y="5067"/>
                    </a:cubicBezTo>
                    <a:cubicBezTo>
                      <a:pt x="14488" y="5067"/>
                      <a:pt x="14458" y="5073"/>
                      <a:pt x="14427" y="5087"/>
                    </a:cubicBezTo>
                    <a:lnTo>
                      <a:pt x="12303" y="5995"/>
                    </a:lnTo>
                    <a:cubicBezTo>
                      <a:pt x="12271" y="6008"/>
                      <a:pt x="12237" y="6015"/>
                      <a:pt x="12203" y="6015"/>
                    </a:cubicBezTo>
                    <a:cubicBezTo>
                      <a:pt x="12167" y="6015"/>
                      <a:pt x="12131" y="6008"/>
                      <a:pt x="12097" y="5992"/>
                    </a:cubicBezTo>
                    <a:cubicBezTo>
                      <a:pt x="12039" y="5964"/>
                      <a:pt x="11994" y="5916"/>
                      <a:pt x="11977" y="5855"/>
                    </a:cubicBezTo>
                    <a:cubicBezTo>
                      <a:pt x="11648" y="4772"/>
                      <a:pt x="10987" y="3826"/>
                      <a:pt x="10089" y="3144"/>
                    </a:cubicBezTo>
                    <a:cubicBezTo>
                      <a:pt x="9952" y="3041"/>
                      <a:pt x="9812" y="2945"/>
                      <a:pt x="9664" y="2856"/>
                    </a:cubicBezTo>
                    <a:cubicBezTo>
                      <a:pt x="10031" y="1581"/>
                      <a:pt x="11631" y="406"/>
                      <a:pt x="11648" y="392"/>
                    </a:cubicBezTo>
                    <a:cubicBezTo>
                      <a:pt x="11821" y="273"/>
                      <a:pt x="11729" y="1"/>
                      <a:pt x="115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597" name="Google Shape;597;p21"/>
            <p:cNvSpPr/>
            <p:nvPr/>
          </p:nvSpPr>
          <p:spPr>
            <a:xfrm>
              <a:off x="4903214" y="3784601"/>
              <a:ext cx="55078" cy="47168"/>
            </a:xfrm>
            <a:custGeom>
              <a:rect b="b" l="l" r="r" t="t"/>
              <a:pathLst>
                <a:path extrusionOk="0" h="1586" w="1852">
                  <a:moveTo>
                    <a:pt x="1058" y="430"/>
                  </a:moveTo>
                  <a:cubicBezTo>
                    <a:pt x="1243" y="430"/>
                    <a:pt x="1419" y="574"/>
                    <a:pt x="1419" y="792"/>
                  </a:cubicBezTo>
                  <a:cubicBezTo>
                    <a:pt x="1419" y="991"/>
                    <a:pt x="1258" y="1152"/>
                    <a:pt x="1059" y="1152"/>
                  </a:cubicBezTo>
                  <a:cubicBezTo>
                    <a:pt x="737" y="1152"/>
                    <a:pt x="576" y="764"/>
                    <a:pt x="806" y="538"/>
                  </a:cubicBezTo>
                  <a:cubicBezTo>
                    <a:pt x="879" y="464"/>
                    <a:pt x="970" y="430"/>
                    <a:pt x="1058" y="430"/>
                  </a:cubicBezTo>
                  <a:close/>
                  <a:moveTo>
                    <a:pt x="1059" y="0"/>
                  </a:moveTo>
                  <a:cubicBezTo>
                    <a:pt x="354" y="0"/>
                    <a:pt x="1" y="854"/>
                    <a:pt x="501" y="1350"/>
                  </a:cubicBezTo>
                  <a:cubicBezTo>
                    <a:pt x="662" y="1513"/>
                    <a:pt x="860" y="1585"/>
                    <a:pt x="1055" y="1585"/>
                  </a:cubicBezTo>
                  <a:cubicBezTo>
                    <a:pt x="1461" y="1585"/>
                    <a:pt x="1851" y="1269"/>
                    <a:pt x="1851" y="792"/>
                  </a:cubicBezTo>
                  <a:cubicBezTo>
                    <a:pt x="1851" y="353"/>
                    <a:pt x="1495" y="0"/>
                    <a:pt x="10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598" name="Google Shape;598;p21"/>
          <p:cNvGrpSpPr/>
          <p:nvPr/>
        </p:nvGrpSpPr>
        <p:grpSpPr>
          <a:xfrm>
            <a:off x="6154400" y="2021018"/>
            <a:ext cx="439248" cy="437463"/>
            <a:chOff x="4862650" y="3599593"/>
            <a:chExt cx="439248" cy="437463"/>
          </a:xfrm>
        </p:grpSpPr>
        <p:grpSp>
          <p:nvGrpSpPr>
            <p:cNvPr id="599" name="Google Shape;599;p21"/>
            <p:cNvGrpSpPr/>
            <p:nvPr/>
          </p:nvGrpSpPr>
          <p:grpSpPr>
            <a:xfrm>
              <a:off x="4862650" y="3599593"/>
              <a:ext cx="439248" cy="437463"/>
              <a:chOff x="2499358" y="4118495"/>
              <a:chExt cx="386900" cy="385328"/>
            </a:xfrm>
          </p:grpSpPr>
          <p:sp>
            <p:nvSpPr>
              <p:cNvPr id="600" name="Google Shape;600;p21"/>
              <p:cNvSpPr/>
              <p:nvPr/>
            </p:nvSpPr>
            <p:spPr>
              <a:xfrm>
                <a:off x="2617576" y="4124180"/>
                <a:ext cx="183522" cy="77956"/>
              </a:xfrm>
              <a:custGeom>
                <a:rect b="b" l="l" r="r" t="t"/>
                <a:pathLst>
                  <a:path extrusionOk="0" h="2976" w="7006">
                    <a:moveTo>
                      <a:pt x="7005" y="1"/>
                    </a:moveTo>
                    <a:cubicBezTo>
                      <a:pt x="7005" y="1"/>
                      <a:pt x="2917" y="309"/>
                      <a:pt x="1" y="2536"/>
                    </a:cubicBezTo>
                    <a:lnTo>
                      <a:pt x="4857" y="2975"/>
                    </a:lnTo>
                    <a:cubicBezTo>
                      <a:pt x="5261" y="1327"/>
                      <a:pt x="7005" y="1"/>
                      <a:pt x="7005"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1" name="Google Shape;601;p21"/>
              <p:cNvSpPr/>
              <p:nvPr/>
            </p:nvSpPr>
            <p:spPr>
              <a:xfrm>
                <a:off x="2617576" y="4420314"/>
                <a:ext cx="183522" cy="77956"/>
              </a:xfrm>
              <a:custGeom>
                <a:rect b="b" l="l" r="r" t="t"/>
                <a:pathLst>
                  <a:path extrusionOk="0" h="2976" w="7006">
                    <a:moveTo>
                      <a:pt x="4857" y="1"/>
                    </a:moveTo>
                    <a:lnTo>
                      <a:pt x="1" y="443"/>
                    </a:lnTo>
                    <a:cubicBezTo>
                      <a:pt x="2917" y="2667"/>
                      <a:pt x="7005" y="2975"/>
                      <a:pt x="7005" y="2975"/>
                    </a:cubicBezTo>
                    <a:cubicBezTo>
                      <a:pt x="7005" y="2975"/>
                      <a:pt x="5261" y="1652"/>
                      <a:pt x="4857"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2" name="Google Shape;602;p21"/>
              <p:cNvSpPr/>
              <p:nvPr/>
            </p:nvSpPr>
            <p:spPr>
              <a:xfrm>
                <a:off x="2505462" y="4178482"/>
                <a:ext cx="373384" cy="265460"/>
              </a:xfrm>
              <a:custGeom>
                <a:rect b="b" l="l" r="r" t="t"/>
                <a:pathLst>
                  <a:path extrusionOk="0" h="10134" w="14254">
                    <a:moveTo>
                      <a:pt x="6657" y="1"/>
                    </a:moveTo>
                    <a:cubicBezTo>
                      <a:pt x="6654" y="1"/>
                      <a:pt x="6651" y="1"/>
                      <a:pt x="6649" y="1"/>
                    </a:cubicBezTo>
                    <a:cubicBezTo>
                      <a:pt x="2441" y="1"/>
                      <a:pt x="1776" y="3085"/>
                      <a:pt x="1" y="5069"/>
                    </a:cubicBezTo>
                    <a:cubicBezTo>
                      <a:pt x="1776" y="7050"/>
                      <a:pt x="2441" y="10134"/>
                      <a:pt x="6649" y="10134"/>
                    </a:cubicBezTo>
                    <a:cubicBezTo>
                      <a:pt x="6651" y="10134"/>
                      <a:pt x="6654" y="10134"/>
                      <a:pt x="6657" y="10134"/>
                    </a:cubicBezTo>
                    <a:cubicBezTo>
                      <a:pt x="8905" y="10134"/>
                      <a:pt x="10888" y="8661"/>
                      <a:pt x="11535" y="6512"/>
                    </a:cubicBezTo>
                    <a:cubicBezTo>
                      <a:pt x="11598" y="6314"/>
                      <a:pt x="11778" y="6192"/>
                      <a:pt x="11971" y="6192"/>
                    </a:cubicBezTo>
                    <a:cubicBezTo>
                      <a:pt x="12032" y="6192"/>
                      <a:pt x="12095" y="6204"/>
                      <a:pt x="12156" y="6231"/>
                    </a:cubicBezTo>
                    <a:lnTo>
                      <a:pt x="14177" y="7098"/>
                    </a:lnTo>
                    <a:cubicBezTo>
                      <a:pt x="14183" y="7100"/>
                      <a:pt x="14189" y="7102"/>
                      <a:pt x="14195" y="7102"/>
                    </a:cubicBezTo>
                    <a:cubicBezTo>
                      <a:pt x="14227" y="7102"/>
                      <a:pt x="14254" y="7067"/>
                      <a:pt x="14242" y="7033"/>
                    </a:cubicBezTo>
                    <a:lnTo>
                      <a:pt x="13711" y="5432"/>
                    </a:lnTo>
                    <a:cubicBezTo>
                      <a:pt x="13632" y="5196"/>
                      <a:pt x="13632" y="4939"/>
                      <a:pt x="13711" y="4702"/>
                    </a:cubicBezTo>
                    <a:lnTo>
                      <a:pt x="14242" y="3102"/>
                    </a:lnTo>
                    <a:cubicBezTo>
                      <a:pt x="14254" y="3068"/>
                      <a:pt x="14227" y="3036"/>
                      <a:pt x="14197" y="3036"/>
                    </a:cubicBezTo>
                    <a:cubicBezTo>
                      <a:pt x="14190" y="3036"/>
                      <a:pt x="14184" y="3037"/>
                      <a:pt x="14177" y="3040"/>
                    </a:cubicBezTo>
                    <a:lnTo>
                      <a:pt x="12156" y="3907"/>
                    </a:lnTo>
                    <a:cubicBezTo>
                      <a:pt x="12096" y="3933"/>
                      <a:pt x="12034" y="3944"/>
                      <a:pt x="11974" y="3944"/>
                    </a:cubicBezTo>
                    <a:cubicBezTo>
                      <a:pt x="11780" y="3944"/>
                      <a:pt x="11598" y="3822"/>
                      <a:pt x="11535" y="3626"/>
                    </a:cubicBezTo>
                    <a:cubicBezTo>
                      <a:pt x="10888" y="1473"/>
                      <a:pt x="8905" y="1"/>
                      <a:pt x="6657"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3" name="Google Shape;603;p21"/>
              <p:cNvSpPr/>
              <p:nvPr/>
            </p:nvSpPr>
            <p:spPr>
              <a:xfrm>
                <a:off x="2505462" y="4210990"/>
                <a:ext cx="242409" cy="232952"/>
              </a:xfrm>
              <a:custGeom>
                <a:rect b="b" l="l" r="r" t="t"/>
                <a:pathLst>
                  <a:path extrusionOk="0" h="8893" w="9254">
                    <a:moveTo>
                      <a:pt x="2972" y="0"/>
                    </a:moveTo>
                    <a:lnTo>
                      <a:pt x="2972" y="0"/>
                    </a:lnTo>
                    <a:cubicBezTo>
                      <a:pt x="1721" y="1080"/>
                      <a:pt x="1056" y="2646"/>
                      <a:pt x="1" y="3828"/>
                    </a:cubicBezTo>
                    <a:cubicBezTo>
                      <a:pt x="1776" y="5809"/>
                      <a:pt x="2441" y="8893"/>
                      <a:pt x="6649" y="8893"/>
                    </a:cubicBezTo>
                    <a:cubicBezTo>
                      <a:pt x="7567" y="8893"/>
                      <a:pt x="8465" y="8646"/>
                      <a:pt x="9253" y="8180"/>
                    </a:cubicBezTo>
                    <a:cubicBezTo>
                      <a:pt x="5669" y="7567"/>
                      <a:pt x="2937" y="4448"/>
                      <a:pt x="2937" y="689"/>
                    </a:cubicBezTo>
                    <a:cubicBezTo>
                      <a:pt x="2937" y="456"/>
                      <a:pt x="2951" y="226"/>
                      <a:pt x="2972"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4" name="Google Shape;604;p21"/>
              <p:cNvSpPr/>
              <p:nvPr/>
            </p:nvSpPr>
            <p:spPr>
              <a:xfrm>
                <a:off x="2547741" y="4287113"/>
                <a:ext cx="30203" cy="30177"/>
              </a:xfrm>
              <a:custGeom>
                <a:rect b="b" l="l" r="r" t="t"/>
                <a:pathLst>
                  <a:path extrusionOk="0" h="1152" w="1153">
                    <a:moveTo>
                      <a:pt x="576" y="0"/>
                    </a:moveTo>
                    <a:cubicBezTo>
                      <a:pt x="258" y="0"/>
                      <a:pt x="1" y="257"/>
                      <a:pt x="1" y="576"/>
                    </a:cubicBezTo>
                    <a:cubicBezTo>
                      <a:pt x="1" y="895"/>
                      <a:pt x="258" y="1152"/>
                      <a:pt x="576" y="1152"/>
                    </a:cubicBezTo>
                    <a:cubicBezTo>
                      <a:pt x="892" y="1152"/>
                      <a:pt x="1152" y="895"/>
                      <a:pt x="1152" y="576"/>
                    </a:cubicBezTo>
                    <a:cubicBezTo>
                      <a:pt x="1152" y="257"/>
                      <a:pt x="892" y="0"/>
                      <a:pt x="576"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5" name="Google Shape;605;p21"/>
              <p:cNvSpPr/>
              <p:nvPr/>
            </p:nvSpPr>
            <p:spPr>
              <a:xfrm>
                <a:off x="2559764" y="4293111"/>
                <a:ext cx="12154" cy="12050"/>
              </a:xfrm>
              <a:custGeom>
                <a:rect b="b" l="l" r="r" t="t"/>
                <a:pathLst>
                  <a:path extrusionOk="0" h="460" w="464">
                    <a:moveTo>
                      <a:pt x="234" y="1"/>
                    </a:moveTo>
                    <a:cubicBezTo>
                      <a:pt x="104" y="1"/>
                      <a:pt x="1" y="104"/>
                      <a:pt x="1" y="230"/>
                    </a:cubicBezTo>
                    <a:cubicBezTo>
                      <a:pt x="1" y="357"/>
                      <a:pt x="104" y="460"/>
                      <a:pt x="234" y="460"/>
                    </a:cubicBezTo>
                    <a:cubicBezTo>
                      <a:pt x="361" y="460"/>
                      <a:pt x="464" y="357"/>
                      <a:pt x="464" y="230"/>
                    </a:cubicBezTo>
                    <a:cubicBezTo>
                      <a:pt x="464" y="104"/>
                      <a:pt x="361" y="1"/>
                      <a:pt x="23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6" name="Google Shape;606;p21"/>
              <p:cNvSpPr/>
              <p:nvPr/>
            </p:nvSpPr>
            <p:spPr>
              <a:xfrm>
                <a:off x="2595232" y="4181285"/>
                <a:ext cx="51473" cy="259881"/>
              </a:xfrm>
              <a:custGeom>
                <a:rect b="b" l="l" r="r" t="t"/>
                <a:pathLst>
                  <a:path extrusionOk="0" h="9921" w="1965">
                    <a:moveTo>
                      <a:pt x="1964" y="0"/>
                    </a:moveTo>
                    <a:lnTo>
                      <a:pt x="1964" y="0"/>
                    </a:lnTo>
                    <a:cubicBezTo>
                      <a:pt x="1563" y="69"/>
                      <a:pt x="1172" y="185"/>
                      <a:pt x="799" y="343"/>
                    </a:cubicBezTo>
                    <a:cubicBezTo>
                      <a:pt x="299" y="1648"/>
                      <a:pt x="0" y="3238"/>
                      <a:pt x="0" y="4959"/>
                    </a:cubicBezTo>
                    <a:cubicBezTo>
                      <a:pt x="0" y="6682"/>
                      <a:pt x="299" y="8272"/>
                      <a:pt x="799" y="9578"/>
                    </a:cubicBezTo>
                    <a:cubicBezTo>
                      <a:pt x="1172" y="9736"/>
                      <a:pt x="1567" y="9852"/>
                      <a:pt x="1964" y="9921"/>
                    </a:cubicBezTo>
                    <a:cubicBezTo>
                      <a:pt x="1639" y="8522"/>
                      <a:pt x="1440" y="6812"/>
                      <a:pt x="1440" y="4959"/>
                    </a:cubicBezTo>
                    <a:cubicBezTo>
                      <a:pt x="1440" y="3108"/>
                      <a:pt x="1635" y="1398"/>
                      <a:pt x="196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7" name="Google Shape;607;p21"/>
              <p:cNvSpPr/>
              <p:nvPr/>
            </p:nvSpPr>
            <p:spPr>
              <a:xfrm>
                <a:off x="2595232" y="4300132"/>
                <a:ext cx="51473" cy="141034"/>
              </a:xfrm>
              <a:custGeom>
                <a:rect b="b" l="l" r="r" t="t"/>
                <a:pathLst>
                  <a:path extrusionOk="0" h="5384" w="1965">
                    <a:moveTo>
                      <a:pt x="11" y="0"/>
                    </a:moveTo>
                    <a:cubicBezTo>
                      <a:pt x="7" y="141"/>
                      <a:pt x="0" y="281"/>
                      <a:pt x="0" y="425"/>
                    </a:cubicBezTo>
                    <a:cubicBezTo>
                      <a:pt x="0" y="2145"/>
                      <a:pt x="299" y="3735"/>
                      <a:pt x="799" y="5041"/>
                    </a:cubicBezTo>
                    <a:cubicBezTo>
                      <a:pt x="1172" y="5199"/>
                      <a:pt x="1567" y="5315"/>
                      <a:pt x="1964" y="5384"/>
                    </a:cubicBezTo>
                    <a:cubicBezTo>
                      <a:pt x="1745" y="4410"/>
                      <a:pt x="1594" y="3427"/>
                      <a:pt x="1519" y="2433"/>
                    </a:cubicBezTo>
                    <a:cubicBezTo>
                      <a:pt x="867" y="1724"/>
                      <a:pt x="353" y="898"/>
                      <a:pt x="1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8" name="Google Shape;608;p21"/>
              <p:cNvSpPr/>
              <p:nvPr/>
            </p:nvSpPr>
            <p:spPr>
              <a:xfrm>
                <a:off x="2669914" y="4178770"/>
                <a:ext cx="47701" cy="264989"/>
              </a:xfrm>
              <a:custGeom>
                <a:rect b="b" l="l" r="r" t="t"/>
                <a:pathLst>
                  <a:path extrusionOk="0" h="10116" w="1821">
                    <a:moveTo>
                      <a:pt x="587" y="0"/>
                    </a:moveTo>
                    <a:cubicBezTo>
                      <a:pt x="220" y="1374"/>
                      <a:pt x="1" y="3136"/>
                      <a:pt x="1" y="5058"/>
                    </a:cubicBezTo>
                    <a:cubicBezTo>
                      <a:pt x="1" y="6980"/>
                      <a:pt x="220" y="8742"/>
                      <a:pt x="587" y="10116"/>
                    </a:cubicBezTo>
                    <a:cubicBezTo>
                      <a:pt x="1005" y="10099"/>
                      <a:pt x="1419" y="10030"/>
                      <a:pt x="1820" y="9910"/>
                    </a:cubicBezTo>
                    <a:cubicBezTo>
                      <a:pt x="1522" y="8584"/>
                      <a:pt x="1344" y="6898"/>
                      <a:pt x="1344" y="5058"/>
                    </a:cubicBezTo>
                    <a:cubicBezTo>
                      <a:pt x="1344" y="3214"/>
                      <a:pt x="1522" y="1528"/>
                      <a:pt x="1820" y="202"/>
                    </a:cubicBezTo>
                    <a:cubicBezTo>
                      <a:pt x="1419" y="86"/>
                      <a:pt x="1005" y="17"/>
                      <a:pt x="587"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09" name="Google Shape;609;p21"/>
              <p:cNvSpPr/>
              <p:nvPr/>
            </p:nvSpPr>
            <p:spPr>
              <a:xfrm>
                <a:off x="2676017" y="4397787"/>
                <a:ext cx="41598" cy="45972"/>
              </a:xfrm>
              <a:custGeom>
                <a:rect b="b" l="l" r="r" t="t"/>
                <a:pathLst>
                  <a:path extrusionOk="0" h="1755" w="1588">
                    <a:moveTo>
                      <a:pt x="1" y="0"/>
                    </a:moveTo>
                    <a:cubicBezTo>
                      <a:pt x="83" y="590"/>
                      <a:pt x="203" y="1176"/>
                      <a:pt x="354" y="1755"/>
                    </a:cubicBezTo>
                    <a:cubicBezTo>
                      <a:pt x="772" y="1738"/>
                      <a:pt x="1186" y="1669"/>
                      <a:pt x="1587" y="1549"/>
                    </a:cubicBezTo>
                    <a:cubicBezTo>
                      <a:pt x="1526" y="1282"/>
                      <a:pt x="1471" y="994"/>
                      <a:pt x="1423" y="696"/>
                    </a:cubicBezTo>
                    <a:cubicBezTo>
                      <a:pt x="926" y="514"/>
                      <a:pt x="446" y="281"/>
                      <a:pt x="1" y="0"/>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0" name="Google Shape;610;p21"/>
              <p:cNvSpPr/>
              <p:nvPr/>
            </p:nvSpPr>
            <p:spPr>
              <a:xfrm>
                <a:off x="2743443" y="4203891"/>
                <a:ext cx="41755" cy="214668"/>
              </a:xfrm>
              <a:custGeom>
                <a:rect b="b" l="l" r="r" t="t"/>
                <a:pathLst>
                  <a:path extrusionOk="0" h="8195" w="1594">
                    <a:moveTo>
                      <a:pt x="555" y="1"/>
                    </a:moveTo>
                    <a:cubicBezTo>
                      <a:pt x="206" y="1179"/>
                      <a:pt x="0" y="2581"/>
                      <a:pt x="0" y="4092"/>
                    </a:cubicBezTo>
                    <a:cubicBezTo>
                      <a:pt x="0" y="5600"/>
                      <a:pt x="209" y="7012"/>
                      <a:pt x="562" y="8194"/>
                    </a:cubicBezTo>
                    <a:cubicBezTo>
                      <a:pt x="949" y="7910"/>
                      <a:pt x="1299" y="7574"/>
                      <a:pt x="1594" y="7197"/>
                    </a:cubicBezTo>
                    <a:cubicBezTo>
                      <a:pt x="1361" y="6299"/>
                      <a:pt x="1227" y="5237"/>
                      <a:pt x="1227" y="4096"/>
                    </a:cubicBezTo>
                    <a:cubicBezTo>
                      <a:pt x="1227" y="2954"/>
                      <a:pt x="1361" y="1896"/>
                      <a:pt x="1594" y="998"/>
                    </a:cubicBezTo>
                    <a:cubicBezTo>
                      <a:pt x="1295" y="617"/>
                      <a:pt x="946" y="282"/>
                      <a:pt x="55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11" name="Google Shape;611;p21"/>
              <p:cNvSpPr/>
              <p:nvPr/>
            </p:nvSpPr>
            <p:spPr>
              <a:xfrm>
                <a:off x="2499358" y="4118495"/>
                <a:ext cx="386900" cy="385328"/>
              </a:xfrm>
              <a:custGeom>
                <a:rect b="b" l="l" r="r" t="t"/>
                <a:pathLst>
                  <a:path extrusionOk="0" h="14710" w="14770">
                    <a:moveTo>
                      <a:pt x="10829" y="512"/>
                    </a:moveTo>
                    <a:cubicBezTo>
                      <a:pt x="10305" y="985"/>
                      <a:pt x="9568" y="1773"/>
                      <a:pt x="9280" y="2644"/>
                    </a:cubicBezTo>
                    <a:cubicBezTo>
                      <a:pt x="8537" y="2267"/>
                      <a:pt x="7714" y="2075"/>
                      <a:pt x="6882" y="2075"/>
                    </a:cubicBezTo>
                    <a:cubicBezTo>
                      <a:pt x="6536" y="2075"/>
                      <a:pt x="6186" y="2099"/>
                      <a:pt x="5843" y="2143"/>
                    </a:cubicBezTo>
                    <a:cubicBezTo>
                      <a:pt x="7053" y="1462"/>
                      <a:pt x="8304" y="1050"/>
                      <a:pt x="9236" y="821"/>
                    </a:cubicBezTo>
                    <a:cubicBezTo>
                      <a:pt x="9760" y="690"/>
                      <a:pt x="10291" y="588"/>
                      <a:pt x="10829" y="512"/>
                    </a:cubicBezTo>
                    <a:close/>
                    <a:moveTo>
                      <a:pt x="11018" y="4782"/>
                    </a:moveTo>
                    <a:cubicBezTo>
                      <a:pt x="11254" y="5152"/>
                      <a:pt x="11439" y="5557"/>
                      <a:pt x="11566" y="5978"/>
                    </a:cubicBezTo>
                    <a:cubicBezTo>
                      <a:pt x="11618" y="6156"/>
                      <a:pt x="11748" y="6304"/>
                      <a:pt x="11919" y="6386"/>
                    </a:cubicBezTo>
                    <a:cubicBezTo>
                      <a:pt x="12009" y="6428"/>
                      <a:pt x="12107" y="6450"/>
                      <a:pt x="12204" y="6450"/>
                    </a:cubicBezTo>
                    <a:cubicBezTo>
                      <a:pt x="12296" y="6450"/>
                      <a:pt x="12388" y="6431"/>
                      <a:pt x="12474" y="6393"/>
                    </a:cubicBezTo>
                    <a:lnTo>
                      <a:pt x="14160" y="5673"/>
                    </a:lnTo>
                    <a:lnTo>
                      <a:pt x="13742" y="6924"/>
                    </a:lnTo>
                    <a:cubicBezTo>
                      <a:pt x="13650" y="7205"/>
                      <a:pt x="13650" y="7510"/>
                      <a:pt x="13742" y="7791"/>
                    </a:cubicBezTo>
                    <a:lnTo>
                      <a:pt x="14160" y="9042"/>
                    </a:lnTo>
                    <a:lnTo>
                      <a:pt x="12474" y="8322"/>
                    </a:lnTo>
                    <a:cubicBezTo>
                      <a:pt x="12389" y="8286"/>
                      <a:pt x="12298" y="8268"/>
                      <a:pt x="12208" y="8268"/>
                    </a:cubicBezTo>
                    <a:cubicBezTo>
                      <a:pt x="12109" y="8268"/>
                      <a:pt x="12010" y="8289"/>
                      <a:pt x="11919" y="8332"/>
                    </a:cubicBezTo>
                    <a:cubicBezTo>
                      <a:pt x="11748" y="8411"/>
                      <a:pt x="11618" y="8558"/>
                      <a:pt x="11566" y="8740"/>
                    </a:cubicBezTo>
                    <a:cubicBezTo>
                      <a:pt x="11439" y="9162"/>
                      <a:pt x="11254" y="9562"/>
                      <a:pt x="11018" y="9933"/>
                    </a:cubicBezTo>
                    <a:cubicBezTo>
                      <a:pt x="10696" y="8229"/>
                      <a:pt x="10696" y="6485"/>
                      <a:pt x="11018" y="4782"/>
                    </a:cubicBezTo>
                    <a:close/>
                    <a:moveTo>
                      <a:pt x="4116" y="3154"/>
                    </a:moveTo>
                    <a:lnTo>
                      <a:pt x="4116" y="3154"/>
                    </a:lnTo>
                    <a:cubicBezTo>
                      <a:pt x="3695" y="4405"/>
                      <a:pt x="3472" y="5848"/>
                      <a:pt x="3472" y="7359"/>
                    </a:cubicBezTo>
                    <a:cubicBezTo>
                      <a:pt x="3472" y="8870"/>
                      <a:pt x="3695" y="10313"/>
                      <a:pt x="4116" y="11567"/>
                    </a:cubicBezTo>
                    <a:cubicBezTo>
                      <a:pt x="3907" y="11451"/>
                      <a:pt x="3708" y="11317"/>
                      <a:pt x="3520" y="11170"/>
                    </a:cubicBezTo>
                    <a:cubicBezTo>
                      <a:pt x="2722" y="10539"/>
                      <a:pt x="2149" y="9679"/>
                      <a:pt x="1598" y="8853"/>
                    </a:cubicBezTo>
                    <a:cubicBezTo>
                      <a:pt x="1262" y="8346"/>
                      <a:pt x="916" y="7828"/>
                      <a:pt x="522" y="7359"/>
                    </a:cubicBezTo>
                    <a:cubicBezTo>
                      <a:pt x="916" y="6893"/>
                      <a:pt x="1262" y="6376"/>
                      <a:pt x="1598" y="5868"/>
                    </a:cubicBezTo>
                    <a:cubicBezTo>
                      <a:pt x="2149" y="5039"/>
                      <a:pt x="2722" y="4179"/>
                      <a:pt x="3520" y="3548"/>
                    </a:cubicBezTo>
                    <a:cubicBezTo>
                      <a:pt x="3708" y="3401"/>
                      <a:pt x="3907" y="3271"/>
                      <a:pt x="4116" y="3154"/>
                    </a:cubicBezTo>
                    <a:close/>
                    <a:moveTo>
                      <a:pt x="8489" y="2774"/>
                    </a:moveTo>
                    <a:cubicBezTo>
                      <a:pt x="8893" y="2914"/>
                      <a:pt x="9280" y="3110"/>
                      <a:pt x="9637" y="3353"/>
                    </a:cubicBezTo>
                    <a:cubicBezTo>
                      <a:pt x="9561" y="3583"/>
                      <a:pt x="9493" y="3829"/>
                      <a:pt x="9431" y="4080"/>
                    </a:cubicBezTo>
                    <a:cubicBezTo>
                      <a:pt x="9404" y="4196"/>
                      <a:pt x="9476" y="4313"/>
                      <a:pt x="9592" y="4340"/>
                    </a:cubicBezTo>
                    <a:cubicBezTo>
                      <a:pt x="9609" y="4344"/>
                      <a:pt x="9625" y="4346"/>
                      <a:pt x="9641" y="4346"/>
                    </a:cubicBezTo>
                    <a:cubicBezTo>
                      <a:pt x="9737" y="4346"/>
                      <a:pt x="9826" y="4279"/>
                      <a:pt x="9849" y="4182"/>
                    </a:cubicBezTo>
                    <a:cubicBezTo>
                      <a:pt x="9897" y="3990"/>
                      <a:pt x="9949" y="3802"/>
                      <a:pt x="10003" y="3624"/>
                    </a:cubicBezTo>
                    <a:cubicBezTo>
                      <a:pt x="10250" y="3829"/>
                      <a:pt x="10476" y="4059"/>
                      <a:pt x="10679" y="4309"/>
                    </a:cubicBezTo>
                    <a:cubicBezTo>
                      <a:pt x="10459" y="5210"/>
                      <a:pt x="10343" y="6259"/>
                      <a:pt x="10343" y="7352"/>
                    </a:cubicBezTo>
                    <a:cubicBezTo>
                      <a:pt x="10343" y="8449"/>
                      <a:pt x="10459" y="9501"/>
                      <a:pt x="10679" y="10399"/>
                    </a:cubicBezTo>
                    <a:cubicBezTo>
                      <a:pt x="10476" y="10649"/>
                      <a:pt x="10254" y="10882"/>
                      <a:pt x="10007" y="11087"/>
                    </a:cubicBezTo>
                    <a:cubicBezTo>
                      <a:pt x="9678" y="10022"/>
                      <a:pt x="9500" y="8709"/>
                      <a:pt x="9500" y="7356"/>
                    </a:cubicBezTo>
                    <a:cubicBezTo>
                      <a:pt x="9500" y="6598"/>
                      <a:pt x="9555" y="5838"/>
                      <a:pt x="9671" y="5087"/>
                    </a:cubicBezTo>
                    <a:cubicBezTo>
                      <a:pt x="9696" y="4928"/>
                      <a:pt x="9574" y="4836"/>
                      <a:pt x="9454" y="4836"/>
                    </a:cubicBezTo>
                    <a:cubicBezTo>
                      <a:pt x="9359" y="4836"/>
                      <a:pt x="9266" y="4893"/>
                      <a:pt x="9246" y="5019"/>
                    </a:cubicBezTo>
                    <a:cubicBezTo>
                      <a:pt x="9126" y="5793"/>
                      <a:pt x="9065" y="6574"/>
                      <a:pt x="9068" y="7356"/>
                    </a:cubicBezTo>
                    <a:cubicBezTo>
                      <a:pt x="9068" y="8812"/>
                      <a:pt x="9270" y="10227"/>
                      <a:pt x="9637" y="11362"/>
                    </a:cubicBezTo>
                    <a:cubicBezTo>
                      <a:pt x="9280" y="11605"/>
                      <a:pt x="8897" y="11797"/>
                      <a:pt x="8489" y="11941"/>
                    </a:cubicBezTo>
                    <a:cubicBezTo>
                      <a:pt x="8218" y="10652"/>
                      <a:pt x="8067" y="9031"/>
                      <a:pt x="8067" y="7356"/>
                    </a:cubicBezTo>
                    <a:cubicBezTo>
                      <a:pt x="8067" y="5683"/>
                      <a:pt x="8218" y="4062"/>
                      <a:pt x="8489" y="2774"/>
                    </a:cubicBezTo>
                    <a:close/>
                    <a:moveTo>
                      <a:pt x="7245" y="2520"/>
                    </a:moveTo>
                    <a:cubicBezTo>
                      <a:pt x="7522" y="2541"/>
                      <a:pt x="7803" y="2585"/>
                      <a:pt x="8074" y="2651"/>
                    </a:cubicBezTo>
                    <a:cubicBezTo>
                      <a:pt x="7793" y="3973"/>
                      <a:pt x="7639" y="5639"/>
                      <a:pt x="7639" y="7359"/>
                    </a:cubicBezTo>
                    <a:cubicBezTo>
                      <a:pt x="7639" y="9076"/>
                      <a:pt x="7793" y="10741"/>
                      <a:pt x="8074" y="12064"/>
                    </a:cubicBezTo>
                    <a:cubicBezTo>
                      <a:pt x="7801" y="12132"/>
                      <a:pt x="7525" y="12177"/>
                      <a:pt x="7245" y="12194"/>
                    </a:cubicBezTo>
                    <a:lnTo>
                      <a:pt x="7245" y="12194"/>
                    </a:lnTo>
                    <a:cubicBezTo>
                      <a:pt x="6916" y="10844"/>
                      <a:pt x="6738" y="9131"/>
                      <a:pt x="6738" y="7359"/>
                    </a:cubicBezTo>
                    <a:cubicBezTo>
                      <a:pt x="6738" y="5584"/>
                      <a:pt x="6916" y="3871"/>
                      <a:pt x="7245" y="2520"/>
                    </a:cubicBezTo>
                    <a:close/>
                    <a:moveTo>
                      <a:pt x="6803" y="2507"/>
                    </a:moveTo>
                    <a:cubicBezTo>
                      <a:pt x="6484" y="3874"/>
                      <a:pt x="6306" y="5591"/>
                      <a:pt x="6306" y="7356"/>
                    </a:cubicBezTo>
                    <a:cubicBezTo>
                      <a:pt x="6306" y="9124"/>
                      <a:pt x="6484" y="10841"/>
                      <a:pt x="6803" y="12208"/>
                    </a:cubicBezTo>
                    <a:cubicBezTo>
                      <a:pt x="6460" y="12204"/>
                      <a:pt x="6118" y="12177"/>
                      <a:pt x="5775" y="12126"/>
                    </a:cubicBezTo>
                    <a:lnTo>
                      <a:pt x="5778" y="12126"/>
                    </a:lnTo>
                    <a:cubicBezTo>
                      <a:pt x="5460" y="10786"/>
                      <a:pt x="5288" y="9100"/>
                      <a:pt x="5288" y="7359"/>
                    </a:cubicBezTo>
                    <a:cubicBezTo>
                      <a:pt x="5285" y="6290"/>
                      <a:pt x="5353" y="5221"/>
                      <a:pt x="5494" y="4162"/>
                    </a:cubicBezTo>
                    <a:cubicBezTo>
                      <a:pt x="5515" y="4005"/>
                      <a:pt x="5394" y="3917"/>
                      <a:pt x="5275" y="3917"/>
                    </a:cubicBezTo>
                    <a:cubicBezTo>
                      <a:pt x="5178" y="3917"/>
                      <a:pt x="5082" y="3976"/>
                      <a:pt x="5065" y="4104"/>
                    </a:cubicBezTo>
                    <a:cubicBezTo>
                      <a:pt x="4922" y="5183"/>
                      <a:pt x="4853" y="6269"/>
                      <a:pt x="4856" y="7359"/>
                    </a:cubicBezTo>
                    <a:cubicBezTo>
                      <a:pt x="4856" y="9048"/>
                      <a:pt x="5018" y="10693"/>
                      <a:pt x="5312" y="12030"/>
                    </a:cubicBezTo>
                    <a:cubicBezTo>
                      <a:pt x="5093" y="11975"/>
                      <a:pt x="4880" y="11906"/>
                      <a:pt x="4671" y="11824"/>
                    </a:cubicBezTo>
                    <a:cubicBezTo>
                      <a:pt x="4171" y="10529"/>
                      <a:pt x="3907" y="8987"/>
                      <a:pt x="3907" y="7356"/>
                    </a:cubicBezTo>
                    <a:cubicBezTo>
                      <a:pt x="3907" y="5728"/>
                      <a:pt x="4171" y="4186"/>
                      <a:pt x="4671" y="2890"/>
                    </a:cubicBezTo>
                    <a:cubicBezTo>
                      <a:pt x="4880" y="2805"/>
                      <a:pt x="5096" y="2736"/>
                      <a:pt x="5316" y="2685"/>
                    </a:cubicBezTo>
                    <a:lnTo>
                      <a:pt x="5316" y="2685"/>
                    </a:lnTo>
                    <a:cubicBezTo>
                      <a:pt x="5281" y="2843"/>
                      <a:pt x="5247" y="3004"/>
                      <a:pt x="5216" y="3171"/>
                    </a:cubicBezTo>
                    <a:cubicBezTo>
                      <a:pt x="5192" y="3288"/>
                      <a:pt x="5271" y="3401"/>
                      <a:pt x="5388" y="3422"/>
                    </a:cubicBezTo>
                    <a:cubicBezTo>
                      <a:pt x="5402" y="3425"/>
                      <a:pt x="5416" y="3426"/>
                      <a:pt x="5430" y="3426"/>
                    </a:cubicBezTo>
                    <a:cubicBezTo>
                      <a:pt x="5530" y="3426"/>
                      <a:pt x="5620" y="3353"/>
                      <a:pt x="5638" y="3250"/>
                    </a:cubicBezTo>
                    <a:cubicBezTo>
                      <a:pt x="5682" y="3024"/>
                      <a:pt x="5730" y="2801"/>
                      <a:pt x="5778" y="2589"/>
                    </a:cubicBezTo>
                    <a:cubicBezTo>
                      <a:pt x="6118" y="2538"/>
                      <a:pt x="6460" y="2510"/>
                      <a:pt x="6803" y="2507"/>
                    </a:cubicBezTo>
                    <a:close/>
                    <a:moveTo>
                      <a:pt x="9280" y="12074"/>
                    </a:moveTo>
                    <a:cubicBezTo>
                      <a:pt x="9568" y="12941"/>
                      <a:pt x="10305" y="13729"/>
                      <a:pt x="10829" y="14206"/>
                    </a:cubicBezTo>
                    <a:cubicBezTo>
                      <a:pt x="10291" y="14130"/>
                      <a:pt x="9760" y="14028"/>
                      <a:pt x="9232" y="13897"/>
                    </a:cubicBezTo>
                    <a:cubicBezTo>
                      <a:pt x="8304" y="13668"/>
                      <a:pt x="7050" y="13253"/>
                      <a:pt x="5840" y="12571"/>
                    </a:cubicBezTo>
                    <a:lnTo>
                      <a:pt x="5840" y="12571"/>
                    </a:lnTo>
                    <a:cubicBezTo>
                      <a:pt x="6164" y="12616"/>
                      <a:pt x="6489" y="12640"/>
                      <a:pt x="6816" y="12640"/>
                    </a:cubicBezTo>
                    <a:cubicBezTo>
                      <a:pt x="6838" y="12640"/>
                      <a:pt x="6860" y="12640"/>
                      <a:pt x="6882" y="12640"/>
                    </a:cubicBezTo>
                    <a:cubicBezTo>
                      <a:pt x="6889" y="12640"/>
                      <a:pt x="6896" y="12640"/>
                      <a:pt x="6904" y="12640"/>
                    </a:cubicBezTo>
                    <a:cubicBezTo>
                      <a:pt x="7729" y="12640"/>
                      <a:pt x="8543" y="12448"/>
                      <a:pt x="9280" y="12074"/>
                    </a:cubicBezTo>
                    <a:close/>
                    <a:moveTo>
                      <a:pt x="11526" y="1"/>
                    </a:moveTo>
                    <a:cubicBezTo>
                      <a:pt x="11520" y="1"/>
                      <a:pt x="11514" y="1"/>
                      <a:pt x="11508" y="2"/>
                    </a:cubicBezTo>
                    <a:cubicBezTo>
                      <a:pt x="11463" y="5"/>
                      <a:pt x="10494" y="67"/>
                      <a:pt x="9140" y="399"/>
                    </a:cubicBezTo>
                    <a:cubicBezTo>
                      <a:pt x="7896" y="708"/>
                      <a:pt x="6087" y="1331"/>
                      <a:pt x="4527" y="2479"/>
                    </a:cubicBezTo>
                    <a:cubicBezTo>
                      <a:pt x="4072" y="2657"/>
                      <a:pt x="3643" y="2904"/>
                      <a:pt x="3256" y="3209"/>
                    </a:cubicBezTo>
                    <a:cubicBezTo>
                      <a:pt x="2399" y="3881"/>
                      <a:pt x="1810" y="4768"/>
                      <a:pt x="1238" y="5628"/>
                    </a:cubicBezTo>
                    <a:cubicBezTo>
                      <a:pt x="861" y="6197"/>
                      <a:pt x="504" y="6735"/>
                      <a:pt x="76" y="7212"/>
                    </a:cubicBezTo>
                    <a:cubicBezTo>
                      <a:pt x="1" y="7294"/>
                      <a:pt x="1" y="7417"/>
                      <a:pt x="76" y="7500"/>
                    </a:cubicBezTo>
                    <a:cubicBezTo>
                      <a:pt x="504" y="7979"/>
                      <a:pt x="861" y="8517"/>
                      <a:pt x="1238" y="9086"/>
                    </a:cubicBezTo>
                    <a:cubicBezTo>
                      <a:pt x="1810" y="9943"/>
                      <a:pt x="2399" y="10830"/>
                      <a:pt x="3256" y="11502"/>
                    </a:cubicBezTo>
                    <a:cubicBezTo>
                      <a:pt x="3640" y="11807"/>
                      <a:pt x="4068" y="12054"/>
                      <a:pt x="4524" y="12232"/>
                    </a:cubicBezTo>
                    <a:cubicBezTo>
                      <a:pt x="6083" y="13383"/>
                      <a:pt x="7893" y="14007"/>
                      <a:pt x="9140" y="14315"/>
                    </a:cubicBezTo>
                    <a:cubicBezTo>
                      <a:pt x="10494" y="14648"/>
                      <a:pt x="11467" y="14709"/>
                      <a:pt x="11508" y="14709"/>
                    </a:cubicBezTo>
                    <a:lnTo>
                      <a:pt x="11522" y="14709"/>
                    </a:lnTo>
                    <a:cubicBezTo>
                      <a:pt x="11524" y="14710"/>
                      <a:pt x="11527" y="14710"/>
                      <a:pt x="11529" y="14710"/>
                    </a:cubicBezTo>
                    <a:cubicBezTo>
                      <a:pt x="11736" y="14710"/>
                      <a:pt x="11821" y="14441"/>
                      <a:pt x="11648" y="14319"/>
                    </a:cubicBezTo>
                    <a:cubicBezTo>
                      <a:pt x="11631" y="14309"/>
                      <a:pt x="10034" y="13133"/>
                      <a:pt x="9668" y="11855"/>
                    </a:cubicBezTo>
                    <a:cubicBezTo>
                      <a:pt x="9812" y="11766"/>
                      <a:pt x="9952" y="11670"/>
                      <a:pt x="10089" y="11567"/>
                    </a:cubicBezTo>
                    <a:cubicBezTo>
                      <a:pt x="10990" y="10889"/>
                      <a:pt x="11652" y="9939"/>
                      <a:pt x="11977" y="8860"/>
                    </a:cubicBezTo>
                    <a:cubicBezTo>
                      <a:pt x="11994" y="8798"/>
                      <a:pt x="12042" y="8747"/>
                      <a:pt x="12101" y="8719"/>
                    </a:cubicBezTo>
                    <a:cubicBezTo>
                      <a:pt x="12134" y="8704"/>
                      <a:pt x="12170" y="8696"/>
                      <a:pt x="12207" y="8696"/>
                    </a:cubicBezTo>
                    <a:cubicBezTo>
                      <a:pt x="12241" y="8696"/>
                      <a:pt x="12275" y="8703"/>
                      <a:pt x="12306" y="8716"/>
                    </a:cubicBezTo>
                    <a:lnTo>
                      <a:pt x="14431" y="9628"/>
                    </a:lnTo>
                    <a:cubicBezTo>
                      <a:pt x="14460" y="9640"/>
                      <a:pt x="14490" y="9646"/>
                      <a:pt x="14518" y="9646"/>
                    </a:cubicBezTo>
                    <a:cubicBezTo>
                      <a:pt x="14656" y="9646"/>
                      <a:pt x="14770" y="9508"/>
                      <a:pt x="14719" y="9360"/>
                    </a:cubicBezTo>
                    <a:lnTo>
                      <a:pt x="14146" y="7654"/>
                    </a:lnTo>
                    <a:cubicBezTo>
                      <a:pt x="14085" y="7458"/>
                      <a:pt x="14085" y="7253"/>
                      <a:pt x="14146" y="7061"/>
                    </a:cubicBezTo>
                    <a:lnTo>
                      <a:pt x="14715" y="5351"/>
                    </a:lnTo>
                    <a:cubicBezTo>
                      <a:pt x="14766" y="5204"/>
                      <a:pt x="14654" y="5067"/>
                      <a:pt x="14518" y="5067"/>
                    </a:cubicBezTo>
                    <a:cubicBezTo>
                      <a:pt x="14488" y="5067"/>
                      <a:pt x="14458" y="5073"/>
                      <a:pt x="14427" y="5087"/>
                    </a:cubicBezTo>
                    <a:lnTo>
                      <a:pt x="12303" y="5995"/>
                    </a:lnTo>
                    <a:cubicBezTo>
                      <a:pt x="12271" y="6008"/>
                      <a:pt x="12237" y="6015"/>
                      <a:pt x="12203" y="6015"/>
                    </a:cubicBezTo>
                    <a:cubicBezTo>
                      <a:pt x="12167" y="6015"/>
                      <a:pt x="12131" y="6008"/>
                      <a:pt x="12097" y="5992"/>
                    </a:cubicBezTo>
                    <a:cubicBezTo>
                      <a:pt x="12039" y="5964"/>
                      <a:pt x="11994" y="5916"/>
                      <a:pt x="11977" y="5855"/>
                    </a:cubicBezTo>
                    <a:cubicBezTo>
                      <a:pt x="11648" y="4772"/>
                      <a:pt x="10987" y="3826"/>
                      <a:pt x="10089" y="3144"/>
                    </a:cubicBezTo>
                    <a:cubicBezTo>
                      <a:pt x="9952" y="3041"/>
                      <a:pt x="9812" y="2945"/>
                      <a:pt x="9664" y="2856"/>
                    </a:cubicBezTo>
                    <a:cubicBezTo>
                      <a:pt x="10031" y="1581"/>
                      <a:pt x="11631" y="406"/>
                      <a:pt x="11648" y="392"/>
                    </a:cubicBezTo>
                    <a:cubicBezTo>
                      <a:pt x="11821" y="273"/>
                      <a:pt x="11729" y="1"/>
                      <a:pt x="1152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612" name="Google Shape;612;p21"/>
            <p:cNvSpPr/>
            <p:nvPr/>
          </p:nvSpPr>
          <p:spPr>
            <a:xfrm>
              <a:off x="4903214" y="3784601"/>
              <a:ext cx="55078" cy="47168"/>
            </a:xfrm>
            <a:custGeom>
              <a:rect b="b" l="l" r="r" t="t"/>
              <a:pathLst>
                <a:path extrusionOk="0" h="1586" w="1852">
                  <a:moveTo>
                    <a:pt x="1058" y="430"/>
                  </a:moveTo>
                  <a:cubicBezTo>
                    <a:pt x="1243" y="430"/>
                    <a:pt x="1419" y="574"/>
                    <a:pt x="1419" y="792"/>
                  </a:cubicBezTo>
                  <a:cubicBezTo>
                    <a:pt x="1419" y="991"/>
                    <a:pt x="1258" y="1152"/>
                    <a:pt x="1059" y="1152"/>
                  </a:cubicBezTo>
                  <a:cubicBezTo>
                    <a:pt x="737" y="1152"/>
                    <a:pt x="576" y="764"/>
                    <a:pt x="806" y="538"/>
                  </a:cubicBezTo>
                  <a:cubicBezTo>
                    <a:pt x="879" y="464"/>
                    <a:pt x="970" y="430"/>
                    <a:pt x="1058" y="430"/>
                  </a:cubicBezTo>
                  <a:close/>
                  <a:moveTo>
                    <a:pt x="1059" y="0"/>
                  </a:moveTo>
                  <a:cubicBezTo>
                    <a:pt x="354" y="0"/>
                    <a:pt x="1" y="854"/>
                    <a:pt x="501" y="1350"/>
                  </a:cubicBezTo>
                  <a:cubicBezTo>
                    <a:pt x="662" y="1513"/>
                    <a:pt x="860" y="1585"/>
                    <a:pt x="1055" y="1585"/>
                  </a:cubicBezTo>
                  <a:cubicBezTo>
                    <a:pt x="1461" y="1585"/>
                    <a:pt x="1851" y="1269"/>
                    <a:pt x="1851" y="792"/>
                  </a:cubicBezTo>
                  <a:cubicBezTo>
                    <a:pt x="1851" y="353"/>
                    <a:pt x="1495" y="0"/>
                    <a:pt x="10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16" name="Shape 616"/>
        <p:cNvGrpSpPr/>
        <p:nvPr/>
      </p:nvGrpSpPr>
      <p:grpSpPr>
        <a:xfrm>
          <a:off x="0" y="0"/>
          <a:ext cx="0" cy="0"/>
          <a:chOff x="0" y="0"/>
          <a:chExt cx="0" cy="0"/>
        </a:xfrm>
      </p:grpSpPr>
      <p:sp>
        <p:nvSpPr>
          <p:cNvPr id="617" name="Google Shape;617;p22"/>
          <p:cNvSpPr txBox="1"/>
          <p:nvPr>
            <p:ph type="title"/>
          </p:nvPr>
        </p:nvSpPr>
        <p:spPr>
          <a:xfrm>
            <a:off x="1053301" y="1031750"/>
            <a:ext cx="3084900" cy="1196400"/>
          </a:xfrm>
          <a:prstGeom prst="rect">
            <a:avLst/>
          </a:prstGeom>
          <a:noFill/>
          <a:ln>
            <a:noFill/>
          </a:ln>
        </p:spPr>
        <p:txBody>
          <a:bodyPr anchorCtr="0" anchor="ctr" bIns="91425" lIns="91425" spcFirstLastPara="1" rIns="91425" wrap="square" tIns="91425">
            <a:noAutofit/>
          </a:bodyPr>
          <a:lstStyle/>
          <a:p>
            <a:pPr indent="0" lvl="0" marL="0" rtl="0" algn="ctr">
              <a:lnSpc>
                <a:spcPct val="90000"/>
              </a:lnSpc>
              <a:spcBef>
                <a:spcPts val="0"/>
              </a:spcBef>
              <a:spcAft>
                <a:spcPts val="0"/>
              </a:spcAft>
              <a:buSzPts val="7000"/>
              <a:buNone/>
            </a:pPr>
            <a:r>
              <a:rPr lang="en" sz="3900">
                <a:solidFill>
                  <a:schemeClr val="accent1"/>
                </a:solidFill>
              </a:rPr>
              <a:t>TEXTO N°2</a:t>
            </a:r>
            <a:endParaRPr sz="3900">
              <a:solidFill>
                <a:schemeClr val="accent1"/>
              </a:solidFill>
            </a:endParaRPr>
          </a:p>
        </p:txBody>
      </p:sp>
      <p:sp>
        <p:nvSpPr>
          <p:cNvPr id="618" name="Google Shape;618;p22"/>
          <p:cNvSpPr txBox="1"/>
          <p:nvPr>
            <p:ph idx="4294967295" type="body"/>
          </p:nvPr>
        </p:nvSpPr>
        <p:spPr>
          <a:xfrm>
            <a:off x="1053300" y="2052450"/>
            <a:ext cx="7037400" cy="1543500"/>
          </a:xfrm>
          <a:prstGeom prst="rect">
            <a:avLst/>
          </a:prstGeom>
          <a:noFill/>
          <a:ln>
            <a:noFill/>
          </a:ln>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Clr>
                <a:schemeClr val="dk1"/>
              </a:buClr>
              <a:buSzPts val="1600"/>
              <a:buAutoNum type="arabicPeriod"/>
            </a:pPr>
            <a:r>
              <a:rPr b="1" lang="en">
                <a:solidFill>
                  <a:schemeClr val="dk1"/>
                </a:solidFill>
              </a:rPr>
              <a:t>El texto anterior es de tipo...</a:t>
            </a:r>
            <a:endParaRPr b="1">
              <a:solidFill>
                <a:schemeClr val="dk1"/>
              </a:solidFill>
            </a:endParaRPr>
          </a:p>
          <a:p>
            <a:pPr indent="-330200" lvl="0" marL="457200" rtl="0" algn="l">
              <a:lnSpc>
                <a:spcPct val="100000"/>
              </a:lnSpc>
              <a:spcBef>
                <a:spcPts val="0"/>
              </a:spcBef>
              <a:spcAft>
                <a:spcPts val="0"/>
              </a:spcAft>
              <a:buClr>
                <a:schemeClr val="dk1"/>
              </a:buClr>
              <a:buSzPts val="1600"/>
              <a:buAutoNum type="arabicPeriod"/>
            </a:pPr>
            <a:r>
              <a:rPr b="1" lang="en">
                <a:solidFill>
                  <a:schemeClr val="dk1"/>
                </a:solidFill>
              </a:rPr>
              <a:t>El objetivo del texto es...</a:t>
            </a:r>
            <a:endParaRPr b="1">
              <a:solidFill>
                <a:schemeClr val="dk1"/>
              </a:solidFill>
            </a:endParaRPr>
          </a:p>
          <a:p>
            <a:pPr indent="-330200" lvl="0" marL="457200" rtl="0" algn="l">
              <a:lnSpc>
                <a:spcPct val="100000"/>
              </a:lnSpc>
              <a:spcBef>
                <a:spcPts val="0"/>
              </a:spcBef>
              <a:spcAft>
                <a:spcPts val="0"/>
              </a:spcAft>
              <a:buClr>
                <a:schemeClr val="dk1"/>
              </a:buClr>
              <a:buSzPts val="1600"/>
              <a:buAutoNum type="arabicPeriod"/>
            </a:pPr>
            <a:r>
              <a:rPr b="1" lang="en">
                <a:solidFill>
                  <a:schemeClr val="dk1"/>
                </a:solidFill>
              </a:rPr>
              <a:t>Del conjunto del texto se deduce que...</a:t>
            </a:r>
            <a:endParaRPr b="1">
              <a:solidFill>
                <a:schemeClr val="dk1"/>
              </a:solidFill>
            </a:endParaRPr>
          </a:p>
          <a:p>
            <a:pPr indent="-330200" lvl="0" marL="457200" rtl="0" algn="l">
              <a:lnSpc>
                <a:spcPct val="100000"/>
              </a:lnSpc>
              <a:spcBef>
                <a:spcPts val="0"/>
              </a:spcBef>
              <a:spcAft>
                <a:spcPts val="0"/>
              </a:spcAft>
              <a:buClr>
                <a:schemeClr val="dk1"/>
              </a:buClr>
              <a:buSzPts val="1600"/>
              <a:buAutoNum type="arabicPeriod"/>
            </a:pPr>
            <a:r>
              <a:rPr b="1" lang="en">
                <a:solidFill>
                  <a:schemeClr val="dk1"/>
                </a:solidFill>
              </a:rPr>
              <a:t>¿Qué función cumplen las afirmaciones de Rajesh, citadas en el texto?</a:t>
            </a:r>
            <a:endParaRPr b="1">
              <a:solidFill>
                <a:schemeClr val="dk1"/>
              </a:solidFill>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2" name="Shape 622"/>
        <p:cNvGrpSpPr/>
        <p:nvPr/>
      </p:nvGrpSpPr>
      <p:grpSpPr>
        <a:xfrm>
          <a:off x="0" y="0"/>
          <a:ext cx="0" cy="0"/>
          <a:chOff x="0" y="0"/>
          <a:chExt cx="0" cy="0"/>
        </a:xfrm>
      </p:grpSpPr>
      <p:sp>
        <p:nvSpPr>
          <p:cNvPr id="623" name="Google Shape;623;p23"/>
          <p:cNvSpPr txBox="1"/>
          <p:nvPr>
            <p:ph idx="2" type="body"/>
          </p:nvPr>
        </p:nvSpPr>
        <p:spPr>
          <a:xfrm>
            <a:off x="658800" y="546225"/>
            <a:ext cx="7826400" cy="3731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sz="1400"/>
              <a:t>1. “En la India, país de 1.100 millones de habitantes aproximadamente y donde se hablan más de 400 lenguas, existe un antiguo sistema de castas que sume a millones de personas en una pobreza degradante, en perjuicio de sus derechos más elementales. Cambiar la situación llevará tiempo.</a:t>
            </a:r>
            <a:endParaRPr sz="1400"/>
          </a:p>
          <a:p>
            <a:pPr indent="0" lvl="0" marL="0" rtl="0" algn="just">
              <a:lnSpc>
                <a:spcPct val="100000"/>
              </a:lnSpc>
              <a:spcBef>
                <a:spcPts val="1000"/>
              </a:spcBef>
              <a:spcAft>
                <a:spcPts val="0"/>
              </a:spcAft>
              <a:buSzPts val="1600"/>
              <a:buNone/>
            </a:pPr>
            <a:r>
              <a:rPr lang="en" sz="1400"/>
              <a:t> 2. En esta nación, una casta es un grupo social al que se pertenece desde el nacimiento hasta la muerte. </a:t>
            </a:r>
            <a:endParaRPr sz="1400"/>
          </a:p>
          <a:p>
            <a:pPr indent="0" lvl="0" marL="0" rtl="0" algn="just">
              <a:lnSpc>
                <a:spcPct val="100000"/>
              </a:lnSpc>
              <a:spcBef>
                <a:spcPts val="1000"/>
              </a:spcBef>
              <a:spcAft>
                <a:spcPts val="1000"/>
              </a:spcAft>
              <a:buSzPts val="1600"/>
              <a:buNone/>
            </a:pPr>
            <a:r>
              <a:rPr lang="en" sz="1400"/>
              <a:t>3. Durante siglos, los ‘intocables’ de Paliyad, una aldea del distrito de Ahmedabad, en el oeste de India, han sabido guardar las distancias. Muchos de ellos son basureros, asean los baños de las castas superiores o trabajan en el campo, a veces por menos de un puñado de arroz al día. ‘Sabemos, desde que nacimos, que debemos mantenernos alejados de las personas de castas superiores’, afirma Rajesh, joven de diecinueve años. ‘En los negocios de té nos dan tazas diferentes, sucias y estropeadas, y estamos obligados a lavarlas. Debemos caminar 15 minutos para llevar agua a casa, pues no podemos abastecernos en los grifos de la aldea, que son utilizados por las castas superiores. No nos admiten en los templos y, cuando íbamos a la escuela, mis amigos y yo debíamos sentarnos fuera del aula. Los niños de casta superior ni siquiera nos permitían tocar el balón con que jugaban, entonces nosotros lo hacíamos con piedras”</a:t>
            </a: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27" name="Shape 627"/>
        <p:cNvGrpSpPr/>
        <p:nvPr/>
      </p:nvGrpSpPr>
      <p:grpSpPr>
        <a:xfrm>
          <a:off x="0" y="0"/>
          <a:ext cx="0" cy="0"/>
          <a:chOff x="0" y="0"/>
          <a:chExt cx="0" cy="0"/>
        </a:xfrm>
      </p:grpSpPr>
      <p:sp>
        <p:nvSpPr>
          <p:cNvPr id="628" name="Google Shape;628;p24"/>
          <p:cNvSpPr txBox="1"/>
          <p:nvPr/>
        </p:nvSpPr>
        <p:spPr>
          <a:xfrm>
            <a:off x="2519625" y="1336488"/>
            <a:ext cx="44757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1. El texto anterior es de tipo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persuasivo.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dialógico.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publicitario.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 expositivo.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 narrativo. </a:t>
            </a:r>
            <a:endParaRPr b="0" i="0" sz="1600" u="none" cap="none" strike="noStrike">
              <a:solidFill>
                <a:srgbClr val="000000"/>
              </a:solidFill>
              <a:latin typeface="Catamaran"/>
              <a:ea typeface="Catamaran"/>
              <a:cs typeface="Catamaran"/>
              <a:sym typeface="Catamaran"/>
            </a:endParaRPr>
          </a:p>
        </p:txBody>
      </p:sp>
      <p:grpSp>
        <p:nvGrpSpPr>
          <p:cNvPr id="629" name="Google Shape;629;p24"/>
          <p:cNvGrpSpPr/>
          <p:nvPr/>
        </p:nvGrpSpPr>
        <p:grpSpPr>
          <a:xfrm>
            <a:off x="1715554" y="1254736"/>
            <a:ext cx="4236309" cy="2072132"/>
            <a:chOff x="722379" y="1226361"/>
            <a:chExt cx="4236309" cy="2072132"/>
          </a:xfrm>
        </p:grpSpPr>
        <p:grpSp>
          <p:nvGrpSpPr>
            <p:cNvPr id="630" name="Google Shape;630;p24"/>
            <p:cNvGrpSpPr/>
            <p:nvPr/>
          </p:nvGrpSpPr>
          <p:grpSpPr>
            <a:xfrm>
              <a:off x="4514547" y="2836927"/>
              <a:ext cx="444141" cy="461566"/>
              <a:chOff x="6127047" y="4607602"/>
              <a:chExt cx="444141" cy="461566"/>
            </a:xfrm>
          </p:grpSpPr>
          <p:sp>
            <p:nvSpPr>
              <p:cNvPr id="631" name="Google Shape;631;p24"/>
              <p:cNvSpPr/>
              <p:nvPr/>
            </p:nvSpPr>
            <p:spPr>
              <a:xfrm>
                <a:off x="6226217" y="4607602"/>
                <a:ext cx="344971" cy="118033"/>
              </a:xfrm>
              <a:custGeom>
                <a:rect b="b" l="l" r="r" t="t"/>
                <a:pathLst>
                  <a:path extrusionOk="0" h="5250" w="15344">
                    <a:moveTo>
                      <a:pt x="11476" y="1"/>
                    </a:moveTo>
                    <a:cubicBezTo>
                      <a:pt x="8300" y="1"/>
                      <a:pt x="2689" y="1346"/>
                      <a:pt x="326" y="2299"/>
                    </a:cubicBezTo>
                    <a:cubicBezTo>
                      <a:pt x="0" y="2421"/>
                      <a:pt x="0" y="2910"/>
                      <a:pt x="326" y="3072"/>
                    </a:cubicBezTo>
                    <a:cubicBezTo>
                      <a:pt x="2604" y="3984"/>
                      <a:pt x="8249" y="5249"/>
                      <a:pt x="11441" y="5249"/>
                    </a:cubicBezTo>
                    <a:cubicBezTo>
                      <a:pt x="11670" y="5249"/>
                      <a:pt x="11886" y="5243"/>
                      <a:pt x="12087" y="5229"/>
                    </a:cubicBezTo>
                    <a:cubicBezTo>
                      <a:pt x="15343" y="5026"/>
                      <a:pt x="15343" y="224"/>
                      <a:pt x="12087" y="20"/>
                    </a:cubicBezTo>
                    <a:cubicBezTo>
                      <a:pt x="11896" y="7"/>
                      <a:pt x="11692" y="1"/>
                      <a:pt x="114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2" name="Google Shape;632;p24"/>
              <p:cNvSpPr/>
              <p:nvPr/>
            </p:nvSpPr>
            <p:spPr>
              <a:xfrm>
                <a:off x="6127047" y="4871412"/>
                <a:ext cx="200049" cy="197756"/>
              </a:xfrm>
              <a:custGeom>
                <a:rect b="b" l="l" r="r" t="t"/>
                <a:pathLst>
                  <a:path extrusionOk="0" h="8796" w="8898">
                    <a:moveTo>
                      <a:pt x="391" y="0"/>
                    </a:moveTo>
                    <a:cubicBezTo>
                      <a:pt x="188" y="0"/>
                      <a:pt x="0" y="227"/>
                      <a:pt x="98" y="455"/>
                    </a:cubicBezTo>
                    <a:cubicBezTo>
                      <a:pt x="830" y="2408"/>
                      <a:pt x="2865" y="6478"/>
                      <a:pt x="4574" y="8146"/>
                    </a:cubicBezTo>
                    <a:cubicBezTo>
                      <a:pt x="5021" y="8603"/>
                      <a:pt x="5531" y="8796"/>
                      <a:pt x="6023" y="8796"/>
                    </a:cubicBezTo>
                    <a:cubicBezTo>
                      <a:pt x="7547" y="8796"/>
                      <a:pt x="8898" y="6948"/>
                      <a:pt x="7667" y="5379"/>
                    </a:cubicBezTo>
                    <a:cubicBezTo>
                      <a:pt x="6202" y="3507"/>
                      <a:pt x="2458" y="1024"/>
                      <a:pt x="545" y="48"/>
                    </a:cubicBezTo>
                    <a:cubicBezTo>
                      <a:pt x="496" y="15"/>
                      <a:pt x="443" y="0"/>
                      <a:pt x="39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3" name="Google Shape;633;p24"/>
              <p:cNvSpPr/>
              <p:nvPr/>
            </p:nvSpPr>
            <p:spPr>
              <a:xfrm>
                <a:off x="6194472" y="4762597"/>
                <a:ext cx="275141" cy="165561"/>
              </a:xfrm>
              <a:custGeom>
                <a:rect b="b" l="l" r="r" t="t"/>
                <a:pathLst>
                  <a:path extrusionOk="0" h="7364" w="12238">
                    <a:moveTo>
                      <a:pt x="473" y="1"/>
                    </a:moveTo>
                    <a:cubicBezTo>
                      <a:pt x="208" y="1"/>
                      <a:pt x="1" y="342"/>
                      <a:pt x="232" y="574"/>
                    </a:cubicBezTo>
                    <a:cubicBezTo>
                      <a:pt x="1616" y="2202"/>
                      <a:pt x="6703" y="6231"/>
                      <a:pt x="8901" y="7167"/>
                    </a:cubicBezTo>
                    <a:cubicBezTo>
                      <a:pt x="9202" y="7300"/>
                      <a:pt x="9515" y="7364"/>
                      <a:pt x="9822" y="7364"/>
                    </a:cubicBezTo>
                    <a:cubicBezTo>
                      <a:pt x="10636" y="7364"/>
                      <a:pt x="11406" y="6917"/>
                      <a:pt x="11790" y="6149"/>
                    </a:cubicBezTo>
                    <a:cubicBezTo>
                      <a:pt x="12238" y="5172"/>
                      <a:pt x="11953" y="4033"/>
                      <a:pt x="11058" y="3504"/>
                    </a:cubicBezTo>
                    <a:cubicBezTo>
                      <a:pt x="8982" y="2202"/>
                      <a:pt x="2674" y="248"/>
                      <a:pt x="517" y="4"/>
                    </a:cubicBezTo>
                    <a:cubicBezTo>
                      <a:pt x="502" y="2"/>
                      <a:pt x="488" y="1"/>
                      <a:pt x="4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34" name="Google Shape;634;p24"/>
            <p:cNvGrpSpPr/>
            <p:nvPr/>
          </p:nvGrpSpPr>
          <p:grpSpPr>
            <a:xfrm>
              <a:off x="722379" y="1226361"/>
              <a:ext cx="351783" cy="516086"/>
              <a:chOff x="4265429" y="2885211"/>
              <a:chExt cx="351783" cy="516086"/>
            </a:xfrm>
          </p:grpSpPr>
          <p:sp>
            <p:nvSpPr>
              <p:cNvPr id="635" name="Google Shape;635;p24"/>
              <p:cNvSpPr/>
              <p:nvPr/>
            </p:nvSpPr>
            <p:spPr>
              <a:xfrm>
                <a:off x="4354279" y="2885211"/>
                <a:ext cx="262933" cy="260527"/>
              </a:xfrm>
              <a:custGeom>
                <a:rect b="b" l="l" r="r" t="t"/>
                <a:pathLst>
                  <a:path extrusionOk="0" h="11588" w="11695">
                    <a:moveTo>
                      <a:pt x="3581" y="1"/>
                    </a:moveTo>
                    <a:cubicBezTo>
                      <a:pt x="1660" y="1"/>
                      <a:pt x="1" y="2317"/>
                      <a:pt x="1543" y="4259"/>
                    </a:cubicBezTo>
                    <a:cubicBezTo>
                      <a:pt x="3415" y="6660"/>
                      <a:pt x="8665" y="10364"/>
                      <a:pt x="11025" y="11544"/>
                    </a:cubicBezTo>
                    <a:cubicBezTo>
                      <a:pt x="11084" y="11574"/>
                      <a:pt x="11145" y="11587"/>
                      <a:pt x="11203" y="11587"/>
                    </a:cubicBezTo>
                    <a:cubicBezTo>
                      <a:pt x="11468" y="11587"/>
                      <a:pt x="11695" y="11315"/>
                      <a:pt x="11595" y="11015"/>
                    </a:cubicBezTo>
                    <a:cubicBezTo>
                      <a:pt x="10659" y="8492"/>
                      <a:pt x="7566" y="2876"/>
                      <a:pt x="5409" y="800"/>
                    </a:cubicBezTo>
                    <a:cubicBezTo>
                      <a:pt x="4837" y="238"/>
                      <a:pt x="4195" y="1"/>
                      <a:pt x="35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6" name="Google Shape;636;p24"/>
              <p:cNvSpPr/>
              <p:nvPr/>
            </p:nvSpPr>
            <p:spPr>
              <a:xfrm>
                <a:off x="4265429" y="3307230"/>
                <a:ext cx="260797" cy="94067"/>
              </a:xfrm>
              <a:custGeom>
                <a:rect b="b" l="l" r="r" t="t"/>
                <a:pathLst>
                  <a:path extrusionOk="0" h="4184" w="11600">
                    <a:moveTo>
                      <a:pt x="3108" y="1"/>
                    </a:moveTo>
                    <a:cubicBezTo>
                      <a:pt x="2932" y="1"/>
                      <a:pt x="2764" y="6"/>
                      <a:pt x="2605" y="17"/>
                    </a:cubicBezTo>
                    <a:cubicBezTo>
                      <a:pt x="1" y="221"/>
                      <a:pt x="41" y="4006"/>
                      <a:pt x="2605" y="4168"/>
                    </a:cubicBezTo>
                    <a:cubicBezTo>
                      <a:pt x="2752" y="4178"/>
                      <a:pt x="2907" y="4183"/>
                      <a:pt x="3068" y="4183"/>
                    </a:cubicBezTo>
                    <a:cubicBezTo>
                      <a:pt x="5536" y="4183"/>
                      <a:pt x="9521" y="3063"/>
                      <a:pt x="11355" y="2337"/>
                    </a:cubicBezTo>
                    <a:cubicBezTo>
                      <a:pt x="11599" y="2215"/>
                      <a:pt x="11599" y="1849"/>
                      <a:pt x="11314" y="1726"/>
                    </a:cubicBezTo>
                    <a:cubicBezTo>
                      <a:pt x="9455" y="1005"/>
                      <a:pt x="5542" y="1"/>
                      <a:pt x="310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7" name="Google Shape;637;p24"/>
              <p:cNvSpPr/>
              <p:nvPr/>
            </p:nvSpPr>
            <p:spPr>
              <a:xfrm>
                <a:off x="4274579" y="3099087"/>
                <a:ext cx="285483" cy="137278"/>
              </a:xfrm>
              <a:custGeom>
                <a:rect b="b" l="l" r="r" t="t"/>
                <a:pathLst>
                  <a:path extrusionOk="0" h="6106" w="12698">
                    <a:moveTo>
                      <a:pt x="2333" y="1"/>
                    </a:moveTo>
                    <a:cubicBezTo>
                      <a:pt x="1509" y="1"/>
                      <a:pt x="748" y="500"/>
                      <a:pt x="448" y="1299"/>
                    </a:cubicBezTo>
                    <a:cubicBezTo>
                      <a:pt x="0" y="2397"/>
                      <a:pt x="530" y="3618"/>
                      <a:pt x="1588" y="4107"/>
                    </a:cubicBezTo>
                    <a:cubicBezTo>
                      <a:pt x="3747" y="5049"/>
                      <a:pt x="9733" y="6105"/>
                      <a:pt x="12089" y="6105"/>
                    </a:cubicBezTo>
                    <a:cubicBezTo>
                      <a:pt x="12175" y="6105"/>
                      <a:pt x="12256" y="6104"/>
                      <a:pt x="12332" y="6101"/>
                    </a:cubicBezTo>
                    <a:cubicBezTo>
                      <a:pt x="12617" y="6060"/>
                      <a:pt x="12698" y="5694"/>
                      <a:pt x="12494" y="5531"/>
                    </a:cubicBezTo>
                    <a:cubicBezTo>
                      <a:pt x="10867" y="4107"/>
                      <a:pt x="5210" y="729"/>
                      <a:pt x="2890" y="78"/>
                    </a:cubicBezTo>
                    <a:cubicBezTo>
                      <a:pt x="2704" y="26"/>
                      <a:pt x="2517" y="1"/>
                      <a:pt x="23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38" name="Google Shape;638;p24"/>
          <p:cNvSpPr/>
          <p:nvPr/>
        </p:nvSpPr>
        <p:spPr>
          <a:xfrm>
            <a:off x="5338658" y="32451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39" name="Google Shape;639;p24"/>
          <p:cNvSpPr/>
          <p:nvPr/>
        </p:nvSpPr>
        <p:spPr>
          <a:xfrm>
            <a:off x="5664158" y="2619930"/>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43" name="Shape 643"/>
        <p:cNvGrpSpPr/>
        <p:nvPr/>
      </p:nvGrpSpPr>
      <p:grpSpPr>
        <a:xfrm>
          <a:off x="0" y="0"/>
          <a:ext cx="0" cy="0"/>
          <a:chOff x="0" y="0"/>
          <a:chExt cx="0" cy="0"/>
        </a:xfrm>
      </p:grpSpPr>
      <p:sp>
        <p:nvSpPr>
          <p:cNvPr id="644" name="Google Shape;644;p25"/>
          <p:cNvSpPr txBox="1"/>
          <p:nvPr/>
        </p:nvSpPr>
        <p:spPr>
          <a:xfrm>
            <a:off x="2519625" y="1336488"/>
            <a:ext cx="44757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1. El texto anterior es de tipo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persuasivo.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dialógico.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publicitario.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highlight>
                  <a:schemeClr val="accent2"/>
                </a:highlight>
                <a:latin typeface="Catamaran"/>
                <a:ea typeface="Catamaran"/>
                <a:cs typeface="Catamaran"/>
                <a:sym typeface="Catamaran"/>
              </a:rPr>
              <a:t>D) expositivo. </a:t>
            </a:r>
            <a:endParaRPr b="0" i="0" sz="1600" u="none" cap="none" strike="noStrike">
              <a:solidFill>
                <a:srgbClr val="000000"/>
              </a:solidFill>
              <a:highlight>
                <a:schemeClr val="accent2"/>
              </a:highlight>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 narrativo. </a:t>
            </a:r>
            <a:endParaRPr b="0" i="0" sz="1600" u="none" cap="none" strike="noStrike">
              <a:solidFill>
                <a:srgbClr val="000000"/>
              </a:solidFill>
              <a:latin typeface="Catamaran"/>
              <a:ea typeface="Catamaran"/>
              <a:cs typeface="Catamaran"/>
              <a:sym typeface="Catamaran"/>
            </a:endParaRPr>
          </a:p>
        </p:txBody>
      </p:sp>
      <p:grpSp>
        <p:nvGrpSpPr>
          <p:cNvPr id="645" name="Google Shape;645;p25"/>
          <p:cNvGrpSpPr/>
          <p:nvPr/>
        </p:nvGrpSpPr>
        <p:grpSpPr>
          <a:xfrm>
            <a:off x="1715554" y="1254736"/>
            <a:ext cx="4236309" cy="2072132"/>
            <a:chOff x="722379" y="1226361"/>
            <a:chExt cx="4236309" cy="2072132"/>
          </a:xfrm>
        </p:grpSpPr>
        <p:grpSp>
          <p:nvGrpSpPr>
            <p:cNvPr id="646" name="Google Shape;646;p25"/>
            <p:cNvGrpSpPr/>
            <p:nvPr/>
          </p:nvGrpSpPr>
          <p:grpSpPr>
            <a:xfrm>
              <a:off x="4514547" y="2836927"/>
              <a:ext cx="444141" cy="461566"/>
              <a:chOff x="6127047" y="4607602"/>
              <a:chExt cx="444141" cy="461566"/>
            </a:xfrm>
          </p:grpSpPr>
          <p:sp>
            <p:nvSpPr>
              <p:cNvPr id="647" name="Google Shape;647;p25"/>
              <p:cNvSpPr/>
              <p:nvPr/>
            </p:nvSpPr>
            <p:spPr>
              <a:xfrm>
                <a:off x="6226217" y="4607602"/>
                <a:ext cx="344971" cy="118033"/>
              </a:xfrm>
              <a:custGeom>
                <a:rect b="b" l="l" r="r" t="t"/>
                <a:pathLst>
                  <a:path extrusionOk="0" h="5250" w="15344">
                    <a:moveTo>
                      <a:pt x="11476" y="1"/>
                    </a:moveTo>
                    <a:cubicBezTo>
                      <a:pt x="8300" y="1"/>
                      <a:pt x="2689" y="1346"/>
                      <a:pt x="326" y="2299"/>
                    </a:cubicBezTo>
                    <a:cubicBezTo>
                      <a:pt x="0" y="2421"/>
                      <a:pt x="0" y="2910"/>
                      <a:pt x="326" y="3072"/>
                    </a:cubicBezTo>
                    <a:cubicBezTo>
                      <a:pt x="2604" y="3984"/>
                      <a:pt x="8249" y="5249"/>
                      <a:pt x="11441" y="5249"/>
                    </a:cubicBezTo>
                    <a:cubicBezTo>
                      <a:pt x="11670" y="5249"/>
                      <a:pt x="11886" y="5243"/>
                      <a:pt x="12087" y="5229"/>
                    </a:cubicBezTo>
                    <a:cubicBezTo>
                      <a:pt x="15343" y="5026"/>
                      <a:pt x="15343" y="224"/>
                      <a:pt x="12087" y="20"/>
                    </a:cubicBezTo>
                    <a:cubicBezTo>
                      <a:pt x="11896" y="7"/>
                      <a:pt x="11692" y="1"/>
                      <a:pt x="1147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8" name="Google Shape;648;p25"/>
              <p:cNvSpPr/>
              <p:nvPr/>
            </p:nvSpPr>
            <p:spPr>
              <a:xfrm>
                <a:off x="6127047" y="4871412"/>
                <a:ext cx="200049" cy="197756"/>
              </a:xfrm>
              <a:custGeom>
                <a:rect b="b" l="l" r="r" t="t"/>
                <a:pathLst>
                  <a:path extrusionOk="0" h="8796" w="8898">
                    <a:moveTo>
                      <a:pt x="391" y="0"/>
                    </a:moveTo>
                    <a:cubicBezTo>
                      <a:pt x="188" y="0"/>
                      <a:pt x="0" y="227"/>
                      <a:pt x="98" y="455"/>
                    </a:cubicBezTo>
                    <a:cubicBezTo>
                      <a:pt x="830" y="2408"/>
                      <a:pt x="2865" y="6478"/>
                      <a:pt x="4574" y="8146"/>
                    </a:cubicBezTo>
                    <a:cubicBezTo>
                      <a:pt x="5021" y="8603"/>
                      <a:pt x="5531" y="8796"/>
                      <a:pt x="6023" y="8796"/>
                    </a:cubicBezTo>
                    <a:cubicBezTo>
                      <a:pt x="7547" y="8796"/>
                      <a:pt x="8898" y="6948"/>
                      <a:pt x="7667" y="5379"/>
                    </a:cubicBezTo>
                    <a:cubicBezTo>
                      <a:pt x="6202" y="3507"/>
                      <a:pt x="2458" y="1024"/>
                      <a:pt x="545" y="48"/>
                    </a:cubicBezTo>
                    <a:cubicBezTo>
                      <a:pt x="496" y="15"/>
                      <a:pt x="443" y="0"/>
                      <a:pt x="391"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49" name="Google Shape;649;p25"/>
              <p:cNvSpPr/>
              <p:nvPr/>
            </p:nvSpPr>
            <p:spPr>
              <a:xfrm>
                <a:off x="6194472" y="4762597"/>
                <a:ext cx="275141" cy="165561"/>
              </a:xfrm>
              <a:custGeom>
                <a:rect b="b" l="l" r="r" t="t"/>
                <a:pathLst>
                  <a:path extrusionOk="0" h="7364" w="12238">
                    <a:moveTo>
                      <a:pt x="473" y="1"/>
                    </a:moveTo>
                    <a:cubicBezTo>
                      <a:pt x="208" y="1"/>
                      <a:pt x="1" y="342"/>
                      <a:pt x="232" y="574"/>
                    </a:cubicBezTo>
                    <a:cubicBezTo>
                      <a:pt x="1616" y="2202"/>
                      <a:pt x="6703" y="6231"/>
                      <a:pt x="8901" y="7167"/>
                    </a:cubicBezTo>
                    <a:cubicBezTo>
                      <a:pt x="9202" y="7300"/>
                      <a:pt x="9515" y="7364"/>
                      <a:pt x="9822" y="7364"/>
                    </a:cubicBezTo>
                    <a:cubicBezTo>
                      <a:pt x="10636" y="7364"/>
                      <a:pt x="11406" y="6917"/>
                      <a:pt x="11790" y="6149"/>
                    </a:cubicBezTo>
                    <a:cubicBezTo>
                      <a:pt x="12238" y="5172"/>
                      <a:pt x="11953" y="4033"/>
                      <a:pt x="11058" y="3504"/>
                    </a:cubicBezTo>
                    <a:cubicBezTo>
                      <a:pt x="8982" y="2202"/>
                      <a:pt x="2674" y="248"/>
                      <a:pt x="517" y="4"/>
                    </a:cubicBezTo>
                    <a:cubicBezTo>
                      <a:pt x="502" y="2"/>
                      <a:pt x="488" y="1"/>
                      <a:pt x="4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50" name="Google Shape;650;p25"/>
            <p:cNvGrpSpPr/>
            <p:nvPr/>
          </p:nvGrpSpPr>
          <p:grpSpPr>
            <a:xfrm>
              <a:off x="722379" y="1226361"/>
              <a:ext cx="351783" cy="516086"/>
              <a:chOff x="4265429" y="2885211"/>
              <a:chExt cx="351783" cy="516086"/>
            </a:xfrm>
          </p:grpSpPr>
          <p:sp>
            <p:nvSpPr>
              <p:cNvPr id="651" name="Google Shape;651;p25"/>
              <p:cNvSpPr/>
              <p:nvPr/>
            </p:nvSpPr>
            <p:spPr>
              <a:xfrm>
                <a:off x="4354279" y="2885211"/>
                <a:ext cx="262933" cy="260527"/>
              </a:xfrm>
              <a:custGeom>
                <a:rect b="b" l="l" r="r" t="t"/>
                <a:pathLst>
                  <a:path extrusionOk="0" h="11588" w="11695">
                    <a:moveTo>
                      <a:pt x="3581" y="1"/>
                    </a:moveTo>
                    <a:cubicBezTo>
                      <a:pt x="1660" y="1"/>
                      <a:pt x="1" y="2317"/>
                      <a:pt x="1543" y="4259"/>
                    </a:cubicBezTo>
                    <a:cubicBezTo>
                      <a:pt x="3415" y="6660"/>
                      <a:pt x="8665" y="10364"/>
                      <a:pt x="11025" y="11544"/>
                    </a:cubicBezTo>
                    <a:cubicBezTo>
                      <a:pt x="11084" y="11574"/>
                      <a:pt x="11145" y="11587"/>
                      <a:pt x="11203" y="11587"/>
                    </a:cubicBezTo>
                    <a:cubicBezTo>
                      <a:pt x="11468" y="11587"/>
                      <a:pt x="11695" y="11315"/>
                      <a:pt x="11595" y="11015"/>
                    </a:cubicBezTo>
                    <a:cubicBezTo>
                      <a:pt x="10659" y="8492"/>
                      <a:pt x="7566" y="2876"/>
                      <a:pt x="5409" y="800"/>
                    </a:cubicBezTo>
                    <a:cubicBezTo>
                      <a:pt x="4837" y="238"/>
                      <a:pt x="4195" y="1"/>
                      <a:pt x="3581"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2" name="Google Shape;652;p25"/>
              <p:cNvSpPr/>
              <p:nvPr/>
            </p:nvSpPr>
            <p:spPr>
              <a:xfrm>
                <a:off x="4265429" y="3307230"/>
                <a:ext cx="260797" cy="94067"/>
              </a:xfrm>
              <a:custGeom>
                <a:rect b="b" l="l" r="r" t="t"/>
                <a:pathLst>
                  <a:path extrusionOk="0" h="4184" w="11600">
                    <a:moveTo>
                      <a:pt x="3108" y="1"/>
                    </a:moveTo>
                    <a:cubicBezTo>
                      <a:pt x="2932" y="1"/>
                      <a:pt x="2764" y="6"/>
                      <a:pt x="2605" y="17"/>
                    </a:cubicBezTo>
                    <a:cubicBezTo>
                      <a:pt x="1" y="221"/>
                      <a:pt x="41" y="4006"/>
                      <a:pt x="2605" y="4168"/>
                    </a:cubicBezTo>
                    <a:cubicBezTo>
                      <a:pt x="2752" y="4178"/>
                      <a:pt x="2907" y="4183"/>
                      <a:pt x="3068" y="4183"/>
                    </a:cubicBezTo>
                    <a:cubicBezTo>
                      <a:pt x="5536" y="4183"/>
                      <a:pt x="9521" y="3063"/>
                      <a:pt x="11355" y="2337"/>
                    </a:cubicBezTo>
                    <a:cubicBezTo>
                      <a:pt x="11599" y="2215"/>
                      <a:pt x="11599" y="1849"/>
                      <a:pt x="11314" y="1726"/>
                    </a:cubicBezTo>
                    <a:cubicBezTo>
                      <a:pt x="9455" y="1005"/>
                      <a:pt x="5542" y="1"/>
                      <a:pt x="3108"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3" name="Google Shape;653;p25"/>
              <p:cNvSpPr/>
              <p:nvPr/>
            </p:nvSpPr>
            <p:spPr>
              <a:xfrm>
                <a:off x="4274579" y="3099087"/>
                <a:ext cx="285483" cy="137278"/>
              </a:xfrm>
              <a:custGeom>
                <a:rect b="b" l="l" r="r" t="t"/>
                <a:pathLst>
                  <a:path extrusionOk="0" h="6106" w="12698">
                    <a:moveTo>
                      <a:pt x="2333" y="1"/>
                    </a:moveTo>
                    <a:cubicBezTo>
                      <a:pt x="1509" y="1"/>
                      <a:pt x="748" y="500"/>
                      <a:pt x="448" y="1299"/>
                    </a:cubicBezTo>
                    <a:cubicBezTo>
                      <a:pt x="0" y="2397"/>
                      <a:pt x="530" y="3618"/>
                      <a:pt x="1588" y="4107"/>
                    </a:cubicBezTo>
                    <a:cubicBezTo>
                      <a:pt x="3747" y="5049"/>
                      <a:pt x="9733" y="6105"/>
                      <a:pt x="12089" y="6105"/>
                    </a:cubicBezTo>
                    <a:cubicBezTo>
                      <a:pt x="12175" y="6105"/>
                      <a:pt x="12256" y="6104"/>
                      <a:pt x="12332" y="6101"/>
                    </a:cubicBezTo>
                    <a:cubicBezTo>
                      <a:pt x="12617" y="6060"/>
                      <a:pt x="12698" y="5694"/>
                      <a:pt x="12494" y="5531"/>
                    </a:cubicBezTo>
                    <a:cubicBezTo>
                      <a:pt x="10867" y="4107"/>
                      <a:pt x="5210" y="729"/>
                      <a:pt x="2890" y="78"/>
                    </a:cubicBezTo>
                    <a:cubicBezTo>
                      <a:pt x="2704" y="26"/>
                      <a:pt x="2517" y="1"/>
                      <a:pt x="233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
        <p:nvSpPr>
          <p:cNvPr id="654" name="Google Shape;654;p25"/>
          <p:cNvSpPr/>
          <p:nvPr/>
        </p:nvSpPr>
        <p:spPr>
          <a:xfrm>
            <a:off x="5338658" y="32451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55" name="Google Shape;655;p25"/>
          <p:cNvSpPr/>
          <p:nvPr/>
        </p:nvSpPr>
        <p:spPr>
          <a:xfrm>
            <a:off x="5664158" y="2619930"/>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59" name="Shape 659"/>
        <p:cNvGrpSpPr/>
        <p:nvPr/>
      </p:nvGrpSpPr>
      <p:grpSpPr>
        <a:xfrm>
          <a:off x="0" y="0"/>
          <a:ext cx="0" cy="0"/>
          <a:chOff x="0" y="0"/>
          <a:chExt cx="0" cy="0"/>
        </a:xfrm>
      </p:grpSpPr>
      <p:sp>
        <p:nvSpPr>
          <p:cNvPr id="660" name="Google Shape;660;p26"/>
          <p:cNvSpPr txBox="1"/>
          <p:nvPr/>
        </p:nvSpPr>
        <p:spPr>
          <a:xfrm>
            <a:off x="1938475" y="1294650"/>
            <a:ext cx="58137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2. El objetivo del texto es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analizar el comportamiento de las castas superiores.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estimular el conocimiento de las realidades de otros países.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exponer las distintas castas que existen en la India.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 informar sobre la realidad que viven los habitantes de la India.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 criticar duramente la discriminación que se da en la India.</a:t>
            </a:r>
            <a:endParaRPr b="0" i="0" sz="1600" u="none" cap="none" strike="noStrike">
              <a:solidFill>
                <a:srgbClr val="000000"/>
              </a:solidFill>
              <a:latin typeface="Catamaran"/>
              <a:ea typeface="Catamaran"/>
              <a:cs typeface="Catamaran"/>
              <a:sym typeface="Catamaran"/>
            </a:endParaRPr>
          </a:p>
        </p:txBody>
      </p:sp>
      <p:sp>
        <p:nvSpPr>
          <p:cNvPr id="661" name="Google Shape;661;p26"/>
          <p:cNvSpPr/>
          <p:nvPr/>
        </p:nvSpPr>
        <p:spPr>
          <a:xfrm>
            <a:off x="6647958" y="33975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2" name="Google Shape;662;p26"/>
          <p:cNvSpPr/>
          <p:nvPr/>
        </p:nvSpPr>
        <p:spPr>
          <a:xfrm>
            <a:off x="6776933" y="32451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3" name="Google Shape;663;p26"/>
          <p:cNvSpPr/>
          <p:nvPr/>
        </p:nvSpPr>
        <p:spPr>
          <a:xfrm>
            <a:off x="6929333" y="33975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4" name="Google Shape;664;p26"/>
          <p:cNvSpPr/>
          <p:nvPr/>
        </p:nvSpPr>
        <p:spPr>
          <a:xfrm rot="-1675840">
            <a:off x="1634739" y="1381379"/>
            <a:ext cx="128958" cy="110536"/>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5" name="Google Shape;665;p26"/>
          <p:cNvSpPr/>
          <p:nvPr/>
        </p:nvSpPr>
        <p:spPr>
          <a:xfrm rot="-1675840">
            <a:off x="1677304" y="1186319"/>
            <a:ext cx="128958" cy="110536"/>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66" name="Google Shape;666;p26"/>
          <p:cNvSpPr/>
          <p:nvPr/>
        </p:nvSpPr>
        <p:spPr>
          <a:xfrm rot="-1675840">
            <a:off x="1883337" y="1249580"/>
            <a:ext cx="128958" cy="110536"/>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70" name="Shape 670"/>
        <p:cNvGrpSpPr/>
        <p:nvPr/>
      </p:nvGrpSpPr>
      <p:grpSpPr>
        <a:xfrm>
          <a:off x="0" y="0"/>
          <a:ext cx="0" cy="0"/>
          <a:chOff x="0" y="0"/>
          <a:chExt cx="0" cy="0"/>
        </a:xfrm>
      </p:grpSpPr>
      <p:sp>
        <p:nvSpPr>
          <p:cNvPr id="671" name="Google Shape;671;p27"/>
          <p:cNvSpPr txBox="1"/>
          <p:nvPr/>
        </p:nvSpPr>
        <p:spPr>
          <a:xfrm>
            <a:off x="1938475" y="1294650"/>
            <a:ext cx="58137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2. El objetivo del texto es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analizar el comportamiento de las castas superiores.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estimular el conocimiento de las realidades de otros países.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exponer las distintas castas que existen en la India.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highlight>
                  <a:schemeClr val="lt2"/>
                </a:highlight>
                <a:latin typeface="Catamaran"/>
                <a:ea typeface="Catamaran"/>
                <a:cs typeface="Catamaran"/>
                <a:sym typeface="Catamaran"/>
              </a:rPr>
              <a:t>D) informar sobre la realidad que viven los habitantes de la India.</a:t>
            </a:r>
            <a:r>
              <a:rPr b="0" i="0" lang="en" sz="1600" u="none" cap="none" strike="noStrike">
                <a:solidFill>
                  <a:srgbClr val="000000"/>
                </a:solidFill>
                <a:latin typeface="Catamaran"/>
                <a:ea typeface="Catamaran"/>
                <a:cs typeface="Catamaran"/>
                <a:sym typeface="Catamaran"/>
              </a:rPr>
              <a:t>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 criticar duramente la discriminación que se da en la India.</a:t>
            </a:r>
            <a:endParaRPr b="0" i="0" sz="1600" u="none" cap="none" strike="noStrike">
              <a:solidFill>
                <a:srgbClr val="000000"/>
              </a:solidFill>
              <a:latin typeface="Catamaran"/>
              <a:ea typeface="Catamaran"/>
              <a:cs typeface="Catamaran"/>
              <a:sym typeface="Catamaran"/>
            </a:endParaRPr>
          </a:p>
        </p:txBody>
      </p:sp>
      <p:sp>
        <p:nvSpPr>
          <p:cNvPr id="672" name="Google Shape;672;p27"/>
          <p:cNvSpPr/>
          <p:nvPr/>
        </p:nvSpPr>
        <p:spPr>
          <a:xfrm>
            <a:off x="6647958" y="33975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3" name="Google Shape;673;p27"/>
          <p:cNvSpPr/>
          <p:nvPr/>
        </p:nvSpPr>
        <p:spPr>
          <a:xfrm>
            <a:off x="6776933" y="32451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4" name="Google Shape;674;p27"/>
          <p:cNvSpPr/>
          <p:nvPr/>
        </p:nvSpPr>
        <p:spPr>
          <a:xfrm>
            <a:off x="6929333" y="33975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5" name="Google Shape;675;p27"/>
          <p:cNvSpPr/>
          <p:nvPr/>
        </p:nvSpPr>
        <p:spPr>
          <a:xfrm rot="-1675840">
            <a:off x="1634739" y="1381379"/>
            <a:ext cx="128958" cy="110536"/>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6" name="Google Shape;676;p27"/>
          <p:cNvSpPr/>
          <p:nvPr/>
        </p:nvSpPr>
        <p:spPr>
          <a:xfrm rot="-1675840">
            <a:off x="1677304" y="1186319"/>
            <a:ext cx="128958" cy="110536"/>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77" name="Google Shape;677;p27"/>
          <p:cNvSpPr/>
          <p:nvPr/>
        </p:nvSpPr>
        <p:spPr>
          <a:xfrm rot="-1675840">
            <a:off x="1883337" y="1249580"/>
            <a:ext cx="128958" cy="110536"/>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81" name="Shape 681"/>
        <p:cNvGrpSpPr/>
        <p:nvPr/>
      </p:nvGrpSpPr>
      <p:grpSpPr>
        <a:xfrm>
          <a:off x="0" y="0"/>
          <a:ext cx="0" cy="0"/>
          <a:chOff x="0" y="0"/>
          <a:chExt cx="0" cy="0"/>
        </a:xfrm>
      </p:grpSpPr>
      <p:sp>
        <p:nvSpPr>
          <p:cNvPr id="682" name="Google Shape;682;p28"/>
          <p:cNvSpPr txBox="1"/>
          <p:nvPr/>
        </p:nvSpPr>
        <p:spPr>
          <a:xfrm>
            <a:off x="1938475" y="1294650"/>
            <a:ext cx="58137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3. Del conjunto del texto se deduce que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los habitantes de India justifican el sistema de castas.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en India, una casta es un linaje muy antiguo.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las salas de clases solo son para los niños de casta superior.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 los habitantes de India pueden escoger la casta que deseen.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 el sistema de castas es un factor de discriminación en India.</a:t>
            </a:r>
            <a:endParaRPr b="0" i="0" sz="1600" u="none" cap="none" strike="noStrike">
              <a:solidFill>
                <a:srgbClr val="000000"/>
              </a:solidFill>
              <a:latin typeface="Catamaran"/>
              <a:ea typeface="Catamaran"/>
              <a:cs typeface="Catamaran"/>
              <a:sym typeface="Catamaran"/>
            </a:endParaRPr>
          </a:p>
        </p:txBody>
      </p:sp>
      <p:sp>
        <p:nvSpPr>
          <p:cNvPr id="683" name="Google Shape;683;p28"/>
          <p:cNvSpPr/>
          <p:nvPr/>
        </p:nvSpPr>
        <p:spPr>
          <a:xfrm>
            <a:off x="6647958" y="33975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4" name="Google Shape;684;p28"/>
          <p:cNvSpPr/>
          <p:nvPr/>
        </p:nvSpPr>
        <p:spPr>
          <a:xfrm>
            <a:off x="6776933" y="32451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5" name="Google Shape;685;p28"/>
          <p:cNvSpPr/>
          <p:nvPr/>
        </p:nvSpPr>
        <p:spPr>
          <a:xfrm>
            <a:off x="6929333" y="33975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6" name="Google Shape;686;p28"/>
          <p:cNvSpPr/>
          <p:nvPr/>
        </p:nvSpPr>
        <p:spPr>
          <a:xfrm rot="-1675840">
            <a:off x="1634739" y="1381379"/>
            <a:ext cx="128958" cy="110536"/>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7" name="Google Shape;687;p28"/>
          <p:cNvSpPr/>
          <p:nvPr/>
        </p:nvSpPr>
        <p:spPr>
          <a:xfrm rot="-1675840">
            <a:off x="1677304" y="1186319"/>
            <a:ext cx="128958" cy="110536"/>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88" name="Google Shape;688;p28"/>
          <p:cNvSpPr/>
          <p:nvPr/>
        </p:nvSpPr>
        <p:spPr>
          <a:xfrm rot="-1675840">
            <a:off x="1883337" y="1249580"/>
            <a:ext cx="128958" cy="110536"/>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689" name="Google Shape;689;p28"/>
          <p:cNvGrpSpPr/>
          <p:nvPr/>
        </p:nvGrpSpPr>
        <p:grpSpPr>
          <a:xfrm>
            <a:off x="1200481" y="3117572"/>
            <a:ext cx="997487" cy="804636"/>
            <a:chOff x="6570250" y="1958983"/>
            <a:chExt cx="1084225" cy="875175"/>
          </a:xfrm>
        </p:grpSpPr>
        <p:grpSp>
          <p:nvGrpSpPr>
            <p:cNvPr id="690" name="Google Shape;690;p28"/>
            <p:cNvGrpSpPr/>
            <p:nvPr/>
          </p:nvGrpSpPr>
          <p:grpSpPr>
            <a:xfrm>
              <a:off x="6673987" y="1958983"/>
              <a:ext cx="724350" cy="875175"/>
              <a:chOff x="6569138" y="1958983"/>
              <a:chExt cx="724350" cy="875175"/>
            </a:xfrm>
          </p:grpSpPr>
          <p:sp>
            <p:nvSpPr>
              <p:cNvPr id="691" name="Google Shape;691;p28"/>
              <p:cNvSpPr/>
              <p:nvPr/>
            </p:nvSpPr>
            <p:spPr>
              <a:xfrm>
                <a:off x="6903813" y="2534808"/>
                <a:ext cx="321600" cy="285400"/>
              </a:xfrm>
              <a:custGeom>
                <a:rect b="b" l="l" r="r" t="t"/>
                <a:pathLst>
                  <a:path extrusionOk="0" h="11416" w="12864">
                    <a:moveTo>
                      <a:pt x="9493" y="0"/>
                    </a:moveTo>
                    <a:cubicBezTo>
                      <a:pt x="9191" y="0"/>
                      <a:pt x="8817" y="727"/>
                      <a:pt x="6637" y="2181"/>
                    </a:cubicBezTo>
                    <a:cubicBezTo>
                      <a:pt x="5558" y="2900"/>
                      <a:pt x="4328" y="3055"/>
                      <a:pt x="3012" y="3055"/>
                    </a:cubicBezTo>
                    <a:cubicBezTo>
                      <a:pt x="2393" y="3055"/>
                      <a:pt x="1753" y="3021"/>
                      <a:pt x="1102" y="2995"/>
                    </a:cubicBezTo>
                    <a:cubicBezTo>
                      <a:pt x="654" y="2995"/>
                      <a:pt x="573" y="2995"/>
                      <a:pt x="532" y="3442"/>
                    </a:cubicBezTo>
                    <a:cubicBezTo>
                      <a:pt x="1" y="9329"/>
                      <a:pt x="2708" y="11416"/>
                      <a:pt x="5699" y="11416"/>
                    </a:cubicBezTo>
                    <a:cubicBezTo>
                      <a:pt x="8892" y="11416"/>
                      <a:pt x="12408" y="9040"/>
                      <a:pt x="12660" y="6372"/>
                    </a:cubicBezTo>
                    <a:cubicBezTo>
                      <a:pt x="12863" y="4134"/>
                      <a:pt x="11439" y="1936"/>
                      <a:pt x="9933" y="349"/>
                    </a:cubicBezTo>
                    <a:cubicBezTo>
                      <a:pt x="9724" y="117"/>
                      <a:pt x="9614" y="0"/>
                      <a:pt x="949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2" name="Google Shape;692;p28"/>
              <p:cNvSpPr/>
              <p:nvPr/>
            </p:nvSpPr>
            <p:spPr>
              <a:xfrm>
                <a:off x="6925688" y="2644583"/>
                <a:ext cx="301375" cy="129150"/>
              </a:xfrm>
              <a:custGeom>
                <a:rect b="b" l="l" r="r" t="t"/>
                <a:pathLst>
                  <a:path extrusionOk="0" h="5166" w="12055">
                    <a:moveTo>
                      <a:pt x="11308" y="0"/>
                    </a:moveTo>
                    <a:cubicBezTo>
                      <a:pt x="11236" y="0"/>
                      <a:pt x="11162" y="34"/>
                      <a:pt x="11093" y="109"/>
                    </a:cubicBezTo>
                    <a:cubicBezTo>
                      <a:pt x="9263" y="2285"/>
                      <a:pt x="6055" y="3845"/>
                      <a:pt x="2490" y="3845"/>
                    </a:cubicBezTo>
                    <a:cubicBezTo>
                      <a:pt x="1854" y="3845"/>
                      <a:pt x="1206" y="3795"/>
                      <a:pt x="552" y="3691"/>
                    </a:cubicBezTo>
                    <a:cubicBezTo>
                      <a:pt x="535" y="3688"/>
                      <a:pt x="519" y="3687"/>
                      <a:pt x="503" y="3687"/>
                    </a:cubicBezTo>
                    <a:cubicBezTo>
                      <a:pt x="1" y="3687"/>
                      <a:pt x="301" y="4917"/>
                      <a:pt x="1366" y="5074"/>
                    </a:cubicBezTo>
                    <a:cubicBezTo>
                      <a:pt x="1860" y="5135"/>
                      <a:pt x="2354" y="5165"/>
                      <a:pt x="2846" y="5165"/>
                    </a:cubicBezTo>
                    <a:cubicBezTo>
                      <a:pt x="5967" y="5165"/>
                      <a:pt x="9011" y="3958"/>
                      <a:pt x="11297" y="1778"/>
                    </a:cubicBezTo>
                    <a:cubicBezTo>
                      <a:pt x="12054" y="1020"/>
                      <a:pt x="11704" y="0"/>
                      <a:pt x="1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3" name="Google Shape;693;p28"/>
              <p:cNvSpPr/>
              <p:nvPr/>
            </p:nvSpPr>
            <p:spPr>
              <a:xfrm>
                <a:off x="6913038" y="2581508"/>
                <a:ext cx="283875" cy="121450"/>
              </a:xfrm>
              <a:custGeom>
                <a:rect b="b" l="l" r="r" t="t"/>
                <a:pathLst>
                  <a:path extrusionOk="0" h="4858" w="11355">
                    <a:moveTo>
                      <a:pt x="10634" y="1"/>
                    </a:moveTo>
                    <a:cubicBezTo>
                      <a:pt x="10507" y="1"/>
                      <a:pt x="10371" y="116"/>
                      <a:pt x="10256" y="231"/>
                    </a:cubicBezTo>
                    <a:cubicBezTo>
                      <a:pt x="7882" y="2379"/>
                      <a:pt x="4810" y="3550"/>
                      <a:pt x="1621" y="3550"/>
                    </a:cubicBezTo>
                    <a:cubicBezTo>
                      <a:pt x="1367" y="3550"/>
                      <a:pt x="1111" y="3543"/>
                      <a:pt x="855" y="3528"/>
                    </a:cubicBezTo>
                    <a:lnTo>
                      <a:pt x="407" y="3528"/>
                    </a:lnTo>
                    <a:cubicBezTo>
                      <a:pt x="0" y="3528"/>
                      <a:pt x="122" y="4504"/>
                      <a:pt x="489" y="4626"/>
                    </a:cubicBezTo>
                    <a:cubicBezTo>
                      <a:pt x="652" y="4708"/>
                      <a:pt x="814" y="4708"/>
                      <a:pt x="977" y="4749"/>
                    </a:cubicBezTo>
                    <a:cubicBezTo>
                      <a:pt x="1499" y="4821"/>
                      <a:pt x="2021" y="4857"/>
                      <a:pt x="2541" y="4857"/>
                    </a:cubicBezTo>
                    <a:cubicBezTo>
                      <a:pt x="5510" y="4857"/>
                      <a:pt x="8394" y="3693"/>
                      <a:pt x="10541" y="1615"/>
                    </a:cubicBezTo>
                    <a:cubicBezTo>
                      <a:pt x="11355" y="882"/>
                      <a:pt x="11355" y="638"/>
                      <a:pt x="10785" y="68"/>
                    </a:cubicBezTo>
                    <a:cubicBezTo>
                      <a:pt x="10737" y="21"/>
                      <a:pt x="10686" y="1"/>
                      <a:pt x="106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4" name="Google Shape;694;p28"/>
              <p:cNvSpPr/>
              <p:nvPr/>
            </p:nvSpPr>
            <p:spPr>
              <a:xfrm>
                <a:off x="6607813" y="1972433"/>
                <a:ext cx="685675" cy="631375"/>
              </a:xfrm>
              <a:custGeom>
                <a:rect b="b" l="l" r="r" t="t"/>
                <a:pathLst>
                  <a:path extrusionOk="0" h="25255" w="27427">
                    <a:moveTo>
                      <a:pt x="12929" y="1"/>
                    </a:moveTo>
                    <a:cubicBezTo>
                      <a:pt x="11657" y="1"/>
                      <a:pt x="10325" y="211"/>
                      <a:pt x="8954" y="664"/>
                    </a:cubicBezTo>
                    <a:cubicBezTo>
                      <a:pt x="2971" y="2658"/>
                      <a:pt x="0" y="8600"/>
                      <a:pt x="1384" y="14623"/>
                    </a:cubicBezTo>
                    <a:cubicBezTo>
                      <a:pt x="2838" y="20898"/>
                      <a:pt x="8546" y="25255"/>
                      <a:pt x="14036" y="25255"/>
                    </a:cubicBezTo>
                    <a:cubicBezTo>
                      <a:pt x="17768" y="25255"/>
                      <a:pt x="21399" y="23242"/>
                      <a:pt x="23523" y="18449"/>
                    </a:cubicBezTo>
                    <a:cubicBezTo>
                      <a:pt x="27426" y="9720"/>
                      <a:pt x="21584" y="1"/>
                      <a:pt x="1292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5" name="Google Shape;695;p28"/>
              <p:cNvSpPr/>
              <p:nvPr/>
            </p:nvSpPr>
            <p:spPr>
              <a:xfrm>
                <a:off x="6737013" y="2151633"/>
                <a:ext cx="414125" cy="456500"/>
              </a:xfrm>
              <a:custGeom>
                <a:rect b="b" l="l" r="r" t="t"/>
                <a:pathLst>
                  <a:path extrusionOk="0" h="18260" w="16565">
                    <a:moveTo>
                      <a:pt x="10101" y="3107"/>
                    </a:moveTo>
                    <a:cubicBezTo>
                      <a:pt x="10137" y="3107"/>
                      <a:pt x="10176" y="3130"/>
                      <a:pt x="10216" y="3182"/>
                    </a:cubicBezTo>
                    <a:lnTo>
                      <a:pt x="10256" y="3182"/>
                    </a:lnTo>
                    <a:cubicBezTo>
                      <a:pt x="10999" y="4073"/>
                      <a:pt x="11234" y="5880"/>
                      <a:pt x="10836" y="5880"/>
                    </a:cubicBezTo>
                    <a:cubicBezTo>
                      <a:pt x="10798" y="5880"/>
                      <a:pt x="10754" y="5863"/>
                      <a:pt x="10704" y="5827"/>
                    </a:cubicBezTo>
                    <a:cubicBezTo>
                      <a:pt x="9639" y="5130"/>
                      <a:pt x="9767" y="3107"/>
                      <a:pt x="10101" y="3107"/>
                    </a:cubicBezTo>
                    <a:close/>
                    <a:moveTo>
                      <a:pt x="4681" y="4973"/>
                    </a:moveTo>
                    <a:lnTo>
                      <a:pt x="4681" y="4973"/>
                    </a:lnTo>
                    <a:cubicBezTo>
                      <a:pt x="5129" y="5176"/>
                      <a:pt x="5495" y="5583"/>
                      <a:pt x="5698" y="6031"/>
                    </a:cubicBezTo>
                    <a:cubicBezTo>
                      <a:pt x="6140" y="6847"/>
                      <a:pt x="5901" y="7634"/>
                      <a:pt x="5644" y="7634"/>
                    </a:cubicBezTo>
                    <a:cubicBezTo>
                      <a:pt x="5593" y="7634"/>
                      <a:pt x="5542" y="7604"/>
                      <a:pt x="5495" y="7537"/>
                    </a:cubicBezTo>
                    <a:cubicBezTo>
                      <a:pt x="5210" y="7170"/>
                      <a:pt x="4355" y="5705"/>
                      <a:pt x="4681" y="4973"/>
                    </a:cubicBezTo>
                    <a:close/>
                    <a:moveTo>
                      <a:pt x="11496" y="1"/>
                    </a:moveTo>
                    <a:cubicBezTo>
                      <a:pt x="10997" y="1"/>
                      <a:pt x="10498" y="134"/>
                      <a:pt x="10053" y="415"/>
                    </a:cubicBezTo>
                    <a:cubicBezTo>
                      <a:pt x="9836" y="523"/>
                      <a:pt x="9605" y="559"/>
                      <a:pt x="9369" y="559"/>
                    </a:cubicBezTo>
                    <a:cubicBezTo>
                      <a:pt x="8895" y="559"/>
                      <a:pt x="8398" y="415"/>
                      <a:pt x="7937" y="415"/>
                    </a:cubicBezTo>
                    <a:cubicBezTo>
                      <a:pt x="6960" y="415"/>
                      <a:pt x="5983" y="700"/>
                      <a:pt x="5169" y="1269"/>
                    </a:cubicBezTo>
                    <a:cubicBezTo>
                      <a:pt x="4559" y="1636"/>
                      <a:pt x="4193" y="2287"/>
                      <a:pt x="3582" y="2653"/>
                    </a:cubicBezTo>
                    <a:cubicBezTo>
                      <a:pt x="3053" y="2979"/>
                      <a:pt x="978" y="2734"/>
                      <a:pt x="530" y="5339"/>
                    </a:cubicBezTo>
                    <a:cubicBezTo>
                      <a:pt x="1" y="8391"/>
                      <a:pt x="3501" y="12827"/>
                      <a:pt x="5413" y="15432"/>
                    </a:cubicBezTo>
                    <a:cubicBezTo>
                      <a:pt x="6024" y="16205"/>
                      <a:pt x="6716" y="16938"/>
                      <a:pt x="7448" y="17589"/>
                    </a:cubicBezTo>
                    <a:cubicBezTo>
                      <a:pt x="7703" y="17843"/>
                      <a:pt x="8313" y="18259"/>
                      <a:pt x="8818" y="18259"/>
                    </a:cubicBezTo>
                    <a:cubicBezTo>
                      <a:pt x="8878" y="18259"/>
                      <a:pt x="8938" y="18253"/>
                      <a:pt x="8995" y="18240"/>
                    </a:cubicBezTo>
                    <a:cubicBezTo>
                      <a:pt x="9158" y="18240"/>
                      <a:pt x="9239" y="18037"/>
                      <a:pt x="9158" y="17874"/>
                    </a:cubicBezTo>
                    <a:cubicBezTo>
                      <a:pt x="9076" y="17711"/>
                      <a:pt x="8954" y="17589"/>
                      <a:pt x="8873" y="17467"/>
                    </a:cubicBezTo>
                    <a:cubicBezTo>
                      <a:pt x="6756" y="15432"/>
                      <a:pt x="1547" y="8798"/>
                      <a:pt x="1914" y="5746"/>
                    </a:cubicBezTo>
                    <a:cubicBezTo>
                      <a:pt x="2002" y="4953"/>
                      <a:pt x="2514" y="4456"/>
                      <a:pt x="2792" y="4456"/>
                    </a:cubicBezTo>
                    <a:cubicBezTo>
                      <a:pt x="2899" y="4456"/>
                      <a:pt x="2972" y="4530"/>
                      <a:pt x="2972" y="4688"/>
                    </a:cubicBezTo>
                    <a:cubicBezTo>
                      <a:pt x="3012" y="6519"/>
                      <a:pt x="3338" y="7455"/>
                      <a:pt x="4274" y="8636"/>
                    </a:cubicBezTo>
                    <a:cubicBezTo>
                      <a:pt x="4699" y="9173"/>
                      <a:pt x="5223" y="9408"/>
                      <a:pt x="5728" y="9408"/>
                    </a:cubicBezTo>
                    <a:cubicBezTo>
                      <a:pt x="7058" y="9408"/>
                      <a:pt x="8255" y="7771"/>
                      <a:pt x="7163" y="5705"/>
                    </a:cubicBezTo>
                    <a:cubicBezTo>
                      <a:pt x="5902" y="3304"/>
                      <a:pt x="4803" y="3630"/>
                      <a:pt x="5495" y="2897"/>
                    </a:cubicBezTo>
                    <a:cubicBezTo>
                      <a:pt x="6006" y="2266"/>
                      <a:pt x="6761" y="1901"/>
                      <a:pt x="7547" y="1901"/>
                    </a:cubicBezTo>
                    <a:cubicBezTo>
                      <a:pt x="7826" y="1901"/>
                      <a:pt x="8108" y="1947"/>
                      <a:pt x="8384" y="2043"/>
                    </a:cubicBezTo>
                    <a:cubicBezTo>
                      <a:pt x="8588" y="2083"/>
                      <a:pt x="8629" y="2246"/>
                      <a:pt x="8588" y="2450"/>
                    </a:cubicBezTo>
                    <a:cubicBezTo>
                      <a:pt x="8140" y="3996"/>
                      <a:pt x="8466" y="6357"/>
                      <a:pt x="9809" y="7333"/>
                    </a:cubicBezTo>
                    <a:cubicBezTo>
                      <a:pt x="10121" y="7564"/>
                      <a:pt x="10483" y="7672"/>
                      <a:pt x="10840" y="7672"/>
                    </a:cubicBezTo>
                    <a:cubicBezTo>
                      <a:pt x="11554" y="7672"/>
                      <a:pt x="12251" y="7238"/>
                      <a:pt x="12495" y="6479"/>
                    </a:cubicBezTo>
                    <a:cubicBezTo>
                      <a:pt x="12820" y="5624"/>
                      <a:pt x="12576" y="3589"/>
                      <a:pt x="11396" y="2083"/>
                    </a:cubicBezTo>
                    <a:cubicBezTo>
                      <a:pt x="11192" y="1798"/>
                      <a:pt x="10948" y="1676"/>
                      <a:pt x="11030" y="1514"/>
                    </a:cubicBezTo>
                    <a:cubicBezTo>
                      <a:pt x="11056" y="1474"/>
                      <a:pt x="11192" y="1434"/>
                      <a:pt x="11390" y="1434"/>
                    </a:cubicBezTo>
                    <a:cubicBezTo>
                      <a:pt x="11796" y="1434"/>
                      <a:pt x="12463" y="1602"/>
                      <a:pt x="12983" y="2287"/>
                    </a:cubicBezTo>
                    <a:cubicBezTo>
                      <a:pt x="14367" y="4078"/>
                      <a:pt x="14570" y="8554"/>
                      <a:pt x="14611" y="10793"/>
                    </a:cubicBezTo>
                    <a:cubicBezTo>
                      <a:pt x="14692" y="15473"/>
                      <a:pt x="14326" y="14944"/>
                      <a:pt x="14408" y="16083"/>
                    </a:cubicBezTo>
                    <a:cubicBezTo>
                      <a:pt x="14408" y="16234"/>
                      <a:pt x="14519" y="16318"/>
                      <a:pt x="14660" y="16318"/>
                    </a:cubicBezTo>
                    <a:cubicBezTo>
                      <a:pt x="14709" y="16318"/>
                      <a:pt x="14762" y="16308"/>
                      <a:pt x="14815" y="16287"/>
                    </a:cubicBezTo>
                    <a:cubicBezTo>
                      <a:pt x="16564" y="15351"/>
                      <a:pt x="15751" y="6723"/>
                      <a:pt x="15425" y="4973"/>
                    </a:cubicBezTo>
                    <a:cubicBezTo>
                      <a:pt x="15099" y="2897"/>
                      <a:pt x="14448" y="1066"/>
                      <a:pt x="12576" y="211"/>
                    </a:cubicBezTo>
                    <a:cubicBezTo>
                      <a:pt x="12231" y="73"/>
                      <a:pt x="11863" y="1"/>
                      <a:pt x="114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6" name="Google Shape;696;p28"/>
              <p:cNvSpPr/>
              <p:nvPr/>
            </p:nvSpPr>
            <p:spPr>
              <a:xfrm>
                <a:off x="6913038" y="2608933"/>
                <a:ext cx="288975" cy="207075"/>
              </a:xfrm>
              <a:custGeom>
                <a:rect b="b" l="l" r="r" t="t"/>
                <a:pathLst>
                  <a:path extrusionOk="0" h="8283" w="11559">
                    <a:moveTo>
                      <a:pt x="616" y="0"/>
                    </a:moveTo>
                    <a:cubicBezTo>
                      <a:pt x="225" y="0"/>
                      <a:pt x="187" y="162"/>
                      <a:pt x="122" y="803"/>
                    </a:cubicBezTo>
                    <a:cubicBezTo>
                      <a:pt x="0" y="2756"/>
                      <a:pt x="122" y="4995"/>
                      <a:pt x="1384" y="6622"/>
                    </a:cubicBezTo>
                    <a:cubicBezTo>
                      <a:pt x="2302" y="7836"/>
                      <a:pt x="3802" y="8283"/>
                      <a:pt x="5287" y="8283"/>
                    </a:cubicBezTo>
                    <a:cubicBezTo>
                      <a:pt x="5645" y="8283"/>
                      <a:pt x="6002" y="8257"/>
                      <a:pt x="6349" y="8210"/>
                    </a:cubicBezTo>
                    <a:cubicBezTo>
                      <a:pt x="8099" y="7965"/>
                      <a:pt x="10460" y="7029"/>
                      <a:pt x="11477" y="5483"/>
                    </a:cubicBezTo>
                    <a:cubicBezTo>
                      <a:pt x="11558" y="5320"/>
                      <a:pt x="11477" y="5157"/>
                      <a:pt x="11314" y="5117"/>
                    </a:cubicBezTo>
                    <a:cubicBezTo>
                      <a:pt x="11036" y="5056"/>
                      <a:pt x="10766" y="5032"/>
                      <a:pt x="10502" y="5032"/>
                    </a:cubicBezTo>
                    <a:cubicBezTo>
                      <a:pt x="9579" y="5032"/>
                      <a:pt x="8720" y="5322"/>
                      <a:pt x="7756" y="5322"/>
                    </a:cubicBezTo>
                    <a:cubicBezTo>
                      <a:pt x="7708" y="5322"/>
                      <a:pt x="7659" y="5322"/>
                      <a:pt x="7611" y="5320"/>
                    </a:cubicBezTo>
                    <a:cubicBezTo>
                      <a:pt x="7580" y="5321"/>
                      <a:pt x="7549" y="5321"/>
                      <a:pt x="7518" y="5321"/>
                    </a:cubicBezTo>
                    <a:cubicBezTo>
                      <a:pt x="4951" y="5321"/>
                      <a:pt x="2677" y="3663"/>
                      <a:pt x="1872" y="1210"/>
                    </a:cubicBezTo>
                    <a:cubicBezTo>
                      <a:pt x="1547" y="396"/>
                      <a:pt x="1588" y="70"/>
                      <a:pt x="1018" y="30"/>
                    </a:cubicBezTo>
                    <a:cubicBezTo>
                      <a:pt x="853" y="12"/>
                      <a:pt x="722" y="0"/>
                      <a:pt x="616" y="0"/>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7" name="Google Shape;697;p28"/>
              <p:cNvSpPr/>
              <p:nvPr/>
            </p:nvSpPr>
            <p:spPr>
              <a:xfrm>
                <a:off x="6606763" y="2025308"/>
                <a:ext cx="596275" cy="579725"/>
              </a:xfrm>
              <a:custGeom>
                <a:rect b="b" l="l" r="r" t="t"/>
                <a:pathLst>
                  <a:path extrusionOk="0" h="23189" w="23851">
                    <a:moveTo>
                      <a:pt x="6233" y="1"/>
                    </a:moveTo>
                    <a:cubicBezTo>
                      <a:pt x="5690" y="1"/>
                      <a:pt x="0" y="4241"/>
                      <a:pt x="1222" y="11613"/>
                    </a:cubicBezTo>
                    <a:cubicBezTo>
                      <a:pt x="2244" y="17922"/>
                      <a:pt x="8283" y="23188"/>
                      <a:pt x="14168" y="23188"/>
                    </a:cubicBezTo>
                    <a:cubicBezTo>
                      <a:pt x="17660" y="23188"/>
                      <a:pt x="21099" y="21333"/>
                      <a:pt x="23402" y="16741"/>
                    </a:cubicBezTo>
                    <a:cubicBezTo>
                      <a:pt x="23850" y="15886"/>
                      <a:pt x="23769" y="15764"/>
                      <a:pt x="22833" y="15479"/>
                    </a:cubicBezTo>
                    <a:cubicBezTo>
                      <a:pt x="22334" y="15329"/>
                      <a:pt x="21835" y="15263"/>
                      <a:pt x="21340" y="15263"/>
                    </a:cubicBezTo>
                    <a:cubicBezTo>
                      <a:pt x="19694" y="15263"/>
                      <a:pt x="18086" y="15990"/>
                      <a:pt x="16647" y="16741"/>
                    </a:cubicBezTo>
                    <a:cubicBezTo>
                      <a:pt x="15143" y="17509"/>
                      <a:pt x="13717" y="17856"/>
                      <a:pt x="12404" y="17856"/>
                    </a:cubicBezTo>
                    <a:cubicBezTo>
                      <a:pt x="7178" y="17856"/>
                      <a:pt x="3722" y="12372"/>
                      <a:pt x="4112" y="6160"/>
                    </a:cubicBezTo>
                    <a:cubicBezTo>
                      <a:pt x="4356" y="2578"/>
                      <a:pt x="6472" y="299"/>
                      <a:pt x="6269" y="14"/>
                    </a:cubicBezTo>
                    <a:cubicBezTo>
                      <a:pt x="6263" y="5"/>
                      <a:pt x="6250" y="1"/>
                      <a:pt x="6233"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698" name="Google Shape;698;p28"/>
              <p:cNvSpPr/>
              <p:nvPr/>
            </p:nvSpPr>
            <p:spPr>
              <a:xfrm>
                <a:off x="6569138" y="1958983"/>
                <a:ext cx="718050" cy="875175"/>
              </a:xfrm>
              <a:custGeom>
                <a:rect b="b" l="l" r="r" t="t"/>
                <a:pathLst>
                  <a:path extrusionOk="0" h="35007" w="28722">
                    <a:moveTo>
                      <a:pt x="14342" y="761"/>
                    </a:moveTo>
                    <a:cubicBezTo>
                      <a:pt x="15166" y="761"/>
                      <a:pt x="15994" y="851"/>
                      <a:pt x="16809" y="1039"/>
                    </a:cubicBezTo>
                    <a:cubicBezTo>
                      <a:pt x="20919" y="1935"/>
                      <a:pt x="23890" y="5150"/>
                      <a:pt x="25396" y="8975"/>
                    </a:cubicBezTo>
                    <a:cubicBezTo>
                      <a:pt x="26088" y="10766"/>
                      <a:pt x="26454" y="14388"/>
                      <a:pt x="25355" y="17563"/>
                    </a:cubicBezTo>
                    <a:cubicBezTo>
                      <a:pt x="24134" y="21185"/>
                      <a:pt x="21489" y="24359"/>
                      <a:pt x="17663" y="25173"/>
                    </a:cubicBezTo>
                    <a:cubicBezTo>
                      <a:pt x="16916" y="25330"/>
                      <a:pt x="16175" y="25404"/>
                      <a:pt x="15447" y="25404"/>
                    </a:cubicBezTo>
                    <a:cubicBezTo>
                      <a:pt x="7106" y="25404"/>
                      <a:pt x="441" y="15618"/>
                      <a:pt x="3623" y="7795"/>
                    </a:cubicBezTo>
                    <a:cubicBezTo>
                      <a:pt x="5379" y="3492"/>
                      <a:pt x="9814" y="761"/>
                      <a:pt x="14342" y="761"/>
                    </a:cubicBezTo>
                    <a:close/>
                    <a:moveTo>
                      <a:pt x="22850" y="23382"/>
                    </a:moveTo>
                    <a:cubicBezTo>
                      <a:pt x="23090" y="23382"/>
                      <a:pt x="23485" y="23799"/>
                      <a:pt x="24582" y="25417"/>
                    </a:cubicBezTo>
                    <a:cubicBezTo>
                      <a:pt x="25233" y="26394"/>
                      <a:pt x="25640" y="27533"/>
                      <a:pt x="25803" y="28673"/>
                    </a:cubicBezTo>
                    <a:cubicBezTo>
                      <a:pt x="25884" y="30057"/>
                      <a:pt x="25314" y="31359"/>
                      <a:pt x="24256" y="32214"/>
                    </a:cubicBezTo>
                    <a:lnTo>
                      <a:pt x="24297" y="32214"/>
                    </a:lnTo>
                    <a:cubicBezTo>
                      <a:pt x="23022" y="33338"/>
                      <a:pt x="20985" y="34234"/>
                      <a:pt x="19066" y="34234"/>
                    </a:cubicBezTo>
                    <a:cubicBezTo>
                      <a:pt x="16331" y="34234"/>
                      <a:pt x="13836" y="32414"/>
                      <a:pt x="14123" y="26841"/>
                    </a:cubicBezTo>
                    <a:cubicBezTo>
                      <a:pt x="14148" y="26368"/>
                      <a:pt x="14356" y="26276"/>
                      <a:pt x="14654" y="26276"/>
                    </a:cubicBezTo>
                    <a:cubicBezTo>
                      <a:pt x="14842" y="26276"/>
                      <a:pt x="15067" y="26312"/>
                      <a:pt x="15303" y="26312"/>
                    </a:cubicBezTo>
                    <a:cubicBezTo>
                      <a:pt x="15490" y="26324"/>
                      <a:pt x="15677" y="26329"/>
                      <a:pt x="15863" y="26329"/>
                    </a:cubicBezTo>
                    <a:cubicBezTo>
                      <a:pt x="18354" y="26329"/>
                      <a:pt x="20767" y="25327"/>
                      <a:pt x="22547" y="23586"/>
                    </a:cubicBezTo>
                    <a:cubicBezTo>
                      <a:pt x="22653" y="23480"/>
                      <a:pt x="22733" y="23382"/>
                      <a:pt x="22850" y="23382"/>
                    </a:cubicBezTo>
                    <a:close/>
                    <a:moveTo>
                      <a:pt x="14343" y="0"/>
                    </a:moveTo>
                    <a:cubicBezTo>
                      <a:pt x="10339" y="0"/>
                      <a:pt x="6329" y="1851"/>
                      <a:pt x="3989" y="5394"/>
                    </a:cubicBezTo>
                    <a:cubicBezTo>
                      <a:pt x="1" y="11499"/>
                      <a:pt x="1954" y="20208"/>
                      <a:pt x="8995" y="24440"/>
                    </a:cubicBezTo>
                    <a:cubicBezTo>
                      <a:pt x="12128" y="26272"/>
                      <a:pt x="13349" y="25702"/>
                      <a:pt x="13309" y="26394"/>
                    </a:cubicBezTo>
                    <a:cubicBezTo>
                      <a:pt x="12983" y="30667"/>
                      <a:pt x="14163" y="34696"/>
                      <a:pt x="18437" y="34981"/>
                    </a:cubicBezTo>
                    <a:cubicBezTo>
                      <a:pt x="18666" y="34998"/>
                      <a:pt x="18894" y="35006"/>
                      <a:pt x="19121" y="35006"/>
                    </a:cubicBezTo>
                    <a:cubicBezTo>
                      <a:pt x="24293" y="35006"/>
                      <a:pt x="28721" y="30645"/>
                      <a:pt x="25681" y="25498"/>
                    </a:cubicBezTo>
                    <a:cubicBezTo>
                      <a:pt x="23809" y="22365"/>
                      <a:pt x="23279" y="23057"/>
                      <a:pt x="23809" y="22243"/>
                    </a:cubicBezTo>
                    <a:cubicBezTo>
                      <a:pt x="25192" y="20249"/>
                      <a:pt x="25762" y="19597"/>
                      <a:pt x="26454" y="16830"/>
                    </a:cubicBezTo>
                    <a:cubicBezTo>
                      <a:pt x="27634" y="12435"/>
                      <a:pt x="26576" y="7714"/>
                      <a:pt x="23605" y="4214"/>
                    </a:cubicBezTo>
                    <a:cubicBezTo>
                      <a:pt x="21233" y="1371"/>
                      <a:pt x="17790" y="0"/>
                      <a:pt x="143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699" name="Google Shape;699;p28"/>
            <p:cNvGrpSpPr/>
            <p:nvPr/>
          </p:nvGrpSpPr>
          <p:grpSpPr>
            <a:xfrm>
              <a:off x="6570250" y="2328658"/>
              <a:ext cx="1084225" cy="505500"/>
              <a:chOff x="6418938" y="2296233"/>
              <a:chExt cx="1084225" cy="505500"/>
            </a:xfrm>
          </p:grpSpPr>
          <p:sp>
            <p:nvSpPr>
              <p:cNvPr id="700" name="Google Shape;700;p28"/>
              <p:cNvSpPr/>
              <p:nvPr/>
            </p:nvSpPr>
            <p:spPr>
              <a:xfrm>
                <a:off x="7338313" y="2296233"/>
                <a:ext cx="164850" cy="229975"/>
              </a:xfrm>
              <a:custGeom>
                <a:rect b="b" l="l" r="r" t="t"/>
                <a:pathLst>
                  <a:path extrusionOk="0" h="9199" w="6594">
                    <a:moveTo>
                      <a:pt x="3400" y="1"/>
                    </a:moveTo>
                    <a:cubicBezTo>
                      <a:pt x="3277" y="1"/>
                      <a:pt x="3158" y="61"/>
                      <a:pt x="3094" y="189"/>
                    </a:cubicBezTo>
                    <a:cubicBezTo>
                      <a:pt x="2809" y="759"/>
                      <a:pt x="2239" y="2834"/>
                      <a:pt x="611" y="4218"/>
                    </a:cubicBezTo>
                    <a:cubicBezTo>
                      <a:pt x="1" y="4788"/>
                      <a:pt x="733" y="5073"/>
                      <a:pt x="1507" y="5968"/>
                    </a:cubicBezTo>
                    <a:cubicBezTo>
                      <a:pt x="2850" y="7555"/>
                      <a:pt x="2850" y="8451"/>
                      <a:pt x="3257" y="9020"/>
                    </a:cubicBezTo>
                    <a:cubicBezTo>
                      <a:pt x="3335" y="9138"/>
                      <a:pt x="3460" y="9199"/>
                      <a:pt x="3583" y="9199"/>
                    </a:cubicBezTo>
                    <a:cubicBezTo>
                      <a:pt x="3715" y="9199"/>
                      <a:pt x="3844" y="9128"/>
                      <a:pt x="3908" y="8980"/>
                    </a:cubicBezTo>
                    <a:cubicBezTo>
                      <a:pt x="4030" y="8817"/>
                      <a:pt x="4111" y="8613"/>
                      <a:pt x="4193" y="8410"/>
                    </a:cubicBezTo>
                    <a:cubicBezTo>
                      <a:pt x="4640" y="7067"/>
                      <a:pt x="5454" y="5846"/>
                      <a:pt x="6472" y="4869"/>
                    </a:cubicBezTo>
                    <a:cubicBezTo>
                      <a:pt x="6594" y="4666"/>
                      <a:pt x="6594" y="4381"/>
                      <a:pt x="6431" y="4177"/>
                    </a:cubicBezTo>
                    <a:cubicBezTo>
                      <a:pt x="5373" y="3282"/>
                      <a:pt x="4600" y="2183"/>
                      <a:pt x="4070" y="922"/>
                    </a:cubicBezTo>
                    <a:cubicBezTo>
                      <a:pt x="3989" y="637"/>
                      <a:pt x="3867" y="393"/>
                      <a:pt x="3704" y="148"/>
                    </a:cubicBezTo>
                    <a:cubicBezTo>
                      <a:pt x="3627" y="51"/>
                      <a:pt x="3512" y="1"/>
                      <a:pt x="34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1" name="Google Shape;701;p28"/>
              <p:cNvSpPr/>
              <p:nvPr/>
            </p:nvSpPr>
            <p:spPr>
              <a:xfrm>
                <a:off x="6418938" y="2571758"/>
                <a:ext cx="164850" cy="229975"/>
              </a:xfrm>
              <a:custGeom>
                <a:rect b="b" l="l" r="r" t="t"/>
                <a:pathLst>
                  <a:path extrusionOk="0" h="9199" w="6594">
                    <a:moveTo>
                      <a:pt x="3400" y="1"/>
                    </a:moveTo>
                    <a:cubicBezTo>
                      <a:pt x="3277" y="1"/>
                      <a:pt x="3158" y="61"/>
                      <a:pt x="3094" y="189"/>
                    </a:cubicBezTo>
                    <a:cubicBezTo>
                      <a:pt x="2809" y="759"/>
                      <a:pt x="2239" y="2834"/>
                      <a:pt x="611" y="4218"/>
                    </a:cubicBezTo>
                    <a:cubicBezTo>
                      <a:pt x="1" y="4788"/>
                      <a:pt x="733" y="5073"/>
                      <a:pt x="1507" y="5968"/>
                    </a:cubicBezTo>
                    <a:cubicBezTo>
                      <a:pt x="2850" y="7555"/>
                      <a:pt x="2850" y="8451"/>
                      <a:pt x="3257" y="9020"/>
                    </a:cubicBezTo>
                    <a:cubicBezTo>
                      <a:pt x="3335" y="9138"/>
                      <a:pt x="3460" y="9199"/>
                      <a:pt x="3583" y="9199"/>
                    </a:cubicBezTo>
                    <a:cubicBezTo>
                      <a:pt x="3715" y="9199"/>
                      <a:pt x="3844" y="9128"/>
                      <a:pt x="3908" y="8980"/>
                    </a:cubicBezTo>
                    <a:cubicBezTo>
                      <a:pt x="4030" y="8817"/>
                      <a:pt x="4111" y="8613"/>
                      <a:pt x="4193" y="8410"/>
                    </a:cubicBezTo>
                    <a:cubicBezTo>
                      <a:pt x="4640" y="7067"/>
                      <a:pt x="5454" y="5846"/>
                      <a:pt x="6472" y="4869"/>
                    </a:cubicBezTo>
                    <a:cubicBezTo>
                      <a:pt x="6594" y="4666"/>
                      <a:pt x="6594" y="4381"/>
                      <a:pt x="6431" y="4177"/>
                    </a:cubicBezTo>
                    <a:cubicBezTo>
                      <a:pt x="5373" y="3282"/>
                      <a:pt x="4600" y="2183"/>
                      <a:pt x="4070" y="922"/>
                    </a:cubicBezTo>
                    <a:cubicBezTo>
                      <a:pt x="3989" y="637"/>
                      <a:pt x="3867" y="393"/>
                      <a:pt x="3704" y="148"/>
                    </a:cubicBezTo>
                    <a:cubicBezTo>
                      <a:pt x="3627" y="51"/>
                      <a:pt x="3512" y="1"/>
                      <a:pt x="34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5" name="Shape 705"/>
        <p:cNvGrpSpPr/>
        <p:nvPr/>
      </p:nvGrpSpPr>
      <p:grpSpPr>
        <a:xfrm>
          <a:off x="0" y="0"/>
          <a:ext cx="0" cy="0"/>
          <a:chOff x="0" y="0"/>
          <a:chExt cx="0" cy="0"/>
        </a:xfrm>
      </p:grpSpPr>
      <p:sp>
        <p:nvSpPr>
          <p:cNvPr id="706" name="Google Shape;706;p29"/>
          <p:cNvSpPr txBox="1"/>
          <p:nvPr/>
        </p:nvSpPr>
        <p:spPr>
          <a:xfrm>
            <a:off x="1938475" y="1294650"/>
            <a:ext cx="5813700" cy="19086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3. Del conjunto del texto se deduce que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los habitantes de India justifican el sistema de castas.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en India, una casta es un linaje muy antiguo.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las salas de clases solo son para los niños de casta superior.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 los habitantes de India pueden escoger la casta que deseen.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highlight>
                  <a:srgbClr val="7F6000"/>
                </a:highlight>
                <a:latin typeface="Catamaran"/>
                <a:ea typeface="Catamaran"/>
                <a:cs typeface="Catamaran"/>
                <a:sym typeface="Catamaran"/>
              </a:rPr>
              <a:t>E) el sistema de castas es un factor de discriminación en India.</a:t>
            </a:r>
            <a:endParaRPr b="0" i="0" sz="1600" u="none" cap="none" strike="noStrike">
              <a:solidFill>
                <a:srgbClr val="000000"/>
              </a:solidFill>
              <a:highlight>
                <a:srgbClr val="7F6000"/>
              </a:highlight>
              <a:latin typeface="Catamaran"/>
              <a:ea typeface="Catamaran"/>
              <a:cs typeface="Catamaran"/>
              <a:sym typeface="Catamaran"/>
            </a:endParaRPr>
          </a:p>
        </p:txBody>
      </p:sp>
      <p:sp>
        <p:nvSpPr>
          <p:cNvPr id="707" name="Google Shape;707;p29"/>
          <p:cNvSpPr/>
          <p:nvPr/>
        </p:nvSpPr>
        <p:spPr>
          <a:xfrm>
            <a:off x="6647958" y="33975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8" name="Google Shape;708;p29"/>
          <p:cNvSpPr/>
          <p:nvPr/>
        </p:nvSpPr>
        <p:spPr>
          <a:xfrm>
            <a:off x="6776933" y="32451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09" name="Google Shape;709;p29"/>
          <p:cNvSpPr/>
          <p:nvPr/>
        </p:nvSpPr>
        <p:spPr>
          <a:xfrm>
            <a:off x="6929333" y="3397505"/>
            <a:ext cx="128957" cy="110535"/>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0" name="Google Shape;710;p29"/>
          <p:cNvSpPr/>
          <p:nvPr/>
        </p:nvSpPr>
        <p:spPr>
          <a:xfrm rot="-1675840">
            <a:off x="1634739" y="1381379"/>
            <a:ext cx="128958" cy="110536"/>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1" name="Google Shape;711;p29"/>
          <p:cNvSpPr/>
          <p:nvPr/>
        </p:nvSpPr>
        <p:spPr>
          <a:xfrm rot="-1675840">
            <a:off x="1677304" y="1186319"/>
            <a:ext cx="128958" cy="110536"/>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2" name="Google Shape;712;p29"/>
          <p:cNvSpPr/>
          <p:nvPr/>
        </p:nvSpPr>
        <p:spPr>
          <a:xfrm rot="-1675840">
            <a:off x="1883337" y="1249580"/>
            <a:ext cx="128958" cy="110536"/>
          </a:xfrm>
          <a:custGeom>
            <a:rect b="b" l="l" r="r" t="t"/>
            <a:pathLst>
              <a:path extrusionOk="0" h="3060" w="3570">
                <a:moveTo>
                  <a:pt x="1535" y="0"/>
                </a:moveTo>
                <a:cubicBezTo>
                  <a:pt x="668" y="0"/>
                  <a:pt x="1" y="701"/>
                  <a:pt x="1" y="1534"/>
                </a:cubicBezTo>
                <a:cubicBezTo>
                  <a:pt x="1" y="2456"/>
                  <a:pt x="742" y="3059"/>
                  <a:pt x="1522" y="3059"/>
                </a:cubicBezTo>
                <a:cubicBezTo>
                  <a:pt x="1900" y="3059"/>
                  <a:pt x="2287" y="2918"/>
                  <a:pt x="2602" y="2602"/>
                </a:cubicBezTo>
                <a:cubicBezTo>
                  <a:pt x="3570" y="1635"/>
                  <a:pt x="2869" y="0"/>
                  <a:pt x="1535"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713" name="Google Shape;713;p29"/>
          <p:cNvGrpSpPr/>
          <p:nvPr/>
        </p:nvGrpSpPr>
        <p:grpSpPr>
          <a:xfrm>
            <a:off x="1200481" y="3117572"/>
            <a:ext cx="997487" cy="804636"/>
            <a:chOff x="6570250" y="1958983"/>
            <a:chExt cx="1084225" cy="875175"/>
          </a:xfrm>
        </p:grpSpPr>
        <p:grpSp>
          <p:nvGrpSpPr>
            <p:cNvPr id="714" name="Google Shape;714;p29"/>
            <p:cNvGrpSpPr/>
            <p:nvPr/>
          </p:nvGrpSpPr>
          <p:grpSpPr>
            <a:xfrm>
              <a:off x="6673987" y="1958983"/>
              <a:ext cx="724350" cy="875175"/>
              <a:chOff x="6569138" y="1958983"/>
              <a:chExt cx="724350" cy="875175"/>
            </a:xfrm>
          </p:grpSpPr>
          <p:sp>
            <p:nvSpPr>
              <p:cNvPr id="715" name="Google Shape;715;p29"/>
              <p:cNvSpPr/>
              <p:nvPr/>
            </p:nvSpPr>
            <p:spPr>
              <a:xfrm>
                <a:off x="6903813" y="2534808"/>
                <a:ext cx="321600" cy="285400"/>
              </a:xfrm>
              <a:custGeom>
                <a:rect b="b" l="l" r="r" t="t"/>
                <a:pathLst>
                  <a:path extrusionOk="0" h="11416" w="12864">
                    <a:moveTo>
                      <a:pt x="9493" y="0"/>
                    </a:moveTo>
                    <a:cubicBezTo>
                      <a:pt x="9191" y="0"/>
                      <a:pt x="8817" y="727"/>
                      <a:pt x="6637" y="2181"/>
                    </a:cubicBezTo>
                    <a:cubicBezTo>
                      <a:pt x="5558" y="2900"/>
                      <a:pt x="4328" y="3055"/>
                      <a:pt x="3012" y="3055"/>
                    </a:cubicBezTo>
                    <a:cubicBezTo>
                      <a:pt x="2393" y="3055"/>
                      <a:pt x="1753" y="3021"/>
                      <a:pt x="1102" y="2995"/>
                    </a:cubicBezTo>
                    <a:cubicBezTo>
                      <a:pt x="654" y="2995"/>
                      <a:pt x="573" y="2995"/>
                      <a:pt x="532" y="3442"/>
                    </a:cubicBezTo>
                    <a:cubicBezTo>
                      <a:pt x="1" y="9329"/>
                      <a:pt x="2708" y="11416"/>
                      <a:pt x="5699" y="11416"/>
                    </a:cubicBezTo>
                    <a:cubicBezTo>
                      <a:pt x="8892" y="11416"/>
                      <a:pt x="12408" y="9040"/>
                      <a:pt x="12660" y="6372"/>
                    </a:cubicBezTo>
                    <a:cubicBezTo>
                      <a:pt x="12863" y="4134"/>
                      <a:pt x="11439" y="1936"/>
                      <a:pt x="9933" y="349"/>
                    </a:cubicBezTo>
                    <a:cubicBezTo>
                      <a:pt x="9724" y="117"/>
                      <a:pt x="9614" y="0"/>
                      <a:pt x="9493"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6" name="Google Shape;716;p29"/>
              <p:cNvSpPr/>
              <p:nvPr/>
            </p:nvSpPr>
            <p:spPr>
              <a:xfrm>
                <a:off x="6925688" y="2644583"/>
                <a:ext cx="301375" cy="129150"/>
              </a:xfrm>
              <a:custGeom>
                <a:rect b="b" l="l" r="r" t="t"/>
                <a:pathLst>
                  <a:path extrusionOk="0" h="5166" w="12055">
                    <a:moveTo>
                      <a:pt x="11308" y="0"/>
                    </a:moveTo>
                    <a:cubicBezTo>
                      <a:pt x="11236" y="0"/>
                      <a:pt x="11162" y="34"/>
                      <a:pt x="11093" y="109"/>
                    </a:cubicBezTo>
                    <a:cubicBezTo>
                      <a:pt x="9263" y="2285"/>
                      <a:pt x="6055" y="3845"/>
                      <a:pt x="2490" y="3845"/>
                    </a:cubicBezTo>
                    <a:cubicBezTo>
                      <a:pt x="1854" y="3845"/>
                      <a:pt x="1206" y="3795"/>
                      <a:pt x="552" y="3691"/>
                    </a:cubicBezTo>
                    <a:cubicBezTo>
                      <a:pt x="535" y="3688"/>
                      <a:pt x="519" y="3687"/>
                      <a:pt x="503" y="3687"/>
                    </a:cubicBezTo>
                    <a:cubicBezTo>
                      <a:pt x="1" y="3687"/>
                      <a:pt x="301" y="4917"/>
                      <a:pt x="1366" y="5074"/>
                    </a:cubicBezTo>
                    <a:cubicBezTo>
                      <a:pt x="1860" y="5135"/>
                      <a:pt x="2354" y="5165"/>
                      <a:pt x="2846" y="5165"/>
                    </a:cubicBezTo>
                    <a:cubicBezTo>
                      <a:pt x="5967" y="5165"/>
                      <a:pt x="9011" y="3958"/>
                      <a:pt x="11297" y="1778"/>
                    </a:cubicBezTo>
                    <a:cubicBezTo>
                      <a:pt x="12054" y="1020"/>
                      <a:pt x="11704" y="0"/>
                      <a:pt x="1130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7" name="Google Shape;717;p29"/>
              <p:cNvSpPr/>
              <p:nvPr/>
            </p:nvSpPr>
            <p:spPr>
              <a:xfrm>
                <a:off x="6913038" y="2581508"/>
                <a:ext cx="283875" cy="121450"/>
              </a:xfrm>
              <a:custGeom>
                <a:rect b="b" l="l" r="r" t="t"/>
                <a:pathLst>
                  <a:path extrusionOk="0" h="4858" w="11355">
                    <a:moveTo>
                      <a:pt x="10634" y="1"/>
                    </a:moveTo>
                    <a:cubicBezTo>
                      <a:pt x="10507" y="1"/>
                      <a:pt x="10371" y="116"/>
                      <a:pt x="10256" y="231"/>
                    </a:cubicBezTo>
                    <a:cubicBezTo>
                      <a:pt x="7882" y="2379"/>
                      <a:pt x="4810" y="3550"/>
                      <a:pt x="1621" y="3550"/>
                    </a:cubicBezTo>
                    <a:cubicBezTo>
                      <a:pt x="1367" y="3550"/>
                      <a:pt x="1111" y="3543"/>
                      <a:pt x="855" y="3528"/>
                    </a:cubicBezTo>
                    <a:lnTo>
                      <a:pt x="407" y="3528"/>
                    </a:lnTo>
                    <a:cubicBezTo>
                      <a:pt x="0" y="3528"/>
                      <a:pt x="122" y="4504"/>
                      <a:pt x="489" y="4626"/>
                    </a:cubicBezTo>
                    <a:cubicBezTo>
                      <a:pt x="652" y="4708"/>
                      <a:pt x="814" y="4708"/>
                      <a:pt x="977" y="4749"/>
                    </a:cubicBezTo>
                    <a:cubicBezTo>
                      <a:pt x="1499" y="4821"/>
                      <a:pt x="2021" y="4857"/>
                      <a:pt x="2541" y="4857"/>
                    </a:cubicBezTo>
                    <a:cubicBezTo>
                      <a:pt x="5510" y="4857"/>
                      <a:pt x="8394" y="3693"/>
                      <a:pt x="10541" y="1615"/>
                    </a:cubicBezTo>
                    <a:cubicBezTo>
                      <a:pt x="11355" y="882"/>
                      <a:pt x="11355" y="638"/>
                      <a:pt x="10785" y="68"/>
                    </a:cubicBezTo>
                    <a:cubicBezTo>
                      <a:pt x="10737" y="21"/>
                      <a:pt x="10686" y="1"/>
                      <a:pt x="10634"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8" name="Google Shape;718;p29"/>
              <p:cNvSpPr/>
              <p:nvPr/>
            </p:nvSpPr>
            <p:spPr>
              <a:xfrm>
                <a:off x="6607813" y="1972433"/>
                <a:ext cx="685675" cy="631375"/>
              </a:xfrm>
              <a:custGeom>
                <a:rect b="b" l="l" r="r" t="t"/>
                <a:pathLst>
                  <a:path extrusionOk="0" h="25255" w="27427">
                    <a:moveTo>
                      <a:pt x="12929" y="1"/>
                    </a:moveTo>
                    <a:cubicBezTo>
                      <a:pt x="11657" y="1"/>
                      <a:pt x="10325" y="211"/>
                      <a:pt x="8954" y="664"/>
                    </a:cubicBezTo>
                    <a:cubicBezTo>
                      <a:pt x="2971" y="2658"/>
                      <a:pt x="0" y="8600"/>
                      <a:pt x="1384" y="14623"/>
                    </a:cubicBezTo>
                    <a:cubicBezTo>
                      <a:pt x="2838" y="20898"/>
                      <a:pt x="8546" y="25255"/>
                      <a:pt x="14036" y="25255"/>
                    </a:cubicBezTo>
                    <a:cubicBezTo>
                      <a:pt x="17768" y="25255"/>
                      <a:pt x="21399" y="23242"/>
                      <a:pt x="23523" y="18449"/>
                    </a:cubicBezTo>
                    <a:cubicBezTo>
                      <a:pt x="27426" y="9720"/>
                      <a:pt x="21584" y="1"/>
                      <a:pt x="12929"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19" name="Google Shape;719;p29"/>
              <p:cNvSpPr/>
              <p:nvPr/>
            </p:nvSpPr>
            <p:spPr>
              <a:xfrm>
                <a:off x="6737013" y="2151633"/>
                <a:ext cx="414125" cy="456500"/>
              </a:xfrm>
              <a:custGeom>
                <a:rect b="b" l="l" r="r" t="t"/>
                <a:pathLst>
                  <a:path extrusionOk="0" h="18260" w="16565">
                    <a:moveTo>
                      <a:pt x="10101" y="3107"/>
                    </a:moveTo>
                    <a:cubicBezTo>
                      <a:pt x="10137" y="3107"/>
                      <a:pt x="10176" y="3130"/>
                      <a:pt x="10216" y="3182"/>
                    </a:cubicBezTo>
                    <a:lnTo>
                      <a:pt x="10256" y="3182"/>
                    </a:lnTo>
                    <a:cubicBezTo>
                      <a:pt x="10999" y="4073"/>
                      <a:pt x="11234" y="5880"/>
                      <a:pt x="10836" y="5880"/>
                    </a:cubicBezTo>
                    <a:cubicBezTo>
                      <a:pt x="10798" y="5880"/>
                      <a:pt x="10754" y="5863"/>
                      <a:pt x="10704" y="5827"/>
                    </a:cubicBezTo>
                    <a:cubicBezTo>
                      <a:pt x="9639" y="5130"/>
                      <a:pt x="9767" y="3107"/>
                      <a:pt x="10101" y="3107"/>
                    </a:cubicBezTo>
                    <a:close/>
                    <a:moveTo>
                      <a:pt x="4681" y="4973"/>
                    </a:moveTo>
                    <a:lnTo>
                      <a:pt x="4681" y="4973"/>
                    </a:lnTo>
                    <a:cubicBezTo>
                      <a:pt x="5129" y="5176"/>
                      <a:pt x="5495" y="5583"/>
                      <a:pt x="5698" y="6031"/>
                    </a:cubicBezTo>
                    <a:cubicBezTo>
                      <a:pt x="6140" y="6847"/>
                      <a:pt x="5901" y="7634"/>
                      <a:pt x="5644" y="7634"/>
                    </a:cubicBezTo>
                    <a:cubicBezTo>
                      <a:pt x="5593" y="7634"/>
                      <a:pt x="5542" y="7604"/>
                      <a:pt x="5495" y="7537"/>
                    </a:cubicBezTo>
                    <a:cubicBezTo>
                      <a:pt x="5210" y="7170"/>
                      <a:pt x="4355" y="5705"/>
                      <a:pt x="4681" y="4973"/>
                    </a:cubicBezTo>
                    <a:close/>
                    <a:moveTo>
                      <a:pt x="11496" y="1"/>
                    </a:moveTo>
                    <a:cubicBezTo>
                      <a:pt x="10997" y="1"/>
                      <a:pt x="10498" y="134"/>
                      <a:pt x="10053" y="415"/>
                    </a:cubicBezTo>
                    <a:cubicBezTo>
                      <a:pt x="9836" y="523"/>
                      <a:pt x="9605" y="559"/>
                      <a:pt x="9369" y="559"/>
                    </a:cubicBezTo>
                    <a:cubicBezTo>
                      <a:pt x="8895" y="559"/>
                      <a:pt x="8398" y="415"/>
                      <a:pt x="7937" y="415"/>
                    </a:cubicBezTo>
                    <a:cubicBezTo>
                      <a:pt x="6960" y="415"/>
                      <a:pt x="5983" y="700"/>
                      <a:pt x="5169" y="1269"/>
                    </a:cubicBezTo>
                    <a:cubicBezTo>
                      <a:pt x="4559" y="1636"/>
                      <a:pt x="4193" y="2287"/>
                      <a:pt x="3582" y="2653"/>
                    </a:cubicBezTo>
                    <a:cubicBezTo>
                      <a:pt x="3053" y="2979"/>
                      <a:pt x="978" y="2734"/>
                      <a:pt x="530" y="5339"/>
                    </a:cubicBezTo>
                    <a:cubicBezTo>
                      <a:pt x="1" y="8391"/>
                      <a:pt x="3501" y="12827"/>
                      <a:pt x="5413" y="15432"/>
                    </a:cubicBezTo>
                    <a:cubicBezTo>
                      <a:pt x="6024" y="16205"/>
                      <a:pt x="6716" y="16938"/>
                      <a:pt x="7448" y="17589"/>
                    </a:cubicBezTo>
                    <a:cubicBezTo>
                      <a:pt x="7703" y="17843"/>
                      <a:pt x="8313" y="18259"/>
                      <a:pt x="8818" y="18259"/>
                    </a:cubicBezTo>
                    <a:cubicBezTo>
                      <a:pt x="8878" y="18259"/>
                      <a:pt x="8938" y="18253"/>
                      <a:pt x="8995" y="18240"/>
                    </a:cubicBezTo>
                    <a:cubicBezTo>
                      <a:pt x="9158" y="18240"/>
                      <a:pt x="9239" y="18037"/>
                      <a:pt x="9158" y="17874"/>
                    </a:cubicBezTo>
                    <a:cubicBezTo>
                      <a:pt x="9076" y="17711"/>
                      <a:pt x="8954" y="17589"/>
                      <a:pt x="8873" y="17467"/>
                    </a:cubicBezTo>
                    <a:cubicBezTo>
                      <a:pt x="6756" y="15432"/>
                      <a:pt x="1547" y="8798"/>
                      <a:pt x="1914" y="5746"/>
                    </a:cubicBezTo>
                    <a:cubicBezTo>
                      <a:pt x="2002" y="4953"/>
                      <a:pt x="2514" y="4456"/>
                      <a:pt x="2792" y="4456"/>
                    </a:cubicBezTo>
                    <a:cubicBezTo>
                      <a:pt x="2899" y="4456"/>
                      <a:pt x="2972" y="4530"/>
                      <a:pt x="2972" y="4688"/>
                    </a:cubicBezTo>
                    <a:cubicBezTo>
                      <a:pt x="3012" y="6519"/>
                      <a:pt x="3338" y="7455"/>
                      <a:pt x="4274" y="8636"/>
                    </a:cubicBezTo>
                    <a:cubicBezTo>
                      <a:pt x="4699" y="9173"/>
                      <a:pt x="5223" y="9408"/>
                      <a:pt x="5728" y="9408"/>
                    </a:cubicBezTo>
                    <a:cubicBezTo>
                      <a:pt x="7058" y="9408"/>
                      <a:pt x="8255" y="7771"/>
                      <a:pt x="7163" y="5705"/>
                    </a:cubicBezTo>
                    <a:cubicBezTo>
                      <a:pt x="5902" y="3304"/>
                      <a:pt x="4803" y="3630"/>
                      <a:pt x="5495" y="2897"/>
                    </a:cubicBezTo>
                    <a:cubicBezTo>
                      <a:pt x="6006" y="2266"/>
                      <a:pt x="6761" y="1901"/>
                      <a:pt x="7547" y="1901"/>
                    </a:cubicBezTo>
                    <a:cubicBezTo>
                      <a:pt x="7826" y="1901"/>
                      <a:pt x="8108" y="1947"/>
                      <a:pt x="8384" y="2043"/>
                    </a:cubicBezTo>
                    <a:cubicBezTo>
                      <a:pt x="8588" y="2083"/>
                      <a:pt x="8629" y="2246"/>
                      <a:pt x="8588" y="2450"/>
                    </a:cubicBezTo>
                    <a:cubicBezTo>
                      <a:pt x="8140" y="3996"/>
                      <a:pt x="8466" y="6357"/>
                      <a:pt x="9809" y="7333"/>
                    </a:cubicBezTo>
                    <a:cubicBezTo>
                      <a:pt x="10121" y="7564"/>
                      <a:pt x="10483" y="7672"/>
                      <a:pt x="10840" y="7672"/>
                    </a:cubicBezTo>
                    <a:cubicBezTo>
                      <a:pt x="11554" y="7672"/>
                      <a:pt x="12251" y="7238"/>
                      <a:pt x="12495" y="6479"/>
                    </a:cubicBezTo>
                    <a:cubicBezTo>
                      <a:pt x="12820" y="5624"/>
                      <a:pt x="12576" y="3589"/>
                      <a:pt x="11396" y="2083"/>
                    </a:cubicBezTo>
                    <a:cubicBezTo>
                      <a:pt x="11192" y="1798"/>
                      <a:pt x="10948" y="1676"/>
                      <a:pt x="11030" y="1514"/>
                    </a:cubicBezTo>
                    <a:cubicBezTo>
                      <a:pt x="11056" y="1474"/>
                      <a:pt x="11192" y="1434"/>
                      <a:pt x="11390" y="1434"/>
                    </a:cubicBezTo>
                    <a:cubicBezTo>
                      <a:pt x="11796" y="1434"/>
                      <a:pt x="12463" y="1602"/>
                      <a:pt x="12983" y="2287"/>
                    </a:cubicBezTo>
                    <a:cubicBezTo>
                      <a:pt x="14367" y="4078"/>
                      <a:pt x="14570" y="8554"/>
                      <a:pt x="14611" y="10793"/>
                    </a:cubicBezTo>
                    <a:cubicBezTo>
                      <a:pt x="14692" y="15473"/>
                      <a:pt x="14326" y="14944"/>
                      <a:pt x="14408" y="16083"/>
                    </a:cubicBezTo>
                    <a:cubicBezTo>
                      <a:pt x="14408" y="16234"/>
                      <a:pt x="14519" y="16318"/>
                      <a:pt x="14660" y="16318"/>
                    </a:cubicBezTo>
                    <a:cubicBezTo>
                      <a:pt x="14709" y="16318"/>
                      <a:pt x="14762" y="16308"/>
                      <a:pt x="14815" y="16287"/>
                    </a:cubicBezTo>
                    <a:cubicBezTo>
                      <a:pt x="16564" y="15351"/>
                      <a:pt x="15751" y="6723"/>
                      <a:pt x="15425" y="4973"/>
                    </a:cubicBezTo>
                    <a:cubicBezTo>
                      <a:pt x="15099" y="2897"/>
                      <a:pt x="14448" y="1066"/>
                      <a:pt x="12576" y="211"/>
                    </a:cubicBezTo>
                    <a:cubicBezTo>
                      <a:pt x="12231" y="73"/>
                      <a:pt x="11863" y="1"/>
                      <a:pt x="1149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0" name="Google Shape;720;p29"/>
              <p:cNvSpPr/>
              <p:nvPr/>
            </p:nvSpPr>
            <p:spPr>
              <a:xfrm>
                <a:off x="6913038" y="2608933"/>
                <a:ext cx="288975" cy="207075"/>
              </a:xfrm>
              <a:custGeom>
                <a:rect b="b" l="l" r="r" t="t"/>
                <a:pathLst>
                  <a:path extrusionOk="0" h="8283" w="11559">
                    <a:moveTo>
                      <a:pt x="616" y="0"/>
                    </a:moveTo>
                    <a:cubicBezTo>
                      <a:pt x="225" y="0"/>
                      <a:pt x="187" y="162"/>
                      <a:pt x="122" y="803"/>
                    </a:cubicBezTo>
                    <a:cubicBezTo>
                      <a:pt x="0" y="2756"/>
                      <a:pt x="122" y="4995"/>
                      <a:pt x="1384" y="6622"/>
                    </a:cubicBezTo>
                    <a:cubicBezTo>
                      <a:pt x="2302" y="7836"/>
                      <a:pt x="3802" y="8283"/>
                      <a:pt x="5287" y="8283"/>
                    </a:cubicBezTo>
                    <a:cubicBezTo>
                      <a:pt x="5645" y="8283"/>
                      <a:pt x="6002" y="8257"/>
                      <a:pt x="6349" y="8210"/>
                    </a:cubicBezTo>
                    <a:cubicBezTo>
                      <a:pt x="8099" y="7965"/>
                      <a:pt x="10460" y="7029"/>
                      <a:pt x="11477" y="5483"/>
                    </a:cubicBezTo>
                    <a:cubicBezTo>
                      <a:pt x="11558" y="5320"/>
                      <a:pt x="11477" y="5157"/>
                      <a:pt x="11314" y="5117"/>
                    </a:cubicBezTo>
                    <a:cubicBezTo>
                      <a:pt x="11036" y="5056"/>
                      <a:pt x="10766" y="5032"/>
                      <a:pt x="10502" y="5032"/>
                    </a:cubicBezTo>
                    <a:cubicBezTo>
                      <a:pt x="9579" y="5032"/>
                      <a:pt x="8720" y="5322"/>
                      <a:pt x="7756" y="5322"/>
                    </a:cubicBezTo>
                    <a:cubicBezTo>
                      <a:pt x="7708" y="5322"/>
                      <a:pt x="7659" y="5322"/>
                      <a:pt x="7611" y="5320"/>
                    </a:cubicBezTo>
                    <a:cubicBezTo>
                      <a:pt x="7580" y="5321"/>
                      <a:pt x="7549" y="5321"/>
                      <a:pt x="7518" y="5321"/>
                    </a:cubicBezTo>
                    <a:cubicBezTo>
                      <a:pt x="4951" y="5321"/>
                      <a:pt x="2677" y="3663"/>
                      <a:pt x="1872" y="1210"/>
                    </a:cubicBezTo>
                    <a:cubicBezTo>
                      <a:pt x="1547" y="396"/>
                      <a:pt x="1588" y="70"/>
                      <a:pt x="1018" y="30"/>
                    </a:cubicBezTo>
                    <a:cubicBezTo>
                      <a:pt x="853" y="12"/>
                      <a:pt x="722" y="0"/>
                      <a:pt x="616" y="0"/>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1" name="Google Shape;721;p29"/>
              <p:cNvSpPr/>
              <p:nvPr/>
            </p:nvSpPr>
            <p:spPr>
              <a:xfrm>
                <a:off x="6606763" y="2025308"/>
                <a:ext cx="596275" cy="579725"/>
              </a:xfrm>
              <a:custGeom>
                <a:rect b="b" l="l" r="r" t="t"/>
                <a:pathLst>
                  <a:path extrusionOk="0" h="23189" w="23851">
                    <a:moveTo>
                      <a:pt x="6233" y="1"/>
                    </a:moveTo>
                    <a:cubicBezTo>
                      <a:pt x="5690" y="1"/>
                      <a:pt x="0" y="4241"/>
                      <a:pt x="1222" y="11613"/>
                    </a:cubicBezTo>
                    <a:cubicBezTo>
                      <a:pt x="2244" y="17922"/>
                      <a:pt x="8283" y="23188"/>
                      <a:pt x="14168" y="23188"/>
                    </a:cubicBezTo>
                    <a:cubicBezTo>
                      <a:pt x="17660" y="23188"/>
                      <a:pt x="21099" y="21333"/>
                      <a:pt x="23402" y="16741"/>
                    </a:cubicBezTo>
                    <a:cubicBezTo>
                      <a:pt x="23850" y="15886"/>
                      <a:pt x="23769" y="15764"/>
                      <a:pt x="22833" y="15479"/>
                    </a:cubicBezTo>
                    <a:cubicBezTo>
                      <a:pt x="22334" y="15329"/>
                      <a:pt x="21835" y="15263"/>
                      <a:pt x="21340" y="15263"/>
                    </a:cubicBezTo>
                    <a:cubicBezTo>
                      <a:pt x="19694" y="15263"/>
                      <a:pt x="18086" y="15990"/>
                      <a:pt x="16647" y="16741"/>
                    </a:cubicBezTo>
                    <a:cubicBezTo>
                      <a:pt x="15143" y="17509"/>
                      <a:pt x="13717" y="17856"/>
                      <a:pt x="12404" y="17856"/>
                    </a:cubicBezTo>
                    <a:cubicBezTo>
                      <a:pt x="7178" y="17856"/>
                      <a:pt x="3722" y="12372"/>
                      <a:pt x="4112" y="6160"/>
                    </a:cubicBezTo>
                    <a:cubicBezTo>
                      <a:pt x="4356" y="2578"/>
                      <a:pt x="6472" y="299"/>
                      <a:pt x="6269" y="14"/>
                    </a:cubicBezTo>
                    <a:cubicBezTo>
                      <a:pt x="6263" y="5"/>
                      <a:pt x="6250" y="1"/>
                      <a:pt x="6233"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2" name="Google Shape;722;p29"/>
              <p:cNvSpPr/>
              <p:nvPr/>
            </p:nvSpPr>
            <p:spPr>
              <a:xfrm>
                <a:off x="6569138" y="1958983"/>
                <a:ext cx="718050" cy="875175"/>
              </a:xfrm>
              <a:custGeom>
                <a:rect b="b" l="l" r="r" t="t"/>
                <a:pathLst>
                  <a:path extrusionOk="0" h="35007" w="28722">
                    <a:moveTo>
                      <a:pt x="14342" y="761"/>
                    </a:moveTo>
                    <a:cubicBezTo>
                      <a:pt x="15166" y="761"/>
                      <a:pt x="15994" y="851"/>
                      <a:pt x="16809" y="1039"/>
                    </a:cubicBezTo>
                    <a:cubicBezTo>
                      <a:pt x="20919" y="1935"/>
                      <a:pt x="23890" y="5150"/>
                      <a:pt x="25396" y="8975"/>
                    </a:cubicBezTo>
                    <a:cubicBezTo>
                      <a:pt x="26088" y="10766"/>
                      <a:pt x="26454" y="14388"/>
                      <a:pt x="25355" y="17563"/>
                    </a:cubicBezTo>
                    <a:cubicBezTo>
                      <a:pt x="24134" y="21185"/>
                      <a:pt x="21489" y="24359"/>
                      <a:pt x="17663" y="25173"/>
                    </a:cubicBezTo>
                    <a:cubicBezTo>
                      <a:pt x="16916" y="25330"/>
                      <a:pt x="16175" y="25404"/>
                      <a:pt x="15447" y="25404"/>
                    </a:cubicBezTo>
                    <a:cubicBezTo>
                      <a:pt x="7106" y="25404"/>
                      <a:pt x="441" y="15618"/>
                      <a:pt x="3623" y="7795"/>
                    </a:cubicBezTo>
                    <a:cubicBezTo>
                      <a:pt x="5379" y="3492"/>
                      <a:pt x="9814" y="761"/>
                      <a:pt x="14342" y="761"/>
                    </a:cubicBezTo>
                    <a:close/>
                    <a:moveTo>
                      <a:pt x="22850" y="23382"/>
                    </a:moveTo>
                    <a:cubicBezTo>
                      <a:pt x="23090" y="23382"/>
                      <a:pt x="23485" y="23799"/>
                      <a:pt x="24582" y="25417"/>
                    </a:cubicBezTo>
                    <a:cubicBezTo>
                      <a:pt x="25233" y="26394"/>
                      <a:pt x="25640" y="27533"/>
                      <a:pt x="25803" y="28673"/>
                    </a:cubicBezTo>
                    <a:cubicBezTo>
                      <a:pt x="25884" y="30057"/>
                      <a:pt x="25314" y="31359"/>
                      <a:pt x="24256" y="32214"/>
                    </a:cubicBezTo>
                    <a:lnTo>
                      <a:pt x="24297" y="32214"/>
                    </a:lnTo>
                    <a:cubicBezTo>
                      <a:pt x="23022" y="33338"/>
                      <a:pt x="20985" y="34234"/>
                      <a:pt x="19066" y="34234"/>
                    </a:cubicBezTo>
                    <a:cubicBezTo>
                      <a:pt x="16331" y="34234"/>
                      <a:pt x="13836" y="32414"/>
                      <a:pt x="14123" y="26841"/>
                    </a:cubicBezTo>
                    <a:cubicBezTo>
                      <a:pt x="14148" y="26368"/>
                      <a:pt x="14356" y="26276"/>
                      <a:pt x="14654" y="26276"/>
                    </a:cubicBezTo>
                    <a:cubicBezTo>
                      <a:pt x="14842" y="26276"/>
                      <a:pt x="15067" y="26312"/>
                      <a:pt x="15303" y="26312"/>
                    </a:cubicBezTo>
                    <a:cubicBezTo>
                      <a:pt x="15490" y="26324"/>
                      <a:pt x="15677" y="26329"/>
                      <a:pt x="15863" y="26329"/>
                    </a:cubicBezTo>
                    <a:cubicBezTo>
                      <a:pt x="18354" y="26329"/>
                      <a:pt x="20767" y="25327"/>
                      <a:pt x="22547" y="23586"/>
                    </a:cubicBezTo>
                    <a:cubicBezTo>
                      <a:pt x="22653" y="23480"/>
                      <a:pt x="22733" y="23382"/>
                      <a:pt x="22850" y="23382"/>
                    </a:cubicBezTo>
                    <a:close/>
                    <a:moveTo>
                      <a:pt x="14343" y="0"/>
                    </a:moveTo>
                    <a:cubicBezTo>
                      <a:pt x="10339" y="0"/>
                      <a:pt x="6329" y="1851"/>
                      <a:pt x="3989" y="5394"/>
                    </a:cubicBezTo>
                    <a:cubicBezTo>
                      <a:pt x="1" y="11499"/>
                      <a:pt x="1954" y="20208"/>
                      <a:pt x="8995" y="24440"/>
                    </a:cubicBezTo>
                    <a:cubicBezTo>
                      <a:pt x="12128" y="26272"/>
                      <a:pt x="13349" y="25702"/>
                      <a:pt x="13309" y="26394"/>
                    </a:cubicBezTo>
                    <a:cubicBezTo>
                      <a:pt x="12983" y="30667"/>
                      <a:pt x="14163" y="34696"/>
                      <a:pt x="18437" y="34981"/>
                    </a:cubicBezTo>
                    <a:cubicBezTo>
                      <a:pt x="18666" y="34998"/>
                      <a:pt x="18894" y="35006"/>
                      <a:pt x="19121" y="35006"/>
                    </a:cubicBezTo>
                    <a:cubicBezTo>
                      <a:pt x="24293" y="35006"/>
                      <a:pt x="28721" y="30645"/>
                      <a:pt x="25681" y="25498"/>
                    </a:cubicBezTo>
                    <a:cubicBezTo>
                      <a:pt x="23809" y="22365"/>
                      <a:pt x="23279" y="23057"/>
                      <a:pt x="23809" y="22243"/>
                    </a:cubicBezTo>
                    <a:cubicBezTo>
                      <a:pt x="25192" y="20249"/>
                      <a:pt x="25762" y="19597"/>
                      <a:pt x="26454" y="16830"/>
                    </a:cubicBezTo>
                    <a:cubicBezTo>
                      <a:pt x="27634" y="12435"/>
                      <a:pt x="26576" y="7714"/>
                      <a:pt x="23605" y="4214"/>
                    </a:cubicBezTo>
                    <a:cubicBezTo>
                      <a:pt x="21233" y="1371"/>
                      <a:pt x="17790" y="0"/>
                      <a:pt x="1434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23" name="Google Shape;723;p29"/>
            <p:cNvGrpSpPr/>
            <p:nvPr/>
          </p:nvGrpSpPr>
          <p:grpSpPr>
            <a:xfrm>
              <a:off x="6570250" y="2328658"/>
              <a:ext cx="1084225" cy="505500"/>
              <a:chOff x="6418938" y="2296233"/>
              <a:chExt cx="1084225" cy="505500"/>
            </a:xfrm>
          </p:grpSpPr>
          <p:sp>
            <p:nvSpPr>
              <p:cNvPr id="724" name="Google Shape;724;p29"/>
              <p:cNvSpPr/>
              <p:nvPr/>
            </p:nvSpPr>
            <p:spPr>
              <a:xfrm>
                <a:off x="7338313" y="2296233"/>
                <a:ext cx="164850" cy="229975"/>
              </a:xfrm>
              <a:custGeom>
                <a:rect b="b" l="l" r="r" t="t"/>
                <a:pathLst>
                  <a:path extrusionOk="0" h="9199" w="6594">
                    <a:moveTo>
                      <a:pt x="3400" y="1"/>
                    </a:moveTo>
                    <a:cubicBezTo>
                      <a:pt x="3277" y="1"/>
                      <a:pt x="3158" y="61"/>
                      <a:pt x="3094" y="189"/>
                    </a:cubicBezTo>
                    <a:cubicBezTo>
                      <a:pt x="2809" y="759"/>
                      <a:pt x="2239" y="2834"/>
                      <a:pt x="611" y="4218"/>
                    </a:cubicBezTo>
                    <a:cubicBezTo>
                      <a:pt x="1" y="4788"/>
                      <a:pt x="733" y="5073"/>
                      <a:pt x="1507" y="5968"/>
                    </a:cubicBezTo>
                    <a:cubicBezTo>
                      <a:pt x="2850" y="7555"/>
                      <a:pt x="2850" y="8451"/>
                      <a:pt x="3257" y="9020"/>
                    </a:cubicBezTo>
                    <a:cubicBezTo>
                      <a:pt x="3335" y="9138"/>
                      <a:pt x="3460" y="9199"/>
                      <a:pt x="3583" y="9199"/>
                    </a:cubicBezTo>
                    <a:cubicBezTo>
                      <a:pt x="3715" y="9199"/>
                      <a:pt x="3844" y="9128"/>
                      <a:pt x="3908" y="8980"/>
                    </a:cubicBezTo>
                    <a:cubicBezTo>
                      <a:pt x="4030" y="8817"/>
                      <a:pt x="4111" y="8613"/>
                      <a:pt x="4193" y="8410"/>
                    </a:cubicBezTo>
                    <a:cubicBezTo>
                      <a:pt x="4640" y="7067"/>
                      <a:pt x="5454" y="5846"/>
                      <a:pt x="6472" y="4869"/>
                    </a:cubicBezTo>
                    <a:cubicBezTo>
                      <a:pt x="6594" y="4666"/>
                      <a:pt x="6594" y="4381"/>
                      <a:pt x="6431" y="4177"/>
                    </a:cubicBezTo>
                    <a:cubicBezTo>
                      <a:pt x="5373" y="3282"/>
                      <a:pt x="4600" y="2183"/>
                      <a:pt x="4070" y="922"/>
                    </a:cubicBezTo>
                    <a:cubicBezTo>
                      <a:pt x="3989" y="637"/>
                      <a:pt x="3867" y="393"/>
                      <a:pt x="3704" y="148"/>
                    </a:cubicBezTo>
                    <a:cubicBezTo>
                      <a:pt x="3627" y="51"/>
                      <a:pt x="3512" y="1"/>
                      <a:pt x="34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25" name="Google Shape;725;p29"/>
              <p:cNvSpPr/>
              <p:nvPr/>
            </p:nvSpPr>
            <p:spPr>
              <a:xfrm>
                <a:off x="6418938" y="2571758"/>
                <a:ext cx="164850" cy="229975"/>
              </a:xfrm>
              <a:custGeom>
                <a:rect b="b" l="l" r="r" t="t"/>
                <a:pathLst>
                  <a:path extrusionOk="0" h="9199" w="6594">
                    <a:moveTo>
                      <a:pt x="3400" y="1"/>
                    </a:moveTo>
                    <a:cubicBezTo>
                      <a:pt x="3277" y="1"/>
                      <a:pt x="3158" y="61"/>
                      <a:pt x="3094" y="189"/>
                    </a:cubicBezTo>
                    <a:cubicBezTo>
                      <a:pt x="2809" y="759"/>
                      <a:pt x="2239" y="2834"/>
                      <a:pt x="611" y="4218"/>
                    </a:cubicBezTo>
                    <a:cubicBezTo>
                      <a:pt x="1" y="4788"/>
                      <a:pt x="733" y="5073"/>
                      <a:pt x="1507" y="5968"/>
                    </a:cubicBezTo>
                    <a:cubicBezTo>
                      <a:pt x="2850" y="7555"/>
                      <a:pt x="2850" y="8451"/>
                      <a:pt x="3257" y="9020"/>
                    </a:cubicBezTo>
                    <a:cubicBezTo>
                      <a:pt x="3335" y="9138"/>
                      <a:pt x="3460" y="9199"/>
                      <a:pt x="3583" y="9199"/>
                    </a:cubicBezTo>
                    <a:cubicBezTo>
                      <a:pt x="3715" y="9199"/>
                      <a:pt x="3844" y="9128"/>
                      <a:pt x="3908" y="8980"/>
                    </a:cubicBezTo>
                    <a:cubicBezTo>
                      <a:pt x="4030" y="8817"/>
                      <a:pt x="4111" y="8613"/>
                      <a:pt x="4193" y="8410"/>
                    </a:cubicBezTo>
                    <a:cubicBezTo>
                      <a:pt x="4640" y="7067"/>
                      <a:pt x="5454" y="5846"/>
                      <a:pt x="6472" y="4869"/>
                    </a:cubicBezTo>
                    <a:cubicBezTo>
                      <a:pt x="6594" y="4666"/>
                      <a:pt x="6594" y="4381"/>
                      <a:pt x="6431" y="4177"/>
                    </a:cubicBezTo>
                    <a:cubicBezTo>
                      <a:pt x="5373" y="3282"/>
                      <a:pt x="4600" y="2183"/>
                      <a:pt x="4070" y="922"/>
                    </a:cubicBezTo>
                    <a:cubicBezTo>
                      <a:pt x="3989" y="637"/>
                      <a:pt x="3867" y="393"/>
                      <a:pt x="3704" y="148"/>
                    </a:cubicBezTo>
                    <a:cubicBezTo>
                      <a:pt x="3627" y="51"/>
                      <a:pt x="3512" y="1"/>
                      <a:pt x="340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29" name="Shape 729"/>
        <p:cNvGrpSpPr/>
        <p:nvPr/>
      </p:nvGrpSpPr>
      <p:grpSpPr>
        <a:xfrm>
          <a:off x="0" y="0"/>
          <a:ext cx="0" cy="0"/>
          <a:chOff x="0" y="0"/>
          <a:chExt cx="0" cy="0"/>
        </a:xfrm>
      </p:grpSpPr>
      <p:sp>
        <p:nvSpPr>
          <p:cNvPr id="730" name="Google Shape;730;p30"/>
          <p:cNvSpPr txBox="1"/>
          <p:nvPr/>
        </p:nvSpPr>
        <p:spPr>
          <a:xfrm>
            <a:off x="693825" y="516900"/>
            <a:ext cx="4635300" cy="410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4. ¿Qué función cumplen las afirmaciones de Rajesh, citadas en el texto?</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A) Ejemplifican la desigualdad generada por el sistema de castas.</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B) Aportan nuevos antecedentes sobre la desigualdad en India.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C) Complementan la información con un aspecto diferente al tratado.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D) Expresan la opinión generalizada de los afectados por el sistema de castas.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E) Divulgan la exigencia de cambios en el sistema social indio.</a:t>
            </a:r>
            <a:endParaRPr b="0" i="0" sz="1500" u="none" cap="none" strike="noStrike">
              <a:solidFill>
                <a:srgbClr val="000000"/>
              </a:solidFill>
              <a:latin typeface="Catamaran"/>
              <a:ea typeface="Catamaran"/>
              <a:cs typeface="Catamaran"/>
              <a:sym typeface="Catamaran"/>
            </a:endParaRPr>
          </a:p>
        </p:txBody>
      </p:sp>
      <p:grpSp>
        <p:nvGrpSpPr>
          <p:cNvPr id="731" name="Google Shape;731;p30"/>
          <p:cNvGrpSpPr/>
          <p:nvPr/>
        </p:nvGrpSpPr>
        <p:grpSpPr>
          <a:xfrm>
            <a:off x="5557321" y="1731003"/>
            <a:ext cx="2701735" cy="1469628"/>
            <a:chOff x="3381494" y="1478896"/>
            <a:chExt cx="2381013" cy="1264196"/>
          </a:xfrm>
        </p:grpSpPr>
        <p:grpSp>
          <p:nvGrpSpPr>
            <p:cNvPr id="732" name="Google Shape;732;p30"/>
            <p:cNvGrpSpPr/>
            <p:nvPr/>
          </p:nvGrpSpPr>
          <p:grpSpPr>
            <a:xfrm>
              <a:off x="3482307" y="1478896"/>
              <a:ext cx="2179385" cy="1264196"/>
              <a:chOff x="3386200" y="1478950"/>
              <a:chExt cx="2542150" cy="1474625"/>
            </a:xfrm>
          </p:grpSpPr>
          <p:sp>
            <p:nvSpPr>
              <p:cNvPr id="733" name="Google Shape;733;p30"/>
              <p:cNvSpPr/>
              <p:nvPr/>
            </p:nvSpPr>
            <p:spPr>
              <a:xfrm>
                <a:off x="3386200" y="1495800"/>
                <a:ext cx="2247525" cy="1446600"/>
              </a:xfrm>
              <a:custGeom>
                <a:rect b="b" l="l" r="r" t="t"/>
                <a:pathLst>
                  <a:path extrusionOk="0" h="57864" w="89901">
                    <a:moveTo>
                      <a:pt x="54215" y="0"/>
                    </a:moveTo>
                    <a:cubicBezTo>
                      <a:pt x="51926" y="0"/>
                      <a:pt x="49646" y="702"/>
                      <a:pt x="47861" y="2230"/>
                    </a:cubicBezTo>
                    <a:cubicBezTo>
                      <a:pt x="44971" y="4713"/>
                      <a:pt x="45460" y="7032"/>
                      <a:pt x="44931" y="7032"/>
                    </a:cubicBezTo>
                    <a:cubicBezTo>
                      <a:pt x="44903" y="7037"/>
                      <a:pt x="44880" y="7039"/>
                      <a:pt x="44860" y="7039"/>
                    </a:cubicBezTo>
                    <a:cubicBezTo>
                      <a:pt x="44702" y="7039"/>
                      <a:pt x="44749" y="6882"/>
                      <a:pt x="44605" y="6341"/>
                    </a:cubicBezTo>
                    <a:cubicBezTo>
                      <a:pt x="43446" y="2036"/>
                      <a:pt x="39576" y="26"/>
                      <a:pt x="35626" y="26"/>
                    </a:cubicBezTo>
                    <a:cubicBezTo>
                      <a:pt x="30838" y="26"/>
                      <a:pt x="25934" y="2979"/>
                      <a:pt x="25599" y="8375"/>
                    </a:cubicBezTo>
                    <a:cubicBezTo>
                      <a:pt x="25563" y="8596"/>
                      <a:pt x="25559" y="8916"/>
                      <a:pt x="25379" y="8916"/>
                    </a:cubicBezTo>
                    <a:cubicBezTo>
                      <a:pt x="25360" y="8916"/>
                      <a:pt x="25338" y="8912"/>
                      <a:pt x="25315" y="8904"/>
                    </a:cubicBezTo>
                    <a:cubicBezTo>
                      <a:pt x="23956" y="8400"/>
                      <a:pt x="22746" y="8006"/>
                      <a:pt x="21189" y="8006"/>
                    </a:cubicBezTo>
                    <a:cubicBezTo>
                      <a:pt x="21113" y="8006"/>
                      <a:pt x="21037" y="8007"/>
                      <a:pt x="20960" y="8009"/>
                    </a:cubicBezTo>
                    <a:cubicBezTo>
                      <a:pt x="20722" y="8027"/>
                      <a:pt x="20517" y="8031"/>
                      <a:pt x="20325" y="8031"/>
                    </a:cubicBezTo>
                    <a:cubicBezTo>
                      <a:pt x="20145" y="8031"/>
                      <a:pt x="19977" y="8027"/>
                      <a:pt x="19806" y="8027"/>
                    </a:cubicBezTo>
                    <a:cubicBezTo>
                      <a:pt x="19319" y="8027"/>
                      <a:pt x="18805" y="8058"/>
                      <a:pt x="17908" y="8294"/>
                    </a:cubicBezTo>
                    <a:cubicBezTo>
                      <a:pt x="11803" y="9881"/>
                      <a:pt x="9158" y="15497"/>
                      <a:pt x="10989" y="20951"/>
                    </a:cubicBezTo>
                    <a:cubicBezTo>
                      <a:pt x="11559" y="22660"/>
                      <a:pt x="11152" y="21561"/>
                      <a:pt x="8303" y="22742"/>
                    </a:cubicBezTo>
                    <a:cubicBezTo>
                      <a:pt x="1" y="26241"/>
                      <a:pt x="530" y="36904"/>
                      <a:pt x="8507" y="39590"/>
                    </a:cubicBezTo>
                    <a:cubicBezTo>
                      <a:pt x="9321" y="39875"/>
                      <a:pt x="9321" y="39875"/>
                      <a:pt x="8914" y="40648"/>
                    </a:cubicBezTo>
                    <a:cubicBezTo>
                      <a:pt x="7611" y="43090"/>
                      <a:pt x="7408" y="45939"/>
                      <a:pt x="8303" y="48544"/>
                    </a:cubicBezTo>
                    <a:cubicBezTo>
                      <a:pt x="9569" y="52185"/>
                      <a:pt x="12870" y="54155"/>
                      <a:pt x="16350" y="54155"/>
                    </a:cubicBezTo>
                    <a:cubicBezTo>
                      <a:pt x="19247" y="54155"/>
                      <a:pt x="22267" y="52790"/>
                      <a:pt x="24338" y="49887"/>
                    </a:cubicBezTo>
                    <a:cubicBezTo>
                      <a:pt x="24501" y="49683"/>
                      <a:pt x="24501" y="49357"/>
                      <a:pt x="24867" y="49357"/>
                    </a:cubicBezTo>
                    <a:cubicBezTo>
                      <a:pt x="25192" y="49398"/>
                      <a:pt x="25192" y="49764"/>
                      <a:pt x="25233" y="50049"/>
                    </a:cubicBezTo>
                    <a:cubicBezTo>
                      <a:pt x="25599" y="51759"/>
                      <a:pt x="27146" y="54241"/>
                      <a:pt x="29669" y="55828"/>
                    </a:cubicBezTo>
                    <a:cubicBezTo>
                      <a:pt x="32884" y="57863"/>
                      <a:pt x="35245" y="57578"/>
                      <a:pt x="36506" y="57619"/>
                    </a:cubicBezTo>
                    <a:cubicBezTo>
                      <a:pt x="36566" y="57620"/>
                      <a:pt x="36627" y="57621"/>
                      <a:pt x="36687" y="57621"/>
                    </a:cubicBezTo>
                    <a:cubicBezTo>
                      <a:pt x="40179" y="57621"/>
                      <a:pt x="43968" y="55313"/>
                      <a:pt x="44768" y="51392"/>
                    </a:cubicBezTo>
                    <a:cubicBezTo>
                      <a:pt x="44768" y="51270"/>
                      <a:pt x="44808" y="51107"/>
                      <a:pt x="44971" y="51107"/>
                    </a:cubicBezTo>
                    <a:cubicBezTo>
                      <a:pt x="45093" y="51107"/>
                      <a:pt x="45134" y="51352"/>
                      <a:pt x="45134" y="51514"/>
                    </a:cubicBezTo>
                    <a:cubicBezTo>
                      <a:pt x="45974" y="55393"/>
                      <a:pt x="49759" y="57621"/>
                      <a:pt x="53249" y="57621"/>
                    </a:cubicBezTo>
                    <a:cubicBezTo>
                      <a:pt x="53312" y="57621"/>
                      <a:pt x="53374" y="57620"/>
                      <a:pt x="53436" y="57619"/>
                    </a:cubicBezTo>
                    <a:lnTo>
                      <a:pt x="54861" y="57619"/>
                    </a:lnTo>
                    <a:cubicBezTo>
                      <a:pt x="58605" y="57538"/>
                      <a:pt x="63285" y="54648"/>
                      <a:pt x="64628" y="50131"/>
                    </a:cubicBezTo>
                    <a:cubicBezTo>
                      <a:pt x="64709" y="49887"/>
                      <a:pt x="64709" y="49439"/>
                      <a:pt x="65035" y="49398"/>
                    </a:cubicBezTo>
                    <a:cubicBezTo>
                      <a:pt x="65050" y="49396"/>
                      <a:pt x="65064" y="49395"/>
                      <a:pt x="65078" y="49395"/>
                    </a:cubicBezTo>
                    <a:cubicBezTo>
                      <a:pt x="65333" y="49395"/>
                      <a:pt x="65450" y="49736"/>
                      <a:pt x="65605" y="49968"/>
                    </a:cubicBezTo>
                    <a:cubicBezTo>
                      <a:pt x="66459" y="51148"/>
                      <a:pt x="67558" y="52125"/>
                      <a:pt x="68820" y="52857"/>
                    </a:cubicBezTo>
                    <a:cubicBezTo>
                      <a:pt x="70171" y="53646"/>
                      <a:pt x="71696" y="54088"/>
                      <a:pt x="73234" y="54088"/>
                    </a:cubicBezTo>
                    <a:cubicBezTo>
                      <a:pt x="73363" y="54088"/>
                      <a:pt x="73492" y="54085"/>
                      <a:pt x="73622" y="54078"/>
                    </a:cubicBezTo>
                    <a:cubicBezTo>
                      <a:pt x="73728" y="54082"/>
                      <a:pt x="73833" y="54084"/>
                      <a:pt x="73938" y="54084"/>
                    </a:cubicBezTo>
                    <a:cubicBezTo>
                      <a:pt x="74883" y="54084"/>
                      <a:pt x="75795" y="53920"/>
                      <a:pt x="76674" y="53590"/>
                    </a:cubicBezTo>
                    <a:cubicBezTo>
                      <a:pt x="79320" y="52532"/>
                      <a:pt x="81273" y="50212"/>
                      <a:pt x="81883" y="47404"/>
                    </a:cubicBezTo>
                    <a:cubicBezTo>
                      <a:pt x="82046" y="46671"/>
                      <a:pt x="82087" y="45898"/>
                      <a:pt x="82046" y="45125"/>
                    </a:cubicBezTo>
                    <a:cubicBezTo>
                      <a:pt x="82087" y="43538"/>
                      <a:pt x="81680" y="41991"/>
                      <a:pt x="80947" y="40608"/>
                    </a:cubicBezTo>
                    <a:cubicBezTo>
                      <a:pt x="80581" y="39875"/>
                      <a:pt x="80540" y="39834"/>
                      <a:pt x="81354" y="39590"/>
                    </a:cubicBezTo>
                    <a:cubicBezTo>
                      <a:pt x="87988" y="37433"/>
                      <a:pt x="89901" y="29090"/>
                      <a:pt x="84244" y="24329"/>
                    </a:cubicBezTo>
                    <a:cubicBezTo>
                      <a:pt x="80703" y="21398"/>
                      <a:pt x="78017" y="22701"/>
                      <a:pt x="78750" y="21236"/>
                    </a:cubicBezTo>
                    <a:cubicBezTo>
                      <a:pt x="79442" y="19649"/>
                      <a:pt x="79645" y="17858"/>
                      <a:pt x="79360" y="16149"/>
                    </a:cubicBezTo>
                    <a:cubicBezTo>
                      <a:pt x="78637" y="11008"/>
                      <a:pt x="74031" y="8008"/>
                      <a:pt x="69725" y="8008"/>
                    </a:cubicBezTo>
                    <a:cubicBezTo>
                      <a:pt x="69667" y="8008"/>
                      <a:pt x="69610" y="8008"/>
                      <a:pt x="69552" y="8009"/>
                    </a:cubicBezTo>
                    <a:cubicBezTo>
                      <a:pt x="69349" y="7999"/>
                      <a:pt x="69148" y="7994"/>
                      <a:pt x="68948" y="7994"/>
                    </a:cubicBezTo>
                    <a:cubicBezTo>
                      <a:pt x="68349" y="7994"/>
                      <a:pt x="67762" y="8040"/>
                      <a:pt x="67151" y="8131"/>
                    </a:cubicBezTo>
                    <a:cubicBezTo>
                      <a:pt x="65454" y="8448"/>
                      <a:pt x="64733" y="8886"/>
                      <a:pt x="64456" y="8886"/>
                    </a:cubicBezTo>
                    <a:cubicBezTo>
                      <a:pt x="64341" y="8886"/>
                      <a:pt x="64302" y="8811"/>
                      <a:pt x="64302" y="8620"/>
                    </a:cubicBezTo>
                    <a:cubicBezTo>
                      <a:pt x="64191" y="3300"/>
                      <a:pt x="59180" y="0"/>
                      <a:pt x="5421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4" name="Google Shape;734;p30"/>
              <p:cNvSpPr/>
              <p:nvPr/>
            </p:nvSpPr>
            <p:spPr>
              <a:xfrm>
                <a:off x="5050200" y="2065975"/>
                <a:ext cx="406500" cy="364775"/>
              </a:xfrm>
              <a:custGeom>
                <a:rect b="b" l="l" r="r" t="t"/>
                <a:pathLst>
                  <a:path extrusionOk="0" h="14591" w="16260">
                    <a:moveTo>
                      <a:pt x="3987" y="0"/>
                    </a:moveTo>
                    <a:cubicBezTo>
                      <a:pt x="2659" y="0"/>
                      <a:pt x="1368" y="618"/>
                      <a:pt x="510" y="1725"/>
                    </a:cubicBezTo>
                    <a:cubicBezTo>
                      <a:pt x="1" y="2307"/>
                      <a:pt x="174" y="3019"/>
                      <a:pt x="826" y="3019"/>
                    </a:cubicBezTo>
                    <a:cubicBezTo>
                      <a:pt x="904" y="3019"/>
                      <a:pt x="988" y="3008"/>
                      <a:pt x="1080" y="2987"/>
                    </a:cubicBezTo>
                    <a:cubicBezTo>
                      <a:pt x="1975" y="2783"/>
                      <a:pt x="2667" y="1888"/>
                      <a:pt x="3643" y="1725"/>
                    </a:cubicBezTo>
                    <a:cubicBezTo>
                      <a:pt x="3774" y="1702"/>
                      <a:pt x="3904" y="1690"/>
                      <a:pt x="4033" y="1690"/>
                    </a:cubicBezTo>
                    <a:cubicBezTo>
                      <a:pt x="5474" y="1690"/>
                      <a:pt x="6770" y="3106"/>
                      <a:pt x="6696" y="4900"/>
                    </a:cubicBezTo>
                    <a:cubicBezTo>
                      <a:pt x="6655" y="5673"/>
                      <a:pt x="6574" y="6487"/>
                      <a:pt x="6411" y="7260"/>
                    </a:cubicBezTo>
                    <a:cubicBezTo>
                      <a:pt x="6290" y="7890"/>
                      <a:pt x="6601" y="8145"/>
                      <a:pt x="7088" y="8145"/>
                    </a:cubicBezTo>
                    <a:cubicBezTo>
                      <a:pt x="7419" y="8145"/>
                      <a:pt x="7831" y="8027"/>
                      <a:pt x="8242" y="7830"/>
                    </a:cubicBezTo>
                    <a:cubicBezTo>
                      <a:pt x="8940" y="7513"/>
                      <a:pt x="9761" y="6998"/>
                      <a:pt x="10764" y="6998"/>
                    </a:cubicBezTo>
                    <a:cubicBezTo>
                      <a:pt x="11048" y="6998"/>
                      <a:pt x="11346" y="7039"/>
                      <a:pt x="11661" y="7138"/>
                    </a:cubicBezTo>
                    <a:cubicBezTo>
                      <a:pt x="13858" y="7830"/>
                      <a:pt x="14021" y="10638"/>
                      <a:pt x="13167" y="12713"/>
                    </a:cubicBezTo>
                    <a:cubicBezTo>
                      <a:pt x="12800" y="13609"/>
                      <a:pt x="12637" y="13812"/>
                      <a:pt x="12678" y="14260"/>
                    </a:cubicBezTo>
                    <a:cubicBezTo>
                      <a:pt x="12698" y="14460"/>
                      <a:pt x="12816" y="14591"/>
                      <a:pt x="13008" y="14591"/>
                    </a:cubicBezTo>
                    <a:cubicBezTo>
                      <a:pt x="13207" y="14591"/>
                      <a:pt x="13486" y="14450"/>
                      <a:pt x="13818" y="14097"/>
                    </a:cubicBezTo>
                    <a:cubicBezTo>
                      <a:pt x="15730" y="12022"/>
                      <a:pt x="16260" y="7382"/>
                      <a:pt x="12882" y="5632"/>
                    </a:cubicBezTo>
                    <a:cubicBezTo>
                      <a:pt x="12179" y="5269"/>
                      <a:pt x="11404" y="5078"/>
                      <a:pt x="10626" y="5078"/>
                    </a:cubicBezTo>
                    <a:cubicBezTo>
                      <a:pt x="10097" y="5078"/>
                      <a:pt x="9567" y="5166"/>
                      <a:pt x="9056" y="5347"/>
                    </a:cubicBezTo>
                    <a:cubicBezTo>
                      <a:pt x="8727" y="5445"/>
                      <a:pt x="8533" y="5509"/>
                      <a:pt x="8420" y="5509"/>
                    </a:cubicBezTo>
                    <a:cubicBezTo>
                      <a:pt x="8157" y="5509"/>
                      <a:pt x="8340" y="5156"/>
                      <a:pt x="8283" y="4045"/>
                    </a:cubicBezTo>
                    <a:cubicBezTo>
                      <a:pt x="8283" y="2458"/>
                      <a:pt x="7306" y="1033"/>
                      <a:pt x="5841" y="423"/>
                    </a:cubicBezTo>
                    <a:cubicBezTo>
                      <a:pt x="5242" y="137"/>
                      <a:pt x="4611" y="0"/>
                      <a:pt x="398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5" name="Google Shape;735;p30"/>
              <p:cNvSpPr/>
              <p:nvPr/>
            </p:nvSpPr>
            <p:spPr>
              <a:xfrm>
                <a:off x="3551300" y="2066300"/>
                <a:ext cx="415800" cy="364525"/>
              </a:xfrm>
              <a:custGeom>
                <a:rect b="b" l="l" r="r" t="t"/>
                <a:pathLst>
                  <a:path extrusionOk="0" h="14581" w="16632">
                    <a:moveTo>
                      <a:pt x="12703" y="1"/>
                    </a:moveTo>
                    <a:cubicBezTo>
                      <a:pt x="10277" y="1"/>
                      <a:pt x="8131" y="2120"/>
                      <a:pt x="8455" y="4805"/>
                    </a:cubicBezTo>
                    <a:cubicBezTo>
                      <a:pt x="8491" y="5162"/>
                      <a:pt x="8526" y="5519"/>
                      <a:pt x="8287" y="5519"/>
                    </a:cubicBezTo>
                    <a:cubicBezTo>
                      <a:pt x="8254" y="5519"/>
                      <a:pt x="8215" y="5512"/>
                      <a:pt x="8170" y="5497"/>
                    </a:cubicBezTo>
                    <a:cubicBezTo>
                      <a:pt x="7401" y="5223"/>
                      <a:pt x="6673" y="5097"/>
                      <a:pt x="6000" y="5097"/>
                    </a:cubicBezTo>
                    <a:cubicBezTo>
                      <a:pt x="2075" y="5097"/>
                      <a:pt x="0" y="9369"/>
                      <a:pt x="2432" y="13433"/>
                    </a:cubicBezTo>
                    <a:cubicBezTo>
                      <a:pt x="2604" y="13743"/>
                      <a:pt x="3186" y="14580"/>
                      <a:pt x="3682" y="14580"/>
                    </a:cubicBezTo>
                    <a:cubicBezTo>
                      <a:pt x="3771" y="14580"/>
                      <a:pt x="3857" y="14553"/>
                      <a:pt x="3938" y="14491"/>
                    </a:cubicBezTo>
                    <a:cubicBezTo>
                      <a:pt x="4589" y="14003"/>
                      <a:pt x="3083" y="12741"/>
                      <a:pt x="3124" y="10381"/>
                    </a:cubicBezTo>
                    <a:cubicBezTo>
                      <a:pt x="3093" y="8172"/>
                      <a:pt x="4357" y="6981"/>
                      <a:pt x="5957" y="6981"/>
                    </a:cubicBezTo>
                    <a:cubicBezTo>
                      <a:pt x="6480" y="6981"/>
                      <a:pt x="7039" y="7108"/>
                      <a:pt x="7600" y="7369"/>
                    </a:cubicBezTo>
                    <a:cubicBezTo>
                      <a:pt x="8007" y="7573"/>
                      <a:pt x="8373" y="7776"/>
                      <a:pt x="8780" y="7939"/>
                    </a:cubicBezTo>
                    <a:cubicBezTo>
                      <a:pt x="9130" y="8090"/>
                      <a:pt x="9416" y="8155"/>
                      <a:pt x="9644" y="8155"/>
                    </a:cubicBezTo>
                    <a:cubicBezTo>
                      <a:pt x="10211" y="8155"/>
                      <a:pt x="10414" y="7752"/>
                      <a:pt x="10327" y="7288"/>
                    </a:cubicBezTo>
                    <a:cubicBezTo>
                      <a:pt x="10205" y="6881"/>
                      <a:pt x="10205" y="6433"/>
                      <a:pt x="10123" y="6026"/>
                    </a:cubicBezTo>
                    <a:cubicBezTo>
                      <a:pt x="9839" y="4195"/>
                      <a:pt x="10246" y="2608"/>
                      <a:pt x="11873" y="1794"/>
                    </a:cubicBezTo>
                    <a:cubicBezTo>
                      <a:pt x="12144" y="1668"/>
                      <a:pt x="12408" y="1615"/>
                      <a:pt x="12663" y="1615"/>
                    </a:cubicBezTo>
                    <a:cubicBezTo>
                      <a:pt x="13981" y="1615"/>
                      <a:pt x="15084" y="3014"/>
                      <a:pt x="15902" y="3014"/>
                    </a:cubicBezTo>
                    <a:cubicBezTo>
                      <a:pt x="15923" y="3016"/>
                      <a:pt x="15944" y="3017"/>
                      <a:pt x="15964" y="3017"/>
                    </a:cubicBezTo>
                    <a:cubicBezTo>
                      <a:pt x="16376" y="3017"/>
                      <a:pt x="16631" y="2629"/>
                      <a:pt x="16554" y="2241"/>
                    </a:cubicBezTo>
                    <a:cubicBezTo>
                      <a:pt x="16391" y="1631"/>
                      <a:pt x="15373" y="817"/>
                      <a:pt x="14600" y="451"/>
                    </a:cubicBezTo>
                    <a:cubicBezTo>
                      <a:pt x="13974" y="142"/>
                      <a:pt x="13329" y="1"/>
                      <a:pt x="1270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6" name="Google Shape;736;p30"/>
              <p:cNvSpPr/>
              <p:nvPr/>
            </p:nvSpPr>
            <p:spPr>
              <a:xfrm>
                <a:off x="4274150" y="2501575"/>
                <a:ext cx="487225" cy="227350"/>
              </a:xfrm>
              <a:custGeom>
                <a:rect b="b" l="l" r="r" t="t"/>
                <a:pathLst>
                  <a:path extrusionOk="0" h="9094" w="19489">
                    <a:moveTo>
                      <a:pt x="12764" y="0"/>
                    </a:moveTo>
                    <a:cubicBezTo>
                      <a:pt x="10705" y="0"/>
                      <a:pt x="8679" y="1090"/>
                      <a:pt x="7500" y="3551"/>
                    </a:cubicBezTo>
                    <a:cubicBezTo>
                      <a:pt x="7064" y="4453"/>
                      <a:pt x="7128" y="5022"/>
                      <a:pt x="6892" y="5022"/>
                    </a:cubicBezTo>
                    <a:cubicBezTo>
                      <a:pt x="6819" y="5022"/>
                      <a:pt x="6717" y="4968"/>
                      <a:pt x="6564" y="4853"/>
                    </a:cubicBezTo>
                    <a:cubicBezTo>
                      <a:pt x="6320" y="4690"/>
                      <a:pt x="6116" y="4487"/>
                      <a:pt x="5872" y="4365"/>
                    </a:cubicBezTo>
                    <a:cubicBezTo>
                      <a:pt x="5170" y="3944"/>
                      <a:pt x="4454" y="3760"/>
                      <a:pt x="3777" y="3760"/>
                    </a:cubicBezTo>
                    <a:cubicBezTo>
                      <a:pt x="1705" y="3760"/>
                      <a:pt x="0" y="5485"/>
                      <a:pt x="215" y="7417"/>
                    </a:cubicBezTo>
                    <a:lnTo>
                      <a:pt x="256" y="8313"/>
                    </a:lnTo>
                    <a:cubicBezTo>
                      <a:pt x="281" y="8823"/>
                      <a:pt x="563" y="9094"/>
                      <a:pt x="820" y="9094"/>
                    </a:cubicBezTo>
                    <a:cubicBezTo>
                      <a:pt x="972" y="9094"/>
                      <a:pt x="1116" y="8998"/>
                      <a:pt x="1192" y="8801"/>
                    </a:cubicBezTo>
                    <a:cubicBezTo>
                      <a:pt x="1273" y="8516"/>
                      <a:pt x="1355" y="8231"/>
                      <a:pt x="1355" y="7906"/>
                    </a:cubicBezTo>
                    <a:cubicBezTo>
                      <a:pt x="1436" y="7010"/>
                      <a:pt x="1965" y="5789"/>
                      <a:pt x="2616" y="5464"/>
                    </a:cubicBezTo>
                    <a:cubicBezTo>
                      <a:pt x="2928" y="5315"/>
                      <a:pt x="3227" y="5250"/>
                      <a:pt x="3514" y="5250"/>
                    </a:cubicBezTo>
                    <a:cubicBezTo>
                      <a:pt x="4877" y="5250"/>
                      <a:pt x="5968" y="6713"/>
                      <a:pt x="6808" y="7621"/>
                    </a:cubicBezTo>
                    <a:cubicBezTo>
                      <a:pt x="6937" y="7749"/>
                      <a:pt x="7131" y="7829"/>
                      <a:pt x="7328" y="7829"/>
                    </a:cubicBezTo>
                    <a:cubicBezTo>
                      <a:pt x="7443" y="7829"/>
                      <a:pt x="7558" y="7803"/>
                      <a:pt x="7663" y="7743"/>
                    </a:cubicBezTo>
                    <a:cubicBezTo>
                      <a:pt x="8273" y="7499"/>
                      <a:pt x="7703" y="6807"/>
                      <a:pt x="8639" y="4528"/>
                    </a:cubicBezTo>
                    <a:cubicBezTo>
                      <a:pt x="9399" y="2667"/>
                      <a:pt x="10947" y="1648"/>
                      <a:pt x="12613" y="1648"/>
                    </a:cubicBezTo>
                    <a:cubicBezTo>
                      <a:pt x="14519" y="1648"/>
                      <a:pt x="16580" y="2980"/>
                      <a:pt x="17796" y="5911"/>
                    </a:cubicBezTo>
                    <a:cubicBezTo>
                      <a:pt x="18026" y="6487"/>
                      <a:pt x="18363" y="6723"/>
                      <a:pt x="18666" y="6723"/>
                    </a:cubicBezTo>
                    <a:cubicBezTo>
                      <a:pt x="19113" y="6723"/>
                      <a:pt x="19488" y="6208"/>
                      <a:pt x="19343" y="5504"/>
                    </a:cubicBezTo>
                    <a:cubicBezTo>
                      <a:pt x="18516" y="2081"/>
                      <a:pt x="15608" y="0"/>
                      <a:pt x="1276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7" name="Google Shape;737;p30"/>
              <p:cNvSpPr/>
              <p:nvPr/>
            </p:nvSpPr>
            <p:spPr>
              <a:xfrm>
                <a:off x="4602025" y="1701450"/>
                <a:ext cx="538250" cy="249975"/>
              </a:xfrm>
              <a:custGeom>
                <a:rect b="b" l="l" r="r" t="t"/>
                <a:pathLst>
                  <a:path extrusionOk="0" h="9999" w="21530">
                    <a:moveTo>
                      <a:pt x="7139" y="0"/>
                    </a:moveTo>
                    <a:cubicBezTo>
                      <a:pt x="6323" y="0"/>
                      <a:pt x="5504" y="140"/>
                      <a:pt x="4722" y="434"/>
                    </a:cubicBezTo>
                    <a:cubicBezTo>
                      <a:pt x="3135" y="963"/>
                      <a:pt x="1832" y="2021"/>
                      <a:pt x="896" y="3405"/>
                    </a:cubicBezTo>
                    <a:cubicBezTo>
                      <a:pt x="489" y="4016"/>
                      <a:pt x="1" y="4992"/>
                      <a:pt x="652" y="5318"/>
                    </a:cubicBezTo>
                    <a:cubicBezTo>
                      <a:pt x="798" y="5408"/>
                      <a:pt x="935" y="5448"/>
                      <a:pt x="1065" y="5448"/>
                    </a:cubicBezTo>
                    <a:cubicBezTo>
                      <a:pt x="1406" y="5448"/>
                      <a:pt x="1701" y="5172"/>
                      <a:pt x="1995" y="4789"/>
                    </a:cubicBezTo>
                    <a:cubicBezTo>
                      <a:pt x="3534" y="2678"/>
                      <a:pt x="5572" y="1566"/>
                      <a:pt x="7531" y="1566"/>
                    </a:cubicBezTo>
                    <a:cubicBezTo>
                      <a:pt x="9198" y="1566"/>
                      <a:pt x="10809" y="2372"/>
                      <a:pt x="12007" y="4056"/>
                    </a:cubicBezTo>
                    <a:cubicBezTo>
                      <a:pt x="13716" y="6509"/>
                      <a:pt x="13016" y="8046"/>
                      <a:pt x="14029" y="8046"/>
                    </a:cubicBezTo>
                    <a:cubicBezTo>
                      <a:pt x="14125" y="8046"/>
                      <a:pt x="14236" y="8032"/>
                      <a:pt x="14367" y="8004"/>
                    </a:cubicBezTo>
                    <a:cubicBezTo>
                      <a:pt x="14693" y="7923"/>
                      <a:pt x="14978" y="7353"/>
                      <a:pt x="15507" y="6905"/>
                    </a:cubicBezTo>
                    <a:cubicBezTo>
                      <a:pt x="16031" y="6472"/>
                      <a:pt x="16581" y="6230"/>
                      <a:pt x="17142" y="6230"/>
                    </a:cubicBezTo>
                    <a:cubicBezTo>
                      <a:pt x="17582" y="6230"/>
                      <a:pt x="18030" y="6379"/>
                      <a:pt x="18477" y="6702"/>
                    </a:cubicBezTo>
                    <a:cubicBezTo>
                      <a:pt x="20309" y="8045"/>
                      <a:pt x="19780" y="9998"/>
                      <a:pt x="20431" y="9998"/>
                    </a:cubicBezTo>
                    <a:cubicBezTo>
                      <a:pt x="20919" y="9998"/>
                      <a:pt x="21530" y="8126"/>
                      <a:pt x="20024" y="6295"/>
                    </a:cubicBezTo>
                    <a:cubicBezTo>
                      <a:pt x="19279" y="5364"/>
                      <a:pt x="18156" y="4835"/>
                      <a:pt x="17014" y="4835"/>
                    </a:cubicBezTo>
                    <a:cubicBezTo>
                      <a:pt x="16659" y="4835"/>
                      <a:pt x="16302" y="4886"/>
                      <a:pt x="15954" y="4992"/>
                    </a:cubicBezTo>
                    <a:cubicBezTo>
                      <a:pt x="14883" y="5240"/>
                      <a:pt x="14590" y="5858"/>
                      <a:pt x="14413" y="5858"/>
                    </a:cubicBezTo>
                    <a:cubicBezTo>
                      <a:pt x="14328" y="5858"/>
                      <a:pt x="14269" y="5715"/>
                      <a:pt x="14164" y="5318"/>
                    </a:cubicBezTo>
                    <a:cubicBezTo>
                      <a:pt x="13356" y="2057"/>
                      <a:pt x="10270" y="0"/>
                      <a:pt x="71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8" name="Google Shape;738;p30"/>
              <p:cNvSpPr/>
              <p:nvPr/>
            </p:nvSpPr>
            <p:spPr>
              <a:xfrm>
                <a:off x="3879700" y="1700425"/>
                <a:ext cx="549400" cy="251425"/>
              </a:xfrm>
              <a:custGeom>
                <a:rect b="b" l="l" r="r" t="t"/>
                <a:pathLst>
                  <a:path extrusionOk="0" h="10057" w="21976">
                    <a:moveTo>
                      <a:pt x="14293" y="1"/>
                    </a:moveTo>
                    <a:cubicBezTo>
                      <a:pt x="11183" y="1"/>
                      <a:pt x="8280" y="2045"/>
                      <a:pt x="7365" y="5278"/>
                    </a:cubicBezTo>
                    <a:cubicBezTo>
                      <a:pt x="7265" y="5611"/>
                      <a:pt x="7247" y="5890"/>
                      <a:pt x="7132" y="5890"/>
                    </a:cubicBezTo>
                    <a:cubicBezTo>
                      <a:pt x="7106" y="5890"/>
                      <a:pt x="7076" y="5877"/>
                      <a:pt x="7040" y="5847"/>
                    </a:cubicBezTo>
                    <a:cubicBezTo>
                      <a:pt x="6958" y="5807"/>
                      <a:pt x="6877" y="5685"/>
                      <a:pt x="6755" y="5603"/>
                    </a:cubicBezTo>
                    <a:cubicBezTo>
                      <a:pt x="6091" y="5134"/>
                      <a:pt x="5314" y="4900"/>
                      <a:pt x="4537" y="4900"/>
                    </a:cubicBezTo>
                    <a:cubicBezTo>
                      <a:pt x="3696" y="4900"/>
                      <a:pt x="2854" y="5175"/>
                      <a:pt x="2156" y="5725"/>
                    </a:cubicBezTo>
                    <a:cubicBezTo>
                      <a:pt x="0" y="7558"/>
                      <a:pt x="382" y="10056"/>
                      <a:pt x="1089" y="10056"/>
                    </a:cubicBezTo>
                    <a:cubicBezTo>
                      <a:pt x="1183" y="10056"/>
                      <a:pt x="1283" y="10012"/>
                      <a:pt x="1383" y="9917"/>
                    </a:cubicBezTo>
                    <a:cubicBezTo>
                      <a:pt x="1627" y="9673"/>
                      <a:pt x="1627" y="8940"/>
                      <a:pt x="1708" y="8615"/>
                    </a:cubicBezTo>
                    <a:cubicBezTo>
                      <a:pt x="2068" y="7407"/>
                      <a:pt x="3134" y="6277"/>
                      <a:pt x="4382" y="6277"/>
                    </a:cubicBezTo>
                    <a:cubicBezTo>
                      <a:pt x="4690" y="6277"/>
                      <a:pt x="5009" y="6346"/>
                      <a:pt x="5330" y="6498"/>
                    </a:cubicBezTo>
                    <a:cubicBezTo>
                      <a:pt x="5941" y="6865"/>
                      <a:pt x="6470" y="7353"/>
                      <a:pt x="6918" y="7923"/>
                    </a:cubicBezTo>
                    <a:cubicBezTo>
                      <a:pt x="7057" y="8062"/>
                      <a:pt x="7234" y="8125"/>
                      <a:pt x="7410" y="8125"/>
                    </a:cubicBezTo>
                    <a:cubicBezTo>
                      <a:pt x="7749" y="8125"/>
                      <a:pt x="8085" y="7891"/>
                      <a:pt x="8138" y="7516"/>
                    </a:cubicBezTo>
                    <a:cubicBezTo>
                      <a:pt x="8817" y="3673"/>
                      <a:pt x="11378" y="1616"/>
                      <a:pt x="14079" y="1616"/>
                    </a:cubicBezTo>
                    <a:cubicBezTo>
                      <a:pt x="15269" y="1616"/>
                      <a:pt x="16485" y="2015"/>
                      <a:pt x="17580" y="2836"/>
                    </a:cubicBezTo>
                    <a:cubicBezTo>
                      <a:pt x="19409" y="4242"/>
                      <a:pt x="19779" y="5497"/>
                      <a:pt x="20502" y="5497"/>
                    </a:cubicBezTo>
                    <a:cubicBezTo>
                      <a:pt x="20616" y="5497"/>
                      <a:pt x="20738" y="5466"/>
                      <a:pt x="20877" y="5400"/>
                    </a:cubicBezTo>
                    <a:cubicBezTo>
                      <a:pt x="21975" y="4871"/>
                      <a:pt x="19981" y="1900"/>
                      <a:pt x="17417" y="719"/>
                    </a:cubicBezTo>
                    <a:cubicBezTo>
                      <a:pt x="16397" y="230"/>
                      <a:pt x="15333" y="1"/>
                      <a:pt x="142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39" name="Google Shape;739;p30"/>
              <p:cNvSpPr/>
              <p:nvPr/>
            </p:nvSpPr>
            <p:spPr>
              <a:xfrm>
                <a:off x="4830950" y="2438800"/>
                <a:ext cx="434475" cy="228150"/>
              </a:xfrm>
              <a:custGeom>
                <a:rect b="b" l="l" r="r" t="t"/>
                <a:pathLst>
                  <a:path extrusionOk="0" h="9126" w="17379">
                    <a:moveTo>
                      <a:pt x="6621" y="0"/>
                    </a:moveTo>
                    <a:cubicBezTo>
                      <a:pt x="6440" y="0"/>
                      <a:pt x="6254" y="13"/>
                      <a:pt x="6065" y="39"/>
                    </a:cubicBezTo>
                    <a:cubicBezTo>
                      <a:pt x="1751" y="609"/>
                      <a:pt x="1" y="5655"/>
                      <a:pt x="1222" y="5858"/>
                    </a:cubicBezTo>
                    <a:cubicBezTo>
                      <a:pt x="1239" y="5861"/>
                      <a:pt x="1257" y="5862"/>
                      <a:pt x="1274" y="5862"/>
                    </a:cubicBezTo>
                    <a:cubicBezTo>
                      <a:pt x="2049" y="5862"/>
                      <a:pt x="2380" y="3227"/>
                      <a:pt x="5047" y="2033"/>
                    </a:cubicBezTo>
                    <a:cubicBezTo>
                      <a:pt x="5414" y="1829"/>
                      <a:pt x="5861" y="1748"/>
                      <a:pt x="6309" y="1748"/>
                    </a:cubicBezTo>
                    <a:cubicBezTo>
                      <a:pt x="7204" y="1789"/>
                      <a:pt x="8059" y="2236"/>
                      <a:pt x="8547" y="3010"/>
                    </a:cubicBezTo>
                    <a:cubicBezTo>
                      <a:pt x="9483" y="4393"/>
                      <a:pt x="9443" y="5207"/>
                      <a:pt x="9443" y="6550"/>
                    </a:cubicBezTo>
                    <a:cubicBezTo>
                      <a:pt x="9443" y="7182"/>
                      <a:pt x="9753" y="7546"/>
                      <a:pt x="10129" y="7546"/>
                    </a:cubicBezTo>
                    <a:cubicBezTo>
                      <a:pt x="10262" y="7546"/>
                      <a:pt x="10403" y="7501"/>
                      <a:pt x="10541" y="7405"/>
                    </a:cubicBezTo>
                    <a:cubicBezTo>
                      <a:pt x="10786" y="7201"/>
                      <a:pt x="11559" y="6225"/>
                      <a:pt x="12820" y="5899"/>
                    </a:cubicBezTo>
                    <a:cubicBezTo>
                      <a:pt x="13051" y="5822"/>
                      <a:pt x="13300" y="5782"/>
                      <a:pt x="13549" y="5782"/>
                    </a:cubicBezTo>
                    <a:cubicBezTo>
                      <a:pt x="13829" y="5782"/>
                      <a:pt x="14109" y="5832"/>
                      <a:pt x="14367" y="5940"/>
                    </a:cubicBezTo>
                    <a:cubicBezTo>
                      <a:pt x="15832" y="6713"/>
                      <a:pt x="15506" y="7812"/>
                      <a:pt x="15995" y="8748"/>
                    </a:cubicBezTo>
                    <a:cubicBezTo>
                      <a:pt x="16112" y="9002"/>
                      <a:pt x="16352" y="9125"/>
                      <a:pt x="16587" y="9125"/>
                    </a:cubicBezTo>
                    <a:cubicBezTo>
                      <a:pt x="16841" y="9125"/>
                      <a:pt x="17090" y="8982"/>
                      <a:pt x="17175" y="8707"/>
                    </a:cubicBezTo>
                    <a:cubicBezTo>
                      <a:pt x="17378" y="8178"/>
                      <a:pt x="17378" y="7608"/>
                      <a:pt x="17256" y="7039"/>
                    </a:cubicBezTo>
                    <a:cubicBezTo>
                      <a:pt x="17012" y="6062"/>
                      <a:pt x="16442" y="5207"/>
                      <a:pt x="15669" y="4597"/>
                    </a:cubicBezTo>
                    <a:cubicBezTo>
                      <a:pt x="15200" y="4245"/>
                      <a:pt x="14572" y="4093"/>
                      <a:pt x="13916" y="4093"/>
                    </a:cubicBezTo>
                    <a:cubicBezTo>
                      <a:pt x="12979" y="4093"/>
                      <a:pt x="11985" y="4403"/>
                      <a:pt x="11315" y="4882"/>
                    </a:cubicBezTo>
                    <a:cubicBezTo>
                      <a:pt x="11252" y="4924"/>
                      <a:pt x="11199" y="4942"/>
                      <a:pt x="11156" y="4942"/>
                    </a:cubicBezTo>
                    <a:cubicBezTo>
                      <a:pt x="10948" y="4942"/>
                      <a:pt x="10948" y="4528"/>
                      <a:pt x="10948" y="4393"/>
                    </a:cubicBezTo>
                    <a:cubicBezTo>
                      <a:pt x="10646" y="2162"/>
                      <a:pt x="9007" y="0"/>
                      <a:pt x="662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0" name="Google Shape;740;p30"/>
              <p:cNvSpPr/>
              <p:nvPr/>
            </p:nvSpPr>
            <p:spPr>
              <a:xfrm>
                <a:off x="3744350" y="2437925"/>
                <a:ext cx="423025" cy="228775"/>
              </a:xfrm>
              <a:custGeom>
                <a:rect b="b" l="l" r="r" t="t"/>
                <a:pathLst>
                  <a:path extrusionOk="0" h="9151" w="16921">
                    <a:moveTo>
                      <a:pt x="11243" y="1"/>
                    </a:moveTo>
                    <a:cubicBezTo>
                      <a:pt x="10891" y="1"/>
                      <a:pt x="10545" y="50"/>
                      <a:pt x="10215" y="155"/>
                    </a:cubicBezTo>
                    <a:cubicBezTo>
                      <a:pt x="8058" y="806"/>
                      <a:pt x="6960" y="2394"/>
                      <a:pt x="6797" y="4632"/>
                    </a:cubicBezTo>
                    <a:cubicBezTo>
                      <a:pt x="6777" y="4858"/>
                      <a:pt x="6736" y="4944"/>
                      <a:pt x="6650" y="4944"/>
                    </a:cubicBezTo>
                    <a:cubicBezTo>
                      <a:pt x="6379" y="4944"/>
                      <a:pt x="5667" y="4103"/>
                      <a:pt x="3785" y="4103"/>
                    </a:cubicBezTo>
                    <a:cubicBezTo>
                      <a:pt x="3728" y="4099"/>
                      <a:pt x="3670" y="4098"/>
                      <a:pt x="3613" y="4098"/>
                    </a:cubicBezTo>
                    <a:cubicBezTo>
                      <a:pt x="2986" y="4098"/>
                      <a:pt x="2398" y="4303"/>
                      <a:pt x="1913" y="4713"/>
                    </a:cubicBezTo>
                    <a:cubicBezTo>
                      <a:pt x="122" y="6097"/>
                      <a:pt x="0" y="9068"/>
                      <a:pt x="1140" y="9149"/>
                    </a:cubicBezTo>
                    <a:cubicBezTo>
                      <a:pt x="1153" y="9150"/>
                      <a:pt x="1166" y="9150"/>
                      <a:pt x="1179" y="9150"/>
                    </a:cubicBezTo>
                    <a:cubicBezTo>
                      <a:pt x="2110" y="9150"/>
                      <a:pt x="1880" y="7713"/>
                      <a:pt x="2442" y="6830"/>
                    </a:cubicBezTo>
                    <a:cubicBezTo>
                      <a:pt x="2911" y="6127"/>
                      <a:pt x="3539" y="5839"/>
                      <a:pt x="4210" y="5839"/>
                    </a:cubicBezTo>
                    <a:cubicBezTo>
                      <a:pt x="5055" y="5839"/>
                      <a:pt x="5967" y="6294"/>
                      <a:pt x="6715" y="6952"/>
                    </a:cubicBezTo>
                    <a:cubicBezTo>
                      <a:pt x="6878" y="7114"/>
                      <a:pt x="7082" y="7277"/>
                      <a:pt x="7285" y="7440"/>
                    </a:cubicBezTo>
                    <a:cubicBezTo>
                      <a:pt x="7394" y="7521"/>
                      <a:pt x="7516" y="7558"/>
                      <a:pt x="7635" y="7558"/>
                    </a:cubicBezTo>
                    <a:cubicBezTo>
                      <a:pt x="7873" y="7558"/>
                      <a:pt x="8099" y="7413"/>
                      <a:pt x="8180" y="7196"/>
                    </a:cubicBezTo>
                    <a:cubicBezTo>
                      <a:pt x="8587" y="6178"/>
                      <a:pt x="7936" y="4550"/>
                      <a:pt x="9361" y="2760"/>
                    </a:cubicBezTo>
                    <a:cubicBezTo>
                      <a:pt x="9878" y="2144"/>
                      <a:pt x="10604" y="1737"/>
                      <a:pt x="11457" y="1737"/>
                    </a:cubicBezTo>
                    <a:cubicBezTo>
                      <a:pt x="12014" y="1737"/>
                      <a:pt x="12625" y="1910"/>
                      <a:pt x="13268" y="2312"/>
                    </a:cubicBezTo>
                    <a:cubicBezTo>
                      <a:pt x="14895" y="3289"/>
                      <a:pt x="15425" y="4591"/>
                      <a:pt x="15954" y="5487"/>
                    </a:cubicBezTo>
                    <a:cubicBezTo>
                      <a:pt x="16119" y="5726"/>
                      <a:pt x="16319" y="5857"/>
                      <a:pt x="16487" y="5857"/>
                    </a:cubicBezTo>
                    <a:cubicBezTo>
                      <a:pt x="16690" y="5857"/>
                      <a:pt x="16849" y="5666"/>
                      <a:pt x="16849" y="5242"/>
                    </a:cubicBezTo>
                    <a:cubicBezTo>
                      <a:pt x="16921" y="2764"/>
                      <a:pt x="13887" y="1"/>
                      <a:pt x="1124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1" name="Google Shape;741;p30"/>
              <p:cNvSpPr/>
              <p:nvPr/>
            </p:nvSpPr>
            <p:spPr>
              <a:xfrm>
                <a:off x="4067400" y="2170500"/>
                <a:ext cx="295575" cy="154450"/>
              </a:xfrm>
              <a:custGeom>
                <a:rect b="b" l="l" r="r" t="t"/>
                <a:pathLst>
                  <a:path extrusionOk="0" h="6178" w="11823">
                    <a:moveTo>
                      <a:pt x="6161" y="0"/>
                    </a:moveTo>
                    <a:cubicBezTo>
                      <a:pt x="4539" y="0"/>
                      <a:pt x="2908" y="506"/>
                      <a:pt x="1892" y="1614"/>
                    </a:cubicBezTo>
                    <a:cubicBezTo>
                      <a:pt x="1" y="3742"/>
                      <a:pt x="2538" y="6177"/>
                      <a:pt x="6060" y="6177"/>
                    </a:cubicBezTo>
                    <a:cubicBezTo>
                      <a:pt x="6783" y="6177"/>
                      <a:pt x="7547" y="6075"/>
                      <a:pt x="8322" y="5846"/>
                    </a:cubicBezTo>
                    <a:cubicBezTo>
                      <a:pt x="11619" y="4910"/>
                      <a:pt x="11822" y="2102"/>
                      <a:pt x="9584" y="841"/>
                    </a:cubicBezTo>
                    <a:cubicBezTo>
                      <a:pt x="8633" y="295"/>
                      <a:pt x="7399" y="0"/>
                      <a:pt x="616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2" name="Google Shape;742;p30"/>
              <p:cNvSpPr/>
              <p:nvPr/>
            </p:nvSpPr>
            <p:spPr>
              <a:xfrm>
                <a:off x="4655950" y="2170500"/>
                <a:ext cx="295400" cy="154450"/>
              </a:xfrm>
              <a:custGeom>
                <a:rect b="b" l="l" r="r" t="t"/>
                <a:pathLst>
                  <a:path extrusionOk="0" h="6178" w="11816">
                    <a:moveTo>
                      <a:pt x="5634" y="0"/>
                    </a:moveTo>
                    <a:cubicBezTo>
                      <a:pt x="4391" y="0"/>
                      <a:pt x="3150" y="295"/>
                      <a:pt x="2199" y="841"/>
                    </a:cubicBezTo>
                    <a:cubicBezTo>
                      <a:pt x="1" y="2102"/>
                      <a:pt x="164" y="4910"/>
                      <a:pt x="3501" y="5846"/>
                    </a:cubicBezTo>
                    <a:cubicBezTo>
                      <a:pt x="4270" y="6075"/>
                      <a:pt x="5029" y="6177"/>
                      <a:pt x="5748" y="6177"/>
                    </a:cubicBezTo>
                    <a:cubicBezTo>
                      <a:pt x="9256" y="6177"/>
                      <a:pt x="11815" y="3742"/>
                      <a:pt x="9890" y="1614"/>
                    </a:cubicBezTo>
                    <a:cubicBezTo>
                      <a:pt x="8898" y="506"/>
                      <a:pt x="7264" y="0"/>
                      <a:pt x="563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3" name="Google Shape;743;p30"/>
              <p:cNvSpPr/>
              <p:nvPr/>
            </p:nvSpPr>
            <p:spPr>
              <a:xfrm>
                <a:off x="3621225" y="1737525"/>
                <a:ext cx="2014550" cy="1198825"/>
              </a:xfrm>
              <a:custGeom>
                <a:rect b="b" l="l" r="r" t="t"/>
                <a:pathLst>
                  <a:path extrusionOk="0" h="47953" w="80582">
                    <a:moveTo>
                      <a:pt x="65743" y="0"/>
                    </a:moveTo>
                    <a:cubicBezTo>
                      <a:pt x="65339" y="0"/>
                      <a:pt x="65627" y="1369"/>
                      <a:pt x="64099" y="4363"/>
                    </a:cubicBezTo>
                    <a:cubicBezTo>
                      <a:pt x="62471" y="7538"/>
                      <a:pt x="60477" y="8596"/>
                      <a:pt x="60314" y="13073"/>
                    </a:cubicBezTo>
                    <a:cubicBezTo>
                      <a:pt x="60314" y="13602"/>
                      <a:pt x="60599" y="16084"/>
                      <a:pt x="61331" y="17468"/>
                    </a:cubicBezTo>
                    <a:cubicBezTo>
                      <a:pt x="63651" y="21619"/>
                      <a:pt x="68860" y="26014"/>
                      <a:pt x="62512" y="29718"/>
                    </a:cubicBezTo>
                    <a:cubicBezTo>
                      <a:pt x="61338" y="30387"/>
                      <a:pt x="60113" y="30625"/>
                      <a:pt x="58858" y="30625"/>
                    </a:cubicBezTo>
                    <a:cubicBezTo>
                      <a:pt x="55783" y="30625"/>
                      <a:pt x="52526" y="29198"/>
                      <a:pt x="49402" y="29198"/>
                    </a:cubicBezTo>
                    <a:cubicBezTo>
                      <a:pt x="48141" y="29198"/>
                      <a:pt x="46901" y="29431"/>
                      <a:pt x="45704" y="30084"/>
                    </a:cubicBezTo>
                    <a:cubicBezTo>
                      <a:pt x="43303" y="31386"/>
                      <a:pt x="41878" y="33380"/>
                      <a:pt x="40413" y="35700"/>
                    </a:cubicBezTo>
                    <a:cubicBezTo>
                      <a:pt x="38642" y="38447"/>
                      <a:pt x="35458" y="39621"/>
                      <a:pt x="32629" y="39621"/>
                    </a:cubicBezTo>
                    <a:cubicBezTo>
                      <a:pt x="32273" y="39621"/>
                      <a:pt x="31923" y="39603"/>
                      <a:pt x="31582" y="39566"/>
                    </a:cubicBezTo>
                    <a:cubicBezTo>
                      <a:pt x="24000" y="38770"/>
                      <a:pt x="20091" y="32501"/>
                      <a:pt x="12683" y="32501"/>
                    </a:cubicBezTo>
                    <a:cubicBezTo>
                      <a:pt x="12138" y="32501"/>
                      <a:pt x="11575" y="32535"/>
                      <a:pt x="10989" y="32607"/>
                    </a:cubicBezTo>
                    <a:cubicBezTo>
                      <a:pt x="6513" y="33177"/>
                      <a:pt x="4478" y="35375"/>
                      <a:pt x="2850" y="36880"/>
                    </a:cubicBezTo>
                    <a:cubicBezTo>
                      <a:pt x="1873" y="37898"/>
                      <a:pt x="1018" y="39078"/>
                      <a:pt x="327" y="40340"/>
                    </a:cubicBezTo>
                    <a:cubicBezTo>
                      <a:pt x="1" y="40869"/>
                      <a:pt x="123" y="41113"/>
                      <a:pt x="245" y="41316"/>
                    </a:cubicBezTo>
                    <a:cubicBezTo>
                      <a:pt x="1851" y="43362"/>
                      <a:pt x="4365" y="44474"/>
                      <a:pt x="6984" y="44474"/>
                    </a:cubicBezTo>
                    <a:cubicBezTo>
                      <a:pt x="9939" y="44474"/>
                      <a:pt x="13028" y="43059"/>
                      <a:pt x="15100" y="39973"/>
                    </a:cubicBezTo>
                    <a:cubicBezTo>
                      <a:pt x="15170" y="39868"/>
                      <a:pt x="15270" y="39672"/>
                      <a:pt x="15427" y="39672"/>
                    </a:cubicBezTo>
                    <a:cubicBezTo>
                      <a:pt x="15452" y="39672"/>
                      <a:pt x="15478" y="39677"/>
                      <a:pt x="15507" y="39688"/>
                    </a:cubicBezTo>
                    <a:cubicBezTo>
                      <a:pt x="15710" y="39729"/>
                      <a:pt x="15710" y="39973"/>
                      <a:pt x="15873" y="40421"/>
                    </a:cubicBezTo>
                    <a:cubicBezTo>
                      <a:pt x="17134" y="44938"/>
                      <a:pt x="21774" y="47950"/>
                      <a:pt x="26129" y="47950"/>
                    </a:cubicBezTo>
                    <a:lnTo>
                      <a:pt x="27065" y="47950"/>
                    </a:lnTo>
                    <a:cubicBezTo>
                      <a:pt x="27125" y="47951"/>
                      <a:pt x="27186" y="47952"/>
                      <a:pt x="27247" y="47952"/>
                    </a:cubicBezTo>
                    <a:cubicBezTo>
                      <a:pt x="30776" y="47952"/>
                      <a:pt x="34527" y="45644"/>
                      <a:pt x="35367" y="41723"/>
                    </a:cubicBezTo>
                    <a:cubicBezTo>
                      <a:pt x="35367" y="41601"/>
                      <a:pt x="35407" y="41438"/>
                      <a:pt x="35530" y="41438"/>
                    </a:cubicBezTo>
                    <a:cubicBezTo>
                      <a:pt x="35652" y="41438"/>
                      <a:pt x="35733" y="41683"/>
                      <a:pt x="35733" y="41805"/>
                    </a:cubicBezTo>
                    <a:cubicBezTo>
                      <a:pt x="36573" y="45723"/>
                      <a:pt x="40358" y="47952"/>
                      <a:pt x="43848" y="47952"/>
                    </a:cubicBezTo>
                    <a:cubicBezTo>
                      <a:pt x="43911" y="47952"/>
                      <a:pt x="43973" y="47951"/>
                      <a:pt x="44035" y="47950"/>
                    </a:cubicBezTo>
                    <a:cubicBezTo>
                      <a:pt x="44402" y="47930"/>
                      <a:pt x="44829" y="47930"/>
                      <a:pt x="45221" y="47930"/>
                    </a:cubicBezTo>
                    <a:cubicBezTo>
                      <a:pt x="45612" y="47930"/>
                      <a:pt x="45968" y="47930"/>
                      <a:pt x="46192" y="47909"/>
                    </a:cubicBezTo>
                    <a:cubicBezTo>
                      <a:pt x="50506" y="47136"/>
                      <a:pt x="54169" y="44450"/>
                      <a:pt x="55268" y="40258"/>
                    </a:cubicBezTo>
                    <a:cubicBezTo>
                      <a:pt x="55380" y="39840"/>
                      <a:pt x="55480" y="39670"/>
                      <a:pt x="55600" y="39670"/>
                    </a:cubicBezTo>
                    <a:cubicBezTo>
                      <a:pt x="55783" y="39670"/>
                      <a:pt x="56014" y="40067"/>
                      <a:pt x="56407" y="40584"/>
                    </a:cubicBezTo>
                    <a:cubicBezTo>
                      <a:pt x="58244" y="43007"/>
                      <a:pt x="61094" y="44417"/>
                      <a:pt x="64129" y="44417"/>
                    </a:cubicBezTo>
                    <a:cubicBezTo>
                      <a:pt x="64254" y="44417"/>
                      <a:pt x="64380" y="44414"/>
                      <a:pt x="64506" y="44409"/>
                    </a:cubicBezTo>
                    <a:cubicBezTo>
                      <a:pt x="64589" y="44413"/>
                      <a:pt x="64672" y="44415"/>
                      <a:pt x="64754" y="44415"/>
                    </a:cubicBezTo>
                    <a:cubicBezTo>
                      <a:pt x="65641" y="44415"/>
                      <a:pt x="66491" y="44219"/>
                      <a:pt x="67273" y="43921"/>
                    </a:cubicBezTo>
                    <a:cubicBezTo>
                      <a:pt x="69959" y="42863"/>
                      <a:pt x="71913" y="40543"/>
                      <a:pt x="72523" y="37776"/>
                    </a:cubicBezTo>
                    <a:cubicBezTo>
                      <a:pt x="72645" y="37002"/>
                      <a:pt x="72686" y="36229"/>
                      <a:pt x="72686" y="35456"/>
                    </a:cubicBezTo>
                    <a:cubicBezTo>
                      <a:pt x="72686" y="33869"/>
                      <a:pt x="72279" y="32322"/>
                      <a:pt x="71546" y="30939"/>
                    </a:cubicBezTo>
                    <a:cubicBezTo>
                      <a:pt x="71180" y="30206"/>
                      <a:pt x="71139" y="30165"/>
                      <a:pt x="71913" y="29921"/>
                    </a:cubicBezTo>
                    <a:cubicBezTo>
                      <a:pt x="80581" y="27113"/>
                      <a:pt x="80459" y="14700"/>
                      <a:pt x="70081" y="12421"/>
                    </a:cubicBezTo>
                    <a:cubicBezTo>
                      <a:pt x="69919" y="12381"/>
                      <a:pt x="69756" y="12381"/>
                      <a:pt x="69552" y="12340"/>
                    </a:cubicBezTo>
                    <a:cubicBezTo>
                      <a:pt x="69267" y="12299"/>
                      <a:pt x="69227" y="11974"/>
                      <a:pt x="69349" y="11648"/>
                    </a:cubicBezTo>
                    <a:cubicBezTo>
                      <a:pt x="71058" y="7660"/>
                      <a:pt x="69837" y="3020"/>
                      <a:pt x="66378" y="375"/>
                    </a:cubicBezTo>
                    <a:cubicBezTo>
                      <a:pt x="66055" y="128"/>
                      <a:pt x="65867" y="0"/>
                      <a:pt x="65743" y="0"/>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4" name="Google Shape;744;p30"/>
              <p:cNvSpPr/>
              <p:nvPr/>
            </p:nvSpPr>
            <p:spPr>
              <a:xfrm>
                <a:off x="4382275" y="2097900"/>
                <a:ext cx="253350" cy="162825"/>
              </a:xfrm>
              <a:custGeom>
                <a:rect b="b" l="l" r="r" t="t"/>
                <a:pathLst>
                  <a:path extrusionOk="0" h="6513" w="10134">
                    <a:moveTo>
                      <a:pt x="570" y="1"/>
                    </a:moveTo>
                    <a:cubicBezTo>
                      <a:pt x="285" y="1"/>
                      <a:pt x="41" y="245"/>
                      <a:pt x="41" y="530"/>
                    </a:cubicBezTo>
                    <a:cubicBezTo>
                      <a:pt x="0" y="2280"/>
                      <a:pt x="692" y="4030"/>
                      <a:pt x="1954" y="5250"/>
                    </a:cubicBezTo>
                    <a:cubicBezTo>
                      <a:pt x="2768" y="6064"/>
                      <a:pt x="3867" y="6512"/>
                      <a:pt x="5006" y="6512"/>
                    </a:cubicBezTo>
                    <a:cubicBezTo>
                      <a:pt x="5169" y="6512"/>
                      <a:pt x="5332" y="6512"/>
                      <a:pt x="5454" y="6471"/>
                    </a:cubicBezTo>
                    <a:cubicBezTo>
                      <a:pt x="8506" y="6146"/>
                      <a:pt x="10134" y="3175"/>
                      <a:pt x="10134" y="530"/>
                    </a:cubicBezTo>
                    <a:cubicBezTo>
                      <a:pt x="10134" y="245"/>
                      <a:pt x="9890" y="1"/>
                      <a:pt x="9605" y="1"/>
                    </a:cubicBezTo>
                    <a:cubicBezTo>
                      <a:pt x="9320" y="1"/>
                      <a:pt x="9117" y="245"/>
                      <a:pt x="9117" y="530"/>
                    </a:cubicBezTo>
                    <a:cubicBezTo>
                      <a:pt x="9117" y="2727"/>
                      <a:pt x="7814" y="5210"/>
                      <a:pt x="5372" y="5454"/>
                    </a:cubicBezTo>
                    <a:cubicBezTo>
                      <a:pt x="5271" y="5462"/>
                      <a:pt x="5169" y="5466"/>
                      <a:pt x="5069" y="5466"/>
                    </a:cubicBezTo>
                    <a:cubicBezTo>
                      <a:pt x="4162" y="5466"/>
                      <a:pt x="3305" y="5137"/>
                      <a:pt x="2646" y="4477"/>
                    </a:cubicBezTo>
                    <a:cubicBezTo>
                      <a:pt x="1588" y="3460"/>
                      <a:pt x="1018" y="1995"/>
                      <a:pt x="1059" y="530"/>
                    </a:cubicBezTo>
                    <a:cubicBezTo>
                      <a:pt x="1059" y="245"/>
                      <a:pt x="814" y="1"/>
                      <a:pt x="5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5" name="Google Shape;745;p30"/>
              <p:cNvSpPr/>
              <p:nvPr/>
            </p:nvSpPr>
            <p:spPr>
              <a:xfrm>
                <a:off x="4693600" y="2007350"/>
                <a:ext cx="152650" cy="111950"/>
              </a:xfrm>
              <a:custGeom>
                <a:rect b="b" l="l" r="r" t="t"/>
                <a:pathLst>
                  <a:path extrusionOk="0" h="4478" w="6106">
                    <a:moveTo>
                      <a:pt x="530" y="0"/>
                    </a:moveTo>
                    <a:cubicBezTo>
                      <a:pt x="245" y="0"/>
                      <a:pt x="41" y="245"/>
                      <a:pt x="41" y="530"/>
                    </a:cubicBezTo>
                    <a:cubicBezTo>
                      <a:pt x="1" y="1710"/>
                      <a:pt x="448" y="2890"/>
                      <a:pt x="1303" y="3785"/>
                    </a:cubicBezTo>
                    <a:cubicBezTo>
                      <a:pt x="1791" y="4233"/>
                      <a:pt x="2402" y="4477"/>
                      <a:pt x="3053" y="4477"/>
                    </a:cubicBezTo>
                    <a:lnTo>
                      <a:pt x="3338" y="4436"/>
                    </a:lnTo>
                    <a:cubicBezTo>
                      <a:pt x="5169" y="4233"/>
                      <a:pt x="6105" y="2239"/>
                      <a:pt x="6105" y="489"/>
                    </a:cubicBezTo>
                    <a:cubicBezTo>
                      <a:pt x="6105" y="204"/>
                      <a:pt x="5902" y="0"/>
                      <a:pt x="5617" y="0"/>
                    </a:cubicBezTo>
                    <a:cubicBezTo>
                      <a:pt x="5332" y="0"/>
                      <a:pt x="5088" y="204"/>
                      <a:pt x="5088" y="489"/>
                    </a:cubicBezTo>
                    <a:cubicBezTo>
                      <a:pt x="5129" y="1791"/>
                      <a:pt x="4437" y="3297"/>
                      <a:pt x="3216" y="3419"/>
                    </a:cubicBezTo>
                    <a:cubicBezTo>
                      <a:pt x="3170" y="3423"/>
                      <a:pt x="3124" y="3425"/>
                      <a:pt x="3079" y="3425"/>
                    </a:cubicBezTo>
                    <a:cubicBezTo>
                      <a:pt x="2678" y="3425"/>
                      <a:pt x="2287" y="3268"/>
                      <a:pt x="1995" y="3012"/>
                    </a:cubicBezTo>
                    <a:cubicBezTo>
                      <a:pt x="1344" y="2320"/>
                      <a:pt x="1018" y="1425"/>
                      <a:pt x="1059" y="530"/>
                    </a:cubicBezTo>
                    <a:cubicBezTo>
                      <a:pt x="1059" y="245"/>
                      <a:pt x="815" y="0"/>
                      <a:pt x="5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6" name="Google Shape;746;p30"/>
              <p:cNvSpPr/>
              <p:nvPr/>
            </p:nvSpPr>
            <p:spPr>
              <a:xfrm>
                <a:off x="4171675" y="2008375"/>
                <a:ext cx="153650" cy="110925"/>
              </a:xfrm>
              <a:custGeom>
                <a:rect b="b" l="l" r="r" t="t"/>
                <a:pathLst>
                  <a:path extrusionOk="0" h="4437" w="6146">
                    <a:moveTo>
                      <a:pt x="529" y="0"/>
                    </a:moveTo>
                    <a:cubicBezTo>
                      <a:pt x="244" y="0"/>
                      <a:pt x="0" y="204"/>
                      <a:pt x="0" y="489"/>
                    </a:cubicBezTo>
                    <a:cubicBezTo>
                      <a:pt x="0" y="2239"/>
                      <a:pt x="977" y="4233"/>
                      <a:pt x="2808" y="4436"/>
                    </a:cubicBezTo>
                    <a:lnTo>
                      <a:pt x="3093" y="4436"/>
                    </a:lnTo>
                    <a:cubicBezTo>
                      <a:pt x="3744" y="4436"/>
                      <a:pt x="4355" y="4192"/>
                      <a:pt x="4843" y="3744"/>
                    </a:cubicBezTo>
                    <a:cubicBezTo>
                      <a:pt x="5657" y="2890"/>
                      <a:pt x="6145" y="1709"/>
                      <a:pt x="6105" y="489"/>
                    </a:cubicBezTo>
                    <a:cubicBezTo>
                      <a:pt x="6105" y="204"/>
                      <a:pt x="5860" y="0"/>
                      <a:pt x="5576" y="0"/>
                    </a:cubicBezTo>
                    <a:cubicBezTo>
                      <a:pt x="5291" y="0"/>
                      <a:pt x="5087" y="204"/>
                      <a:pt x="5087" y="489"/>
                    </a:cubicBezTo>
                    <a:cubicBezTo>
                      <a:pt x="5128" y="1425"/>
                      <a:pt x="4762" y="2320"/>
                      <a:pt x="4151" y="2971"/>
                    </a:cubicBezTo>
                    <a:cubicBezTo>
                      <a:pt x="3859" y="3264"/>
                      <a:pt x="3467" y="3425"/>
                      <a:pt x="3066" y="3425"/>
                    </a:cubicBezTo>
                    <a:cubicBezTo>
                      <a:pt x="3021" y="3425"/>
                      <a:pt x="2976" y="3423"/>
                      <a:pt x="2930" y="3419"/>
                    </a:cubicBezTo>
                    <a:cubicBezTo>
                      <a:pt x="1669" y="3256"/>
                      <a:pt x="1018" y="1791"/>
                      <a:pt x="1018" y="489"/>
                    </a:cubicBezTo>
                    <a:cubicBezTo>
                      <a:pt x="1018" y="204"/>
                      <a:pt x="814"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7" name="Google Shape;747;p30"/>
              <p:cNvSpPr/>
              <p:nvPr/>
            </p:nvSpPr>
            <p:spPr>
              <a:xfrm>
                <a:off x="3426900" y="1478950"/>
                <a:ext cx="2174275" cy="1474625"/>
              </a:xfrm>
              <a:custGeom>
                <a:rect b="b" l="l" r="r" t="t"/>
                <a:pathLst>
                  <a:path extrusionOk="0" h="58985" w="86971">
                    <a:moveTo>
                      <a:pt x="52732" y="922"/>
                    </a:moveTo>
                    <a:cubicBezTo>
                      <a:pt x="55447" y="922"/>
                      <a:pt x="58089" y="2003"/>
                      <a:pt x="60029" y="4003"/>
                    </a:cubicBezTo>
                    <a:cubicBezTo>
                      <a:pt x="61413" y="5387"/>
                      <a:pt x="62267" y="7259"/>
                      <a:pt x="62308" y="9212"/>
                    </a:cubicBezTo>
                    <a:cubicBezTo>
                      <a:pt x="62308" y="9294"/>
                      <a:pt x="62308" y="9375"/>
                      <a:pt x="62308" y="9456"/>
                    </a:cubicBezTo>
                    <a:cubicBezTo>
                      <a:pt x="62349" y="9619"/>
                      <a:pt x="62430" y="9741"/>
                      <a:pt x="62552" y="9823"/>
                    </a:cubicBezTo>
                    <a:cubicBezTo>
                      <a:pt x="62624" y="9870"/>
                      <a:pt x="62709" y="9890"/>
                      <a:pt x="62801" y="9890"/>
                    </a:cubicBezTo>
                    <a:cubicBezTo>
                      <a:pt x="62865" y="9890"/>
                      <a:pt x="62933" y="9880"/>
                      <a:pt x="63000" y="9863"/>
                    </a:cubicBezTo>
                    <a:lnTo>
                      <a:pt x="63122" y="9782"/>
                    </a:lnTo>
                    <a:cubicBezTo>
                      <a:pt x="64465" y="9212"/>
                      <a:pt x="65849" y="8927"/>
                      <a:pt x="67273" y="8927"/>
                    </a:cubicBezTo>
                    <a:cubicBezTo>
                      <a:pt x="68331" y="8927"/>
                      <a:pt x="69389" y="9009"/>
                      <a:pt x="70407" y="9294"/>
                    </a:cubicBezTo>
                    <a:cubicBezTo>
                      <a:pt x="73052" y="9985"/>
                      <a:pt x="75331" y="11776"/>
                      <a:pt x="76593" y="14218"/>
                    </a:cubicBezTo>
                    <a:cubicBezTo>
                      <a:pt x="77732" y="16538"/>
                      <a:pt x="77814" y="19264"/>
                      <a:pt x="76837" y="21666"/>
                    </a:cubicBezTo>
                    <a:cubicBezTo>
                      <a:pt x="76837" y="21706"/>
                      <a:pt x="76796" y="21747"/>
                      <a:pt x="76796" y="21788"/>
                    </a:cubicBezTo>
                    <a:cubicBezTo>
                      <a:pt x="76756" y="21869"/>
                      <a:pt x="76756" y="21910"/>
                      <a:pt x="76715" y="21950"/>
                    </a:cubicBezTo>
                    <a:cubicBezTo>
                      <a:pt x="76633" y="22195"/>
                      <a:pt x="76633" y="22439"/>
                      <a:pt x="76715" y="22642"/>
                    </a:cubicBezTo>
                    <a:cubicBezTo>
                      <a:pt x="76878" y="22846"/>
                      <a:pt x="77122" y="22968"/>
                      <a:pt x="77407" y="23009"/>
                    </a:cubicBezTo>
                    <a:cubicBezTo>
                      <a:pt x="82087" y="23782"/>
                      <a:pt x="85465" y="27363"/>
                      <a:pt x="85628" y="31718"/>
                    </a:cubicBezTo>
                    <a:cubicBezTo>
                      <a:pt x="85668" y="35543"/>
                      <a:pt x="83104" y="38962"/>
                      <a:pt x="79401" y="40061"/>
                    </a:cubicBezTo>
                    <a:cubicBezTo>
                      <a:pt x="78994" y="40183"/>
                      <a:pt x="78750" y="40305"/>
                      <a:pt x="78668" y="40508"/>
                    </a:cubicBezTo>
                    <a:cubicBezTo>
                      <a:pt x="78628" y="40671"/>
                      <a:pt x="78668" y="40875"/>
                      <a:pt x="78790" y="41037"/>
                    </a:cubicBezTo>
                    <a:cubicBezTo>
                      <a:pt x="80215" y="43398"/>
                      <a:pt x="80540" y="46328"/>
                      <a:pt x="79686" y="48973"/>
                    </a:cubicBezTo>
                    <a:cubicBezTo>
                      <a:pt x="78912" y="51130"/>
                      <a:pt x="77285" y="52921"/>
                      <a:pt x="75168" y="53816"/>
                    </a:cubicBezTo>
                    <a:cubicBezTo>
                      <a:pt x="74105" y="54269"/>
                      <a:pt x="72974" y="54494"/>
                      <a:pt x="71846" y="54494"/>
                    </a:cubicBezTo>
                    <a:cubicBezTo>
                      <a:pt x="70644" y="54494"/>
                      <a:pt x="69444" y="54239"/>
                      <a:pt x="68331" y="53735"/>
                    </a:cubicBezTo>
                    <a:cubicBezTo>
                      <a:pt x="66663" y="52962"/>
                      <a:pt x="65198" y="51781"/>
                      <a:pt x="64139" y="50276"/>
                    </a:cubicBezTo>
                    <a:cubicBezTo>
                      <a:pt x="64017" y="50113"/>
                      <a:pt x="63936" y="49950"/>
                      <a:pt x="63855" y="49869"/>
                    </a:cubicBezTo>
                    <a:cubicBezTo>
                      <a:pt x="63754" y="49768"/>
                      <a:pt x="63599" y="49695"/>
                      <a:pt x="63456" y="49695"/>
                    </a:cubicBezTo>
                    <a:cubicBezTo>
                      <a:pt x="63425" y="49695"/>
                      <a:pt x="63395" y="49699"/>
                      <a:pt x="63366" y="49706"/>
                    </a:cubicBezTo>
                    <a:cubicBezTo>
                      <a:pt x="63163" y="49706"/>
                      <a:pt x="62959" y="49869"/>
                      <a:pt x="62878" y="50031"/>
                    </a:cubicBezTo>
                    <a:cubicBezTo>
                      <a:pt x="62837" y="50154"/>
                      <a:pt x="62796" y="50235"/>
                      <a:pt x="62796" y="50357"/>
                    </a:cubicBezTo>
                    <a:lnTo>
                      <a:pt x="62796" y="50398"/>
                    </a:lnTo>
                    <a:cubicBezTo>
                      <a:pt x="62023" y="53165"/>
                      <a:pt x="60110" y="55485"/>
                      <a:pt x="57547" y="56747"/>
                    </a:cubicBezTo>
                    <a:cubicBezTo>
                      <a:pt x="55947" y="57646"/>
                      <a:pt x="54148" y="58101"/>
                      <a:pt x="52337" y="58101"/>
                    </a:cubicBezTo>
                    <a:cubicBezTo>
                      <a:pt x="51200" y="58101"/>
                      <a:pt x="50059" y="57922"/>
                      <a:pt x="48959" y="57560"/>
                    </a:cubicBezTo>
                    <a:cubicBezTo>
                      <a:pt x="44930" y="56095"/>
                      <a:pt x="44157" y="53206"/>
                      <a:pt x="43872" y="52107"/>
                    </a:cubicBezTo>
                    <a:cubicBezTo>
                      <a:pt x="43832" y="51985"/>
                      <a:pt x="43791" y="51822"/>
                      <a:pt x="43710" y="51700"/>
                    </a:cubicBezTo>
                    <a:cubicBezTo>
                      <a:pt x="43669" y="51537"/>
                      <a:pt x="43506" y="51456"/>
                      <a:pt x="43343" y="51456"/>
                    </a:cubicBezTo>
                    <a:cubicBezTo>
                      <a:pt x="43140" y="51456"/>
                      <a:pt x="42977" y="51578"/>
                      <a:pt x="42936" y="51741"/>
                    </a:cubicBezTo>
                    <a:cubicBezTo>
                      <a:pt x="42855" y="51863"/>
                      <a:pt x="42855" y="51985"/>
                      <a:pt x="42814" y="52107"/>
                    </a:cubicBezTo>
                    <a:lnTo>
                      <a:pt x="42814" y="52188"/>
                    </a:lnTo>
                    <a:cubicBezTo>
                      <a:pt x="42204" y="54590"/>
                      <a:pt x="40698" y="56258"/>
                      <a:pt x="38215" y="57357"/>
                    </a:cubicBezTo>
                    <a:cubicBezTo>
                      <a:pt x="37088" y="57843"/>
                      <a:pt x="35739" y="58050"/>
                      <a:pt x="34428" y="58050"/>
                    </a:cubicBezTo>
                    <a:cubicBezTo>
                      <a:pt x="32993" y="58050"/>
                      <a:pt x="31605" y="57802"/>
                      <a:pt x="30605" y="57398"/>
                    </a:cubicBezTo>
                    <a:cubicBezTo>
                      <a:pt x="25518" y="55444"/>
                      <a:pt x="24419" y="51904"/>
                      <a:pt x="23971" y="50561"/>
                    </a:cubicBezTo>
                    <a:cubicBezTo>
                      <a:pt x="23931" y="50398"/>
                      <a:pt x="23890" y="50194"/>
                      <a:pt x="23809" y="50031"/>
                    </a:cubicBezTo>
                    <a:cubicBezTo>
                      <a:pt x="23727" y="49869"/>
                      <a:pt x="23564" y="49747"/>
                      <a:pt x="23361" y="49706"/>
                    </a:cubicBezTo>
                    <a:cubicBezTo>
                      <a:pt x="23157" y="49706"/>
                      <a:pt x="22954" y="49747"/>
                      <a:pt x="22791" y="49909"/>
                    </a:cubicBezTo>
                    <a:cubicBezTo>
                      <a:pt x="22710" y="49991"/>
                      <a:pt x="22669" y="50113"/>
                      <a:pt x="22588" y="50194"/>
                    </a:cubicBezTo>
                    <a:lnTo>
                      <a:pt x="22588" y="50235"/>
                    </a:lnTo>
                    <a:cubicBezTo>
                      <a:pt x="21326" y="52148"/>
                      <a:pt x="19413" y="53531"/>
                      <a:pt x="17216" y="54183"/>
                    </a:cubicBezTo>
                    <a:cubicBezTo>
                      <a:pt x="16451" y="54393"/>
                      <a:pt x="15664" y="54497"/>
                      <a:pt x="14880" y="54497"/>
                    </a:cubicBezTo>
                    <a:cubicBezTo>
                      <a:pt x="13535" y="54497"/>
                      <a:pt x="12197" y="54189"/>
                      <a:pt x="10989" y="53572"/>
                    </a:cubicBezTo>
                    <a:cubicBezTo>
                      <a:pt x="7693" y="51904"/>
                      <a:pt x="5373" y="47630"/>
                      <a:pt x="7204" y="42625"/>
                    </a:cubicBezTo>
                    <a:cubicBezTo>
                      <a:pt x="7367" y="42177"/>
                      <a:pt x="7571" y="41729"/>
                      <a:pt x="7774" y="41322"/>
                    </a:cubicBezTo>
                    <a:cubicBezTo>
                      <a:pt x="7977" y="40956"/>
                      <a:pt x="8100" y="40712"/>
                      <a:pt x="8059" y="40508"/>
                    </a:cubicBezTo>
                    <a:cubicBezTo>
                      <a:pt x="7977" y="40305"/>
                      <a:pt x="7855" y="40264"/>
                      <a:pt x="7611" y="40183"/>
                    </a:cubicBezTo>
                    <a:cubicBezTo>
                      <a:pt x="7530" y="40142"/>
                      <a:pt x="7408" y="40101"/>
                      <a:pt x="7286" y="40061"/>
                    </a:cubicBezTo>
                    <a:lnTo>
                      <a:pt x="7041" y="39979"/>
                    </a:lnTo>
                    <a:cubicBezTo>
                      <a:pt x="3094" y="38514"/>
                      <a:pt x="855" y="35218"/>
                      <a:pt x="1100" y="31392"/>
                    </a:cubicBezTo>
                    <a:cubicBezTo>
                      <a:pt x="1262" y="29479"/>
                      <a:pt x="2036" y="27689"/>
                      <a:pt x="3297" y="26264"/>
                    </a:cubicBezTo>
                    <a:cubicBezTo>
                      <a:pt x="4681" y="24636"/>
                      <a:pt x="6553" y="23538"/>
                      <a:pt x="8629" y="23131"/>
                    </a:cubicBezTo>
                    <a:cubicBezTo>
                      <a:pt x="8751" y="23090"/>
                      <a:pt x="8873" y="23049"/>
                      <a:pt x="9036" y="23049"/>
                    </a:cubicBezTo>
                    <a:cubicBezTo>
                      <a:pt x="9402" y="23009"/>
                      <a:pt x="9727" y="22968"/>
                      <a:pt x="9890" y="22724"/>
                    </a:cubicBezTo>
                    <a:cubicBezTo>
                      <a:pt x="9972" y="22561"/>
                      <a:pt x="9972" y="22398"/>
                      <a:pt x="9931" y="22235"/>
                    </a:cubicBezTo>
                    <a:cubicBezTo>
                      <a:pt x="9931" y="22113"/>
                      <a:pt x="9850" y="21991"/>
                      <a:pt x="9768" y="21828"/>
                    </a:cubicBezTo>
                    <a:cubicBezTo>
                      <a:pt x="9320" y="20607"/>
                      <a:pt x="9076" y="19346"/>
                      <a:pt x="9076" y="18043"/>
                    </a:cubicBezTo>
                    <a:cubicBezTo>
                      <a:pt x="9198" y="13567"/>
                      <a:pt x="12413" y="9985"/>
                      <a:pt x="17012" y="9131"/>
                    </a:cubicBezTo>
                    <a:cubicBezTo>
                      <a:pt x="17704" y="9009"/>
                      <a:pt x="18355" y="8968"/>
                      <a:pt x="19047" y="8968"/>
                    </a:cubicBezTo>
                    <a:lnTo>
                      <a:pt x="19291" y="8968"/>
                    </a:lnTo>
                    <a:cubicBezTo>
                      <a:pt x="19381" y="8965"/>
                      <a:pt x="19470" y="8964"/>
                      <a:pt x="19559" y="8964"/>
                    </a:cubicBezTo>
                    <a:cubicBezTo>
                      <a:pt x="20889" y="8964"/>
                      <a:pt x="22179" y="9248"/>
                      <a:pt x="23361" y="9782"/>
                    </a:cubicBezTo>
                    <a:lnTo>
                      <a:pt x="23402" y="9782"/>
                    </a:lnTo>
                    <a:cubicBezTo>
                      <a:pt x="23483" y="9823"/>
                      <a:pt x="23564" y="9863"/>
                      <a:pt x="23687" y="9863"/>
                    </a:cubicBezTo>
                    <a:cubicBezTo>
                      <a:pt x="23730" y="9878"/>
                      <a:pt x="23773" y="9885"/>
                      <a:pt x="23815" y="9885"/>
                    </a:cubicBezTo>
                    <a:cubicBezTo>
                      <a:pt x="24011" y="9885"/>
                      <a:pt x="24182" y="9739"/>
                      <a:pt x="24216" y="9538"/>
                    </a:cubicBezTo>
                    <a:cubicBezTo>
                      <a:pt x="24256" y="9334"/>
                      <a:pt x="24297" y="9171"/>
                      <a:pt x="24297" y="8968"/>
                    </a:cubicBezTo>
                    <a:cubicBezTo>
                      <a:pt x="24297" y="7544"/>
                      <a:pt x="24785" y="6160"/>
                      <a:pt x="25681" y="5020"/>
                    </a:cubicBezTo>
                    <a:cubicBezTo>
                      <a:pt x="27596" y="2454"/>
                      <a:pt x="30629" y="933"/>
                      <a:pt x="33864" y="933"/>
                    </a:cubicBezTo>
                    <a:cubicBezTo>
                      <a:pt x="34066" y="933"/>
                      <a:pt x="34268" y="939"/>
                      <a:pt x="34471" y="951"/>
                    </a:cubicBezTo>
                    <a:cubicBezTo>
                      <a:pt x="38663" y="1236"/>
                      <a:pt x="41878" y="3759"/>
                      <a:pt x="42651" y="7421"/>
                    </a:cubicBezTo>
                    <a:cubicBezTo>
                      <a:pt x="42773" y="7869"/>
                      <a:pt x="42896" y="8032"/>
                      <a:pt x="43221" y="8032"/>
                    </a:cubicBezTo>
                    <a:cubicBezTo>
                      <a:pt x="43245" y="8035"/>
                      <a:pt x="43269" y="8037"/>
                      <a:pt x="43292" y="8037"/>
                    </a:cubicBezTo>
                    <a:cubicBezTo>
                      <a:pt x="43552" y="8037"/>
                      <a:pt x="43798" y="7832"/>
                      <a:pt x="43872" y="7421"/>
                    </a:cubicBezTo>
                    <a:cubicBezTo>
                      <a:pt x="44401" y="4532"/>
                      <a:pt x="46599" y="2294"/>
                      <a:pt x="49773" y="1358"/>
                    </a:cubicBezTo>
                    <a:cubicBezTo>
                      <a:pt x="50749" y="1065"/>
                      <a:pt x="51745" y="922"/>
                      <a:pt x="52732" y="922"/>
                    </a:cubicBezTo>
                    <a:close/>
                    <a:moveTo>
                      <a:pt x="52676" y="1"/>
                    </a:moveTo>
                    <a:cubicBezTo>
                      <a:pt x="51404" y="1"/>
                      <a:pt x="50117" y="214"/>
                      <a:pt x="48878" y="666"/>
                    </a:cubicBezTo>
                    <a:cubicBezTo>
                      <a:pt x="46477" y="1480"/>
                      <a:pt x="44564" y="3230"/>
                      <a:pt x="43547" y="5549"/>
                    </a:cubicBezTo>
                    <a:cubicBezTo>
                      <a:pt x="43465" y="5712"/>
                      <a:pt x="43384" y="5834"/>
                      <a:pt x="43343" y="5916"/>
                    </a:cubicBezTo>
                    <a:cubicBezTo>
                      <a:pt x="43262" y="5794"/>
                      <a:pt x="43180" y="5672"/>
                      <a:pt x="43099" y="5509"/>
                    </a:cubicBezTo>
                    <a:cubicBezTo>
                      <a:pt x="43058" y="5346"/>
                      <a:pt x="42936" y="5142"/>
                      <a:pt x="42814" y="4939"/>
                    </a:cubicBezTo>
                    <a:cubicBezTo>
                      <a:pt x="41227" y="1927"/>
                      <a:pt x="37971" y="96"/>
                      <a:pt x="34146" y="15"/>
                    </a:cubicBezTo>
                    <a:lnTo>
                      <a:pt x="33942" y="15"/>
                    </a:lnTo>
                    <a:cubicBezTo>
                      <a:pt x="29995" y="15"/>
                      <a:pt x="26373" y="1927"/>
                      <a:pt x="24663" y="4898"/>
                    </a:cubicBezTo>
                    <a:cubicBezTo>
                      <a:pt x="23971" y="5916"/>
                      <a:pt x="23564" y="7096"/>
                      <a:pt x="23442" y="8317"/>
                    </a:cubicBezTo>
                    <a:cubicBezTo>
                      <a:pt x="23442" y="8520"/>
                      <a:pt x="23402" y="8642"/>
                      <a:pt x="23361" y="8683"/>
                    </a:cubicBezTo>
                    <a:cubicBezTo>
                      <a:pt x="23347" y="8697"/>
                      <a:pt x="23334" y="8701"/>
                      <a:pt x="23317" y="8701"/>
                    </a:cubicBezTo>
                    <a:cubicBezTo>
                      <a:pt x="23284" y="8701"/>
                      <a:pt x="23239" y="8683"/>
                      <a:pt x="23157" y="8683"/>
                    </a:cubicBezTo>
                    <a:cubicBezTo>
                      <a:pt x="21820" y="8219"/>
                      <a:pt x="20390" y="7975"/>
                      <a:pt x="18956" y="7975"/>
                    </a:cubicBezTo>
                    <a:cubicBezTo>
                      <a:pt x="18251" y="7975"/>
                      <a:pt x="17546" y="8033"/>
                      <a:pt x="16849" y="8154"/>
                    </a:cubicBezTo>
                    <a:cubicBezTo>
                      <a:pt x="11070" y="9375"/>
                      <a:pt x="7530" y="14055"/>
                      <a:pt x="8262" y="19549"/>
                    </a:cubicBezTo>
                    <a:cubicBezTo>
                      <a:pt x="8344" y="20241"/>
                      <a:pt x="8507" y="20933"/>
                      <a:pt x="8710" y="21584"/>
                    </a:cubicBezTo>
                    <a:cubicBezTo>
                      <a:pt x="8791" y="21828"/>
                      <a:pt x="8873" y="21991"/>
                      <a:pt x="8832" y="22072"/>
                    </a:cubicBezTo>
                    <a:cubicBezTo>
                      <a:pt x="8791" y="22154"/>
                      <a:pt x="8710" y="22154"/>
                      <a:pt x="8588" y="22195"/>
                    </a:cubicBezTo>
                    <a:cubicBezTo>
                      <a:pt x="6512" y="22602"/>
                      <a:pt x="4600" y="23578"/>
                      <a:pt x="3094" y="25003"/>
                    </a:cubicBezTo>
                    <a:cubicBezTo>
                      <a:pt x="1914" y="26102"/>
                      <a:pt x="1059" y="27485"/>
                      <a:pt x="530" y="28991"/>
                    </a:cubicBezTo>
                    <a:cubicBezTo>
                      <a:pt x="286" y="29805"/>
                      <a:pt x="123" y="30660"/>
                      <a:pt x="42" y="31514"/>
                    </a:cubicBezTo>
                    <a:lnTo>
                      <a:pt x="42" y="31677"/>
                    </a:lnTo>
                    <a:cubicBezTo>
                      <a:pt x="1" y="31921"/>
                      <a:pt x="42" y="32206"/>
                      <a:pt x="82" y="32491"/>
                    </a:cubicBezTo>
                    <a:cubicBezTo>
                      <a:pt x="82" y="32613"/>
                      <a:pt x="123" y="32776"/>
                      <a:pt x="164" y="32898"/>
                    </a:cubicBezTo>
                    <a:cubicBezTo>
                      <a:pt x="367" y="35136"/>
                      <a:pt x="1425" y="37212"/>
                      <a:pt x="3094" y="38718"/>
                    </a:cubicBezTo>
                    <a:cubicBezTo>
                      <a:pt x="3948" y="39532"/>
                      <a:pt x="4966" y="40183"/>
                      <a:pt x="6065" y="40590"/>
                    </a:cubicBezTo>
                    <a:cubicBezTo>
                      <a:pt x="6268" y="40671"/>
                      <a:pt x="6472" y="40793"/>
                      <a:pt x="6634" y="40875"/>
                    </a:cubicBezTo>
                    <a:cubicBezTo>
                      <a:pt x="6757" y="40956"/>
                      <a:pt x="6716" y="41037"/>
                      <a:pt x="6634" y="41282"/>
                    </a:cubicBezTo>
                    <a:cubicBezTo>
                      <a:pt x="6634" y="41322"/>
                      <a:pt x="6594" y="41363"/>
                      <a:pt x="6594" y="41404"/>
                    </a:cubicBezTo>
                    <a:cubicBezTo>
                      <a:pt x="4559" y="46002"/>
                      <a:pt x="5536" y="50601"/>
                      <a:pt x="9076" y="53491"/>
                    </a:cubicBezTo>
                    <a:cubicBezTo>
                      <a:pt x="10692" y="54793"/>
                      <a:pt x="12670" y="55429"/>
                      <a:pt x="14689" y="55429"/>
                    </a:cubicBezTo>
                    <a:cubicBezTo>
                      <a:pt x="17401" y="55429"/>
                      <a:pt x="20186" y="54283"/>
                      <a:pt x="22262" y="52066"/>
                    </a:cubicBezTo>
                    <a:cubicBezTo>
                      <a:pt x="22425" y="51904"/>
                      <a:pt x="22588" y="51741"/>
                      <a:pt x="22710" y="51578"/>
                    </a:cubicBezTo>
                    <a:cubicBezTo>
                      <a:pt x="22873" y="51374"/>
                      <a:pt x="22995" y="51171"/>
                      <a:pt x="23076" y="51171"/>
                    </a:cubicBezTo>
                    <a:cubicBezTo>
                      <a:pt x="23076" y="51171"/>
                      <a:pt x="23117" y="51212"/>
                      <a:pt x="23157" y="51293"/>
                    </a:cubicBezTo>
                    <a:cubicBezTo>
                      <a:pt x="24297" y="54508"/>
                      <a:pt x="26820" y="57031"/>
                      <a:pt x="30035" y="58171"/>
                    </a:cubicBezTo>
                    <a:cubicBezTo>
                      <a:pt x="31416" y="58696"/>
                      <a:pt x="32872" y="58958"/>
                      <a:pt x="34339" y="58958"/>
                    </a:cubicBezTo>
                    <a:cubicBezTo>
                      <a:pt x="35034" y="58958"/>
                      <a:pt x="35731" y="58899"/>
                      <a:pt x="36425" y="58781"/>
                    </a:cubicBezTo>
                    <a:cubicBezTo>
                      <a:pt x="39518" y="58212"/>
                      <a:pt x="41919" y="56502"/>
                      <a:pt x="43140" y="54020"/>
                    </a:cubicBezTo>
                    <a:lnTo>
                      <a:pt x="43180" y="53979"/>
                    </a:lnTo>
                    <a:cubicBezTo>
                      <a:pt x="43221" y="53857"/>
                      <a:pt x="43303" y="53694"/>
                      <a:pt x="43343" y="53694"/>
                    </a:cubicBezTo>
                    <a:cubicBezTo>
                      <a:pt x="43384" y="53694"/>
                      <a:pt x="43343" y="53694"/>
                      <a:pt x="43384" y="53735"/>
                    </a:cubicBezTo>
                    <a:cubicBezTo>
                      <a:pt x="43425" y="53816"/>
                      <a:pt x="43506" y="53979"/>
                      <a:pt x="43587" y="54101"/>
                    </a:cubicBezTo>
                    <a:cubicBezTo>
                      <a:pt x="44320" y="55607"/>
                      <a:pt x="45541" y="56828"/>
                      <a:pt x="47006" y="57642"/>
                    </a:cubicBezTo>
                    <a:cubicBezTo>
                      <a:pt x="48593" y="58537"/>
                      <a:pt x="50425" y="58985"/>
                      <a:pt x="52256" y="58985"/>
                    </a:cubicBezTo>
                    <a:cubicBezTo>
                      <a:pt x="54616" y="58985"/>
                      <a:pt x="56936" y="58293"/>
                      <a:pt x="58930" y="57031"/>
                    </a:cubicBezTo>
                    <a:cubicBezTo>
                      <a:pt x="62023" y="54997"/>
                      <a:pt x="62919" y="52799"/>
                      <a:pt x="63326" y="51741"/>
                    </a:cubicBezTo>
                    <a:cubicBezTo>
                      <a:pt x="63448" y="51456"/>
                      <a:pt x="63529" y="51212"/>
                      <a:pt x="63610" y="51212"/>
                    </a:cubicBezTo>
                    <a:cubicBezTo>
                      <a:pt x="63624" y="51198"/>
                      <a:pt x="63633" y="51194"/>
                      <a:pt x="63639" y="51194"/>
                    </a:cubicBezTo>
                    <a:cubicBezTo>
                      <a:pt x="63651" y="51194"/>
                      <a:pt x="63651" y="51212"/>
                      <a:pt x="63651" y="51212"/>
                    </a:cubicBezTo>
                    <a:cubicBezTo>
                      <a:pt x="63651" y="51252"/>
                      <a:pt x="63814" y="51415"/>
                      <a:pt x="63977" y="51578"/>
                    </a:cubicBezTo>
                    <a:cubicBezTo>
                      <a:pt x="65075" y="52962"/>
                      <a:pt x="66541" y="54020"/>
                      <a:pt x="68209" y="54712"/>
                    </a:cubicBezTo>
                    <a:cubicBezTo>
                      <a:pt x="69410" y="55227"/>
                      <a:pt x="70645" y="55467"/>
                      <a:pt x="71854" y="55467"/>
                    </a:cubicBezTo>
                    <a:cubicBezTo>
                      <a:pt x="76464" y="55467"/>
                      <a:pt x="80683" y="51977"/>
                      <a:pt x="81069" y="46979"/>
                    </a:cubicBezTo>
                    <a:cubicBezTo>
                      <a:pt x="81273" y="45066"/>
                      <a:pt x="80907" y="43113"/>
                      <a:pt x="80052" y="41363"/>
                    </a:cubicBezTo>
                    <a:lnTo>
                      <a:pt x="79849" y="40956"/>
                    </a:lnTo>
                    <a:cubicBezTo>
                      <a:pt x="79849" y="40956"/>
                      <a:pt x="79849" y="40915"/>
                      <a:pt x="79849" y="40915"/>
                    </a:cubicBezTo>
                    <a:cubicBezTo>
                      <a:pt x="79889" y="40834"/>
                      <a:pt x="80052" y="40793"/>
                      <a:pt x="80174" y="40753"/>
                    </a:cubicBezTo>
                    <a:lnTo>
                      <a:pt x="80255" y="40712"/>
                    </a:lnTo>
                    <a:cubicBezTo>
                      <a:pt x="83471" y="39532"/>
                      <a:pt x="85872" y="36764"/>
                      <a:pt x="86482" y="33346"/>
                    </a:cubicBezTo>
                    <a:cubicBezTo>
                      <a:pt x="86971" y="30049"/>
                      <a:pt x="85709" y="26712"/>
                      <a:pt x="83104" y="24636"/>
                    </a:cubicBezTo>
                    <a:cubicBezTo>
                      <a:pt x="81761" y="23497"/>
                      <a:pt x="80174" y="22724"/>
                      <a:pt x="78506" y="22317"/>
                    </a:cubicBezTo>
                    <a:lnTo>
                      <a:pt x="78261" y="22235"/>
                    </a:lnTo>
                    <a:lnTo>
                      <a:pt x="77976" y="22195"/>
                    </a:lnTo>
                    <a:cubicBezTo>
                      <a:pt x="77936" y="22195"/>
                      <a:pt x="77854" y="22154"/>
                      <a:pt x="77814" y="22113"/>
                    </a:cubicBezTo>
                    <a:cubicBezTo>
                      <a:pt x="77773" y="21991"/>
                      <a:pt x="77814" y="21828"/>
                      <a:pt x="77895" y="21666"/>
                    </a:cubicBezTo>
                    <a:lnTo>
                      <a:pt x="77936" y="21543"/>
                    </a:lnTo>
                    <a:cubicBezTo>
                      <a:pt x="78912" y="18735"/>
                      <a:pt x="78587" y="15602"/>
                      <a:pt x="77040" y="13038"/>
                    </a:cubicBezTo>
                    <a:cubicBezTo>
                      <a:pt x="75290" y="10352"/>
                      <a:pt x="72482" y="8561"/>
                      <a:pt x="69308" y="8154"/>
                    </a:cubicBezTo>
                    <a:cubicBezTo>
                      <a:pt x="68686" y="8063"/>
                      <a:pt x="68061" y="8018"/>
                      <a:pt x="67438" y="8018"/>
                    </a:cubicBezTo>
                    <a:cubicBezTo>
                      <a:pt x="66102" y="8018"/>
                      <a:pt x="64778" y="8226"/>
                      <a:pt x="63529" y="8642"/>
                    </a:cubicBezTo>
                    <a:cubicBezTo>
                      <a:pt x="63475" y="8642"/>
                      <a:pt x="63402" y="8679"/>
                      <a:pt x="63348" y="8679"/>
                    </a:cubicBezTo>
                    <a:cubicBezTo>
                      <a:pt x="63321" y="8679"/>
                      <a:pt x="63298" y="8670"/>
                      <a:pt x="63285" y="8642"/>
                    </a:cubicBezTo>
                    <a:cubicBezTo>
                      <a:pt x="63244" y="8602"/>
                      <a:pt x="63244" y="8520"/>
                      <a:pt x="63244" y="8358"/>
                    </a:cubicBezTo>
                    <a:cubicBezTo>
                      <a:pt x="63122" y="7462"/>
                      <a:pt x="62878" y="6648"/>
                      <a:pt x="62512" y="5875"/>
                    </a:cubicBezTo>
                    <a:cubicBezTo>
                      <a:pt x="60770" y="2237"/>
                      <a:pt x="56796" y="1"/>
                      <a:pt x="526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8" name="Google Shape;748;p30"/>
              <p:cNvSpPr/>
              <p:nvPr/>
            </p:nvSpPr>
            <p:spPr>
              <a:xfrm>
                <a:off x="5240975" y="2058650"/>
                <a:ext cx="687375" cy="612275"/>
              </a:xfrm>
              <a:custGeom>
                <a:rect b="b" l="l" r="r" t="t"/>
                <a:pathLst>
                  <a:path extrusionOk="0" h="24491" w="27495">
                    <a:moveTo>
                      <a:pt x="11962" y="1"/>
                    </a:moveTo>
                    <a:cubicBezTo>
                      <a:pt x="11722" y="1"/>
                      <a:pt x="11479" y="8"/>
                      <a:pt x="11233" y="24"/>
                    </a:cubicBezTo>
                    <a:cubicBezTo>
                      <a:pt x="6634" y="309"/>
                      <a:pt x="4884" y="3768"/>
                      <a:pt x="8466" y="6536"/>
                    </a:cubicBezTo>
                    <a:cubicBezTo>
                      <a:pt x="9117" y="7024"/>
                      <a:pt x="9809" y="7472"/>
                      <a:pt x="10541" y="7838"/>
                    </a:cubicBezTo>
                    <a:cubicBezTo>
                      <a:pt x="10704" y="8001"/>
                      <a:pt x="11070" y="8082"/>
                      <a:pt x="10989" y="8326"/>
                    </a:cubicBezTo>
                    <a:cubicBezTo>
                      <a:pt x="10932" y="8439"/>
                      <a:pt x="10856" y="8479"/>
                      <a:pt x="10773" y="8479"/>
                    </a:cubicBezTo>
                    <a:cubicBezTo>
                      <a:pt x="10615" y="8479"/>
                      <a:pt x="10430" y="8339"/>
                      <a:pt x="10297" y="8286"/>
                    </a:cubicBezTo>
                    <a:cubicBezTo>
                      <a:pt x="8964" y="7779"/>
                      <a:pt x="7666" y="7360"/>
                      <a:pt x="6357" y="7360"/>
                    </a:cubicBezTo>
                    <a:cubicBezTo>
                      <a:pt x="5668" y="7360"/>
                      <a:pt x="4976" y="7476"/>
                      <a:pt x="4274" y="7756"/>
                    </a:cubicBezTo>
                    <a:cubicBezTo>
                      <a:pt x="1995" y="8693"/>
                      <a:pt x="2036" y="12070"/>
                      <a:pt x="5739" y="14512"/>
                    </a:cubicBezTo>
                    <a:cubicBezTo>
                      <a:pt x="6065" y="14716"/>
                      <a:pt x="6390" y="14919"/>
                      <a:pt x="6716" y="15123"/>
                    </a:cubicBezTo>
                    <a:cubicBezTo>
                      <a:pt x="6856" y="15228"/>
                      <a:pt x="6815" y="15514"/>
                      <a:pt x="6516" y="15514"/>
                    </a:cubicBezTo>
                    <a:cubicBezTo>
                      <a:pt x="6467" y="15514"/>
                      <a:pt x="6412" y="15506"/>
                      <a:pt x="6349" y="15489"/>
                    </a:cubicBezTo>
                    <a:cubicBezTo>
                      <a:pt x="5654" y="15283"/>
                      <a:pt x="4925" y="15175"/>
                      <a:pt x="4195" y="15175"/>
                    </a:cubicBezTo>
                    <a:cubicBezTo>
                      <a:pt x="3772" y="15175"/>
                      <a:pt x="3349" y="15211"/>
                      <a:pt x="2931" y="15285"/>
                    </a:cubicBezTo>
                    <a:cubicBezTo>
                      <a:pt x="367" y="15855"/>
                      <a:pt x="1" y="18908"/>
                      <a:pt x="3175" y="21594"/>
                    </a:cubicBezTo>
                    <a:cubicBezTo>
                      <a:pt x="5412" y="23506"/>
                      <a:pt x="8866" y="24491"/>
                      <a:pt x="11974" y="24491"/>
                    </a:cubicBezTo>
                    <a:cubicBezTo>
                      <a:pt x="12371" y="24491"/>
                      <a:pt x="12763" y="24475"/>
                      <a:pt x="13146" y="24442"/>
                    </a:cubicBezTo>
                    <a:cubicBezTo>
                      <a:pt x="15466" y="24280"/>
                      <a:pt x="18233" y="22774"/>
                      <a:pt x="19657" y="21512"/>
                    </a:cubicBezTo>
                    <a:cubicBezTo>
                      <a:pt x="27494" y="14431"/>
                      <a:pt x="22382" y="1"/>
                      <a:pt x="1196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49" name="Google Shape;749;p30"/>
              <p:cNvSpPr/>
              <p:nvPr/>
            </p:nvSpPr>
            <p:spPr>
              <a:xfrm>
                <a:off x="5501450" y="1845325"/>
                <a:ext cx="240100" cy="265075"/>
              </a:xfrm>
              <a:custGeom>
                <a:rect b="b" l="l" r="r" t="t"/>
                <a:pathLst>
                  <a:path extrusionOk="0" h="10603" w="9604">
                    <a:moveTo>
                      <a:pt x="5081" y="0"/>
                    </a:moveTo>
                    <a:cubicBezTo>
                      <a:pt x="2737" y="0"/>
                      <a:pt x="266" y="2430"/>
                      <a:pt x="0" y="7865"/>
                    </a:cubicBezTo>
                    <a:cubicBezTo>
                      <a:pt x="0" y="8150"/>
                      <a:pt x="122" y="8272"/>
                      <a:pt x="407" y="8272"/>
                    </a:cubicBezTo>
                    <a:cubicBezTo>
                      <a:pt x="654" y="8263"/>
                      <a:pt x="894" y="8258"/>
                      <a:pt x="1125" y="8258"/>
                    </a:cubicBezTo>
                    <a:cubicBezTo>
                      <a:pt x="5960" y="8258"/>
                      <a:pt x="7415" y="10203"/>
                      <a:pt x="8424" y="10592"/>
                    </a:cubicBezTo>
                    <a:cubicBezTo>
                      <a:pt x="8446" y="10599"/>
                      <a:pt x="8470" y="10602"/>
                      <a:pt x="8496" y="10602"/>
                    </a:cubicBezTo>
                    <a:cubicBezTo>
                      <a:pt x="8614" y="10602"/>
                      <a:pt x="8757" y="10530"/>
                      <a:pt x="8791" y="10429"/>
                    </a:cubicBezTo>
                    <a:cubicBezTo>
                      <a:pt x="9116" y="9167"/>
                      <a:pt x="9320" y="7906"/>
                      <a:pt x="9401" y="6604"/>
                    </a:cubicBezTo>
                    <a:cubicBezTo>
                      <a:pt x="9604" y="2389"/>
                      <a:pt x="7405" y="0"/>
                      <a:pt x="508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0" name="Google Shape;750;p30"/>
              <p:cNvSpPr/>
              <p:nvPr/>
            </p:nvSpPr>
            <p:spPr>
              <a:xfrm>
                <a:off x="5244025" y="2176025"/>
                <a:ext cx="605400" cy="495750"/>
              </a:xfrm>
              <a:custGeom>
                <a:rect b="b" l="l" r="r" t="t"/>
                <a:pathLst>
                  <a:path extrusionOk="0" h="19830" w="24216">
                    <a:moveTo>
                      <a:pt x="20606" y="0"/>
                    </a:moveTo>
                    <a:cubicBezTo>
                      <a:pt x="20543" y="0"/>
                      <a:pt x="20473" y="28"/>
                      <a:pt x="20390" y="91"/>
                    </a:cubicBezTo>
                    <a:cubicBezTo>
                      <a:pt x="18111" y="1596"/>
                      <a:pt x="17826" y="4893"/>
                      <a:pt x="17175" y="7335"/>
                    </a:cubicBezTo>
                    <a:cubicBezTo>
                      <a:pt x="16554" y="9702"/>
                      <a:pt x="15267" y="13180"/>
                      <a:pt x="12361" y="13180"/>
                    </a:cubicBezTo>
                    <a:cubicBezTo>
                      <a:pt x="12219" y="13180"/>
                      <a:pt x="12074" y="13171"/>
                      <a:pt x="11925" y="13154"/>
                    </a:cubicBezTo>
                    <a:cubicBezTo>
                      <a:pt x="10786" y="12951"/>
                      <a:pt x="9687" y="12422"/>
                      <a:pt x="8873" y="11649"/>
                    </a:cubicBezTo>
                    <a:cubicBezTo>
                      <a:pt x="8059" y="10957"/>
                      <a:pt x="7041" y="10550"/>
                      <a:pt x="5943" y="10468"/>
                    </a:cubicBezTo>
                    <a:cubicBezTo>
                      <a:pt x="5482" y="10396"/>
                      <a:pt x="4945" y="10341"/>
                      <a:pt x="4395" y="10341"/>
                    </a:cubicBezTo>
                    <a:cubicBezTo>
                      <a:pt x="3099" y="10341"/>
                      <a:pt x="1728" y="10644"/>
                      <a:pt x="1100" y="11730"/>
                    </a:cubicBezTo>
                    <a:cubicBezTo>
                      <a:pt x="1" y="13561"/>
                      <a:pt x="1751" y="15759"/>
                      <a:pt x="3053" y="16899"/>
                    </a:cubicBezTo>
                    <a:cubicBezTo>
                      <a:pt x="5454" y="18933"/>
                      <a:pt x="8954" y="19788"/>
                      <a:pt x="12006" y="19829"/>
                    </a:cubicBezTo>
                    <a:cubicBezTo>
                      <a:pt x="12040" y="19829"/>
                      <a:pt x="12074" y="19829"/>
                      <a:pt x="12107" y="19829"/>
                    </a:cubicBezTo>
                    <a:cubicBezTo>
                      <a:pt x="15815" y="19829"/>
                      <a:pt x="19351" y="17604"/>
                      <a:pt x="21408" y="14579"/>
                    </a:cubicBezTo>
                    <a:cubicBezTo>
                      <a:pt x="24216" y="10428"/>
                      <a:pt x="23809" y="4486"/>
                      <a:pt x="21123" y="538"/>
                    </a:cubicBezTo>
                    <a:cubicBezTo>
                      <a:pt x="20911" y="235"/>
                      <a:pt x="20789" y="0"/>
                      <a:pt x="20606" y="0"/>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1" name="Google Shape;751;p30"/>
              <p:cNvSpPr/>
              <p:nvPr/>
            </p:nvSpPr>
            <p:spPr>
              <a:xfrm>
                <a:off x="5500900" y="1848925"/>
                <a:ext cx="223375" cy="261950"/>
              </a:xfrm>
              <a:custGeom>
                <a:rect b="b" l="l" r="r" t="t"/>
                <a:pathLst>
                  <a:path extrusionOk="0" h="10478" w="8935">
                    <a:moveTo>
                      <a:pt x="4067" y="0"/>
                    </a:moveTo>
                    <a:cubicBezTo>
                      <a:pt x="3952" y="0"/>
                      <a:pt x="3879" y="95"/>
                      <a:pt x="3766" y="151"/>
                    </a:cubicBezTo>
                    <a:cubicBezTo>
                      <a:pt x="999" y="1372"/>
                      <a:pt x="185" y="4587"/>
                      <a:pt x="22" y="7599"/>
                    </a:cubicBezTo>
                    <a:cubicBezTo>
                      <a:pt x="0" y="8059"/>
                      <a:pt x="344" y="8165"/>
                      <a:pt x="762" y="8165"/>
                    </a:cubicBezTo>
                    <a:cubicBezTo>
                      <a:pt x="1119" y="8165"/>
                      <a:pt x="1531" y="8087"/>
                      <a:pt x="1813" y="8087"/>
                    </a:cubicBezTo>
                    <a:cubicBezTo>
                      <a:pt x="3888" y="8169"/>
                      <a:pt x="6208" y="8739"/>
                      <a:pt x="7917" y="10122"/>
                    </a:cubicBezTo>
                    <a:cubicBezTo>
                      <a:pt x="8165" y="10325"/>
                      <a:pt x="8425" y="10477"/>
                      <a:pt x="8614" y="10477"/>
                    </a:cubicBezTo>
                    <a:cubicBezTo>
                      <a:pt x="8768" y="10477"/>
                      <a:pt x="8876" y="10377"/>
                      <a:pt x="8894" y="10122"/>
                    </a:cubicBezTo>
                    <a:cubicBezTo>
                      <a:pt x="8935" y="8820"/>
                      <a:pt x="7795" y="7640"/>
                      <a:pt x="6819" y="6826"/>
                    </a:cubicBezTo>
                    <a:cubicBezTo>
                      <a:pt x="5638" y="6053"/>
                      <a:pt x="4743" y="4954"/>
                      <a:pt x="4214" y="3651"/>
                    </a:cubicBezTo>
                    <a:cubicBezTo>
                      <a:pt x="3685" y="2390"/>
                      <a:pt x="4214" y="965"/>
                      <a:pt x="4255" y="640"/>
                    </a:cubicBezTo>
                    <a:cubicBezTo>
                      <a:pt x="4255" y="436"/>
                      <a:pt x="4499" y="233"/>
                      <a:pt x="4255" y="70"/>
                    </a:cubicBezTo>
                    <a:cubicBezTo>
                      <a:pt x="4179" y="20"/>
                      <a:pt x="4119" y="0"/>
                      <a:pt x="4067" y="0"/>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2" name="Google Shape;752;p30"/>
              <p:cNvSpPr/>
              <p:nvPr/>
            </p:nvSpPr>
            <p:spPr>
              <a:xfrm>
                <a:off x="5448375" y="2090650"/>
                <a:ext cx="243350" cy="75450"/>
              </a:xfrm>
              <a:custGeom>
                <a:rect b="b" l="l" r="r" t="t"/>
                <a:pathLst>
                  <a:path extrusionOk="0" h="3018" w="9734">
                    <a:moveTo>
                      <a:pt x="4142" y="0"/>
                    </a:moveTo>
                    <a:cubicBezTo>
                      <a:pt x="3037" y="0"/>
                      <a:pt x="1925" y="267"/>
                      <a:pt x="984" y="942"/>
                    </a:cubicBezTo>
                    <a:cubicBezTo>
                      <a:pt x="1" y="1649"/>
                      <a:pt x="195" y="2736"/>
                      <a:pt x="1090" y="2736"/>
                    </a:cubicBezTo>
                    <a:cubicBezTo>
                      <a:pt x="1121" y="2736"/>
                      <a:pt x="1154" y="2735"/>
                      <a:pt x="1187" y="2732"/>
                    </a:cubicBezTo>
                    <a:cubicBezTo>
                      <a:pt x="2042" y="2692"/>
                      <a:pt x="2815" y="2244"/>
                      <a:pt x="3629" y="2163"/>
                    </a:cubicBezTo>
                    <a:cubicBezTo>
                      <a:pt x="3865" y="2144"/>
                      <a:pt x="4096" y="2136"/>
                      <a:pt x="4321" y="2136"/>
                    </a:cubicBezTo>
                    <a:cubicBezTo>
                      <a:pt x="6573" y="2136"/>
                      <a:pt x="8231" y="2980"/>
                      <a:pt x="9082" y="3017"/>
                    </a:cubicBezTo>
                    <a:cubicBezTo>
                      <a:pt x="9530" y="3017"/>
                      <a:pt x="9734" y="2529"/>
                      <a:pt x="9164" y="1918"/>
                    </a:cubicBezTo>
                    <a:cubicBezTo>
                      <a:pt x="8311" y="959"/>
                      <a:pt x="6238" y="0"/>
                      <a:pt x="414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3" name="Google Shape;753;p30"/>
              <p:cNvSpPr/>
              <p:nvPr/>
            </p:nvSpPr>
            <p:spPr>
              <a:xfrm>
                <a:off x="5245050" y="1830350"/>
                <a:ext cx="616575" cy="855650"/>
              </a:xfrm>
              <a:custGeom>
                <a:rect b="b" l="l" r="r" t="t"/>
                <a:pathLst>
                  <a:path extrusionOk="0" h="34226" w="24663">
                    <a:moveTo>
                      <a:pt x="15330" y="910"/>
                    </a:moveTo>
                    <a:cubicBezTo>
                      <a:pt x="15646" y="910"/>
                      <a:pt x="15964" y="959"/>
                      <a:pt x="16279" y="1057"/>
                    </a:cubicBezTo>
                    <a:cubicBezTo>
                      <a:pt x="17785" y="1505"/>
                      <a:pt x="18925" y="3051"/>
                      <a:pt x="19210" y="5005"/>
                    </a:cubicBezTo>
                    <a:cubicBezTo>
                      <a:pt x="19413" y="6877"/>
                      <a:pt x="19291" y="8790"/>
                      <a:pt x="18803" y="10580"/>
                    </a:cubicBezTo>
                    <a:cubicBezTo>
                      <a:pt x="18803" y="10662"/>
                      <a:pt x="18721" y="10743"/>
                      <a:pt x="18680" y="10784"/>
                    </a:cubicBezTo>
                    <a:cubicBezTo>
                      <a:pt x="18599" y="10784"/>
                      <a:pt x="18518" y="10784"/>
                      <a:pt x="18436" y="10703"/>
                    </a:cubicBezTo>
                    <a:cubicBezTo>
                      <a:pt x="18151" y="10499"/>
                      <a:pt x="17826" y="10336"/>
                      <a:pt x="17541" y="10173"/>
                    </a:cubicBezTo>
                    <a:cubicBezTo>
                      <a:pt x="17256" y="10011"/>
                      <a:pt x="17093" y="9889"/>
                      <a:pt x="16849" y="9766"/>
                    </a:cubicBezTo>
                    <a:cubicBezTo>
                      <a:pt x="16157" y="9319"/>
                      <a:pt x="15343" y="9034"/>
                      <a:pt x="14529" y="8871"/>
                    </a:cubicBezTo>
                    <a:lnTo>
                      <a:pt x="14204" y="8790"/>
                    </a:lnTo>
                    <a:cubicBezTo>
                      <a:pt x="13471" y="8586"/>
                      <a:pt x="12739" y="8505"/>
                      <a:pt x="12006" y="8505"/>
                    </a:cubicBezTo>
                    <a:lnTo>
                      <a:pt x="11274" y="8505"/>
                    </a:lnTo>
                    <a:cubicBezTo>
                      <a:pt x="11111" y="8505"/>
                      <a:pt x="10989" y="8515"/>
                      <a:pt x="10892" y="8515"/>
                    </a:cubicBezTo>
                    <a:cubicBezTo>
                      <a:pt x="10795" y="8515"/>
                      <a:pt x="10724" y="8505"/>
                      <a:pt x="10663" y="8464"/>
                    </a:cubicBezTo>
                    <a:cubicBezTo>
                      <a:pt x="10582" y="8383"/>
                      <a:pt x="10622" y="8342"/>
                      <a:pt x="10622" y="8179"/>
                    </a:cubicBezTo>
                    <a:cubicBezTo>
                      <a:pt x="10663" y="6836"/>
                      <a:pt x="11192" y="3825"/>
                      <a:pt x="12576" y="2278"/>
                    </a:cubicBezTo>
                    <a:cubicBezTo>
                      <a:pt x="13378" y="1384"/>
                      <a:pt x="14343" y="910"/>
                      <a:pt x="15330" y="910"/>
                    </a:cubicBezTo>
                    <a:close/>
                    <a:moveTo>
                      <a:pt x="11631" y="9399"/>
                    </a:moveTo>
                    <a:cubicBezTo>
                      <a:pt x="12147" y="9399"/>
                      <a:pt x="12718" y="9437"/>
                      <a:pt x="13349" y="9522"/>
                    </a:cubicBezTo>
                    <a:cubicBezTo>
                      <a:pt x="15628" y="9848"/>
                      <a:pt x="17704" y="10947"/>
                      <a:pt x="19291" y="12575"/>
                    </a:cubicBezTo>
                    <a:cubicBezTo>
                      <a:pt x="20878" y="14202"/>
                      <a:pt x="21977" y="16237"/>
                      <a:pt x="22547" y="18476"/>
                    </a:cubicBezTo>
                    <a:cubicBezTo>
                      <a:pt x="24012" y="24133"/>
                      <a:pt x="21407" y="29790"/>
                      <a:pt x="16320" y="32191"/>
                    </a:cubicBezTo>
                    <a:cubicBezTo>
                      <a:pt x="14937" y="32832"/>
                      <a:pt x="13278" y="33157"/>
                      <a:pt x="11552" y="33157"/>
                    </a:cubicBezTo>
                    <a:cubicBezTo>
                      <a:pt x="9772" y="33157"/>
                      <a:pt x="7921" y="32812"/>
                      <a:pt x="6227" y="32109"/>
                    </a:cubicBezTo>
                    <a:cubicBezTo>
                      <a:pt x="3663" y="31092"/>
                      <a:pt x="1913" y="29464"/>
                      <a:pt x="1221" y="27592"/>
                    </a:cubicBezTo>
                    <a:cubicBezTo>
                      <a:pt x="937" y="26859"/>
                      <a:pt x="1099" y="26045"/>
                      <a:pt x="1588" y="25476"/>
                    </a:cubicBezTo>
                    <a:cubicBezTo>
                      <a:pt x="2105" y="24885"/>
                      <a:pt x="2857" y="24528"/>
                      <a:pt x="3630" y="24528"/>
                    </a:cubicBezTo>
                    <a:cubicBezTo>
                      <a:pt x="3709" y="24528"/>
                      <a:pt x="3788" y="24532"/>
                      <a:pt x="3867" y="24540"/>
                    </a:cubicBezTo>
                    <a:cubicBezTo>
                      <a:pt x="4152" y="24540"/>
                      <a:pt x="4437" y="24540"/>
                      <a:pt x="4721" y="24580"/>
                    </a:cubicBezTo>
                    <a:cubicBezTo>
                      <a:pt x="5332" y="24702"/>
                      <a:pt x="5739" y="24784"/>
                      <a:pt x="5983" y="24824"/>
                    </a:cubicBezTo>
                    <a:cubicBezTo>
                      <a:pt x="6166" y="24916"/>
                      <a:pt x="6326" y="24962"/>
                      <a:pt x="6498" y="24962"/>
                    </a:cubicBezTo>
                    <a:cubicBezTo>
                      <a:pt x="6555" y="24962"/>
                      <a:pt x="6614" y="24957"/>
                      <a:pt x="6675" y="24947"/>
                    </a:cubicBezTo>
                    <a:cubicBezTo>
                      <a:pt x="6838" y="24906"/>
                      <a:pt x="6960" y="24784"/>
                      <a:pt x="7041" y="24662"/>
                    </a:cubicBezTo>
                    <a:cubicBezTo>
                      <a:pt x="7082" y="24499"/>
                      <a:pt x="7082" y="24336"/>
                      <a:pt x="6960" y="24214"/>
                    </a:cubicBezTo>
                    <a:cubicBezTo>
                      <a:pt x="6756" y="23970"/>
                      <a:pt x="6512" y="23807"/>
                      <a:pt x="6227" y="23644"/>
                    </a:cubicBezTo>
                    <a:cubicBezTo>
                      <a:pt x="5373" y="23156"/>
                      <a:pt x="4640" y="22545"/>
                      <a:pt x="3989" y="21813"/>
                    </a:cubicBezTo>
                    <a:cubicBezTo>
                      <a:pt x="2931" y="20511"/>
                      <a:pt x="2361" y="18761"/>
                      <a:pt x="3460" y="17743"/>
                    </a:cubicBezTo>
                    <a:cubicBezTo>
                      <a:pt x="4207" y="17047"/>
                      <a:pt x="5152" y="16811"/>
                      <a:pt x="6115" y="16811"/>
                    </a:cubicBezTo>
                    <a:cubicBezTo>
                      <a:pt x="7461" y="16811"/>
                      <a:pt x="8843" y="17272"/>
                      <a:pt x="9768" y="17580"/>
                    </a:cubicBezTo>
                    <a:cubicBezTo>
                      <a:pt x="10093" y="17702"/>
                      <a:pt x="10460" y="17825"/>
                      <a:pt x="10826" y="17865"/>
                    </a:cubicBezTo>
                    <a:cubicBezTo>
                      <a:pt x="10989" y="17825"/>
                      <a:pt x="11152" y="17702"/>
                      <a:pt x="11192" y="17540"/>
                    </a:cubicBezTo>
                    <a:cubicBezTo>
                      <a:pt x="11233" y="17377"/>
                      <a:pt x="11192" y="17214"/>
                      <a:pt x="11070" y="17092"/>
                    </a:cubicBezTo>
                    <a:cubicBezTo>
                      <a:pt x="10745" y="16807"/>
                      <a:pt x="10378" y="16563"/>
                      <a:pt x="9971" y="16359"/>
                    </a:cubicBezTo>
                    <a:cubicBezTo>
                      <a:pt x="8791" y="15790"/>
                      <a:pt x="7774" y="14854"/>
                      <a:pt x="7082" y="13755"/>
                    </a:cubicBezTo>
                    <a:cubicBezTo>
                      <a:pt x="6593" y="12941"/>
                      <a:pt x="6634" y="11964"/>
                      <a:pt x="7163" y="11191"/>
                    </a:cubicBezTo>
                    <a:cubicBezTo>
                      <a:pt x="7544" y="10603"/>
                      <a:pt x="8717" y="9399"/>
                      <a:pt x="11631" y="9399"/>
                    </a:cubicBezTo>
                    <a:close/>
                    <a:moveTo>
                      <a:pt x="15312" y="0"/>
                    </a:moveTo>
                    <a:cubicBezTo>
                      <a:pt x="14702" y="0"/>
                      <a:pt x="14088" y="134"/>
                      <a:pt x="13512" y="406"/>
                    </a:cubicBezTo>
                    <a:cubicBezTo>
                      <a:pt x="12454" y="894"/>
                      <a:pt x="9971" y="2604"/>
                      <a:pt x="9686" y="7894"/>
                    </a:cubicBezTo>
                    <a:lnTo>
                      <a:pt x="9686" y="8057"/>
                    </a:lnTo>
                    <a:cubicBezTo>
                      <a:pt x="9686" y="8505"/>
                      <a:pt x="9646" y="8708"/>
                      <a:pt x="9239" y="8830"/>
                    </a:cubicBezTo>
                    <a:cubicBezTo>
                      <a:pt x="7855" y="9075"/>
                      <a:pt x="6675" y="10011"/>
                      <a:pt x="6064" y="11313"/>
                    </a:cubicBezTo>
                    <a:cubicBezTo>
                      <a:pt x="5657" y="12330"/>
                      <a:pt x="5780" y="13511"/>
                      <a:pt x="6390" y="14406"/>
                    </a:cubicBezTo>
                    <a:cubicBezTo>
                      <a:pt x="6756" y="15016"/>
                      <a:pt x="7245" y="15545"/>
                      <a:pt x="7774" y="15993"/>
                    </a:cubicBezTo>
                    <a:lnTo>
                      <a:pt x="7855" y="16034"/>
                    </a:lnTo>
                    <a:lnTo>
                      <a:pt x="7814" y="16034"/>
                    </a:lnTo>
                    <a:cubicBezTo>
                      <a:pt x="7285" y="15952"/>
                      <a:pt x="6716" y="15912"/>
                      <a:pt x="6186" y="15871"/>
                    </a:cubicBezTo>
                    <a:lnTo>
                      <a:pt x="5942" y="15871"/>
                    </a:lnTo>
                    <a:cubicBezTo>
                      <a:pt x="5899" y="15870"/>
                      <a:pt x="5855" y="15869"/>
                      <a:pt x="5812" y="15869"/>
                    </a:cubicBezTo>
                    <a:cubicBezTo>
                      <a:pt x="4556" y="15869"/>
                      <a:pt x="3350" y="16433"/>
                      <a:pt x="2524" y="17377"/>
                    </a:cubicBezTo>
                    <a:cubicBezTo>
                      <a:pt x="1913" y="18191"/>
                      <a:pt x="1751" y="19290"/>
                      <a:pt x="2117" y="20266"/>
                    </a:cubicBezTo>
                    <a:cubicBezTo>
                      <a:pt x="2524" y="21447"/>
                      <a:pt x="3216" y="22505"/>
                      <a:pt x="4192" y="23319"/>
                    </a:cubicBezTo>
                    <a:lnTo>
                      <a:pt x="4559" y="23685"/>
                    </a:lnTo>
                    <a:lnTo>
                      <a:pt x="4233" y="23685"/>
                    </a:lnTo>
                    <a:cubicBezTo>
                      <a:pt x="4192" y="23665"/>
                      <a:pt x="4162" y="23654"/>
                      <a:pt x="4131" y="23654"/>
                    </a:cubicBezTo>
                    <a:cubicBezTo>
                      <a:pt x="4101" y="23654"/>
                      <a:pt x="4070" y="23665"/>
                      <a:pt x="4030" y="23685"/>
                    </a:cubicBezTo>
                    <a:cubicBezTo>
                      <a:pt x="2361" y="23726"/>
                      <a:pt x="1140" y="24295"/>
                      <a:pt x="530" y="25313"/>
                    </a:cubicBezTo>
                    <a:cubicBezTo>
                      <a:pt x="1" y="26330"/>
                      <a:pt x="1" y="27592"/>
                      <a:pt x="611" y="28650"/>
                    </a:cubicBezTo>
                    <a:cubicBezTo>
                      <a:pt x="2320" y="31987"/>
                      <a:pt x="6675" y="34226"/>
                      <a:pt x="11355" y="34226"/>
                    </a:cubicBezTo>
                    <a:lnTo>
                      <a:pt x="11843" y="34226"/>
                    </a:lnTo>
                    <a:cubicBezTo>
                      <a:pt x="16931" y="34063"/>
                      <a:pt x="20960" y="31377"/>
                      <a:pt x="22832" y="26859"/>
                    </a:cubicBezTo>
                    <a:cubicBezTo>
                      <a:pt x="24541" y="23034"/>
                      <a:pt x="24663" y="17051"/>
                      <a:pt x="19779" y="11842"/>
                    </a:cubicBezTo>
                    <a:cubicBezTo>
                      <a:pt x="19576" y="11598"/>
                      <a:pt x="19576" y="11557"/>
                      <a:pt x="19779" y="10499"/>
                    </a:cubicBezTo>
                    <a:cubicBezTo>
                      <a:pt x="19861" y="10092"/>
                      <a:pt x="19983" y="9522"/>
                      <a:pt x="20105" y="8708"/>
                    </a:cubicBezTo>
                    <a:cubicBezTo>
                      <a:pt x="20715" y="5330"/>
                      <a:pt x="19901" y="2400"/>
                      <a:pt x="17948" y="935"/>
                    </a:cubicBezTo>
                    <a:cubicBezTo>
                      <a:pt x="17183" y="318"/>
                      <a:pt x="16253" y="0"/>
                      <a:pt x="1531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54" name="Google Shape;754;p30"/>
            <p:cNvGrpSpPr/>
            <p:nvPr/>
          </p:nvGrpSpPr>
          <p:grpSpPr>
            <a:xfrm>
              <a:off x="3381494" y="1546373"/>
              <a:ext cx="2381013" cy="1129241"/>
              <a:chOff x="3390727" y="1543418"/>
              <a:chExt cx="2777339" cy="1317206"/>
            </a:xfrm>
          </p:grpSpPr>
          <p:sp>
            <p:nvSpPr>
              <p:cNvPr id="755" name="Google Shape;755;p30"/>
              <p:cNvSpPr/>
              <p:nvPr/>
            </p:nvSpPr>
            <p:spPr>
              <a:xfrm>
                <a:off x="3390727" y="2630124"/>
                <a:ext cx="165850" cy="230500"/>
              </a:xfrm>
              <a:custGeom>
                <a:rect b="b" l="l" r="r" t="t"/>
                <a:pathLst>
                  <a:path extrusionOk="0" h="9220" w="6634">
                    <a:moveTo>
                      <a:pt x="3453" y="0"/>
                    </a:moveTo>
                    <a:cubicBezTo>
                      <a:pt x="3326" y="0"/>
                      <a:pt x="3200" y="73"/>
                      <a:pt x="3134" y="205"/>
                    </a:cubicBezTo>
                    <a:cubicBezTo>
                      <a:pt x="2808" y="775"/>
                      <a:pt x="2279" y="2850"/>
                      <a:pt x="652" y="4234"/>
                    </a:cubicBezTo>
                    <a:cubicBezTo>
                      <a:pt x="0" y="4763"/>
                      <a:pt x="733" y="5048"/>
                      <a:pt x="1506" y="5984"/>
                    </a:cubicBezTo>
                    <a:cubicBezTo>
                      <a:pt x="2849" y="7571"/>
                      <a:pt x="2890" y="8466"/>
                      <a:pt x="3297" y="9036"/>
                    </a:cubicBezTo>
                    <a:cubicBezTo>
                      <a:pt x="3358" y="9158"/>
                      <a:pt x="3480" y="9219"/>
                      <a:pt x="3602" y="9219"/>
                    </a:cubicBezTo>
                    <a:cubicBezTo>
                      <a:pt x="3724" y="9219"/>
                      <a:pt x="3846" y="9158"/>
                      <a:pt x="3907" y="9036"/>
                    </a:cubicBezTo>
                    <a:cubicBezTo>
                      <a:pt x="4029" y="8833"/>
                      <a:pt x="4111" y="8629"/>
                      <a:pt x="4192" y="8426"/>
                    </a:cubicBezTo>
                    <a:cubicBezTo>
                      <a:pt x="4681" y="7083"/>
                      <a:pt x="5454" y="5903"/>
                      <a:pt x="6512" y="4926"/>
                    </a:cubicBezTo>
                    <a:cubicBezTo>
                      <a:pt x="6634" y="4682"/>
                      <a:pt x="6593" y="4397"/>
                      <a:pt x="6431" y="4234"/>
                    </a:cubicBezTo>
                    <a:cubicBezTo>
                      <a:pt x="5413" y="3298"/>
                      <a:pt x="4599" y="2199"/>
                      <a:pt x="4111" y="897"/>
                    </a:cubicBezTo>
                    <a:cubicBezTo>
                      <a:pt x="4029" y="653"/>
                      <a:pt x="3907" y="368"/>
                      <a:pt x="3745" y="164"/>
                    </a:cubicBezTo>
                    <a:cubicBezTo>
                      <a:pt x="3670" y="52"/>
                      <a:pt x="3561" y="0"/>
                      <a:pt x="34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56" name="Google Shape;756;p30"/>
              <p:cNvSpPr/>
              <p:nvPr/>
            </p:nvSpPr>
            <p:spPr>
              <a:xfrm>
                <a:off x="5976766" y="1543418"/>
                <a:ext cx="191300" cy="264750"/>
              </a:xfrm>
              <a:custGeom>
                <a:rect b="b" l="l" r="r" t="t"/>
                <a:pathLst>
                  <a:path extrusionOk="0" h="10590" w="7652">
                    <a:moveTo>
                      <a:pt x="4014" y="0"/>
                    </a:moveTo>
                    <a:cubicBezTo>
                      <a:pt x="3868" y="0"/>
                      <a:pt x="3714" y="83"/>
                      <a:pt x="3623" y="242"/>
                    </a:cubicBezTo>
                    <a:cubicBezTo>
                      <a:pt x="3297" y="852"/>
                      <a:pt x="2646" y="3253"/>
                      <a:pt x="774" y="4841"/>
                    </a:cubicBezTo>
                    <a:cubicBezTo>
                      <a:pt x="1" y="5492"/>
                      <a:pt x="896" y="5817"/>
                      <a:pt x="1792" y="6875"/>
                    </a:cubicBezTo>
                    <a:cubicBezTo>
                      <a:pt x="3297" y="8707"/>
                      <a:pt x="3338" y="9724"/>
                      <a:pt x="3826" y="10375"/>
                    </a:cubicBezTo>
                    <a:cubicBezTo>
                      <a:pt x="3908" y="10518"/>
                      <a:pt x="4060" y="10589"/>
                      <a:pt x="4208" y="10589"/>
                    </a:cubicBezTo>
                    <a:cubicBezTo>
                      <a:pt x="4356" y="10589"/>
                      <a:pt x="4498" y="10518"/>
                      <a:pt x="4559" y="10375"/>
                    </a:cubicBezTo>
                    <a:cubicBezTo>
                      <a:pt x="4681" y="10131"/>
                      <a:pt x="4803" y="9887"/>
                      <a:pt x="4885" y="9684"/>
                    </a:cubicBezTo>
                    <a:cubicBezTo>
                      <a:pt x="5414" y="8096"/>
                      <a:pt x="6309" y="6713"/>
                      <a:pt x="7530" y="5614"/>
                    </a:cubicBezTo>
                    <a:cubicBezTo>
                      <a:pt x="7652" y="5329"/>
                      <a:pt x="7652" y="5044"/>
                      <a:pt x="7448" y="4800"/>
                    </a:cubicBezTo>
                    <a:cubicBezTo>
                      <a:pt x="6268" y="3782"/>
                      <a:pt x="5332" y="2521"/>
                      <a:pt x="4762" y="1056"/>
                    </a:cubicBezTo>
                    <a:cubicBezTo>
                      <a:pt x="4681" y="730"/>
                      <a:pt x="4518" y="445"/>
                      <a:pt x="4315" y="160"/>
                    </a:cubicBezTo>
                    <a:cubicBezTo>
                      <a:pt x="4243" y="52"/>
                      <a:pt x="4131" y="0"/>
                      <a:pt x="401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8" name="Shape 358"/>
        <p:cNvGrpSpPr/>
        <p:nvPr/>
      </p:nvGrpSpPr>
      <p:grpSpPr>
        <a:xfrm>
          <a:off x="0" y="0"/>
          <a:ext cx="0" cy="0"/>
          <a:chOff x="0" y="0"/>
          <a:chExt cx="0" cy="0"/>
        </a:xfrm>
      </p:grpSpPr>
      <p:grpSp>
        <p:nvGrpSpPr>
          <p:cNvPr id="359" name="Google Shape;359;p4"/>
          <p:cNvGrpSpPr/>
          <p:nvPr/>
        </p:nvGrpSpPr>
        <p:grpSpPr>
          <a:xfrm>
            <a:off x="1741200" y="638676"/>
            <a:ext cx="6567561" cy="3343877"/>
            <a:chOff x="3850300" y="-395065"/>
            <a:chExt cx="6077699" cy="3094463"/>
          </a:xfrm>
        </p:grpSpPr>
        <p:sp>
          <p:nvSpPr>
            <p:cNvPr id="360" name="Google Shape;360;p4"/>
            <p:cNvSpPr/>
            <p:nvPr/>
          </p:nvSpPr>
          <p:spPr>
            <a:xfrm>
              <a:off x="5506834" y="43672"/>
              <a:ext cx="4341096" cy="2311359"/>
            </a:xfrm>
            <a:custGeom>
              <a:rect b="b" l="l" r="r" t="t"/>
              <a:pathLst>
                <a:path extrusionOk="0" h="46128" w="62390">
                  <a:moveTo>
                    <a:pt x="32405" y="1"/>
                  </a:moveTo>
                  <a:cubicBezTo>
                    <a:pt x="25988" y="1"/>
                    <a:pt x="19522" y="1770"/>
                    <a:pt x="14196" y="5744"/>
                  </a:cubicBezTo>
                  <a:cubicBezTo>
                    <a:pt x="5122" y="12519"/>
                    <a:pt x="4678" y="20343"/>
                    <a:pt x="7179" y="27522"/>
                  </a:cubicBezTo>
                  <a:cubicBezTo>
                    <a:pt x="7905" y="29458"/>
                    <a:pt x="8429" y="31434"/>
                    <a:pt x="8752" y="33450"/>
                  </a:cubicBezTo>
                  <a:cubicBezTo>
                    <a:pt x="8913" y="34620"/>
                    <a:pt x="8993" y="35789"/>
                    <a:pt x="8873" y="36999"/>
                  </a:cubicBezTo>
                  <a:cubicBezTo>
                    <a:pt x="8375" y="42470"/>
                    <a:pt x="4058" y="43081"/>
                    <a:pt x="1663" y="43081"/>
                  </a:cubicBezTo>
                  <a:cubicBezTo>
                    <a:pt x="974" y="43081"/>
                    <a:pt x="444" y="43030"/>
                    <a:pt x="210" y="43030"/>
                  </a:cubicBezTo>
                  <a:cubicBezTo>
                    <a:pt x="136" y="43030"/>
                    <a:pt x="91" y="43035"/>
                    <a:pt x="81" y="43048"/>
                  </a:cubicBezTo>
                  <a:cubicBezTo>
                    <a:pt x="0" y="43169"/>
                    <a:pt x="121" y="43210"/>
                    <a:pt x="242" y="43290"/>
                  </a:cubicBezTo>
                  <a:cubicBezTo>
                    <a:pt x="3033" y="45458"/>
                    <a:pt x="5878" y="46128"/>
                    <a:pt x="9451" y="46128"/>
                  </a:cubicBezTo>
                  <a:cubicBezTo>
                    <a:pt x="10266" y="46128"/>
                    <a:pt x="11119" y="46093"/>
                    <a:pt x="12018" y="46033"/>
                  </a:cubicBezTo>
                  <a:cubicBezTo>
                    <a:pt x="14236" y="45872"/>
                    <a:pt x="16333" y="44783"/>
                    <a:pt x="19076" y="43452"/>
                  </a:cubicBezTo>
                  <a:cubicBezTo>
                    <a:pt x="19791" y="43105"/>
                    <a:pt x="20625" y="42968"/>
                    <a:pt x="21574" y="42968"/>
                  </a:cubicBezTo>
                  <a:cubicBezTo>
                    <a:pt x="25157" y="42968"/>
                    <a:pt x="30366" y="44925"/>
                    <a:pt x="36928" y="44925"/>
                  </a:cubicBezTo>
                  <a:cubicBezTo>
                    <a:pt x="38324" y="44925"/>
                    <a:pt x="39781" y="44836"/>
                    <a:pt x="41297" y="44621"/>
                  </a:cubicBezTo>
                  <a:cubicBezTo>
                    <a:pt x="51662" y="43210"/>
                    <a:pt x="58759" y="36838"/>
                    <a:pt x="60978" y="26473"/>
                  </a:cubicBezTo>
                  <a:cubicBezTo>
                    <a:pt x="62389" y="19980"/>
                    <a:pt x="60373" y="14213"/>
                    <a:pt x="56340" y="9777"/>
                  </a:cubicBezTo>
                  <a:cubicBezTo>
                    <a:pt x="50857" y="3698"/>
                    <a:pt x="41682" y="1"/>
                    <a:pt x="32405"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1" name="Google Shape;361;p4"/>
            <p:cNvSpPr/>
            <p:nvPr/>
          </p:nvSpPr>
          <p:spPr>
            <a:xfrm>
              <a:off x="8008722" y="1135951"/>
              <a:ext cx="1559750" cy="908800"/>
            </a:xfrm>
            <a:custGeom>
              <a:rect b="b" l="l" r="r" t="t"/>
              <a:pathLst>
                <a:path extrusionOk="0" h="36352" w="62390">
                  <a:moveTo>
                    <a:pt x="56340" y="1"/>
                  </a:moveTo>
                  <a:cubicBezTo>
                    <a:pt x="52186" y="2380"/>
                    <a:pt x="54444" y="6897"/>
                    <a:pt x="55210" y="10204"/>
                  </a:cubicBezTo>
                  <a:cubicBezTo>
                    <a:pt x="57711" y="21053"/>
                    <a:pt x="47387" y="29643"/>
                    <a:pt x="36699" y="29804"/>
                  </a:cubicBezTo>
                  <a:cubicBezTo>
                    <a:pt x="36610" y="29806"/>
                    <a:pt x="36521" y="29806"/>
                    <a:pt x="36432" y="29806"/>
                  </a:cubicBezTo>
                  <a:cubicBezTo>
                    <a:pt x="31691" y="29806"/>
                    <a:pt x="27178" y="27726"/>
                    <a:pt x="22665" y="26578"/>
                  </a:cubicBezTo>
                  <a:cubicBezTo>
                    <a:pt x="20755" y="26121"/>
                    <a:pt x="18802" y="25892"/>
                    <a:pt x="16852" y="25892"/>
                  </a:cubicBezTo>
                  <a:cubicBezTo>
                    <a:pt x="14149" y="25892"/>
                    <a:pt x="11449" y="26333"/>
                    <a:pt x="8873" y="27223"/>
                  </a:cubicBezTo>
                  <a:cubicBezTo>
                    <a:pt x="8375" y="32694"/>
                    <a:pt x="4058" y="33305"/>
                    <a:pt x="1663" y="33305"/>
                  </a:cubicBezTo>
                  <a:cubicBezTo>
                    <a:pt x="974" y="33305"/>
                    <a:pt x="444" y="33254"/>
                    <a:pt x="210" y="33254"/>
                  </a:cubicBezTo>
                  <a:cubicBezTo>
                    <a:pt x="136" y="33254"/>
                    <a:pt x="91" y="33259"/>
                    <a:pt x="81" y="33272"/>
                  </a:cubicBezTo>
                  <a:cubicBezTo>
                    <a:pt x="0" y="33393"/>
                    <a:pt x="121" y="33434"/>
                    <a:pt x="242" y="33514"/>
                  </a:cubicBezTo>
                  <a:cubicBezTo>
                    <a:pt x="3033" y="35682"/>
                    <a:pt x="5878" y="36352"/>
                    <a:pt x="9451" y="36352"/>
                  </a:cubicBezTo>
                  <a:cubicBezTo>
                    <a:pt x="10266" y="36352"/>
                    <a:pt x="11119" y="36317"/>
                    <a:pt x="12018" y="36257"/>
                  </a:cubicBezTo>
                  <a:cubicBezTo>
                    <a:pt x="14236" y="36096"/>
                    <a:pt x="16333" y="35007"/>
                    <a:pt x="19076" y="33676"/>
                  </a:cubicBezTo>
                  <a:cubicBezTo>
                    <a:pt x="19791" y="33329"/>
                    <a:pt x="20625" y="33192"/>
                    <a:pt x="21574" y="33192"/>
                  </a:cubicBezTo>
                  <a:cubicBezTo>
                    <a:pt x="25157" y="33192"/>
                    <a:pt x="30366" y="35149"/>
                    <a:pt x="36928" y="35149"/>
                  </a:cubicBezTo>
                  <a:cubicBezTo>
                    <a:pt x="38324" y="35149"/>
                    <a:pt x="39781" y="35060"/>
                    <a:pt x="41297" y="34845"/>
                  </a:cubicBezTo>
                  <a:cubicBezTo>
                    <a:pt x="51662" y="33434"/>
                    <a:pt x="58759" y="27062"/>
                    <a:pt x="60978" y="16697"/>
                  </a:cubicBezTo>
                  <a:cubicBezTo>
                    <a:pt x="62389" y="10204"/>
                    <a:pt x="60373" y="4437"/>
                    <a:pt x="56340"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2" name="Google Shape;362;p4"/>
            <p:cNvSpPr/>
            <p:nvPr/>
          </p:nvSpPr>
          <p:spPr>
            <a:xfrm>
              <a:off x="6356731" y="371385"/>
              <a:ext cx="597450" cy="462225"/>
            </a:xfrm>
            <a:custGeom>
              <a:rect b="b" l="l" r="r" t="t"/>
              <a:pathLst>
                <a:path extrusionOk="0" h="18489" w="23898">
                  <a:moveTo>
                    <a:pt x="21955" y="0"/>
                  </a:moveTo>
                  <a:cubicBezTo>
                    <a:pt x="12400" y="0"/>
                    <a:pt x="296" y="5931"/>
                    <a:pt x="22" y="17684"/>
                  </a:cubicBezTo>
                  <a:cubicBezTo>
                    <a:pt x="0" y="18197"/>
                    <a:pt x="410" y="18488"/>
                    <a:pt x="816" y="18488"/>
                  </a:cubicBezTo>
                  <a:cubicBezTo>
                    <a:pt x="1142" y="18488"/>
                    <a:pt x="1465" y="18299"/>
                    <a:pt x="1555" y="17885"/>
                  </a:cubicBezTo>
                  <a:cubicBezTo>
                    <a:pt x="1555" y="17886"/>
                    <a:pt x="1555" y="17886"/>
                    <a:pt x="1555" y="17886"/>
                  </a:cubicBezTo>
                  <a:cubicBezTo>
                    <a:pt x="1562" y="17886"/>
                    <a:pt x="2578" y="12347"/>
                    <a:pt x="6636" y="8731"/>
                  </a:cubicBezTo>
                  <a:cubicBezTo>
                    <a:pt x="10871" y="4738"/>
                    <a:pt x="17283" y="2601"/>
                    <a:pt x="23010" y="1552"/>
                  </a:cubicBezTo>
                  <a:cubicBezTo>
                    <a:pt x="23897" y="1391"/>
                    <a:pt x="23816" y="20"/>
                    <a:pt x="22889" y="20"/>
                  </a:cubicBezTo>
                  <a:cubicBezTo>
                    <a:pt x="22581" y="7"/>
                    <a:pt x="22269" y="0"/>
                    <a:pt x="21955"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3" name="Google Shape;363;p4"/>
            <p:cNvSpPr/>
            <p:nvPr/>
          </p:nvSpPr>
          <p:spPr>
            <a:xfrm>
              <a:off x="5493693" y="43672"/>
              <a:ext cx="4434306" cy="2311305"/>
            </a:xfrm>
            <a:custGeom>
              <a:rect b="b" l="l" r="r" t="t"/>
              <a:pathLst>
                <a:path extrusionOk="0" h="47107" w="63842">
                  <a:moveTo>
                    <a:pt x="32857" y="1008"/>
                  </a:moveTo>
                  <a:cubicBezTo>
                    <a:pt x="39647" y="1008"/>
                    <a:pt x="46276" y="3025"/>
                    <a:pt x="51259" y="6213"/>
                  </a:cubicBezTo>
                  <a:cubicBezTo>
                    <a:pt x="59204" y="11335"/>
                    <a:pt x="62793" y="18836"/>
                    <a:pt x="61059" y="26902"/>
                  </a:cubicBezTo>
                  <a:cubicBezTo>
                    <a:pt x="58881" y="36903"/>
                    <a:pt x="52025" y="43235"/>
                    <a:pt x="41741" y="44646"/>
                  </a:cubicBezTo>
                  <a:cubicBezTo>
                    <a:pt x="40280" y="44849"/>
                    <a:pt x="38872" y="44933"/>
                    <a:pt x="37521" y="44933"/>
                  </a:cubicBezTo>
                  <a:cubicBezTo>
                    <a:pt x="33764" y="44933"/>
                    <a:pt x="30444" y="44282"/>
                    <a:pt x="27626" y="43719"/>
                  </a:cubicBezTo>
                  <a:cubicBezTo>
                    <a:pt x="25548" y="43308"/>
                    <a:pt x="23716" y="42955"/>
                    <a:pt x="22148" y="42955"/>
                  </a:cubicBezTo>
                  <a:cubicBezTo>
                    <a:pt x="21098" y="42955"/>
                    <a:pt x="20167" y="43113"/>
                    <a:pt x="19359" y="43517"/>
                  </a:cubicBezTo>
                  <a:lnTo>
                    <a:pt x="19117" y="43638"/>
                  </a:lnTo>
                  <a:cubicBezTo>
                    <a:pt x="16576" y="44888"/>
                    <a:pt x="14560" y="45897"/>
                    <a:pt x="12503" y="46018"/>
                  </a:cubicBezTo>
                  <a:cubicBezTo>
                    <a:pt x="11590" y="46078"/>
                    <a:pt x="10726" y="46115"/>
                    <a:pt x="9901" y="46115"/>
                  </a:cubicBezTo>
                  <a:cubicBezTo>
                    <a:pt x="6900" y="46115"/>
                    <a:pt x="4422" y="45632"/>
                    <a:pt x="2017" y="44082"/>
                  </a:cubicBezTo>
                  <a:cubicBezTo>
                    <a:pt x="3751" y="44082"/>
                    <a:pt x="6776" y="43799"/>
                    <a:pt x="8551" y="41460"/>
                  </a:cubicBezTo>
                  <a:cubicBezTo>
                    <a:pt x="10567" y="38758"/>
                    <a:pt x="10446" y="34201"/>
                    <a:pt x="8188" y="27869"/>
                  </a:cubicBezTo>
                  <a:cubicBezTo>
                    <a:pt x="5163" y="19320"/>
                    <a:pt x="7421" y="12383"/>
                    <a:pt x="15044" y="6656"/>
                  </a:cubicBezTo>
                  <a:cubicBezTo>
                    <a:pt x="20366" y="2679"/>
                    <a:pt x="26678" y="1008"/>
                    <a:pt x="32857" y="1008"/>
                  </a:cubicBezTo>
                  <a:close/>
                  <a:moveTo>
                    <a:pt x="32854" y="0"/>
                  </a:moveTo>
                  <a:cubicBezTo>
                    <a:pt x="26467" y="0"/>
                    <a:pt x="19943" y="1731"/>
                    <a:pt x="14439" y="5850"/>
                  </a:cubicBezTo>
                  <a:cubicBezTo>
                    <a:pt x="6494" y="11778"/>
                    <a:pt x="4114" y="19279"/>
                    <a:pt x="7260" y="28192"/>
                  </a:cubicBezTo>
                  <a:cubicBezTo>
                    <a:pt x="9398" y="34201"/>
                    <a:pt x="9599" y="38395"/>
                    <a:pt x="7744" y="40855"/>
                  </a:cubicBezTo>
                  <a:cubicBezTo>
                    <a:pt x="6296" y="42776"/>
                    <a:pt x="3888" y="43074"/>
                    <a:pt x="2269" y="43074"/>
                  </a:cubicBezTo>
                  <a:cubicBezTo>
                    <a:pt x="1814" y="43074"/>
                    <a:pt x="1422" y="43051"/>
                    <a:pt x="1130" y="43033"/>
                  </a:cubicBezTo>
                  <a:cubicBezTo>
                    <a:pt x="990" y="43022"/>
                    <a:pt x="870" y="43013"/>
                    <a:pt x="766" y="43013"/>
                  </a:cubicBezTo>
                  <a:cubicBezTo>
                    <a:pt x="513" y="43013"/>
                    <a:pt x="357" y="43063"/>
                    <a:pt x="243" y="43235"/>
                  </a:cubicBezTo>
                  <a:cubicBezTo>
                    <a:pt x="1" y="43557"/>
                    <a:pt x="122" y="44001"/>
                    <a:pt x="444" y="44162"/>
                  </a:cubicBezTo>
                  <a:lnTo>
                    <a:pt x="767" y="43799"/>
                  </a:lnTo>
                  <a:lnTo>
                    <a:pt x="444" y="44203"/>
                  </a:lnTo>
                  <a:cubicBezTo>
                    <a:pt x="3388" y="46461"/>
                    <a:pt x="6373" y="47106"/>
                    <a:pt x="9962" y="47106"/>
                  </a:cubicBezTo>
                  <a:cubicBezTo>
                    <a:pt x="10809" y="47106"/>
                    <a:pt x="11656" y="47106"/>
                    <a:pt x="12583" y="47066"/>
                  </a:cubicBezTo>
                  <a:cubicBezTo>
                    <a:pt x="14842" y="46864"/>
                    <a:pt x="16939" y="45856"/>
                    <a:pt x="19560" y="44525"/>
                  </a:cubicBezTo>
                  <a:lnTo>
                    <a:pt x="19802" y="44404"/>
                  </a:lnTo>
                  <a:cubicBezTo>
                    <a:pt x="20447" y="44089"/>
                    <a:pt x="21215" y="43964"/>
                    <a:pt x="22095" y="43964"/>
                  </a:cubicBezTo>
                  <a:cubicBezTo>
                    <a:pt x="23581" y="43964"/>
                    <a:pt x="25388" y="44322"/>
                    <a:pt x="27465" y="44727"/>
                  </a:cubicBezTo>
                  <a:cubicBezTo>
                    <a:pt x="30342" y="45291"/>
                    <a:pt x="33721" y="45941"/>
                    <a:pt x="37570" y="45941"/>
                  </a:cubicBezTo>
                  <a:cubicBezTo>
                    <a:pt x="38954" y="45941"/>
                    <a:pt x="40399" y="45857"/>
                    <a:pt x="41903" y="45655"/>
                  </a:cubicBezTo>
                  <a:cubicBezTo>
                    <a:pt x="52630" y="44162"/>
                    <a:pt x="59768" y="37589"/>
                    <a:pt x="62027" y="27103"/>
                  </a:cubicBezTo>
                  <a:cubicBezTo>
                    <a:pt x="63842" y="18634"/>
                    <a:pt x="60131" y="10730"/>
                    <a:pt x="51824" y="5366"/>
                  </a:cubicBezTo>
                  <a:cubicBezTo>
                    <a:pt x="46679" y="2077"/>
                    <a:pt x="39849" y="0"/>
                    <a:pt x="3285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4" name="Google Shape;364;p4"/>
            <p:cNvSpPr/>
            <p:nvPr/>
          </p:nvSpPr>
          <p:spPr>
            <a:xfrm>
              <a:off x="4130600" y="1059700"/>
              <a:ext cx="1449850" cy="1478050"/>
            </a:xfrm>
            <a:custGeom>
              <a:rect b="b" l="l" r="r" t="t"/>
              <a:pathLst>
                <a:path extrusionOk="0" h="59122" w="57994">
                  <a:moveTo>
                    <a:pt x="44871" y="0"/>
                  </a:moveTo>
                  <a:cubicBezTo>
                    <a:pt x="44642" y="0"/>
                    <a:pt x="44411" y="54"/>
                    <a:pt x="44201" y="167"/>
                  </a:cubicBezTo>
                  <a:lnTo>
                    <a:pt x="323" y="23073"/>
                  </a:lnTo>
                  <a:cubicBezTo>
                    <a:pt x="0" y="23275"/>
                    <a:pt x="1734" y="27348"/>
                    <a:pt x="1896" y="27752"/>
                  </a:cubicBezTo>
                  <a:cubicBezTo>
                    <a:pt x="4880" y="34285"/>
                    <a:pt x="10002" y="39326"/>
                    <a:pt x="10324" y="48844"/>
                  </a:cubicBezTo>
                  <a:cubicBezTo>
                    <a:pt x="10486" y="54329"/>
                    <a:pt x="8751" y="56385"/>
                    <a:pt x="10445" y="57515"/>
                  </a:cubicBezTo>
                  <a:cubicBezTo>
                    <a:pt x="11454" y="58200"/>
                    <a:pt x="12946" y="58281"/>
                    <a:pt x="14156" y="58442"/>
                  </a:cubicBezTo>
                  <a:cubicBezTo>
                    <a:pt x="17111" y="58889"/>
                    <a:pt x="20081" y="59122"/>
                    <a:pt x="23058" y="59122"/>
                  </a:cubicBezTo>
                  <a:cubicBezTo>
                    <a:pt x="24915" y="59122"/>
                    <a:pt x="26774" y="59031"/>
                    <a:pt x="28634" y="58845"/>
                  </a:cubicBezTo>
                  <a:cubicBezTo>
                    <a:pt x="30731" y="58684"/>
                    <a:pt x="33231" y="58321"/>
                    <a:pt x="34764" y="56869"/>
                  </a:cubicBezTo>
                  <a:cubicBezTo>
                    <a:pt x="35369" y="56305"/>
                    <a:pt x="35812" y="55538"/>
                    <a:pt x="36014" y="54691"/>
                  </a:cubicBezTo>
                  <a:cubicBezTo>
                    <a:pt x="36135" y="54127"/>
                    <a:pt x="36659" y="49731"/>
                    <a:pt x="37304" y="49449"/>
                  </a:cubicBezTo>
                  <a:lnTo>
                    <a:pt x="37345" y="49449"/>
                  </a:lnTo>
                  <a:cubicBezTo>
                    <a:pt x="39289" y="49560"/>
                    <a:pt x="41829" y="50155"/>
                    <a:pt x="44180" y="50155"/>
                  </a:cubicBezTo>
                  <a:cubicBezTo>
                    <a:pt x="46071" y="50155"/>
                    <a:pt x="47840" y="49771"/>
                    <a:pt x="49080" y="48440"/>
                  </a:cubicBezTo>
                  <a:cubicBezTo>
                    <a:pt x="50492" y="46908"/>
                    <a:pt x="50815" y="44851"/>
                    <a:pt x="51137" y="42915"/>
                  </a:cubicBezTo>
                  <a:cubicBezTo>
                    <a:pt x="51379" y="41383"/>
                    <a:pt x="52145" y="39286"/>
                    <a:pt x="51299" y="37834"/>
                  </a:cubicBezTo>
                  <a:cubicBezTo>
                    <a:pt x="50969" y="37285"/>
                    <a:pt x="50590" y="37118"/>
                    <a:pt x="50180" y="37118"/>
                  </a:cubicBezTo>
                  <a:cubicBezTo>
                    <a:pt x="49686" y="37118"/>
                    <a:pt x="49147" y="37361"/>
                    <a:pt x="48597" y="37471"/>
                  </a:cubicBezTo>
                  <a:cubicBezTo>
                    <a:pt x="48273" y="37526"/>
                    <a:pt x="47946" y="37552"/>
                    <a:pt x="47617" y="37552"/>
                  </a:cubicBezTo>
                  <a:cubicBezTo>
                    <a:pt x="43351" y="37552"/>
                    <a:pt x="38843" y="33187"/>
                    <a:pt x="39966" y="30978"/>
                  </a:cubicBezTo>
                  <a:cubicBezTo>
                    <a:pt x="40082" y="30739"/>
                    <a:pt x="40326" y="30639"/>
                    <a:pt x="40670" y="30639"/>
                  </a:cubicBezTo>
                  <a:cubicBezTo>
                    <a:pt x="42234" y="30639"/>
                    <a:pt x="45862" y="32711"/>
                    <a:pt x="48838" y="33075"/>
                  </a:cubicBezTo>
                  <a:cubicBezTo>
                    <a:pt x="49153" y="33120"/>
                    <a:pt x="49667" y="33240"/>
                    <a:pt x="50124" y="33240"/>
                  </a:cubicBezTo>
                  <a:cubicBezTo>
                    <a:pt x="50488" y="33240"/>
                    <a:pt x="50815" y="33164"/>
                    <a:pt x="50976" y="32914"/>
                  </a:cubicBezTo>
                  <a:cubicBezTo>
                    <a:pt x="51258" y="32470"/>
                    <a:pt x="51460" y="29244"/>
                    <a:pt x="52145" y="29203"/>
                  </a:cubicBezTo>
                  <a:cubicBezTo>
                    <a:pt x="53476" y="29163"/>
                    <a:pt x="57993" y="27873"/>
                    <a:pt x="57751" y="26179"/>
                  </a:cubicBezTo>
                  <a:cubicBezTo>
                    <a:pt x="57106" y="22348"/>
                    <a:pt x="49645" y="12911"/>
                    <a:pt x="49685" y="12265"/>
                  </a:cubicBezTo>
                  <a:cubicBezTo>
                    <a:pt x="49887" y="7264"/>
                    <a:pt x="48395" y="3433"/>
                    <a:pt x="46015" y="529"/>
                  </a:cubicBezTo>
                  <a:cubicBezTo>
                    <a:pt x="45726" y="188"/>
                    <a:pt x="45300" y="0"/>
                    <a:pt x="4487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5" name="Google Shape;365;p4"/>
            <p:cNvSpPr/>
            <p:nvPr/>
          </p:nvSpPr>
          <p:spPr>
            <a:xfrm>
              <a:off x="3863400" y="454850"/>
              <a:ext cx="726800" cy="1181700"/>
            </a:xfrm>
            <a:custGeom>
              <a:rect b="b" l="l" r="r" t="t"/>
              <a:pathLst>
                <a:path extrusionOk="0" h="47268" w="29072">
                  <a:moveTo>
                    <a:pt x="27561" y="1"/>
                  </a:moveTo>
                  <a:cubicBezTo>
                    <a:pt x="27543" y="1"/>
                    <a:pt x="27524" y="1"/>
                    <a:pt x="27505" y="2"/>
                  </a:cubicBezTo>
                  <a:cubicBezTo>
                    <a:pt x="24198" y="82"/>
                    <a:pt x="20932" y="889"/>
                    <a:pt x="17907" y="2260"/>
                  </a:cubicBezTo>
                  <a:cubicBezTo>
                    <a:pt x="8631" y="6414"/>
                    <a:pt x="606" y="14803"/>
                    <a:pt x="283" y="25449"/>
                  </a:cubicBezTo>
                  <a:cubicBezTo>
                    <a:pt x="1" y="33878"/>
                    <a:pt x="4316" y="42226"/>
                    <a:pt x="11051" y="47267"/>
                  </a:cubicBezTo>
                  <a:lnTo>
                    <a:pt x="28755" y="1817"/>
                  </a:lnTo>
                  <a:cubicBezTo>
                    <a:pt x="29072" y="947"/>
                    <a:pt x="28459" y="1"/>
                    <a:pt x="27561"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6" name="Google Shape;366;p4"/>
            <p:cNvSpPr/>
            <p:nvPr/>
          </p:nvSpPr>
          <p:spPr>
            <a:xfrm>
              <a:off x="3932975" y="668125"/>
              <a:ext cx="373000" cy="609525"/>
            </a:xfrm>
            <a:custGeom>
              <a:rect b="b" l="l" r="r" t="t"/>
              <a:pathLst>
                <a:path extrusionOk="0" h="24381" w="14920">
                  <a:moveTo>
                    <a:pt x="13853" y="0"/>
                  </a:moveTo>
                  <a:cubicBezTo>
                    <a:pt x="13756" y="0"/>
                    <a:pt x="13655" y="19"/>
                    <a:pt x="13551" y="61"/>
                  </a:cubicBezTo>
                  <a:cubicBezTo>
                    <a:pt x="5284" y="3892"/>
                    <a:pt x="1" y="14378"/>
                    <a:pt x="4759" y="23976"/>
                  </a:cubicBezTo>
                  <a:cubicBezTo>
                    <a:pt x="4907" y="24257"/>
                    <a:pt x="5170" y="24381"/>
                    <a:pt x="5434" y="24381"/>
                  </a:cubicBezTo>
                  <a:cubicBezTo>
                    <a:pt x="5890" y="24381"/>
                    <a:pt x="6354" y="24013"/>
                    <a:pt x="6252" y="23452"/>
                  </a:cubicBezTo>
                  <a:cubicBezTo>
                    <a:pt x="5768" y="21395"/>
                    <a:pt x="5526" y="19298"/>
                    <a:pt x="5526" y="17201"/>
                  </a:cubicBezTo>
                  <a:cubicBezTo>
                    <a:pt x="5889" y="7643"/>
                    <a:pt x="13430" y="2360"/>
                    <a:pt x="14358" y="1351"/>
                  </a:cubicBezTo>
                  <a:cubicBezTo>
                    <a:pt x="14920" y="860"/>
                    <a:pt x="14503" y="0"/>
                    <a:pt x="1385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7" name="Google Shape;367;p4"/>
            <p:cNvSpPr/>
            <p:nvPr/>
          </p:nvSpPr>
          <p:spPr>
            <a:xfrm>
              <a:off x="4589675" y="2120475"/>
              <a:ext cx="473550" cy="360975"/>
            </a:xfrm>
            <a:custGeom>
              <a:rect b="b" l="l" r="r" t="t"/>
              <a:pathLst>
                <a:path extrusionOk="0" h="14439" w="18942">
                  <a:moveTo>
                    <a:pt x="857" y="1"/>
                  </a:moveTo>
                  <a:cubicBezTo>
                    <a:pt x="0" y="1"/>
                    <a:pt x="461" y="2952"/>
                    <a:pt x="3132" y="7219"/>
                  </a:cubicBezTo>
                  <a:cubicBezTo>
                    <a:pt x="6157" y="12059"/>
                    <a:pt x="12690" y="14116"/>
                    <a:pt x="16401" y="14438"/>
                  </a:cubicBezTo>
                  <a:cubicBezTo>
                    <a:pt x="17006" y="13874"/>
                    <a:pt x="17449" y="13107"/>
                    <a:pt x="17651" y="12260"/>
                  </a:cubicBezTo>
                  <a:cubicBezTo>
                    <a:pt x="17772" y="11696"/>
                    <a:pt x="18296" y="7300"/>
                    <a:pt x="18941" y="7018"/>
                  </a:cubicBezTo>
                  <a:cubicBezTo>
                    <a:pt x="16280" y="6614"/>
                    <a:pt x="5754" y="4759"/>
                    <a:pt x="1681" y="525"/>
                  </a:cubicBezTo>
                  <a:cubicBezTo>
                    <a:pt x="1339" y="168"/>
                    <a:pt x="1061" y="1"/>
                    <a:pt x="857"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8" name="Google Shape;368;p4"/>
            <p:cNvSpPr/>
            <p:nvPr/>
          </p:nvSpPr>
          <p:spPr>
            <a:xfrm>
              <a:off x="3850300" y="441775"/>
              <a:ext cx="1744250" cy="2108225"/>
            </a:xfrm>
            <a:custGeom>
              <a:rect b="b" l="l" r="r" t="t"/>
              <a:pathLst>
                <a:path extrusionOk="0" h="84329" w="69770">
                  <a:moveTo>
                    <a:pt x="28029" y="1009"/>
                  </a:moveTo>
                  <a:cubicBezTo>
                    <a:pt x="28634" y="1009"/>
                    <a:pt x="28997" y="1614"/>
                    <a:pt x="28796" y="2138"/>
                  </a:cubicBezTo>
                  <a:lnTo>
                    <a:pt x="11333" y="46944"/>
                  </a:lnTo>
                  <a:cubicBezTo>
                    <a:pt x="4840" y="41862"/>
                    <a:pt x="1009" y="33877"/>
                    <a:pt x="1291" y="25972"/>
                  </a:cubicBezTo>
                  <a:cubicBezTo>
                    <a:pt x="1654" y="14761"/>
                    <a:pt x="10486" y="6897"/>
                    <a:pt x="18633" y="3227"/>
                  </a:cubicBezTo>
                  <a:cubicBezTo>
                    <a:pt x="21577" y="1896"/>
                    <a:pt x="24803" y="1130"/>
                    <a:pt x="28029" y="1009"/>
                  </a:cubicBezTo>
                  <a:close/>
                  <a:moveTo>
                    <a:pt x="56076" y="25219"/>
                  </a:moveTo>
                  <a:cubicBezTo>
                    <a:pt x="56361" y="25219"/>
                    <a:pt x="56643" y="25336"/>
                    <a:pt x="56824" y="25569"/>
                  </a:cubicBezTo>
                  <a:cubicBezTo>
                    <a:pt x="59365" y="28674"/>
                    <a:pt x="60575" y="32506"/>
                    <a:pt x="60373" y="36942"/>
                  </a:cubicBezTo>
                  <a:cubicBezTo>
                    <a:pt x="60373" y="37305"/>
                    <a:pt x="60534" y="37628"/>
                    <a:pt x="62269" y="40088"/>
                  </a:cubicBezTo>
                  <a:cubicBezTo>
                    <a:pt x="64406" y="43233"/>
                    <a:pt x="67995" y="48476"/>
                    <a:pt x="68399" y="50976"/>
                  </a:cubicBezTo>
                  <a:cubicBezTo>
                    <a:pt x="68560" y="51904"/>
                    <a:pt x="65858" y="52953"/>
                    <a:pt x="63277" y="53437"/>
                  </a:cubicBezTo>
                  <a:lnTo>
                    <a:pt x="63277" y="53396"/>
                  </a:lnTo>
                  <a:cubicBezTo>
                    <a:pt x="62551" y="53558"/>
                    <a:pt x="62309" y="54566"/>
                    <a:pt x="62027" y="56260"/>
                  </a:cubicBezTo>
                  <a:cubicBezTo>
                    <a:pt x="61946" y="56663"/>
                    <a:pt x="61865" y="57026"/>
                    <a:pt x="61785" y="57348"/>
                  </a:cubicBezTo>
                  <a:cubicBezTo>
                    <a:pt x="61744" y="57409"/>
                    <a:pt x="61613" y="57439"/>
                    <a:pt x="61396" y="57439"/>
                  </a:cubicBezTo>
                  <a:cubicBezTo>
                    <a:pt x="61180" y="57439"/>
                    <a:pt x="60877" y="57409"/>
                    <a:pt x="60494" y="57348"/>
                  </a:cubicBezTo>
                  <a:lnTo>
                    <a:pt x="60131" y="57268"/>
                  </a:lnTo>
                  <a:cubicBezTo>
                    <a:pt x="58518" y="56985"/>
                    <a:pt x="56905" y="56502"/>
                    <a:pt x="55372" y="55856"/>
                  </a:cubicBezTo>
                  <a:cubicBezTo>
                    <a:pt x="53908" y="55286"/>
                    <a:pt x="52719" y="54822"/>
                    <a:pt x="51880" y="54822"/>
                  </a:cubicBezTo>
                  <a:cubicBezTo>
                    <a:pt x="51355" y="54822"/>
                    <a:pt x="50967" y="55003"/>
                    <a:pt x="50734" y="55453"/>
                  </a:cubicBezTo>
                  <a:cubicBezTo>
                    <a:pt x="50251" y="56461"/>
                    <a:pt x="50734" y="58034"/>
                    <a:pt x="52025" y="59526"/>
                  </a:cubicBezTo>
                  <a:cubicBezTo>
                    <a:pt x="53798" y="61595"/>
                    <a:pt x="56373" y="62732"/>
                    <a:pt x="59018" y="62732"/>
                  </a:cubicBezTo>
                  <a:cubicBezTo>
                    <a:pt x="59983" y="62732"/>
                    <a:pt x="60957" y="62581"/>
                    <a:pt x="61906" y="62269"/>
                  </a:cubicBezTo>
                  <a:cubicBezTo>
                    <a:pt x="62188" y="62672"/>
                    <a:pt x="62228" y="64688"/>
                    <a:pt x="62027" y="66302"/>
                  </a:cubicBezTo>
                  <a:cubicBezTo>
                    <a:pt x="61825" y="67995"/>
                    <a:pt x="61422" y="71222"/>
                    <a:pt x="59929" y="72835"/>
                  </a:cubicBezTo>
                  <a:cubicBezTo>
                    <a:pt x="58831" y="74047"/>
                    <a:pt x="57201" y="74403"/>
                    <a:pt x="55429" y="74403"/>
                  </a:cubicBezTo>
                  <a:cubicBezTo>
                    <a:pt x="54077" y="74403"/>
                    <a:pt x="52643" y="74196"/>
                    <a:pt x="51299" y="74004"/>
                  </a:cubicBezTo>
                  <a:cubicBezTo>
                    <a:pt x="50331" y="73843"/>
                    <a:pt x="49444" y="73722"/>
                    <a:pt x="48597" y="73682"/>
                  </a:cubicBezTo>
                  <a:lnTo>
                    <a:pt x="48516" y="73682"/>
                  </a:lnTo>
                  <a:cubicBezTo>
                    <a:pt x="36256" y="71585"/>
                    <a:pt x="31054" y="66826"/>
                    <a:pt x="30973" y="66745"/>
                  </a:cubicBezTo>
                  <a:cubicBezTo>
                    <a:pt x="30872" y="66664"/>
                    <a:pt x="30751" y="66624"/>
                    <a:pt x="30631" y="66624"/>
                  </a:cubicBezTo>
                  <a:cubicBezTo>
                    <a:pt x="30510" y="66624"/>
                    <a:pt x="30389" y="66664"/>
                    <a:pt x="30288" y="66745"/>
                  </a:cubicBezTo>
                  <a:cubicBezTo>
                    <a:pt x="30086" y="66947"/>
                    <a:pt x="30086" y="67269"/>
                    <a:pt x="30288" y="67471"/>
                  </a:cubicBezTo>
                  <a:cubicBezTo>
                    <a:pt x="30489" y="67673"/>
                    <a:pt x="35530" y="72311"/>
                    <a:pt x="47710" y="74529"/>
                  </a:cubicBezTo>
                  <a:cubicBezTo>
                    <a:pt x="47307" y="75819"/>
                    <a:pt x="47024" y="77150"/>
                    <a:pt x="46863" y="78521"/>
                  </a:cubicBezTo>
                  <a:cubicBezTo>
                    <a:pt x="46823" y="78884"/>
                    <a:pt x="46782" y="79167"/>
                    <a:pt x="46742" y="79287"/>
                  </a:cubicBezTo>
                  <a:cubicBezTo>
                    <a:pt x="46056" y="82151"/>
                    <a:pt x="43032" y="82796"/>
                    <a:pt x="39805" y="83078"/>
                  </a:cubicBezTo>
                  <a:cubicBezTo>
                    <a:pt x="37961" y="83250"/>
                    <a:pt x="36105" y="83337"/>
                    <a:pt x="34246" y="83337"/>
                  </a:cubicBezTo>
                  <a:cubicBezTo>
                    <a:pt x="31308" y="83337"/>
                    <a:pt x="28363" y="83120"/>
                    <a:pt x="25448" y="82675"/>
                  </a:cubicBezTo>
                  <a:lnTo>
                    <a:pt x="24763" y="82554"/>
                  </a:lnTo>
                  <a:cubicBezTo>
                    <a:pt x="23795" y="82433"/>
                    <a:pt x="22666" y="82272"/>
                    <a:pt x="21940" y="81788"/>
                  </a:cubicBezTo>
                  <a:cubicBezTo>
                    <a:pt x="21214" y="81304"/>
                    <a:pt x="21335" y="80780"/>
                    <a:pt x="21617" y="78965"/>
                  </a:cubicBezTo>
                  <a:cubicBezTo>
                    <a:pt x="21940" y="77190"/>
                    <a:pt x="22061" y="75376"/>
                    <a:pt x="22020" y="73520"/>
                  </a:cubicBezTo>
                  <a:cubicBezTo>
                    <a:pt x="21778" y="66664"/>
                    <a:pt x="19117" y="62107"/>
                    <a:pt x="16495" y="57671"/>
                  </a:cubicBezTo>
                  <a:cubicBezTo>
                    <a:pt x="15447" y="55937"/>
                    <a:pt x="14438" y="54122"/>
                    <a:pt x="13592" y="52267"/>
                  </a:cubicBezTo>
                  <a:cubicBezTo>
                    <a:pt x="12946" y="50896"/>
                    <a:pt x="12422" y="49525"/>
                    <a:pt x="12019" y="48073"/>
                  </a:cubicBezTo>
                  <a:cubicBezTo>
                    <a:pt x="15527" y="46258"/>
                    <a:pt x="55211" y="25529"/>
                    <a:pt x="55614" y="25327"/>
                  </a:cubicBezTo>
                  <a:cubicBezTo>
                    <a:pt x="55758" y="25255"/>
                    <a:pt x="55918" y="25219"/>
                    <a:pt x="56076" y="25219"/>
                  </a:cubicBezTo>
                  <a:close/>
                  <a:moveTo>
                    <a:pt x="28029" y="0"/>
                  </a:moveTo>
                  <a:cubicBezTo>
                    <a:pt x="24642" y="121"/>
                    <a:pt x="21294" y="888"/>
                    <a:pt x="18229" y="2340"/>
                  </a:cubicBezTo>
                  <a:cubicBezTo>
                    <a:pt x="9801" y="6090"/>
                    <a:pt x="686" y="14277"/>
                    <a:pt x="283" y="25972"/>
                  </a:cubicBezTo>
                  <a:cubicBezTo>
                    <a:pt x="1" y="34321"/>
                    <a:pt x="4114" y="42709"/>
                    <a:pt x="11051" y="47992"/>
                  </a:cubicBezTo>
                  <a:cubicBezTo>
                    <a:pt x="11091" y="48637"/>
                    <a:pt x="11414" y="49968"/>
                    <a:pt x="12664" y="52670"/>
                  </a:cubicBezTo>
                  <a:cubicBezTo>
                    <a:pt x="13592" y="54566"/>
                    <a:pt x="14559" y="56421"/>
                    <a:pt x="15648" y="58195"/>
                  </a:cubicBezTo>
                  <a:cubicBezTo>
                    <a:pt x="18189" y="62470"/>
                    <a:pt x="20810" y="66947"/>
                    <a:pt x="21012" y="73561"/>
                  </a:cubicBezTo>
                  <a:cubicBezTo>
                    <a:pt x="21093" y="75335"/>
                    <a:pt x="20931" y="77069"/>
                    <a:pt x="20609" y="78804"/>
                  </a:cubicBezTo>
                  <a:cubicBezTo>
                    <a:pt x="20326" y="80618"/>
                    <a:pt x="20165" y="81788"/>
                    <a:pt x="21375" y="82635"/>
                  </a:cubicBezTo>
                  <a:cubicBezTo>
                    <a:pt x="22343" y="83240"/>
                    <a:pt x="23553" y="83441"/>
                    <a:pt x="24642" y="83562"/>
                  </a:cubicBezTo>
                  <a:lnTo>
                    <a:pt x="25287" y="83643"/>
                  </a:lnTo>
                  <a:cubicBezTo>
                    <a:pt x="28191" y="84127"/>
                    <a:pt x="31175" y="84329"/>
                    <a:pt x="34119" y="84329"/>
                  </a:cubicBezTo>
                  <a:cubicBezTo>
                    <a:pt x="36014" y="84329"/>
                    <a:pt x="37950" y="84248"/>
                    <a:pt x="39926" y="84087"/>
                  </a:cubicBezTo>
                  <a:cubicBezTo>
                    <a:pt x="42144" y="83885"/>
                    <a:pt x="46823" y="83441"/>
                    <a:pt x="47750" y="79529"/>
                  </a:cubicBezTo>
                  <a:cubicBezTo>
                    <a:pt x="47750" y="79408"/>
                    <a:pt x="47790" y="79126"/>
                    <a:pt x="47871" y="78642"/>
                  </a:cubicBezTo>
                  <a:cubicBezTo>
                    <a:pt x="47992" y="77836"/>
                    <a:pt x="48395" y="75376"/>
                    <a:pt x="48718" y="74730"/>
                  </a:cubicBezTo>
                  <a:lnTo>
                    <a:pt x="48799" y="74730"/>
                  </a:lnTo>
                  <a:cubicBezTo>
                    <a:pt x="48839" y="74690"/>
                    <a:pt x="48879" y="74690"/>
                    <a:pt x="48920" y="74690"/>
                  </a:cubicBezTo>
                  <a:cubicBezTo>
                    <a:pt x="49605" y="74730"/>
                    <a:pt x="50331" y="74851"/>
                    <a:pt x="51138" y="74972"/>
                  </a:cubicBezTo>
                  <a:cubicBezTo>
                    <a:pt x="52470" y="75156"/>
                    <a:pt x="53934" y="75359"/>
                    <a:pt x="55355" y="75359"/>
                  </a:cubicBezTo>
                  <a:cubicBezTo>
                    <a:pt x="57373" y="75359"/>
                    <a:pt x="59306" y="74948"/>
                    <a:pt x="60655" y="73480"/>
                  </a:cubicBezTo>
                  <a:cubicBezTo>
                    <a:pt x="62390" y="71625"/>
                    <a:pt x="62793" y="68237"/>
                    <a:pt x="62994" y="66382"/>
                  </a:cubicBezTo>
                  <a:cubicBezTo>
                    <a:pt x="63115" y="65414"/>
                    <a:pt x="63438" y="62228"/>
                    <a:pt x="62511" y="61422"/>
                  </a:cubicBezTo>
                  <a:cubicBezTo>
                    <a:pt x="62345" y="61284"/>
                    <a:pt x="62142" y="61221"/>
                    <a:pt x="61927" y="61221"/>
                  </a:cubicBezTo>
                  <a:cubicBezTo>
                    <a:pt x="61828" y="61221"/>
                    <a:pt x="61725" y="61235"/>
                    <a:pt x="61623" y="61260"/>
                  </a:cubicBezTo>
                  <a:cubicBezTo>
                    <a:pt x="60763" y="61558"/>
                    <a:pt x="59875" y="61702"/>
                    <a:pt x="58995" y="61702"/>
                  </a:cubicBezTo>
                  <a:cubicBezTo>
                    <a:pt x="56658" y="61702"/>
                    <a:pt x="54373" y="60686"/>
                    <a:pt x="52791" y="58841"/>
                  </a:cubicBezTo>
                  <a:cubicBezTo>
                    <a:pt x="51702" y="57590"/>
                    <a:pt x="51380" y="56381"/>
                    <a:pt x="51622" y="55897"/>
                  </a:cubicBezTo>
                  <a:cubicBezTo>
                    <a:pt x="51647" y="55847"/>
                    <a:pt x="51720" y="55825"/>
                    <a:pt x="51830" y="55825"/>
                  </a:cubicBezTo>
                  <a:cubicBezTo>
                    <a:pt x="52430" y="55825"/>
                    <a:pt x="54117" y="56477"/>
                    <a:pt x="54969" y="56784"/>
                  </a:cubicBezTo>
                  <a:cubicBezTo>
                    <a:pt x="56582" y="57469"/>
                    <a:pt x="58276" y="57994"/>
                    <a:pt x="60010" y="58316"/>
                  </a:cubicBezTo>
                  <a:lnTo>
                    <a:pt x="60333" y="58357"/>
                  </a:lnTo>
                  <a:cubicBezTo>
                    <a:pt x="60641" y="58408"/>
                    <a:pt x="61016" y="58474"/>
                    <a:pt x="61381" y="58474"/>
                  </a:cubicBezTo>
                  <a:cubicBezTo>
                    <a:pt x="61875" y="58474"/>
                    <a:pt x="62353" y="58354"/>
                    <a:pt x="62632" y="57913"/>
                  </a:cubicBezTo>
                  <a:cubicBezTo>
                    <a:pt x="62833" y="57469"/>
                    <a:pt x="62954" y="56985"/>
                    <a:pt x="62994" y="56461"/>
                  </a:cubicBezTo>
                  <a:cubicBezTo>
                    <a:pt x="63075" y="55776"/>
                    <a:pt x="63277" y="55090"/>
                    <a:pt x="63519" y="54404"/>
                  </a:cubicBezTo>
                  <a:cubicBezTo>
                    <a:pt x="65092" y="54122"/>
                    <a:pt x="69770" y="53033"/>
                    <a:pt x="69407" y="50855"/>
                  </a:cubicBezTo>
                  <a:cubicBezTo>
                    <a:pt x="69004" y="48073"/>
                    <a:pt x="65455" y="42951"/>
                    <a:pt x="63115" y="39523"/>
                  </a:cubicBezTo>
                  <a:cubicBezTo>
                    <a:pt x="62349" y="38434"/>
                    <a:pt x="61543" y="37265"/>
                    <a:pt x="61381" y="36942"/>
                  </a:cubicBezTo>
                  <a:cubicBezTo>
                    <a:pt x="61583" y="32264"/>
                    <a:pt x="60292" y="28231"/>
                    <a:pt x="57631" y="24924"/>
                  </a:cubicBezTo>
                  <a:cubicBezTo>
                    <a:pt x="57234" y="24474"/>
                    <a:pt x="56664" y="24216"/>
                    <a:pt x="56080" y="24216"/>
                  </a:cubicBezTo>
                  <a:cubicBezTo>
                    <a:pt x="55773" y="24216"/>
                    <a:pt x="55462" y="24287"/>
                    <a:pt x="55171" y="24440"/>
                  </a:cubicBezTo>
                  <a:lnTo>
                    <a:pt x="12503" y="46702"/>
                  </a:lnTo>
                  <a:lnTo>
                    <a:pt x="29763" y="2501"/>
                  </a:lnTo>
                  <a:cubicBezTo>
                    <a:pt x="29965" y="1936"/>
                    <a:pt x="29884" y="1291"/>
                    <a:pt x="29562" y="807"/>
                  </a:cubicBezTo>
                  <a:cubicBezTo>
                    <a:pt x="29199" y="323"/>
                    <a:pt x="28634" y="0"/>
                    <a:pt x="2802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69" name="Google Shape;369;p4"/>
            <p:cNvSpPr/>
            <p:nvPr/>
          </p:nvSpPr>
          <p:spPr>
            <a:xfrm>
              <a:off x="5094075" y="1441925"/>
              <a:ext cx="187925" cy="137150"/>
            </a:xfrm>
            <a:custGeom>
              <a:rect b="b" l="l" r="r" t="t"/>
              <a:pathLst>
                <a:path extrusionOk="0" h="5486" w="7517">
                  <a:moveTo>
                    <a:pt x="6791" y="1"/>
                  </a:moveTo>
                  <a:cubicBezTo>
                    <a:pt x="6509" y="41"/>
                    <a:pt x="6307" y="283"/>
                    <a:pt x="6347" y="566"/>
                  </a:cubicBezTo>
                  <a:cubicBezTo>
                    <a:pt x="6468" y="1937"/>
                    <a:pt x="5984" y="4276"/>
                    <a:pt x="4169" y="4477"/>
                  </a:cubicBezTo>
                  <a:cubicBezTo>
                    <a:pt x="4140" y="4478"/>
                    <a:pt x="4111" y="4479"/>
                    <a:pt x="4082" y="4479"/>
                  </a:cubicBezTo>
                  <a:cubicBezTo>
                    <a:pt x="2668" y="4479"/>
                    <a:pt x="1460" y="3522"/>
                    <a:pt x="1104" y="2179"/>
                  </a:cubicBezTo>
                  <a:cubicBezTo>
                    <a:pt x="1022" y="1915"/>
                    <a:pt x="811" y="1799"/>
                    <a:pt x="602" y="1799"/>
                  </a:cubicBezTo>
                  <a:cubicBezTo>
                    <a:pt x="300" y="1799"/>
                    <a:pt x="1" y="2040"/>
                    <a:pt x="96" y="2421"/>
                  </a:cubicBezTo>
                  <a:cubicBezTo>
                    <a:pt x="580" y="4155"/>
                    <a:pt x="2113" y="5405"/>
                    <a:pt x="3928" y="5486"/>
                  </a:cubicBezTo>
                  <a:lnTo>
                    <a:pt x="4250" y="5486"/>
                  </a:lnTo>
                  <a:cubicBezTo>
                    <a:pt x="6509" y="5244"/>
                    <a:pt x="7517" y="2703"/>
                    <a:pt x="7355" y="485"/>
                  </a:cubicBezTo>
                  <a:cubicBezTo>
                    <a:pt x="7315" y="203"/>
                    <a:pt x="7073" y="1"/>
                    <a:pt x="679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0" name="Google Shape;370;p4"/>
            <p:cNvSpPr/>
            <p:nvPr/>
          </p:nvSpPr>
          <p:spPr>
            <a:xfrm>
              <a:off x="8003472" y="2354973"/>
              <a:ext cx="156450" cy="344425"/>
            </a:xfrm>
            <a:custGeom>
              <a:rect b="b" l="l" r="r" t="t"/>
              <a:pathLst>
                <a:path extrusionOk="0" h="13777" w="6258">
                  <a:moveTo>
                    <a:pt x="4964" y="1"/>
                  </a:moveTo>
                  <a:cubicBezTo>
                    <a:pt x="4828" y="1"/>
                    <a:pt x="4690" y="65"/>
                    <a:pt x="4604" y="203"/>
                  </a:cubicBezTo>
                  <a:cubicBezTo>
                    <a:pt x="3152" y="2461"/>
                    <a:pt x="611" y="7704"/>
                    <a:pt x="208" y="10769"/>
                  </a:cubicBezTo>
                  <a:cubicBezTo>
                    <a:pt x="0" y="12663"/>
                    <a:pt x="1472" y="13776"/>
                    <a:pt x="2927" y="13776"/>
                  </a:cubicBezTo>
                  <a:cubicBezTo>
                    <a:pt x="4013" y="13776"/>
                    <a:pt x="5089" y="13156"/>
                    <a:pt x="5451" y="11777"/>
                  </a:cubicBezTo>
                  <a:cubicBezTo>
                    <a:pt x="6258" y="8833"/>
                    <a:pt x="5895" y="3066"/>
                    <a:pt x="5370" y="324"/>
                  </a:cubicBezTo>
                  <a:cubicBezTo>
                    <a:pt x="5324" y="116"/>
                    <a:pt x="5146" y="1"/>
                    <a:pt x="496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4"/>
            <p:cNvSpPr/>
            <p:nvPr/>
          </p:nvSpPr>
          <p:spPr>
            <a:xfrm>
              <a:off x="7713664" y="2355020"/>
              <a:ext cx="224225" cy="223625"/>
            </a:xfrm>
            <a:custGeom>
              <a:rect b="b" l="l" r="r" t="t"/>
              <a:pathLst>
                <a:path extrusionOk="0" h="8945" w="8969">
                  <a:moveTo>
                    <a:pt x="8565" y="0"/>
                  </a:moveTo>
                  <a:cubicBezTo>
                    <a:pt x="8530" y="0"/>
                    <a:pt x="8492" y="5"/>
                    <a:pt x="8455" y="16"/>
                  </a:cubicBezTo>
                  <a:cubicBezTo>
                    <a:pt x="6559" y="984"/>
                    <a:pt x="2688" y="3565"/>
                    <a:pt x="1195" y="5501"/>
                  </a:cubicBezTo>
                  <a:cubicBezTo>
                    <a:pt x="0" y="7094"/>
                    <a:pt x="1367" y="8944"/>
                    <a:pt x="2924" y="8944"/>
                  </a:cubicBezTo>
                  <a:cubicBezTo>
                    <a:pt x="3415" y="8944"/>
                    <a:pt x="3926" y="8759"/>
                    <a:pt x="4381" y="8324"/>
                  </a:cubicBezTo>
                  <a:cubicBezTo>
                    <a:pt x="6075" y="6630"/>
                    <a:pt x="8172" y="2476"/>
                    <a:pt x="8898" y="419"/>
                  </a:cubicBezTo>
                  <a:cubicBezTo>
                    <a:pt x="8968" y="210"/>
                    <a:pt x="8796" y="0"/>
                    <a:pt x="8565"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2" name="Google Shape;372;p4"/>
            <p:cNvSpPr/>
            <p:nvPr/>
          </p:nvSpPr>
          <p:spPr>
            <a:xfrm>
              <a:off x="8317675" y="2394777"/>
              <a:ext cx="145950" cy="264825"/>
            </a:xfrm>
            <a:custGeom>
              <a:rect b="b" l="l" r="r" t="t"/>
              <a:pathLst>
                <a:path extrusionOk="0" h="10593" w="5838">
                  <a:moveTo>
                    <a:pt x="402" y="1"/>
                  </a:moveTo>
                  <a:cubicBezTo>
                    <a:pt x="234" y="1"/>
                    <a:pt x="68" y="117"/>
                    <a:pt x="41" y="302"/>
                  </a:cubicBezTo>
                  <a:cubicBezTo>
                    <a:pt x="1" y="2521"/>
                    <a:pt x="404" y="7118"/>
                    <a:pt x="1412" y="9336"/>
                  </a:cubicBezTo>
                  <a:cubicBezTo>
                    <a:pt x="1799" y="10214"/>
                    <a:pt x="2538" y="10593"/>
                    <a:pt x="3281" y="10593"/>
                  </a:cubicBezTo>
                  <a:cubicBezTo>
                    <a:pt x="4552" y="10593"/>
                    <a:pt x="5837" y="9487"/>
                    <a:pt x="5405" y="7884"/>
                  </a:cubicBezTo>
                  <a:cubicBezTo>
                    <a:pt x="4719" y="5545"/>
                    <a:pt x="2057" y="1714"/>
                    <a:pt x="646" y="101"/>
                  </a:cubicBezTo>
                  <a:cubicBezTo>
                    <a:pt x="577" y="32"/>
                    <a:pt x="489" y="1"/>
                    <a:pt x="40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3" name="Google Shape;373;p4"/>
            <p:cNvSpPr/>
            <p:nvPr/>
          </p:nvSpPr>
          <p:spPr>
            <a:xfrm>
              <a:off x="7389812" y="-395065"/>
              <a:ext cx="153175" cy="347200"/>
            </a:xfrm>
            <a:custGeom>
              <a:rect b="b" l="l" r="r" t="t"/>
              <a:pathLst>
                <a:path extrusionOk="0" h="13888" w="6127">
                  <a:moveTo>
                    <a:pt x="3251" y="1"/>
                  </a:moveTo>
                  <a:cubicBezTo>
                    <a:pt x="2115" y="1"/>
                    <a:pt x="989" y="665"/>
                    <a:pt x="686" y="2111"/>
                  </a:cubicBezTo>
                  <a:cubicBezTo>
                    <a:pt x="0" y="5095"/>
                    <a:pt x="645" y="10862"/>
                    <a:pt x="1250" y="13564"/>
                  </a:cubicBezTo>
                  <a:cubicBezTo>
                    <a:pt x="1297" y="13772"/>
                    <a:pt x="1475" y="13887"/>
                    <a:pt x="1657" y="13887"/>
                  </a:cubicBezTo>
                  <a:cubicBezTo>
                    <a:pt x="1793" y="13887"/>
                    <a:pt x="1930" y="13823"/>
                    <a:pt x="2017" y="13685"/>
                  </a:cubicBezTo>
                  <a:cubicBezTo>
                    <a:pt x="3388" y="11346"/>
                    <a:pt x="5727" y="5982"/>
                    <a:pt x="5969" y="2917"/>
                  </a:cubicBezTo>
                  <a:cubicBezTo>
                    <a:pt x="6126" y="1052"/>
                    <a:pt x="4681" y="1"/>
                    <a:pt x="32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4" name="Google Shape;374;p4"/>
            <p:cNvSpPr/>
            <p:nvPr/>
          </p:nvSpPr>
          <p:spPr>
            <a:xfrm>
              <a:off x="7542989" y="-278440"/>
              <a:ext cx="218175" cy="230575"/>
            </a:xfrm>
            <a:custGeom>
              <a:rect b="b" l="l" r="r" t="t"/>
              <a:pathLst>
                <a:path extrusionOk="0" h="9223" w="8727">
                  <a:moveTo>
                    <a:pt x="5844" y="1"/>
                  </a:moveTo>
                  <a:cubicBezTo>
                    <a:pt x="5329" y="1"/>
                    <a:pt x="4796" y="204"/>
                    <a:pt x="4336" y="685"/>
                  </a:cubicBezTo>
                  <a:cubicBezTo>
                    <a:pt x="2642" y="2459"/>
                    <a:pt x="747" y="6694"/>
                    <a:pt x="101" y="8751"/>
                  </a:cubicBezTo>
                  <a:cubicBezTo>
                    <a:pt x="0" y="8987"/>
                    <a:pt x="209" y="9223"/>
                    <a:pt x="446" y="9223"/>
                  </a:cubicBezTo>
                  <a:cubicBezTo>
                    <a:pt x="492" y="9223"/>
                    <a:pt x="539" y="9214"/>
                    <a:pt x="585" y="9194"/>
                  </a:cubicBezTo>
                  <a:cubicBezTo>
                    <a:pt x="2440" y="8105"/>
                    <a:pt x="6231" y="5403"/>
                    <a:pt x="7643" y="3387"/>
                  </a:cubicBezTo>
                  <a:cubicBezTo>
                    <a:pt x="8727" y="1761"/>
                    <a:pt x="7361" y="1"/>
                    <a:pt x="584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5" name="Google Shape;375;p4"/>
            <p:cNvSpPr/>
            <p:nvPr/>
          </p:nvSpPr>
          <p:spPr>
            <a:xfrm>
              <a:off x="7146953" y="-294229"/>
              <a:ext cx="154875" cy="262125"/>
            </a:xfrm>
            <a:custGeom>
              <a:rect b="b" l="l" r="r" t="t"/>
              <a:pathLst>
                <a:path extrusionOk="0" h="10485" w="6195">
                  <a:moveTo>
                    <a:pt x="2616" y="1"/>
                  </a:moveTo>
                  <a:cubicBezTo>
                    <a:pt x="1307" y="1"/>
                    <a:pt x="1" y="1196"/>
                    <a:pt x="548" y="2812"/>
                  </a:cubicBezTo>
                  <a:cubicBezTo>
                    <a:pt x="1314" y="5152"/>
                    <a:pt x="4138" y="8862"/>
                    <a:pt x="5630" y="10394"/>
                  </a:cubicBezTo>
                  <a:cubicBezTo>
                    <a:pt x="5692" y="10457"/>
                    <a:pt x="5766" y="10484"/>
                    <a:pt x="5840" y="10484"/>
                  </a:cubicBezTo>
                  <a:cubicBezTo>
                    <a:pt x="6004" y="10484"/>
                    <a:pt x="6166" y="10347"/>
                    <a:pt x="6194" y="10152"/>
                  </a:cubicBezTo>
                  <a:cubicBezTo>
                    <a:pt x="6154" y="7975"/>
                    <a:pt x="5549" y="3377"/>
                    <a:pt x="4460" y="1199"/>
                  </a:cubicBezTo>
                  <a:cubicBezTo>
                    <a:pt x="4047" y="358"/>
                    <a:pt x="3331" y="1"/>
                    <a:pt x="2616"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6" name="Google Shape;376;p4"/>
            <p:cNvSpPr/>
            <p:nvPr/>
          </p:nvSpPr>
          <p:spPr>
            <a:xfrm>
              <a:off x="4349375" y="1214850"/>
              <a:ext cx="177475" cy="178925"/>
            </a:xfrm>
            <a:custGeom>
              <a:rect b="b" l="l" r="r" t="t"/>
              <a:pathLst>
                <a:path extrusionOk="0" h="7157" w="7099">
                  <a:moveTo>
                    <a:pt x="2619" y="0"/>
                  </a:moveTo>
                  <a:cubicBezTo>
                    <a:pt x="2432" y="0"/>
                    <a:pt x="2259" y="138"/>
                    <a:pt x="2259" y="333"/>
                  </a:cubicBezTo>
                  <a:lnTo>
                    <a:pt x="2098" y="2188"/>
                  </a:lnTo>
                  <a:cubicBezTo>
                    <a:pt x="2057" y="2309"/>
                    <a:pt x="2017" y="2430"/>
                    <a:pt x="1896" y="2470"/>
                  </a:cubicBezTo>
                  <a:lnTo>
                    <a:pt x="283" y="3398"/>
                  </a:lnTo>
                  <a:cubicBezTo>
                    <a:pt x="0" y="3559"/>
                    <a:pt x="41" y="3922"/>
                    <a:pt x="323" y="4043"/>
                  </a:cubicBezTo>
                  <a:lnTo>
                    <a:pt x="2017" y="4769"/>
                  </a:lnTo>
                  <a:cubicBezTo>
                    <a:pt x="2138" y="4809"/>
                    <a:pt x="2219" y="4930"/>
                    <a:pt x="2219" y="5051"/>
                  </a:cubicBezTo>
                  <a:lnTo>
                    <a:pt x="2622" y="6866"/>
                  </a:lnTo>
                  <a:cubicBezTo>
                    <a:pt x="2647" y="7043"/>
                    <a:pt x="2800" y="7157"/>
                    <a:pt x="2960" y="7157"/>
                  </a:cubicBezTo>
                  <a:cubicBezTo>
                    <a:pt x="3055" y="7157"/>
                    <a:pt x="3152" y="7117"/>
                    <a:pt x="3227" y="7027"/>
                  </a:cubicBezTo>
                  <a:lnTo>
                    <a:pt x="4477" y="5616"/>
                  </a:lnTo>
                  <a:cubicBezTo>
                    <a:pt x="4558" y="5535"/>
                    <a:pt x="4679" y="5495"/>
                    <a:pt x="4759" y="5495"/>
                  </a:cubicBezTo>
                  <a:lnTo>
                    <a:pt x="6614" y="5737"/>
                  </a:lnTo>
                  <a:cubicBezTo>
                    <a:pt x="6937" y="5737"/>
                    <a:pt x="7098" y="5414"/>
                    <a:pt x="6977" y="5172"/>
                  </a:cubicBezTo>
                  <a:lnTo>
                    <a:pt x="6010" y="3559"/>
                  </a:lnTo>
                  <a:cubicBezTo>
                    <a:pt x="5969" y="3478"/>
                    <a:pt x="5969" y="3357"/>
                    <a:pt x="6010" y="3236"/>
                  </a:cubicBezTo>
                  <a:lnTo>
                    <a:pt x="6776" y="1542"/>
                  </a:lnTo>
                  <a:cubicBezTo>
                    <a:pt x="6889" y="1278"/>
                    <a:pt x="6685" y="1014"/>
                    <a:pt x="6427" y="1014"/>
                  </a:cubicBezTo>
                  <a:cubicBezTo>
                    <a:pt x="6409" y="1014"/>
                    <a:pt x="6391" y="1016"/>
                    <a:pt x="6372" y="1018"/>
                  </a:cubicBezTo>
                  <a:lnTo>
                    <a:pt x="4558" y="1462"/>
                  </a:lnTo>
                  <a:cubicBezTo>
                    <a:pt x="4437" y="1462"/>
                    <a:pt x="4316" y="1462"/>
                    <a:pt x="4235" y="1381"/>
                  </a:cubicBezTo>
                  <a:lnTo>
                    <a:pt x="2864" y="91"/>
                  </a:lnTo>
                  <a:cubicBezTo>
                    <a:pt x="2789" y="28"/>
                    <a:pt x="2702" y="0"/>
                    <a:pt x="261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7" name="Google Shape;377;p4"/>
            <p:cNvSpPr/>
            <p:nvPr/>
          </p:nvSpPr>
          <p:spPr>
            <a:xfrm>
              <a:off x="5303150" y="389950"/>
              <a:ext cx="184525" cy="172225"/>
            </a:xfrm>
            <a:custGeom>
              <a:rect b="b" l="l" r="r" t="t"/>
              <a:pathLst>
                <a:path extrusionOk="0" h="6889" w="7381">
                  <a:moveTo>
                    <a:pt x="5571" y="0"/>
                  </a:moveTo>
                  <a:cubicBezTo>
                    <a:pt x="5503" y="0"/>
                    <a:pt x="5433" y="18"/>
                    <a:pt x="5364" y="57"/>
                  </a:cubicBezTo>
                  <a:lnTo>
                    <a:pt x="3751" y="944"/>
                  </a:lnTo>
                  <a:cubicBezTo>
                    <a:pt x="3691" y="985"/>
                    <a:pt x="3630" y="1005"/>
                    <a:pt x="3575" y="1005"/>
                  </a:cubicBezTo>
                  <a:cubicBezTo>
                    <a:pt x="3519" y="1005"/>
                    <a:pt x="3469" y="985"/>
                    <a:pt x="3429" y="944"/>
                  </a:cubicBezTo>
                  <a:lnTo>
                    <a:pt x="1735" y="138"/>
                  </a:lnTo>
                  <a:cubicBezTo>
                    <a:pt x="1684" y="116"/>
                    <a:pt x="1632" y="106"/>
                    <a:pt x="1583" y="106"/>
                  </a:cubicBezTo>
                  <a:cubicBezTo>
                    <a:pt x="1361" y="106"/>
                    <a:pt x="1178" y="310"/>
                    <a:pt x="1211" y="541"/>
                  </a:cubicBezTo>
                  <a:lnTo>
                    <a:pt x="1614" y="2356"/>
                  </a:lnTo>
                  <a:cubicBezTo>
                    <a:pt x="1614" y="2477"/>
                    <a:pt x="1574" y="2598"/>
                    <a:pt x="1493" y="2678"/>
                  </a:cubicBezTo>
                  <a:lnTo>
                    <a:pt x="202" y="4009"/>
                  </a:lnTo>
                  <a:cubicBezTo>
                    <a:pt x="1" y="4251"/>
                    <a:pt x="122" y="4614"/>
                    <a:pt x="404" y="4655"/>
                  </a:cubicBezTo>
                  <a:lnTo>
                    <a:pt x="2259" y="4856"/>
                  </a:lnTo>
                  <a:cubicBezTo>
                    <a:pt x="2380" y="4856"/>
                    <a:pt x="2501" y="4937"/>
                    <a:pt x="2541" y="5058"/>
                  </a:cubicBezTo>
                  <a:lnTo>
                    <a:pt x="3429" y="6711"/>
                  </a:lnTo>
                  <a:cubicBezTo>
                    <a:pt x="3487" y="6828"/>
                    <a:pt x="3601" y="6888"/>
                    <a:pt x="3722" y="6888"/>
                  </a:cubicBezTo>
                  <a:cubicBezTo>
                    <a:pt x="3852" y="6888"/>
                    <a:pt x="3990" y="6818"/>
                    <a:pt x="4074" y="6671"/>
                  </a:cubicBezTo>
                  <a:lnTo>
                    <a:pt x="4840" y="4977"/>
                  </a:lnTo>
                  <a:cubicBezTo>
                    <a:pt x="4880" y="4897"/>
                    <a:pt x="5001" y="4816"/>
                    <a:pt x="5122" y="4776"/>
                  </a:cubicBezTo>
                  <a:lnTo>
                    <a:pt x="6937" y="4453"/>
                  </a:lnTo>
                  <a:cubicBezTo>
                    <a:pt x="7260" y="4413"/>
                    <a:pt x="7381" y="4050"/>
                    <a:pt x="7139" y="3848"/>
                  </a:cubicBezTo>
                  <a:lnTo>
                    <a:pt x="5768" y="2557"/>
                  </a:lnTo>
                  <a:cubicBezTo>
                    <a:pt x="5687" y="2477"/>
                    <a:pt x="5647" y="2356"/>
                    <a:pt x="5647" y="2275"/>
                  </a:cubicBezTo>
                  <a:lnTo>
                    <a:pt x="5929" y="420"/>
                  </a:lnTo>
                  <a:cubicBezTo>
                    <a:pt x="5960" y="175"/>
                    <a:pt x="5781" y="0"/>
                    <a:pt x="557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8" name="Google Shape;378;p4"/>
            <p:cNvSpPr/>
            <p:nvPr/>
          </p:nvSpPr>
          <p:spPr>
            <a:xfrm>
              <a:off x="4887775" y="880950"/>
              <a:ext cx="184525" cy="172350"/>
            </a:xfrm>
            <a:custGeom>
              <a:rect b="b" l="l" r="r" t="t"/>
              <a:pathLst>
                <a:path extrusionOk="0" h="6894" w="7381">
                  <a:moveTo>
                    <a:pt x="5570" y="1"/>
                  </a:moveTo>
                  <a:cubicBezTo>
                    <a:pt x="5503" y="1"/>
                    <a:pt x="5432" y="18"/>
                    <a:pt x="5364" y="57"/>
                  </a:cubicBezTo>
                  <a:lnTo>
                    <a:pt x="3751" y="945"/>
                  </a:lnTo>
                  <a:cubicBezTo>
                    <a:pt x="3690" y="985"/>
                    <a:pt x="3630" y="1005"/>
                    <a:pt x="3574" y="1005"/>
                  </a:cubicBezTo>
                  <a:cubicBezTo>
                    <a:pt x="3519" y="1005"/>
                    <a:pt x="3468" y="985"/>
                    <a:pt x="3428" y="945"/>
                  </a:cubicBezTo>
                  <a:lnTo>
                    <a:pt x="1734" y="138"/>
                  </a:lnTo>
                  <a:cubicBezTo>
                    <a:pt x="1690" y="116"/>
                    <a:pt x="1644" y="106"/>
                    <a:pt x="1598" y="106"/>
                  </a:cubicBezTo>
                  <a:cubicBezTo>
                    <a:pt x="1389" y="106"/>
                    <a:pt x="1184" y="310"/>
                    <a:pt x="1250" y="541"/>
                  </a:cubicBezTo>
                  <a:lnTo>
                    <a:pt x="1613" y="2356"/>
                  </a:lnTo>
                  <a:cubicBezTo>
                    <a:pt x="1613" y="2477"/>
                    <a:pt x="1573" y="2598"/>
                    <a:pt x="1492" y="2679"/>
                  </a:cubicBezTo>
                  <a:lnTo>
                    <a:pt x="202" y="4050"/>
                  </a:lnTo>
                  <a:cubicBezTo>
                    <a:pt x="0" y="4252"/>
                    <a:pt x="121" y="4574"/>
                    <a:pt x="444" y="4614"/>
                  </a:cubicBezTo>
                  <a:lnTo>
                    <a:pt x="2299" y="4856"/>
                  </a:lnTo>
                  <a:cubicBezTo>
                    <a:pt x="2380" y="4856"/>
                    <a:pt x="2501" y="4937"/>
                    <a:pt x="2541" y="5058"/>
                  </a:cubicBezTo>
                  <a:lnTo>
                    <a:pt x="3428" y="6712"/>
                  </a:lnTo>
                  <a:cubicBezTo>
                    <a:pt x="3489" y="6833"/>
                    <a:pt x="3620" y="6893"/>
                    <a:pt x="3751" y="6893"/>
                  </a:cubicBezTo>
                  <a:cubicBezTo>
                    <a:pt x="3882" y="6893"/>
                    <a:pt x="4013" y="6833"/>
                    <a:pt x="4073" y="6712"/>
                  </a:cubicBezTo>
                  <a:lnTo>
                    <a:pt x="4840" y="4977"/>
                  </a:lnTo>
                  <a:cubicBezTo>
                    <a:pt x="4880" y="4897"/>
                    <a:pt x="5001" y="4816"/>
                    <a:pt x="5122" y="4776"/>
                  </a:cubicBezTo>
                  <a:lnTo>
                    <a:pt x="6937" y="4453"/>
                  </a:lnTo>
                  <a:cubicBezTo>
                    <a:pt x="7259" y="4413"/>
                    <a:pt x="7380" y="4050"/>
                    <a:pt x="7138" y="3848"/>
                  </a:cubicBezTo>
                  <a:lnTo>
                    <a:pt x="5767" y="2598"/>
                  </a:lnTo>
                  <a:cubicBezTo>
                    <a:pt x="5687" y="2477"/>
                    <a:pt x="5646" y="2396"/>
                    <a:pt x="5646" y="2275"/>
                  </a:cubicBezTo>
                  <a:lnTo>
                    <a:pt x="5929" y="420"/>
                  </a:lnTo>
                  <a:cubicBezTo>
                    <a:pt x="5959" y="176"/>
                    <a:pt x="5781" y="1"/>
                    <a:pt x="55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9" name="Google Shape;379;p4"/>
            <p:cNvSpPr/>
            <p:nvPr/>
          </p:nvSpPr>
          <p:spPr>
            <a:xfrm>
              <a:off x="5072275" y="596325"/>
              <a:ext cx="343750" cy="333475"/>
            </a:xfrm>
            <a:custGeom>
              <a:rect b="b" l="l" r="r" t="t"/>
              <a:pathLst>
                <a:path extrusionOk="0" h="13339" w="13750">
                  <a:moveTo>
                    <a:pt x="3903" y="4494"/>
                  </a:moveTo>
                  <a:cubicBezTo>
                    <a:pt x="4103" y="4494"/>
                    <a:pt x="4215" y="4596"/>
                    <a:pt x="4154" y="4828"/>
                  </a:cubicBezTo>
                  <a:cubicBezTo>
                    <a:pt x="3993" y="5595"/>
                    <a:pt x="3388" y="6200"/>
                    <a:pt x="2581" y="6361"/>
                  </a:cubicBezTo>
                  <a:cubicBezTo>
                    <a:pt x="2299" y="6361"/>
                    <a:pt x="2097" y="6079"/>
                    <a:pt x="2218" y="5796"/>
                  </a:cubicBezTo>
                  <a:cubicBezTo>
                    <a:pt x="2528" y="5037"/>
                    <a:pt x="3445" y="4494"/>
                    <a:pt x="3903" y="4494"/>
                  </a:cubicBezTo>
                  <a:close/>
                  <a:moveTo>
                    <a:pt x="8314" y="8939"/>
                  </a:moveTo>
                  <a:cubicBezTo>
                    <a:pt x="8339" y="8939"/>
                    <a:pt x="8364" y="8940"/>
                    <a:pt x="8389" y="8942"/>
                  </a:cubicBezTo>
                  <a:cubicBezTo>
                    <a:pt x="9285" y="9017"/>
                    <a:pt x="8072" y="10751"/>
                    <a:pt x="7375" y="10751"/>
                  </a:cubicBezTo>
                  <a:cubicBezTo>
                    <a:pt x="7319" y="10751"/>
                    <a:pt x="7267" y="10740"/>
                    <a:pt x="7219" y="10716"/>
                  </a:cubicBezTo>
                  <a:cubicBezTo>
                    <a:pt x="6708" y="10441"/>
                    <a:pt x="7347" y="8939"/>
                    <a:pt x="8314" y="8939"/>
                  </a:cubicBezTo>
                  <a:close/>
                  <a:moveTo>
                    <a:pt x="1589" y="1"/>
                  </a:moveTo>
                  <a:cubicBezTo>
                    <a:pt x="905" y="1"/>
                    <a:pt x="473" y="794"/>
                    <a:pt x="1130" y="1158"/>
                  </a:cubicBezTo>
                  <a:cubicBezTo>
                    <a:pt x="1533" y="1400"/>
                    <a:pt x="2702" y="1642"/>
                    <a:pt x="3348" y="2247"/>
                  </a:cubicBezTo>
                  <a:cubicBezTo>
                    <a:pt x="4316" y="3094"/>
                    <a:pt x="3428" y="3094"/>
                    <a:pt x="2702" y="3497"/>
                  </a:cubicBezTo>
                  <a:cubicBezTo>
                    <a:pt x="1170" y="4264"/>
                    <a:pt x="0" y="5958"/>
                    <a:pt x="1291" y="7208"/>
                  </a:cubicBezTo>
                  <a:cubicBezTo>
                    <a:pt x="1645" y="7562"/>
                    <a:pt x="2079" y="7718"/>
                    <a:pt x="2534" y="7718"/>
                  </a:cubicBezTo>
                  <a:cubicBezTo>
                    <a:pt x="3687" y="7718"/>
                    <a:pt x="4971" y="6712"/>
                    <a:pt x="5404" y="5353"/>
                  </a:cubicBezTo>
                  <a:cubicBezTo>
                    <a:pt x="5551" y="4863"/>
                    <a:pt x="5609" y="4641"/>
                    <a:pt x="5812" y="4641"/>
                  </a:cubicBezTo>
                  <a:cubicBezTo>
                    <a:pt x="5943" y="4641"/>
                    <a:pt x="6136" y="4734"/>
                    <a:pt x="6453" y="4909"/>
                  </a:cubicBezTo>
                  <a:cubicBezTo>
                    <a:pt x="7381" y="5393"/>
                    <a:pt x="8106" y="6119"/>
                    <a:pt x="8510" y="7046"/>
                  </a:cubicBezTo>
                  <a:cubicBezTo>
                    <a:pt x="8832" y="7772"/>
                    <a:pt x="7985" y="7530"/>
                    <a:pt x="7058" y="8216"/>
                  </a:cubicBezTo>
                  <a:cubicBezTo>
                    <a:pt x="6050" y="8942"/>
                    <a:pt x="5243" y="10595"/>
                    <a:pt x="6211" y="11563"/>
                  </a:cubicBezTo>
                  <a:cubicBezTo>
                    <a:pt x="6525" y="11820"/>
                    <a:pt x="6900" y="11956"/>
                    <a:pt x="7278" y="11956"/>
                  </a:cubicBezTo>
                  <a:cubicBezTo>
                    <a:pt x="7434" y="11956"/>
                    <a:pt x="7591" y="11933"/>
                    <a:pt x="7744" y="11886"/>
                  </a:cubicBezTo>
                  <a:cubicBezTo>
                    <a:pt x="9826" y="11301"/>
                    <a:pt x="9823" y="9359"/>
                    <a:pt x="10284" y="9359"/>
                  </a:cubicBezTo>
                  <a:cubicBezTo>
                    <a:pt x="10332" y="9359"/>
                    <a:pt x="10385" y="9380"/>
                    <a:pt x="10446" y="9426"/>
                  </a:cubicBezTo>
                  <a:cubicBezTo>
                    <a:pt x="12744" y="11200"/>
                    <a:pt x="11010" y="12813"/>
                    <a:pt x="11736" y="13257"/>
                  </a:cubicBezTo>
                  <a:cubicBezTo>
                    <a:pt x="11825" y="13312"/>
                    <a:pt x="11913" y="13338"/>
                    <a:pt x="11999" y="13338"/>
                  </a:cubicBezTo>
                  <a:cubicBezTo>
                    <a:pt x="13046" y="13338"/>
                    <a:pt x="13750" y="9514"/>
                    <a:pt x="10768" y="8135"/>
                  </a:cubicBezTo>
                  <a:cubicBezTo>
                    <a:pt x="9800" y="7692"/>
                    <a:pt x="10244" y="7369"/>
                    <a:pt x="9599" y="6240"/>
                  </a:cubicBezTo>
                  <a:cubicBezTo>
                    <a:pt x="8873" y="4869"/>
                    <a:pt x="7663" y="3820"/>
                    <a:pt x="6171" y="3336"/>
                  </a:cubicBezTo>
                  <a:cubicBezTo>
                    <a:pt x="4719" y="2852"/>
                    <a:pt x="5364" y="916"/>
                    <a:pt x="1815" y="29"/>
                  </a:cubicBezTo>
                  <a:cubicBezTo>
                    <a:pt x="1738" y="10"/>
                    <a:pt x="1662" y="1"/>
                    <a:pt x="1589"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0" name="Google Shape;380;p4"/>
            <p:cNvSpPr/>
            <p:nvPr/>
          </p:nvSpPr>
          <p:spPr>
            <a:xfrm>
              <a:off x="4680450" y="237650"/>
              <a:ext cx="292525" cy="343825"/>
            </a:xfrm>
            <a:custGeom>
              <a:rect b="b" l="l" r="r" t="t"/>
              <a:pathLst>
                <a:path extrusionOk="0" h="13753" w="11701">
                  <a:moveTo>
                    <a:pt x="8094" y="4589"/>
                  </a:moveTo>
                  <a:cubicBezTo>
                    <a:pt x="8705" y="4589"/>
                    <a:pt x="9852" y="5336"/>
                    <a:pt x="9705" y="5867"/>
                  </a:cubicBezTo>
                  <a:cubicBezTo>
                    <a:pt x="9645" y="6023"/>
                    <a:pt x="9452" y="6097"/>
                    <a:pt x="9209" y="6097"/>
                  </a:cubicBezTo>
                  <a:cubicBezTo>
                    <a:pt x="8637" y="6097"/>
                    <a:pt x="7785" y="5687"/>
                    <a:pt x="7729" y="4979"/>
                  </a:cubicBezTo>
                  <a:lnTo>
                    <a:pt x="7729" y="4939"/>
                  </a:lnTo>
                  <a:cubicBezTo>
                    <a:pt x="7718" y="4690"/>
                    <a:pt x="7870" y="4589"/>
                    <a:pt x="8094" y="4589"/>
                  </a:cubicBezTo>
                  <a:close/>
                  <a:moveTo>
                    <a:pt x="4351" y="9778"/>
                  </a:moveTo>
                  <a:cubicBezTo>
                    <a:pt x="4361" y="9778"/>
                    <a:pt x="4371" y="9778"/>
                    <a:pt x="4381" y="9779"/>
                  </a:cubicBezTo>
                  <a:cubicBezTo>
                    <a:pt x="5188" y="9819"/>
                    <a:pt x="5873" y="10343"/>
                    <a:pt x="6115" y="11110"/>
                  </a:cubicBezTo>
                  <a:cubicBezTo>
                    <a:pt x="6150" y="11354"/>
                    <a:pt x="5973" y="11569"/>
                    <a:pt x="5767" y="11569"/>
                  </a:cubicBezTo>
                  <a:cubicBezTo>
                    <a:pt x="5736" y="11569"/>
                    <a:pt x="5704" y="11564"/>
                    <a:pt x="5672" y="11553"/>
                  </a:cubicBezTo>
                  <a:cubicBezTo>
                    <a:pt x="4517" y="11314"/>
                    <a:pt x="3598" y="9778"/>
                    <a:pt x="4351" y="9778"/>
                  </a:cubicBezTo>
                  <a:close/>
                  <a:moveTo>
                    <a:pt x="10108" y="0"/>
                  </a:moveTo>
                  <a:cubicBezTo>
                    <a:pt x="8852" y="0"/>
                    <a:pt x="7135" y="703"/>
                    <a:pt x="6599" y="2681"/>
                  </a:cubicBezTo>
                  <a:cubicBezTo>
                    <a:pt x="6317" y="3729"/>
                    <a:pt x="5914" y="3326"/>
                    <a:pt x="4906" y="4173"/>
                  </a:cubicBezTo>
                  <a:cubicBezTo>
                    <a:pt x="3655" y="5100"/>
                    <a:pt x="2849" y="6472"/>
                    <a:pt x="2607" y="8004"/>
                  </a:cubicBezTo>
                  <a:cubicBezTo>
                    <a:pt x="2365" y="9496"/>
                    <a:pt x="348" y="9214"/>
                    <a:pt x="26" y="12844"/>
                  </a:cubicBezTo>
                  <a:cubicBezTo>
                    <a:pt x="0" y="13378"/>
                    <a:pt x="377" y="13752"/>
                    <a:pt x="739" y="13752"/>
                  </a:cubicBezTo>
                  <a:cubicBezTo>
                    <a:pt x="950" y="13752"/>
                    <a:pt x="1157" y="13625"/>
                    <a:pt x="1276" y="13328"/>
                  </a:cubicBezTo>
                  <a:cubicBezTo>
                    <a:pt x="1478" y="12924"/>
                    <a:pt x="1518" y="11755"/>
                    <a:pt x="1962" y="10989"/>
                  </a:cubicBezTo>
                  <a:cubicBezTo>
                    <a:pt x="2195" y="10618"/>
                    <a:pt x="2368" y="10476"/>
                    <a:pt x="2513" y="10476"/>
                  </a:cubicBezTo>
                  <a:cubicBezTo>
                    <a:pt x="2794" y="10476"/>
                    <a:pt x="2973" y="11007"/>
                    <a:pt x="3292" y="11432"/>
                  </a:cubicBezTo>
                  <a:cubicBezTo>
                    <a:pt x="3961" y="12306"/>
                    <a:pt x="4957" y="12984"/>
                    <a:pt x="5853" y="12984"/>
                  </a:cubicBezTo>
                  <a:cubicBezTo>
                    <a:pt x="6362" y="12984"/>
                    <a:pt x="6839" y="12765"/>
                    <a:pt x="7204" y="12239"/>
                  </a:cubicBezTo>
                  <a:cubicBezTo>
                    <a:pt x="8213" y="10747"/>
                    <a:pt x="6680" y="8770"/>
                    <a:pt x="4704" y="8448"/>
                  </a:cubicBezTo>
                  <a:cubicBezTo>
                    <a:pt x="3857" y="8367"/>
                    <a:pt x="3817" y="8367"/>
                    <a:pt x="4099" y="7480"/>
                  </a:cubicBezTo>
                  <a:cubicBezTo>
                    <a:pt x="4422" y="6512"/>
                    <a:pt x="5027" y="5665"/>
                    <a:pt x="5873" y="5100"/>
                  </a:cubicBezTo>
                  <a:cubicBezTo>
                    <a:pt x="5995" y="5029"/>
                    <a:pt x="6091" y="4997"/>
                    <a:pt x="6171" y="4997"/>
                  </a:cubicBezTo>
                  <a:cubicBezTo>
                    <a:pt x="6547" y="4997"/>
                    <a:pt x="6588" y="5694"/>
                    <a:pt x="7285" y="6391"/>
                  </a:cubicBezTo>
                  <a:cubicBezTo>
                    <a:pt x="7799" y="6905"/>
                    <a:pt x="8598" y="7284"/>
                    <a:pt x="9335" y="7284"/>
                  </a:cubicBezTo>
                  <a:cubicBezTo>
                    <a:pt x="9871" y="7284"/>
                    <a:pt x="10374" y="7084"/>
                    <a:pt x="10713" y="6593"/>
                  </a:cubicBezTo>
                  <a:cubicBezTo>
                    <a:pt x="10955" y="6149"/>
                    <a:pt x="10995" y="5544"/>
                    <a:pt x="10794" y="5060"/>
                  </a:cubicBezTo>
                  <a:cubicBezTo>
                    <a:pt x="9785" y="2923"/>
                    <a:pt x="7567" y="3487"/>
                    <a:pt x="7930" y="2802"/>
                  </a:cubicBezTo>
                  <a:cubicBezTo>
                    <a:pt x="8736" y="1285"/>
                    <a:pt x="9708" y="1161"/>
                    <a:pt x="10439" y="1161"/>
                  </a:cubicBezTo>
                  <a:cubicBezTo>
                    <a:pt x="10583" y="1161"/>
                    <a:pt x="10717" y="1166"/>
                    <a:pt x="10839" y="1166"/>
                  </a:cubicBezTo>
                  <a:cubicBezTo>
                    <a:pt x="11152" y="1166"/>
                    <a:pt x="11383" y="1134"/>
                    <a:pt x="11479" y="906"/>
                  </a:cubicBezTo>
                  <a:cubicBezTo>
                    <a:pt x="11701" y="377"/>
                    <a:pt x="11028" y="0"/>
                    <a:pt x="1010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1" name="Google Shape;381;p4"/>
            <p:cNvSpPr/>
            <p:nvPr/>
          </p:nvSpPr>
          <p:spPr>
            <a:xfrm>
              <a:off x="4577525" y="774450"/>
              <a:ext cx="184250" cy="428675"/>
            </a:xfrm>
            <a:custGeom>
              <a:rect b="b" l="l" r="r" t="t"/>
              <a:pathLst>
                <a:path extrusionOk="0" h="17147" w="7370">
                  <a:moveTo>
                    <a:pt x="2432" y="4571"/>
                  </a:moveTo>
                  <a:cubicBezTo>
                    <a:pt x="3357" y="4571"/>
                    <a:pt x="4266" y="5132"/>
                    <a:pt x="3699" y="5447"/>
                  </a:cubicBezTo>
                  <a:cubicBezTo>
                    <a:pt x="3399" y="5634"/>
                    <a:pt x="3048" y="5725"/>
                    <a:pt x="2692" y="5725"/>
                  </a:cubicBezTo>
                  <a:cubicBezTo>
                    <a:pt x="2282" y="5725"/>
                    <a:pt x="1867" y="5603"/>
                    <a:pt x="1521" y="5366"/>
                  </a:cubicBezTo>
                  <a:cubicBezTo>
                    <a:pt x="1320" y="5164"/>
                    <a:pt x="1400" y="4801"/>
                    <a:pt x="1683" y="4721"/>
                  </a:cubicBezTo>
                  <a:cubicBezTo>
                    <a:pt x="1912" y="4615"/>
                    <a:pt x="2173" y="4571"/>
                    <a:pt x="2432" y="4571"/>
                  </a:cubicBezTo>
                  <a:close/>
                  <a:moveTo>
                    <a:pt x="2818" y="10944"/>
                  </a:moveTo>
                  <a:cubicBezTo>
                    <a:pt x="3168" y="10944"/>
                    <a:pt x="3515" y="11054"/>
                    <a:pt x="3739" y="11335"/>
                  </a:cubicBezTo>
                  <a:cubicBezTo>
                    <a:pt x="4084" y="11802"/>
                    <a:pt x="3303" y="12104"/>
                    <a:pt x="2586" y="12104"/>
                  </a:cubicBezTo>
                  <a:cubicBezTo>
                    <a:pt x="2128" y="12104"/>
                    <a:pt x="1696" y="11981"/>
                    <a:pt x="1602" y="11698"/>
                  </a:cubicBezTo>
                  <a:cubicBezTo>
                    <a:pt x="1497" y="11329"/>
                    <a:pt x="2163" y="10944"/>
                    <a:pt x="2818" y="10944"/>
                  </a:cubicBezTo>
                  <a:close/>
                  <a:moveTo>
                    <a:pt x="4804" y="1"/>
                  </a:moveTo>
                  <a:cubicBezTo>
                    <a:pt x="4433" y="1"/>
                    <a:pt x="4123" y="275"/>
                    <a:pt x="4264" y="768"/>
                  </a:cubicBezTo>
                  <a:cubicBezTo>
                    <a:pt x="4344" y="1172"/>
                    <a:pt x="4990" y="2180"/>
                    <a:pt x="5030" y="3067"/>
                  </a:cubicBezTo>
                  <a:cubicBezTo>
                    <a:pt x="5067" y="3664"/>
                    <a:pt x="4949" y="3847"/>
                    <a:pt x="4736" y="3847"/>
                  </a:cubicBezTo>
                  <a:cubicBezTo>
                    <a:pt x="4488" y="3847"/>
                    <a:pt x="4111" y="3600"/>
                    <a:pt x="3699" y="3470"/>
                  </a:cubicBezTo>
                  <a:cubicBezTo>
                    <a:pt x="3234" y="3323"/>
                    <a:pt x="2740" y="3242"/>
                    <a:pt x="2271" y="3242"/>
                  </a:cubicBezTo>
                  <a:cubicBezTo>
                    <a:pt x="1071" y="3242"/>
                    <a:pt x="29" y="3768"/>
                    <a:pt x="29" y="5043"/>
                  </a:cubicBezTo>
                  <a:cubicBezTo>
                    <a:pt x="0" y="6311"/>
                    <a:pt x="1228" y="7085"/>
                    <a:pt x="2593" y="7085"/>
                  </a:cubicBezTo>
                  <a:cubicBezTo>
                    <a:pt x="3138" y="7085"/>
                    <a:pt x="3705" y="6961"/>
                    <a:pt x="4223" y="6697"/>
                  </a:cubicBezTo>
                  <a:cubicBezTo>
                    <a:pt x="4535" y="6549"/>
                    <a:pt x="4727" y="6455"/>
                    <a:pt x="4861" y="6455"/>
                  </a:cubicBezTo>
                  <a:cubicBezTo>
                    <a:pt x="5056" y="6455"/>
                    <a:pt x="5128" y="6655"/>
                    <a:pt x="5272" y="7181"/>
                  </a:cubicBezTo>
                  <a:cubicBezTo>
                    <a:pt x="5554" y="8149"/>
                    <a:pt x="5514" y="9197"/>
                    <a:pt x="5151" y="10125"/>
                  </a:cubicBezTo>
                  <a:cubicBezTo>
                    <a:pt x="5061" y="10355"/>
                    <a:pt x="4960" y="10439"/>
                    <a:pt x="4825" y="10439"/>
                  </a:cubicBezTo>
                  <a:cubicBezTo>
                    <a:pt x="4536" y="10439"/>
                    <a:pt x="4095" y="10048"/>
                    <a:pt x="3296" y="9883"/>
                  </a:cubicBezTo>
                  <a:cubicBezTo>
                    <a:pt x="3116" y="9848"/>
                    <a:pt x="2926" y="9831"/>
                    <a:pt x="2733" y="9831"/>
                  </a:cubicBezTo>
                  <a:cubicBezTo>
                    <a:pt x="1583" y="9831"/>
                    <a:pt x="317" y="10443"/>
                    <a:pt x="352" y="11617"/>
                  </a:cubicBezTo>
                  <a:cubicBezTo>
                    <a:pt x="392" y="12181"/>
                    <a:pt x="674" y="12665"/>
                    <a:pt x="1158" y="12948"/>
                  </a:cubicBezTo>
                  <a:cubicBezTo>
                    <a:pt x="1714" y="13275"/>
                    <a:pt x="2229" y="13384"/>
                    <a:pt x="2686" y="13384"/>
                  </a:cubicBezTo>
                  <a:cubicBezTo>
                    <a:pt x="3598" y="13384"/>
                    <a:pt x="4278" y="12950"/>
                    <a:pt x="4595" y="12950"/>
                  </a:cubicBezTo>
                  <a:cubicBezTo>
                    <a:pt x="4706" y="12950"/>
                    <a:pt x="4773" y="13004"/>
                    <a:pt x="4788" y="13149"/>
                  </a:cubicBezTo>
                  <a:cubicBezTo>
                    <a:pt x="5151" y="16053"/>
                    <a:pt x="2772" y="15932"/>
                    <a:pt x="2973" y="16739"/>
                  </a:cubicBezTo>
                  <a:cubicBezTo>
                    <a:pt x="3031" y="17018"/>
                    <a:pt x="3236" y="17146"/>
                    <a:pt x="3518" y="17146"/>
                  </a:cubicBezTo>
                  <a:cubicBezTo>
                    <a:pt x="4622" y="17146"/>
                    <a:pt x="6889" y="15171"/>
                    <a:pt x="5958" y="12504"/>
                  </a:cubicBezTo>
                  <a:cubicBezTo>
                    <a:pt x="5595" y="11496"/>
                    <a:pt x="6119" y="11577"/>
                    <a:pt x="6522" y="10326"/>
                  </a:cubicBezTo>
                  <a:cubicBezTo>
                    <a:pt x="6966" y="8874"/>
                    <a:pt x="6885" y="7261"/>
                    <a:pt x="6200" y="5890"/>
                  </a:cubicBezTo>
                  <a:cubicBezTo>
                    <a:pt x="5554" y="4479"/>
                    <a:pt x="7369" y="3591"/>
                    <a:pt x="5554" y="446"/>
                  </a:cubicBezTo>
                  <a:cubicBezTo>
                    <a:pt x="5369" y="142"/>
                    <a:pt x="5071" y="1"/>
                    <a:pt x="480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2" name="Google Shape;382;p4"/>
            <p:cNvSpPr/>
            <p:nvPr/>
          </p:nvSpPr>
          <p:spPr>
            <a:xfrm>
              <a:off x="4866600" y="642400"/>
              <a:ext cx="117975" cy="100800"/>
            </a:xfrm>
            <a:custGeom>
              <a:rect b="b" l="l" r="r" t="t"/>
              <a:pathLst>
                <a:path extrusionOk="0" h="4032" w="4719">
                  <a:moveTo>
                    <a:pt x="2017" y="1"/>
                  </a:moveTo>
                  <a:cubicBezTo>
                    <a:pt x="887" y="1"/>
                    <a:pt x="0" y="888"/>
                    <a:pt x="0" y="2017"/>
                  </a:cubicBezTo>
                  <a:cubicBezTo>
                    <a:pt x="0" y="3218"/>
                    <a:pt x="998" y="4031"/>
                    <a:pt x="2030" y="4031"/>
                  </a:cubicBezTo>
                  <a:cubicBezTo>
                    <a:pt x="2523" y="4031"/>
                    <a:pt x="3024" y="3846"/>
                    <a:pt x="3428" y="3429"/>
                  </a:cubicBezTo>
                  <a:cubicBezTo>
                    <a:pt x="4719" y="2179"/>
                    <a:pt x="3791" y="1"/>
                    <a:pt x="201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3" name="Google Shape;383;p4"/>
            <p:cNvSpPr/>
            <p:nvPr/>
          </p:nvSpPr>
          <p:spPr>
            <a:xfrm>
              <a:off x="5500775" y="708950"/>
              <a:ext cx="116975" cy="100800"/>
            </a:xfrm>
            <a:custGeom>
              <a:rect b="b" l="l" r="r" t="t"/>
              <a:pathLst>
                <a:path extrusionOk="0" h="4032" w="4679">
                  <a:moveTo>
                    <a:pt x="2017" y="1"/>
                  </a:moveTo>
                  <a:cubicBezTo>
                    <a:pt x="887" y="1"/>
                    <a:pt x="0" y="888"/>
                    <a:pt x="0" y="2017"/>
                  </a:cubicBezTo>
                  <a:cubicBezTo>
                    <a:pt x="0" y="3218"/>
                    <a:pt x="979" y="4031"/>
                    <a:pt x="2012" y="4031"/>
                  </a:cubicBezTo>
                  <a:cubicBezTo>
                    <a:pt x="2505" y="4031"/>
                    <a:pt x="3011" y="3846"/>
                    <a:pt x="3428" y="3429"/>
                  </a:cubicBezTo>
                  <a:cubicBezTo>
                    <a:pt x="4678" y="2178"/>
                    <a:pt x="3791" y="1"/>
                    <a:pt x="201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84" name="Google Shape;384;p4"/>
            <p:cNvSpPr/>
            <p:nvPr/>
          </p:nvSpPr>
          <p:spPr>
            <a:xfrm>
              <a:off x="5091425" y="270375"/>
              <a:ext cx="118000" cy="101000"/>
            </a:xfrm>
            <a:custGeom>
              <a:rect b="b" l="l" r="r" t="t"/>
              <a:pathLst>
                <a:path extrusionOk="0" h="4040" w="4720">
                  <a:moveTo>
                    <a:pt x="2017" y="1"/>
                  </a:moveTo>
                  <a:cubicBezTo>
                    <a:pt x="928" y="1"/>
                    <a:pt x="1" y="888"/>
                    <a:pt x="1" y="2017"/>
                  </a:cubicBezTo>
                  <a:cubicBezTo>
                    <a:pt x="1" y="3238"/>
                    <a:pt x="987" y="4040"/>
                    <a:pt x="2013" y="4040"/>
                  </a:cubicBezTo>
                  <a:cubicBezTo>
                    <a:pt x="2512" y="4040"/>
                    <a:pt x="3020" y="3850"/>
                    <a:pt x="3429" y="3429"/>
                  </a:cubicBezTo>
                  <a:cubicBezTo>
                    <a:pt x="4719" y="2178"/>
                    <a:pt x="3832" y="1"/>
                    <a:pt x="201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85" name="Google Shape;385;p4"/>
          <p:cNvSpPr txBox="1"/>
          <p:nvPr>
            <p:ph idx="4294967295" type="title"/>
          </p:nvPr>
        </p:nvSpPr>
        <p:spPr>
          <a:xfrm>
            <a:off x="4129650" y="1766563"/>
            <a:ext cx="4067700" cy="915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sz="6100">
                <a:solidFill>
                  <a:schemeClr val="accent5"/>
                </a:solidFill>
              </a:rPr>
              <a:t>¡EJERCICIOS!</a:t>
            </a:r>
            <a:endParaRPr sz="6100">
              <a:solidFill>
                <a:schemeClr val="accent5"/>
              </a:solidFill>
            </a:endParaRPr>
          </a:p>
        </p:txBody>
      </p:sp>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60" name="Shape 760"/>
        <p:cNvGrpSpPr/>
        <p:nvPr/>
      </p:nvGrpSpPr>
      <p:grpSpPr>
        <a:xfrm>
          <a:off x="0" y="0"/>
          <a:ext cx="0" cy="0"/>
          <a:chOff x="0" y="0"/>
          <a:chExt cx="0" cy="0"/>
        </a:xfrm>
      </p:grpSpPr>
      <p:sp>
        <p:nvSpPr>
          <p:cNvPr id="761" name="Google Shape;761;p31"/>
          <p:cNvSpPr txBox="1"/>
          <p:nvPr/>
        </p:nvSpPr>
        <p:spPr>
          <a:xfrm>
            <a:off x="693825" y="516900"/>
            <a:ext cx="4635300" cy="41097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4. ¿Qué función cumplen las afirmaciones de Rajesh, citadas en el texto?</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highlight>
                  <a:schemeClr val="accent4"/>
                </a:highlight>
                <a:latin typeface="Catamaran"/>
                <a:ea typeface="Catamaran"/>
                <a:cs typeface="Catamaran"/>
                <a:sym typeface="Catamaran"/>
              </a:rPr>
              <a:t>A) Ejemplifican la desigualdad generada por el sistema de castas.</a:t>
            </a:r>
            <a:endParaRPr b="0" i="0" sz="1500" u="none" cap="none" strike="noStrike">
              <a:solidFill>
                <a:srgbClr val="000000"/>
              </a:solidFill>
              <a:highlight>
                <a:schemeClr val="accent4"/>
              </a:highlight>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B) Aportan nuevos antecedentes sobre la desigualdad en India.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C) Complementan la información con un aspecto diferente al tratado.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D) Expresan la opinión generalizada de los afectados por el sistema de castas.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500"/>
              <a:buFont typeface="Arial"/>
              <a:buNone/>
            </a:pPr>
            <a:r>
              <a:rPr b="0" i="0" lang="en" sz="1500" u="none" cap="none" strike="noStrike">
                <a:solidFill>
                  <a:srgbClr val="000000"/>
                </a:solidFill>
                <a:latin typeface="Catamaran"/>
                <a:ea typeface="Catamaran"/>
                <a:cs typeface="Catamaran"/>
                <a:sym typeface="Catamaran"/>
              </a:rPr>
              <a:t>E) Divulgan la exigencia de cambios en el sistema social indio.</a:t>
            </a:r>
            <a:endParaRPr b="0" i="0" sz="1500" u="none" cap="none" strike="noStrike">
              <a:solidFill>
                <a:srgbClr val="000000"/>
              </a:solidFill>
              <a:latin typeface="Catamaran"/>
              <a:ea typeface="Catamaran"/>
              <a:cs typeface="Catamaran"/>
              <a:sym typeface="Catamaran"/>
            </a:endParaRPr>
          </a:p>
        </p:txBody>
      </p:sp>
      <p:grpSp>
        <p:nvGrpSpPr>
          <p:cNvPr id="762" name="Google Shape;762;p31"/>
          <p:cNvGrpSpPr/>
          <p:nvPr/>
        </p:nvGrpSpPr>
        <p:grpSpPr>
          <a:xfrm>
            <a:off x="5557321" y="1731003"/>
            <a:ext cx="2701735" cy="1469628"/>
            <a:chOff x="3381494" y="1478896"/>
            <a:chExt cx="2381013" cy="1264196"/>
          </a:xfrm>
        </p:grpSpPr>
        <p:grpSp>
          <p:nvGrpSpPr>
            <p:cNvPr id="763" name="Google Shape;763;p31"/>
            <p:cNvGrpSpPr/>
            <p:nvPr/>
          </p:nvGrpSpPr>
          <p:grpSpPr>
            <a:xfrm>
              <a:off x="3482307" y="1478896"/>
              <a:ext cx="2179385" cy="1264196"/>
              <a:chOff x="3386200" y="1478950"/>
              <a:chExt cx="2542150" cy="1474625"/>
            </a:xfrm>
          </p:grpSpPr>
          <p:sp>
            <p:nvSpPr>
              <p:cNvPr id="764" name="Google Shape;764;p31"/>
              <p:cNvSpPr/>
              <p:nvPr/>
            </p:nvSpPr>
            <p:spPr>
              <a:xfrm>
                <a:off x="3386200" y="1495800"/>
                <a:ext cx="2247525" cy="1446600"/>
              </a:xfrm>
              <a:custGeom>
                <a:rect b="b" l="l" r="r" t="t"/>
                <a:pathLst>
                  <a:path extrusionOk="0" h="57864" w="89901">
                    <a:moveTo>
                      <a:pt x="54215" y="0"/>
                    </a:moveTo>
                    <a:cubicBezTo>
                      <a:pt x="51926" y="0"/>
                      <a:pt x="49646" y="702"/>
                      <a:pt x="47861" y="2230"/>
                    </a:cubicBezTo>
                    <a:cubicBezTo>
                      <a:pt x="44971" y="4713"/>
                      <a:pt x="45460" y="7032"/>
                      <a:pt x="44931" y="7032"/>
                    </a:cubicBezTo>
                    <a:cubicBezTo>
                      <a:pt x="44903" y="7037"/>
                      <a:pt x="44880" y="7039"/>
                      <a:pt x="44860" y="7039"/>
                    </a:cubicBezTo>
                    <a:cubicBezTo>
                      <a:pt x="44702" y="7039"/>
                      <a:pt x="44749" y="6882"/>
                      <a:pt x="44605" y="6341"/>
                    </a:cubicBezTo>
                    <a:cubicBezTo>
                      <a:pt x="43446" y="2036"/>
                      <a:pt x="39576" y="26"/>
                      <a:pt x="35626" y="26"/>
                    </a:cubicBezTo>
                    <a:cubicBezTo>
                      <a:pt x="30838" y="26"/>
                      <a:pt x="25934" y="2979"/>
                      <a:pt x="25599" y="8375"/>
                    </a:cubicBezTo>
                    <a:cubicBezTo>
                      <a:pt x="25563" y="8596"/>
                      <a:pt x="25559" y="8916"/>
                      <a:pt x="25379" y="8916"/>
                    </a:cubicBezTo>
                    <a:cubicBezTo>
                      <a:pt x="25360" y="8916"/>
                      <a:pt x="25338" y="8912"/>
                      <a:pt x="25315" y="8904"/>
                    </a:cubicBezTo>
                    <a:cubicBezTo>
                      <a:pt x="23956" y="8400"/>
                      <a:pt x="22746" y="8006"/>
                      <a:pt x="21189" y="8006"/>
                    </a:cubicBezTo>
                    <a:cubicBezTo>
                      <a:pt x="21113" y="8006"/>
                      <a:pt x="21037" y="8007"/>
                      <a:pt x="20960" y="8009"/>
                    </a:cubicBezTo>
                    <a:cubicBezTo>
                      <a:pt x="20722" y="8027"/>
                      <a:pt x="20517" y="8031"/>
                      <a:pt x="20325" y="8031"/>
                    </a:cubicBezTo>
                    <a:cubicBezTo>
                      <a:pt x="20145" y="8031"/>
                      <a:pt x="19977" y="8027"/>
                      <a:pt x="19806" y="8027"/>
                    </a:cubicBezTo>
                    <a:cubicBezTo>
                      <a:pt x="19319" y="8027"/>
                      <a:pt x="18805" y="8058"/>
                      <a:pt x="17908" y="8294"/>
                    </a:cubicBezTo>
                    <a:cubicBezTo>
                      <a:pt x="11803" y="9881"/>
                      <a:pt x="9158" y="15497"/>
                      <a:pt x="10989" y="20951"/>
                    </a:cubicBezTo>
                    <a:cubicBezTo>
                      <a:pt x="11559" y="22660"/>
                      <a:pt x="11152" y="21561"/>
                      <a:pt x="8303" y="22742"/>
                    </a:cubicBezTo>
                    <a:cubicBezTo>
                      <a:pt x="1" y="26241"/>
                      <a:pt x="530" y="36904"/>
                      <a:pt x="8507" y="39590"/>
                    </a:cubicBezTo>
                    <a:cubicBezTo>
                      <a:pt x="9321" y="39875"/>
                      <a:pt x="9321" y="39875"/>
                      <a:pt x="8914" y="40648"/>
                    </a:cubicBezTo>
                    <a:cubicBezTo>
                      <a:pt x="7611" y="43090"/>
                      <a:pt x="7408" y="45939"/>
                      <a:pt x="8303" y="48544"/>
                    </a:cubicBezTo>
                    <a:cubicBezTo>
                      <a:pt x="9569" y="52185"/>
                      <a:pt x="12870" y="54155"/>
                      <a:pt x="16350" y="54155"/>
                    </a:cubicBezTo>
                    <a:cubicBezTo>
                      <a:pt x="19247" y="54155"/>
                      <a:pt x="22267" y="52790"/>
                      <a:pt x="24338" y="49887"/>
                    </a:cubicBezTo>
                    <a:cubicBezTo>
                      <a:pt x="24501" y="49683"/>
                      <a:pt x="24501" y="49357"/>
                      <a:pt x="24867" y="49357"/>
                    </a:cubicBezTo>
                    <a:cubicBezTo>
                      <a:pt x="25192" y="49398"/>
                      <a:pt x="25192" y="49764"/>
                      <a:pt x="25233" y="50049"/>
                    </a:cubicBezTo>
                    <a:cubicBezTo>
                      <a:pt x="25599" y="51759"/>
                      <a:pt x="27146" y="54241"/>
                      <a:pt x="29669" y="55828"/>
                    </a:cubicBezTo>
                    <a:cubicBezTo>
                      <a:pt x="32884" y="57863"/>
                      <a:pt x="35245" y="57578"/>
                      <a:pt x="36506" y="57619"/>
                    </a:cubicBezTo>
                    <a:cubicBezTo>
                      <a:pt x="36566" y="57620"/>
                      <a:pt x="36627" y="57621"/>
                      <a:pt x="36687" y="57621"/>
                    </a:cubicBezTo>
                    <a:cubicBezTo>
                      <a:pt x="40179" y="57621"/>
                      <a:pt x="43968" y="55313"/>
                      <a:pt x="44768" y="51392"/>
                    </a:cubicBezTo>
                    <a:cubicBezTo>
                      <a:pt x="44768" y="51270"/>
                      <a:pt x="44808" y="51107"/>
                      <a:pt x="44971" y="51107"/>
                    </a:cubicBezTo>
                    <a:cubicBezTo>
                      <a:pt x="45093" y="51107"/>
                      <a:pt x="45134" y="51352"/>
                      <a:pt x="45134" y="51514"/>
                    </a:cubicBezTo>
                    <a:cubicBezTo>
                      <a:pt x="45974" y="55393"/>
                      <a:pt x="49759" y="57621"/>
                      <a:pt x="53249" y="57621"/>
                    </a:cubicBezTo>
                    <a:cubicBezTo>
                      <a:pt x="53312" y="57621"/>
                      <a:pt x="53374" y="57620"/>
                      <a:pt x="53436" y="57619"/>
                    </a:cubicBezTo>
                    <a:lnTo>
                      <a:pt x="54861" y="57619"/>
                    </a:lnTo>
                    <a:cubicBezTo>
                      <a:pt x="58605" y="57538"/>
                      <a:pt x="63285" y="54648"/>
                      <a:pt x="64628" y="50131"/>
                    </a:cubicBezTo>
                    <a:cubicBezTo>
                      <a:pt x="64709" y="49887"/>
                      <a:pt x="64709" y="49439"/>
                      <a:pt x="65035" y="49398"/>
                    </a:cubicBezTo>
                    <a:cubicBezTo>
                      <a:pt x="65050" y="49396"/>
                      <a:pt x="65064" y="49395"/>
                      <a:pt x="65078" y="49395"/>
                    </a:cubicBezTo>
                    <a:cubicBezTo>
                      <a:pt x="65333" y="49395"/>
                      <a:pt x="65450" y="49736"/>
                      <a:pt x="65605" y="49968"/>
                    </a:cubicBezTo>
                    <a:cubicBezTo>
                      <a:pt x="66459" y="51148"/>
                      <a:pt x="67558" y="52125"/>
                      <a:pt x="68820" y="52857"/>
                    </a:cubicBezTo>
                    <a:cubicBezTo>
                      <a:pt x="70171" y="53646"/>
                      <a:pt x="71696" y="54088"/>
                      <a:pt x="73234" y="54088"/>
                    </a:cubicBezTo>
                    <a:cubicBezTo>
                      <a:pt x="73363" y="54088"/>
                      <a:pt x="73492" y="54085"/>
                      <a:pt x="73622" y="54078"/>
                    </a:cubicBezTo>
                    <a:cubicBezTo>
                      <a:pt x="73728" y="54082"/>
                      <a:pt x="73833" y="54084"/>
                      <a:pt x="73938" y="54084"/>
                    </a:cubicBezTo>
                    <a:cubicBezTo>
                      <a:pt x="74883" y="54084"/>
                      <a:pt x="75795" y="53920"/>
                      <a:pt x="76674" y="53590"/>
                    </a:cubicBezTo>
                    <a:cubicBezTo>
                      <a:pt x="79320" y="52532"/>
                      <a:pt x="81273" y="50212"/>
                      <a:pt x="81883" y="47404"/>
                    </a:cubicBezTo>
                    <a:cubicBezTo>
                      <a:pt x="82046" y="46671"/>
                      <a:pt x="82087" y="45898"/>
                      <a:pt x="82046" y="45125"/>
                    </a:cubicBezTo>
                    <a:cubicBezTo>
                      <a:pt x="82087" y="43538"/>
                      <a:pt x="81680" y="41991"/>
                      <a:pt x="80947" y="40608"/>
                    </a:cubicBezTo>
                    <a:cubicBezTo>
                      <a:pt x="80581" y="39875"/>
                      <a:pt x="80540" y="39834"/>
                      <a:pt x="81354" y="39590"/>
                    </a:cubicBezTo>
                    <a:cubicBezTo>
                      <a:pt x="87988" y="37433"/>
                      <a:pt x="89901" y="29090"/>
                      <a:pt x="84244" y="24329"/>
                    </a:cubicBezTo>
                    <a:cubicBezTo>
                      <a:pt x="80703" y="21398"/>
                      <a:pt x="78017" y="22701"/>
                      <a:pt x="78750" y="21236"/>
                    </a:cubicBezTo>
                    <a:cubicBezTo>
                      <a:pt x="79442" y="19649"/>
                      <a:pt x="79645" y="17858"/>
                      <a:pt x="79360" y="16149"/>
                    </a:cubicBezTo>
                    <a:cubicBezTo>
                      <a:pt x="78637" y="11008"/>
                      <a:pt x="74031" y="8008"/>
                      <a:pt x="69725" y="8008"/>
                    </a:cubicBezTo>
                    <a:cubicBezTo>
                      <a:pt x="69667" y="8008"/>
                      <a:pt x="69610" y="8008"/>
                      <a:pt x="69552" y="8009"/>
                    </a:cubicBezTo>
                    <a:cubicBezTo>
                      <a:pt x="69349" y="7999"/>
                      <a:pt x="69148" y="7994"/>
                      <a:pt x="68948" y="7994"/>
                    </a:cubicBezTo>
                    <a:cubicBezTo>
                      <a:pt x="68349" y="7994"/>
                      <a:pt x="67762" y="8040"/>
                      <a:pt x="67151" y="8131"/>
                    </a:cubicBezTo>
                    <a:cubicBezTo>
                      <a:pt x="65454" y="8448"/>
                      <a:pt x="64733" y="8886"/>
                      <a:pt x="64456" y="8886"/>
                    </a:cubicBezTo>
                    <a:cubicBezTo>
                      <a:pt x="64341" y="8886"/>
                      <a:pt x="64302" y="8811"/>
                      <a:pt x="64302" y="8620"/>
                    </a:cubicBezTo>
                    <a:cubicBezTo>
                      <a:pt x="64191" y="3300"/>
                      <a:pt x="59180" y="0"/>
                      <a:pt x="54215"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5" name="Google Shape;765;p31"/>
              <p:cNvSpPr/>
              <p:nvPr/>
            </p:nvSpPr>
            <p:spPr>
              <a:xfrm>
                <a:off x="5050200" y="2065975"/>
                <a:ext cx="406500" cy="364775"/>
              </a:xfrm>
              <a:custGeom>
                <a:rect b="b" l="l" r="r" t="t"/>
                <a:pathLst>
                  <a:path extrusionOk="0" h="14591" w="16260">
                    <a:moveTo>
                      <a:pt x="3987" y="0"/>
                    </a:moveTo>
                    <a:cubicBezTo>
                      <a:pt x="2659" y="0"/>
                      <a:pt x="1368" y="618"/>
                      <a:pt x="510" y="1725"/>
                    </a:cubicBezTo>
                    <a:cubicBezTo>
                      <a:pt x="1" y="2307"/>
                      <a:pt x="174" y="3019"/>
                      <a:pt x="826" y="3019"/>
                    </a:cubicBezTo>
                    <a:cubicBezTo>
                      <a:pt x="904" y="3019"/>
                      <a:pt x="988" y="3008"/>
                      <a:pt x="1080" y="2987"/>
                    </a:cubicBezTo>
                    <a:cubicBezTo>
                      <a:pt x="1975" y="2783"/>
                      <a:pt x="2667" y="1888"/>
                      <a:pt x="3643" y="1725"/>
                    </a:cubicBezTo>
                    <a:cubicBezTo>
                      <a:pt x="3774" y="1702"/>
                      <a:pt x="3904" y="1690"/>
                      <a:pt x="4033" y="1690"/>
                    </a:cubicBezTo>
                    <a:cubicBezTo>
                      <a:pt x="5474" y="1690"/>
                      <a:pt x="6770" y="3106"/>
                      <a:pt x="6696" y="4900"/>
                    </a:cubicBezTo>
                    <a:cubicBezTo>
                      <a:pt x="6655" y="5673"/>
                      <a:pt x="6574" y="6487"/>
                      <a:pt x="6411" y="7260"/>
                    </a:cubicBezTo>
                    <a:cubicBezTo>
                      <a:pt x="6290" y="7890"/>
                      <a:pt x="6601" y="8145"/>
                      <a:pt x="7088" y="8145"/>
                    </a:cubicBezTo>
                    <a:cubicBezTo>
                      <a:pt x="7419" y="8145"/>
                      <a:pt x="7831" y="8027"/>
                      <a:pt x="8242" y="7830"/>
                    </a:cubicBezTo>
                    <a:cubicBezTo>
                      <a:pt x="8940" y="7513"/>
                      <a:pt x="9761" y="6998"/>
                      <a:pt x="10764" y="6998"/>
                    </a:cubicBezTo>
                    <a:cubicBezTo>
                      <a:pt x="11048" y="6998"/>
                      <a:pt x="11346" y="7039"/>
                      <a:pt x="11661" y="7138"/>
                    </a:cubicBezTo>
                    <a:cubicBezTo>
                      <a:pt x="13858" y="7830"/>
                      <a:pt x="14021" y="10638"/>
                      <a:pt x="13167" y="12713"/>
                    </a:cubicBezTo>
                    <a:cubicBezTo>
                      <a:pt x="12800" y="13609"/>
                      <a:pt x="12637" y="13812"/>
                      <a:pt x="12678" y="14260"/>
                    </a:cubicBezTo>
                    <a:cubicBezTo>
                      <a:pt x="12698" y="14460"/>
                      <a:pt x="12816" y="14591"/>
                      <a:pt x="13008" y="14591"/>
                    </a:cubicBezTo>
                    <a:cubicBezTo>
                      <a:pt x="13207" y="14591"/>
                      <a:pt x="13486" y="14450"/>
                      <a:pt x="13818" y="14097"/>
                    </a:cubicBezTo>
                    <a:cubicBezTo>
                      <a:pt x="15730" y="12022"/>
                      <a:pt x="16260" y="7382"/>
                      <a:pt x="12882" y="5632"/>
                    </a:cubicBezTo>
                    <a:cubicBezTo>
                      <a:pt x="12179" y="5269"/>
                      <a:pt x="11404" y="5078"/>
                      <a:pt x="10626" y="5078"/>
                    </a:cubicBezTo>
                    <a:cubicBezTo>
                      <a:pt x="10097" y="5078"/>
                      <a:pt x="9567" y="5166"/>
                      <a:pt x="9056" y="5347"/>
                    </a:cubicBezTo>
                    <a:cubicBezTo>
                      <a:pt x="8727" y="5445"/>
                      <a:pt x="8533" y="5509"/>
                      <a:pt x="8420" y="5509"/>
                    </a:cubicBezTo>
                    <a:cubicBezTo>
                      <a:pt x="8157" y="5509"/>
                      <a:pt x="8340" y="5156"/>
                      <a:pt x="8283" y="4045"/>
                    </a:cubicBezTo>
                    <a:cubicBezTo>
                      <a:pt x="8283" y="2458"/>
                      <a:pt x="7306" y="1033"/>
                      <a:pt x="5841" y="423"/>
                    </a:cubicBezTo>
                    <a:cubicBezTo>
                      <a:pt x="5242" y="137"/>
                      <a:pt x="4611" y="0"/>
                      <a:pt x="3987"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6" name="Google Shape;766;p31"/>
              <p:cNvSpPr/>
              <p:nvPr/>
            </p:nvSpPr>
            <p:spPr>
              <a:xfrm>
                <a:off x="3551300" y="2066300"/>
                <a:ext cx="415800" cy="364525"/>
              </a:xfrm>
              <a:custGeom>
                <a:rect b="b" l="l" r="r" t="t"/>
                <a:pathLst>
                  <a:path extrusionOk="0" h="14581" w="16632">
                    <a:moveTo>
                      <a:pt x="12703" y="1"/>
                    </a:moveTo>
                    <a:cubicBezTo>
                      <a:pt x="10277" y="1"/>
                      <a:pt x="8131" y="2120"/>
                      <a:pt x="8455" y="4805"/>
                    </a:cubicBezTo>
                    <a:cubicBezTo>
                      <a:pt x="8491" y="5162"/>
                      <a:pt x="8526" y="5519"/>
                      <a:pt x="8287" y="5519"/>
                    </a:cubicBezTo>
                    <a:cubicBezTo>
                      <a:pt x="8254" y="5519"/>
                      <a:pt x="8215" y="5512"/>
                      <a:pt x="8170" y="5497"/>
                    </a:cubicBezTo>
                    <a:cubicBezTo>
                      <a:pt x="7401" y="5223"/>
                      <a:pt x="6673" y="5097"/>
                      <a:pt x="6000" y="5097"/>
                    </a:cubicBezTo>
                    <a:cubicBezTo>
                      <a:pt x="2075" y="5097"/>
                      <a:pt x="0" y="9369"/>
                      <a:pt x="2432" y="13433"/>
                    </a:cubicBezTo>
                    <a:cubicBezTo>
                      <a:pt x="2604" y="13743"/>
                      <a:pt x="3186" y="14580"/>
                      <a:pt x="3682" y="14580"/>
                    </a:cubicBezTo>
                    <a:cubicBezTo>
                      <a:pt x="3771" y="14580"/>
                      <a:pt x="3857" y="14553"/>
                      <a:pt x="3938" y="14491"/>
                    </a:cubicBezTo>
                    <a:cubicBezTo>
                      <a:pt x="4589" y="14003"/>
                      <a:pt x="3083" y="12741"/>
                      <a:pt x="3124" y="10381"/>
                    </a:cubicBezTo>
                    <a:cubicBezTo>
                      <a:pt x="3093" y="8172"/>
                      <a:pt x="4357" y="6981"/>
                      <a:pt x="5957" y="6981"/>
                    </a:cubicBezTo>
                    <a:cubicBezTo>
                      <a:pt x="6480" y="6981"/>
                      <a:pt x="7039" y="7108"/>
                      <a:pt x="7600" y="7369"/>
                    </a:cubicBezTo>
                    <a:cubicBezTo>
                      <a:pt x="8007" y="7573"/>
                      <a:pt x="8373" y="7776"/>
                      <a:pt x="8780" y="7939"/>
                    </a:cubicBezTo>
                    <a:cubicBezTo>
                      <a:pt x="9130" y="8090"/>
                      <a:pt x="9416" y="8155"/>
                      <a:pt x="9644" y="8155"/>
                    </a:cubicBezTo>
                    <a:cubicBezTo>
                      <a:pt x="10211" y="8155"/>
                      <a:pt x="10414" y="7752"/>
                      <a:pt x="10327" y="7288"/>
                    </a:cubicBezTo>
                    <a:cubicBezTo>
                      <a:pt x="10205" y="6881"/>
                      <a:pt x="10205" y="6433"/>
                      <a:pt x="10123" y="6026"/>
                    </a:cubicBezTo>
                    <a:cubicBezTo>
                      <a:pt x="9839" y="4195"/>
                      <a:pt x="10246" y="2608"/>
                      <a:pt x="11873" y="1794"/>
                    </a:cubicBezTo>
                    <a:cubicBezTo>
                      <a:pt x="12144" y="1668"/>
                      <a:pt x="12408" y="1615"/>
                      <a:pt x="12663" y="1615"/>
                    </a:cubicBezTo>
                    <a:cubicBezTo>
                      <a:pt x="13981" y="1615"/>
                      <a:pt x="15084" y="3014"/>
                      <a:pt x="15902" y="3014"/>
                    </a:cubicBezTo>
                    <a:cubicBezTo>
                      <a:pt x="15923" y="3016"/>
                      <a:pt x="15944" y="3017"/>
                      <a:pt x="15964" y="3017"/>
                    </a:cubicBezTo>
                    <a:cubicBezTo>
                      <a:pt x="16376" y="3017"/>
                      <a:pt x="16631" y="2629"/>
                      <a:pt x="16554" y="2241"/>
                    </a:cubicBezTo>
                    <a:cubicBezTo>
                      <a:pt x="16391" y="1631"/>
                      <a:pt x="15373" y="817"/>
                      <a:pt x="14600" y="451"/>
                    </a:cubicBezTo>
                    <a:cubicBezTo>
                      <a:pt x="13974" y="142"/>
                      <a:pt x="13329" y="1"/>
                      <a:pt x="1270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7" name="Google Shape;767;p31"/>
              <p:cNvSpPr/>
              <p:nvPr/>
            </p:nvSpPr>
            <p:spPr>
              <a:xfrm>
                <a:off x="4274150" y="2501575"/>
                <a:ext cx="487225" cy="227350"/>
              </a:xfrm>
              <a:custGeom>
                <a:rect b="b" l="l" r="r" t="t"/>
                <a:pathLst>
                  <a:path extrusionOk="0" h="9094" w="19489">
                    <a:moveTo>
                      <a:pt x="12764" y="0"/>
                    </a:moveTo>
                    <a:cubicBezTo>
                      <a:pt x="10705" y="0"/>
                      <a:pt x="8679" y="1090"/>
                      <a:pt x="7500" y="3551"/>
                    </a:cubicBezTo>
                    <a:cubicBezTo>
                      <a:pt x="7064" y="4453"/>
                      <a:pt x="7128" y="5022"/>
                      <a:pt x="6892" y="5022"/>
                    </a:cubicBezTo>
                    <a:cubicBezTo>
                      <a:pt x="6819" y="5022"/>
                      <a:pt x="6717" y="4968"/>
                      <a:pt x="6564" y="4853"/>
                    </a:cubicBezTo>
                    <a:cubicBezTo>
                      <a:pt x="6320" y="4690"/>
                      <a:pt x="6116" y="4487"/>
                      <a:pt x="5872" y="4365"/>
                    </a:cubicBezTo>
                    <a:cubicBezTo>
                      <a:pt x="5170" y="3944"/>
                      <a:pt x="4454" y="3760"/>
                      <a:pt x="3777" y="3760"/>
                    </a:cubicBezTo>
                    <a:cubicBezTo>
                      <a:pt x="1705" y="3760"/>
                      <a:pt x="0" y="5485"/>
                      <a:pt x="215" y="7417"/>
                    </a:cubicBezTo>
                    <a:lnTo>
                      <a:pt x="256" y="8313"/>
                    </a:lnTo>
                    <a:cubicBezTo>
                      <a:pt x="281" y="8823"/>
                      <a:pt x="563" y="9094"/>
                      <a:pt x="820" y="9094"/>
                    </a:cubicBezTo>
                    <a:cubicBezTo>
                      <a:pt x="972" y="9094"/>
                      <a:pt x="1116" y="8998"/>
                      <a:pt x="1192" y="8801"/>
                    </a:cubicBezTo>
                    <a:cubicBezTo>
                      <a:pt x="1273" y="8516"/>
                      <a:pt x="1355" y="8231"/>
                      <a:pt x="1355" y="7906"/>
                    </a:cubicBezTo>
                    <a:cubicBezTo>
                      <a:pt x="1436" y="7010"/>
                      <a:pt x="1965" y="5789"/>
                      <a:pt x="2616" y="5464"/>
                    </a:cubicBezTo>
                    <a:cubicBezTo>
                      <a:pt x="2928" y="5315"/>
                      <a:pt x="3227" y="5250"/>
                      <a:pt x="3514" y="5250"/>
                    </a:cubicBezTo>
                    <a:cubicBezTo>
                      <a:pt x="4877" y="5250"/>
                      <a:pt x="5968" y="6713"/>
                      <a:pt x="6808" y="7621"/>
                    </a:cubicBezTo>
                    <a:cubicBezTo>
                      <a:pt x="6937" y="7749"/>
                      <a:pt x="7131" y="7829"/>
                      <a:pt x="7328" y="7829"/>
                    </a:cubicBezTo>
                    <a:cubicBezTo>
                      <a:pt x="7443" y="7829"/>
                      <a:pt x="7558" y="7803"/>
                      <a:pt x="7663" y="7743"/>
                    </a:cubicBezTo>
                    <a:cubicBezTo>
                      <a:pt x="8273" y="7499"/>
                      <a:pt x="7703" y="6807"/>
                      <a:pt x="8639" y="4528"/>
                    </a:cubicBezTo>
                    <a:cubicBezTo>
                      <a:pt x="9399" y="2667"/>
                      <a:pt x="10947" y="1648"/>
                      <a:pt x="12613" y="1648"/>
                    </a:cubicBezTo>
                    <a:cubicBezTo>
                      <a:pt x="14519" y="1648"/>
                      <a:pt x="16580" y="2980"/>
                      <a:pt x="17796" y="5911"/>
                    </a:cubicBezTo>
                    <a:cubicBezTo>
                      <a:pt x="18026" y="6487"/>
                      <a:pt x="18363" y="6723"/>
                      <a:pt x="18666" y="6723"/>
                    </a:cubicBezTo>
                    <a:cubicBezTo>
                      <a:pt x="19113" y="6723"/>
                      <a:pt x="19488" y="6208"/>
                      <a:pt x="19343" y="5504"/>
                    </a:cubicBezTo>
                    <a:cubicBezTo>
                      <a:pt x="18516" y="2081"/>
                      <a:pt x="15608" y="0"/>
                      <a:pt x="1276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8" name="Google Shape;768;p31"/>
              <p:cNvSpPr/>
              <p:nvPr/>
            </p:nvSpPr>
            <p:spPr>
              <a:xfrm>
                <a:off x="4602025" y="1701450"/>
                <a:ext cx="538250" cy="249975"/>
              </a:xfrm>
              <a:custGeom>
                <a:rect b="b" l="l" r="r" t="t"/>
                <a:pathLst>
                  <a:path extrusionOk="0" h="9999" w="21530">
                    <a:moveTo>
                      <a:pt x="7139" y="0"/>
                    </a:moveTo>
                    <a:cubicBezTo>
                      <a:pt x="6323" y="0"/>
                      <a:pt x="5504" y="140"/>
                      <a:pt x="4722" y="434"/>
                    </a:cubicBezTo>
                    <a:cubicBezTo>
                      <a:pt x="3135" y="963"/>
                      <a:pt x="1832" y="2021"/>
                      <a:pt x="896" y="3405"/>
                    </a:cubicBezTo>
                    <a:cubicBezTo>
                      <a:pt x="489" y="4016"/>
                      <a:pt x="1" y="4992"/>
                      <a:pt x="652" y="5318"/>
                    </a:cubicBezTo>
                    <a:cubicBezTo>
                      <a:pt x="798" y="5408"/>
                      <a:pt x="935" y="5448"/>
                      <a:pt x="1065" y="5448"/>
                    </a:cubicBezTo>
                    <a:cubicBezTo>
                      <a:pt x="1406" y="5448"/>
                      <a:pt x="1701" y="5172"/>
                      <a:pt x="1995" y="4789"/>
                    </a:cubicBezTo>
                    <a:cubicBezTo>
                      <a:pt x="3534" y="2678"/>
                      <a:pt x="5572" y="1566"/>
                      <a:pt x="7531" y="1566"/>
                    </a:cubicBezTo>
                    <a:cubicBezTo>
                      <a:pt x="9198" y="1566"/>
                      <a:pt x="10809" y="2372"/>
                      <a:pt x="12007" y="4056"/>
                    </a:cubicBezTo>
                    <a:cubicBezTo>
                      <a:pt x="13716" y="6509"/>
                      <a:pt x="13016" y="8046"/>
                      <a:pt x="14029" y="8046"/>
                    </a:cubicBezTo>
                    <a:cubicBezTo>
                      <a:pt x="14125" y="8046"/>
                      <a:pt x="14236" y="8032"/>
                      <a:pt x="14367" y="8004"/>
                    </a:cubicBezTo>
                    <a:cubicBezTo>
                      <a:pt x="14693" y="7923"/>
                      <a:pt x="14978" y="7353"/>
                      <a:pt x="15507" y="6905"/>
                    </a:cubicBezTo>
                    <a:cubicBezTo>
                      <a:pt x="16031" y="6472"/>
                      <a:pt x="16581" y="6230"/>
                      <a:pt x="17142" y="6230"/>
                    </a:cubicBezTo>
                    <a:cubicBezTo>
                      <a:pt x="17582" y="6230"/>
                      <a:pt x="18030" y="6379"/>
                      <a:pt x="18477" y="6702"/>
                    </a:cubicBezTo>
                    <a:cubicBezTo>
                      <a:pt x="20309" y="8045"/>
                      <a:pt x="19780" y="9998"/>
                      <a:pt x="20431" y="9998"/>
                    </a:cubicBezTo>
                    <a:cubicBezTo>
                      <a:pt x="20919" y="9998"/>
                      <a:pt x="21530" y="8126"/>
                      <a:pt x="20024" y="6295"/>
                    </a:cubicBezTo>
                    <a:cubicBezTo>
                      <a:pt x="19279" y="5364"/>
                      <a:pt x="18156" y="4835"/>
                      <a:pt x="17014" y="4835"/>
                    </a:cubicBezTo>
                    <a:cubicBezTo>
                      <a:pt x="16659" y="4835"/>
                      <a:pt x="16302" y="4886"/>
                      <a:pt x="15954" y="4992"/>
                    </a:cubicBezTo>
                    <a:cubicBezTo>
                      <a:pt x="14883" y="5240"/>
                      <a:pt x="14590" y="5858"/>
                      <a:pt x="14413" y="5858"/>
                    </a:cubicBezTo>
                    <a:cubicBezTo>
                      <a:pt x="14328" y="5858"/>
                      <a:pt x="14269" y="5715"/>
                      <a:pt x="14164" y="5318"/>
                    </a:cubicBezTo>
                    <a:cubicBezTo>
                      <a:pt x="13356" y="2057"/>
                      <a:pt x="10270" y="0"/>
                      <a:pt x="7139"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69" name="Google Shape;769;p31"/>
              <p:cNvSpPr/>
              <p:nvPr/>
            </p:nvSpPr>
            <p:spPr>
              <a:xfrm>
                <a:off x="3879700" y="1700425"/>
                <a:ext cx="549400" cy="251425"/>
              </a:xfrm>
              <a:custGeom>
                <a:rect b="b" l="l" r="r" t="t"/>
                <a:pathLst>
                  <a:path extrusionOk="0" h="10057" w="21976">
                    <a:moveTo>
                      <a:pt x="14293" y="1"/>
                    </a:moveTo>
                    <a:cubicBezTo>
                      <a:pt x="11183" y="1"/>
                      <a:pt x="8280" y="2045"/>
                      <a:pt x="7365" y="5278"/>
                    </a:cubicBezTo>
                    <a:cubicBezTo>
                      <a:pt x="7265" y="5611"/>
                      <a:pt x="7247" y="5890"/>
                      <a:pt x="7132" y="5890"/>
                    </a:cubicBezTo>
                    <a:cubicBezTo>
                      <a:pt x="7106" y="5890"/>
                      <a:pt x="7076" y="5877"/>
                      <a:pt x="7040" y="5847"/>
                    </a:cubicBezTo>
                    <a:cubicBezTo>
                      <a:pt x="6958" y="5807"/>
                      <a:pt x="6877" y="5685"/>
                      <a:pt x="6755" y="5603"/>
                    </a:cubicBezTo>
                    <a:cubicBezTo>
                      <a:pt x="6091" y="5134"/>
                      <a:pt x="5314" y="4900"/>
                      <a:pt x="4537" y="4900"/>
                    </a:cubicBezTo>
                    <a:cubicBezTo>
                      <a:pt x="3696" y="4900"/>
                      <a:pt x="2854" y="5175"/>
                      <a:pt x="2156" y="5725"/>
                    </a:cubicBezTo>
                    <a:cubicBezTo>
                      <a:pt x="0" y="7558"/>
                      <a:pt x="382" y="10056"/>
                      <a:pt x="1089" y="10056"/>
                    </a:cubicBezTo>
                    <a:cubicBezTo>
                      <a:pt x="1183" y="10056"/>
                      <a:pt x="1283" y="10012"/>
                      <a:pt x="1383" y="9917"/>
                    </a:cubicBezTo>
                    <a:cubicBezTo>
                      <a:pt x="1627" y="9673"/>
                      <a:pt x="1627" y="8940"/>
                      <a:pt x="1708" y="8615"/>
                    </a:cubicBezTo>
                    <a:cubicBezTo>
                      <a:pt x="2068" y="7407"/>
                      <a:pt x="3134" y="6277"/>
                      <a:pt x="4382" y="6277"/>
                    </a:cubicBezTo>
                    <a:cubicBezTo>
                      <a:pt x="4690" y="6277"/>
                      <a:pt x="5009" y="6346"/>
                      <a:pt x="5330" y="6498"/>
                    </a:cubicBezTo>
                    <a:cubicBezTo>
                      <a:pt x="5941" y="6865"/>
                      <a:pt x="6470" y="7353"/>
                      <a:pt x="6918" y="7923"/>
                    </a:cubicBezTo>
                    <a:cubicBezTo>
                      <a:pt x="7057" y="8062"/>
                      <a:pt x="7234" y="8125"/>
                      <a:pt x="7410" y="8125"/>
                    </a:cubicBezTo>
                    <a:cubicBezTo>
                      <a:pt x="7749" y="8125"/>
                      <a:pt x="8085" y="7891"/>
                      <a:pt x="8138" y="7516"/>
                    </a:cubicBezTo>
                    <a:cubicBezTo>
                      <a:pt x="8817" y="3673"/>
                      <a:pt x="11378" y="1616"/>
                      <a:pt x="14079" y="1616"/>
                    </a:cubicBezTo>
                    <a:cubicBezTo>
                      <a:pt x="15269" y="1616"/>
                      <a:pt x="16485" y="2015"/>
                      <a:pt x="17580" y="2836"/>
                    </a:cubicBezTo>
                    <a:cubicBezTo>
                      <a:pt x="19409" y="4242"/>
                      <a:pt x="19779" y="5497"/>
                      <a:pt x="20502" y="5497"/>
                    </a:cubicBezTo>
                    <a:cubicBezTo>
                      <a:pt x="20616" y="5497"/>
                      <a:pt x="20738" y="5466"/>
                      <a:pt x="20877" y="5400"/>
                    </a:cubicBezTo>
                    <a:cubicBezTo>
                      <a:pt x="21975" y="4871"/>
                      <a:pt x="19981" y="1900"/>
                      <a:pt x="17417" y="719"/>
                    </a:cubicBezTo>
                    <a:cubicBezTo>
                      <a:pt x="16397" y="230"/>
                      <a:pt x="15333" y="1"/>
                      <a:pt x="1429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0" name="Google Shape;770;p31"/>
              <p:cNvSpPr/>
              <p:nvPr/>
            </p:nvSpPr>
            <p:spPr>
              <a:xfrm>
                <a:off x="4830950" y="2438800"/>
                <a:ext cx="434475" cy="228150"/>
              </a:xfrm>
              <a:custGeom>
                <a:rect b="b" l="l" r="r" t="t"/>
                <a:pathLst>
                  <a:path extrusionOk="0" h="9126" w="17379">
                    <a:moveTo>
                      <a:pt x="6621" y="0"/>
                    </a:moveTo>
                    <a:cubicBezTo>
                      <a:pt x="6440" y="0"/>
                      <a:pt x="6254" y="13"/>
                      <a:pt x="6065" y="39"/>
                    </a:cubicBezTo>
                    <a:cubicBezTo>
                      <a:pt x="1751" y="609"/>
                      <a:pt x="1" y="5655"/>
                      <a:pt x="1222" y="5858"/>
                    </a:cubicBezTo>
                    <a:cubicBezTo>
                      <a:pt x="1239" y="5861"/>
                      <a:pt x="1257" y="5862"/>
                      <a:pt x="1274" y="5862"/>
                    </a:cubicBezTo>
                    <a:cubicBezTo>
                      <a:pt x="2049" y="5862"/>
                      <a:pt x="2380" y="3227"/>
                      <a:pt x="5047" y="2033"/>
                    </a:cubicBezTo>
                    <a:cubicBezTo>
                      <a:pt x="5414" y="1829"/>
                      <a:pt x="5861" y="1748"/>
                      <a:pt x="6309" y="1748"/>
                    </a:cubicBezTo>
                    <a:cubicBezTo>
                      <a:pt x="7204" y="1789"/>
                      <a:pt x="8059" y="2236"/>
                      <a:pt x="8547" y="3010"/>
                    </a:cubicBezTo>
                    <a:cubicBezTo>
                      <a:pt x="9483" y="4393"/>
                      <a:pt x="9443" y="5207"/>
                      <a:pt x="9443" y="6550"/>
                    </a:cubicBezTo>
                    <a:cubicBezTo>
                      <a:pt x="9443" y="7182"/>
                      <a:pt x="9753" y="7546"/>
                      <a:pt x="10129" y="7546"/>
                    </a:cubicBezTo>
                    <a:cubicBezTo>
                      <a:pt x="10262" y="7546"/>
                      <a:pt x="10403" y="7501"/>
                      <a:pt x="10541" y="7405"/>
                    </a:cubicBezTo>
                    <a:cubicBezTo>
                      <a:pt x="10786" y="7201"/>
                      <a:pt x="11559" y="6225"/>
                      <a:pt x="12820" y="5899"/>
                    </a:cubicBezTo>
                    <a:cubicBezTo>
                      <a:pt x="13051" y="5822"/>
                      <a:pt x="13300" y="5782"/>
                      <a:pt x="13549" y="5782"/>
                    </a:cubicBezTo>
                    <a:cubicBezTo>
                      <a:pt x="13829" y="5782"/>
                      <a:pt x="14109" y="5832"/>
                      <a:pt x="14367" y="5940"/>
                    </a:cubicBezTo>
                    <a:cubicBezTo>
                      <a:pt x="15832" y="6713"/>
                      <a:pt x="15506" y="7812"/>
                      <a:pt x="15995" y="8748"/>
                    </a:cubicBezTo>
                    <a:cubicBezTo>
                      <a:pt x="16112" y="9002"/>
                      <a:pt x="16352" y="9125"/>
                      <a:pt x="16587" y="9125"/>
                    </a:cubicBezTo>
                    <a:cubicBezTo>
                      <a:pt x="16841" y="9125"/>
                      <a:pt x="17090" y="8982"/>
                      <a:pt x="17175" y="8707"/>
                    </a:cubicBezTo>
                    <a:cubicBezTo>
                      <a:pt x="17378" y="8178"/>
                      <a:pt x="17378" y="7608"/>
                      <a:pt x="17256" y="7039"/>
                    </a:cubicBezTo>
                    <a:cubicBezTo>
                      <a:pt x="17012" y="6062"/>
                      <a:pt x="16442" y="5207"/>
                      <a:pt x="15669" y="4597"/>
                    </a:cubicBezTo>
                    <a:cubicBezTo>
                      <a:pt x="15200" y="4245"/>
                      <a:pt x="14572" y="4093"/>
                      <a:pt x="13916" y="4093"/>
                    </a:cubicBezTo>
                    <a:cubicBezTo>
                      <a:pt x="12979" y="4093"/>
                      <a:pt x="11985" y="4403"/>
                      <a:pt x="11315" y="4882"/>
                    </a:cubicBezTo>
                    <a:cubicBezTo>
                      <a:pt x="11252" y="4924"/>
                      <a:pt x="11199" y="4942"/>
                      <a:pt x="11156" y="4942"/>
                    </a:cubicBezTo>
                    <a:cubicBezTo>
                      <a:pt x="10948" y="4942"/>
                      <a:pt x="10948" y="4528"/>
                      <a:pt x="10948" y="4393"/>
                    </a:cubicBezTo>
                    <a:cubicBezTo>
                      <a:pt x="10646" y="2162"/>
                      <a:pt x="9007" y="0"/>
                      <a:pt x="662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1" name="Google Shape;771;p31"/>
              <p:cNvSpPr/>
              <p:nvPr/>
            </p:nvSpPr>
            <p:spPr>
              <a:xfrm>
                <a:off x="3744350" y="2437925"/>
                <a:ext cx="423025" cy="228775"/>
              </a:xfrm>
              <a:custGeom>
                <a:rect b="b" l="l" r="r" t="t"/>
                <a:pathLst>
                  <a:path extrusionOk="0" h="9151" w="16921">
                    <a:moveTo>
                      <a:pt x="11243" y="1"/>
                    </a:moveTo>
                    <a:cubicBezTo>
                      <a:pt x="10891" y="1"/>
                      <a:pt x="10545" y="50"/>
                      <a:pt x="10215" y="155"/>
                    </a:cubicBezTo>
                    <a:cubicBezTo>
                      <a:pt x="8058" y="806"/>
                      <a:pt x="6960" y="2394"/>
                      <a:pt x="6797" y="4632"/>
                    </a:cubicBezTo>
                    <a:cubicBezTo>
                      <a:pt x="6777" y="4858"/>
                      <a:pt x="6736" y="4944"/>
                      <a:pt x="6650" y="4944"/>
                    </a:cubicBezTo>
                    <a:cubicBezTo>
                      <a:pt x="6379" y="4944"/>
                      <a:pt x="5667" y="4103"/>
                      <a:pt x="3785" y="4103"/>
                    </a:cubicBezTo>
                    <a:cubicBezTo>
                      <a:pt x="3728" y="4099"/>
                      <a:pt x="3670" y="4098"/>
                      <a:pt x="3613" y="4098"/>
                    </a:cubicBezTo>
                    <a:cubicBezTo>
                      <a:pt x="2986" y="4098"/>
                      <a:pt x="2398" y="4303"/>
                      <a:pt x="1913" y="4713"/>
                    </a:cubicBezTo>
                    <a:cubicBezTo>
                      <a:pt x="122" y="6097"/>
                      <a:pt x="0" y="9068"/>
                      <a:pt x="1140" y="9149"/>
                    </a:cubicBezTo>
                    <a:cubicBezTo>
                      <a:pt x="1153" y="9150"/>
                      <a:pt x="1166" y="9150"/>
                      <a:pt x="1179" y="9150"/>
                    </a:cubicBezTo>
                    <a:cubicBezTo>
                      <a:pt x="2110" y="9150"/>
                      <a:pt x="1880" y="7713"/>
                      <a:pt x="2442" y="6830"/>
                    </a:cubicBezTo>
                    <a:cubicBezTo>
                      <a:pt x="2911" y="6127"/>
                      <a:pt x="3539" y="5839"/>
                      <a:pt x="4210" y="5839"/>
                    </a:cubicBezTo>
                    <a:cubicBezTo>
                      <a:pt x="5055" y="5839"/>
                      <a:pt x="5967" y="6294"/>
                      <a:pt x="6715" y="6952"/>
                    </a:cubicBezTo>
                    <a:cubicBezTo>
                      <a:pt x="6878" y="7114"/>
                      <a:pt x="7082" y="7277"/>
                      <a:pt x="7285" y="7440"/>
                    </a:cubicBezTo>
                    <a:cubicBezTo>
                      <a:pt x="7394" y="7521"/>
                      <a:pt x="7516" y="7558"/>
                      <a:pt x="7635" y="7558"/>
                    </a:cubicBezTo>
                    <a:cubicBezTo>
                      <a:pt x="7873" y="7558"/>
                      <a:pt x="8099" y="7413"/>
                      <a:pt x="8180" y="7196"/>
                    </a:cubicBezTo>
                    <a:cubicBezTo>
                      <a:pt x="8587" y="6178"/>
                      <a:pt x="7936" y="4550"/>
                      <a:pt x="9361" y="2760"/>
                    </a:cubicBezTo>
                    <a:cubicBezTo>
                      <a:pt x="9878" y="2144"/>
                      <a:pt x="10604" y="1737"/>
                      <a:pt x="11457" y="1737"/>
                    </a:cubicBezTo>
                    <a:cubicBezTo>
                      <a:pt x="12014" y="1737"/>
                      <a:pt x="12625" y="1910"/>
                      <a:pt x="13268" y="2312"/>
                    </a:cubicBezTo>
                    <a:cubicBezTo>
                      <a:pt x="14895" y="3289"/>
                      <a:pt x="15425" y="4591"/>
                      <a:pt x="15954" y="5487"/>
                    </a:cubicBezTo>
                    <a:cubicBezTo>
                      <a:pt x="16119" y="5726"/>
                      <a:pt x="16319" y="5857"/>
                      <a:pt x="16487" y="5857"/>
                    </a:cubicBezTo>
                    <a:cubicBezTo>
                      <a:pt x="16690" y="5857"/>
                      <a:pt x="16849" y="5666"/>
                      <a:pt x="16849" y="5242"/>
                    </a:cubicBezTo>
                    <a:cubicBezTo>
                      <a:pt x="16921" y="2764"/>
                      <a:pt x="13887" y="1"/>
                      <a:pt x="11243"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2" name="Google Shape;772;p31"/>
              <p:cNvSpPr/>
              <p:nvPr/>
            </p:nvSpPr>
            <p:spPr>
              <a:xfrm>
                <a:off x="4067400" y="2170500"/>
                <a:ext cx="295575" cy="154450"/>
              </a:xfrm>
              <a:custGeom>
                <a:rect b="b" l="l" r="r" t="t"/>
                <a:pathLst>
                  <a:path extrusionOk="0" h="6178" w="11823">
                    <a:moveTo>
                      <a:pt x="6161" y="0"/>
                    </a:moveTo>
                    <a:cubicBezTo>
                      <a:pt x="4539" y="0"/>
                      <a:pt x="2908" y="506"/>
                      <a:pt x="1892" y="1614"/>
                    </a:cubicBezTo>
                    <a:cubicBezTo>
                      <a:pt x="1" y="3742"/>
                      <a:pt x="2538" y="6177"/>
                      <a:pt x="6060" y="6177"/>
                    </a:cubicBezTo>
                    <a:cubicBezTo>
                      <a:pt x="6783" y="6177"/>
                      <a:pt x="7547" y="6075"/>
                      <a:pt x="8322" y="5846"/>
                    </a:cubicBezTo>
                    <a:cubicBezTo>
                      <a:pt x="11619" y="4910"/>
                      <a:pt x="11822" y="2102"/>
                      <a:pt x="9584" y="841"/>
                    </a:cubicBezTo>
                    <a:cubicBezTo>
                      <a:pt x="8633" y="295"/>
                      <a:pt x="7399" y="0"/>
                      <a:pt x="616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3" name="Google Shape;773;p31"/>
              <p:cNvSpPr/>
              <p:nvPr/>
            </p:nvSpPr>
            <p:spPr>
              <a:xfrm>
                <a:off x="4655950" y="2170500"/>
                <a:ext cx="295400" cy="154450"/>
              </a:xfrm>
              <a:custGeom>
                <a:rect b="b" l="l" r="r" t="t"/>
                <a:pathLst>
                  <a:path extrusionOk="0" h="6178" w="11816">
                    <a:moveTo>
                      <a:pt x="5634" y="0"/>
                    </a:moveTo>
                    <a:cubicBezTo>
                      <a:pt x="4391" y="0"/>
                      <a:pt x="3150" y="295"/>
                      <a:pt x="2199" y="841"/>
                    </a:cubicBezTo>
                    <a:cubicBezTo>
                      <a:pt x="1" y="2102"/>
                      <a:pt x="164" y="4910"/>
                      <a:pt x="3501" y="5846"/>
                    </a:cubicBezTo>
                    <a:cubicBezTo>
                      <a:pt x="4270" y="6075"/>
                      <a:pt x="5029" y="6177"/>
                      <a:pt x="5748" y="6177"/>
                    </a:cubicBezTo>
                    <a:cubicBezTo>
                      <a:pt x="9256" y="6177"/>
                      <a:pt x="11815" y="3742"/>
                      <a:pt x="9890" y="1614"/>
                    </a:cubicBezTo>
                    <a:cubicBezTo>
                      <a:pt x="8898" y="506"/>
                      <a:pt x="7264" y="0"/>
                      <a:pt x="563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4" name="Google Shape;774;p31"/>
              <p:cNvSpPr/>
              <p:nvPr/>
            </p:nvSpPr>
            <p:spPr>
              <a:xfrm>
                <a:off x="3621225" y="1737525"/>
                <a:ext cx="2014550" cy="1198825"/>
              </a:xfrm>
              <a:custGeom>
                <a:rect b="b" l="l" r="r" t="t"/>
                <a:pathLst>
                  <a:path extrusionOk="0" h="47953" w="80582">
                    <a:moveTo>
                      <a:pt x="65743" y="0"/>
                    </a:moveTo>
                    <a:cubicBezTo>
                      <a:pt x="65339" y="0"/>
                      <a:pt x="65627" y="1369"/>
                      <a:pt x="64099" y="4363"/>
                    </a:cubicBezTo>
                    <a:cubicBezTo>
                      <a:pt x="62471" y="7538"/>
                      <a:pt x="60477" y="8596"/>
                      <a:pt x="60314" y="13073"/>
                    </a:cubicBezTo>
                    <a:cubicBezTo>
                      <a:pt x="60314" y="13602"/>
                      <a:pt x="60599" y="16084"/>
                      <a:pt x="61331" y="17468"/>
                    </a:cubicBezTo>
                    <a:cubicBezTo>
                      <a:pt x="63651" y="21619"/>
                      <a:pt x="68860" y="26014"/>
                      <a:pt x="62512" y="29718"/>
                    </a:cubicBezTo>
                    <a:cubicBezTo>
                      <a:pt x="61338" y="30387"/>
                      <a:pt x="60113" y="30625"/>
                      <a:pt x="58858" y="30625"/>
                    </a:cubicBezTo>
                    <a:cubicBezTo>
                      <a:pt x="55783" y="30625"/>
                      <a:pt x="52526" y="29198"/>
                      <a:pt x="49402" y="29198"/>
                    </a:cubicBezTo>
                    <a:cubicBezTo>
                      <a:pt x="48141" y="29198"/>
                      <a:pt x="46901" y="29431"/>
                      <a:pt x="45704" y="30084"/>
                    </a:cubicBezTo>
                    <a:cubicBezTo>
                      <a:pt x="43303" y="31386"/>
                      <a:pt x="41878" y="33380"/>
                      <a:pt x="40413" y="35700"/>
                    </a:cubicBezTo>
                    <a:cubicBezTo>
                      <a:pt x="38642" y="38447"/>
                      <a:pt x="35458" y="39621"/>
                      <a:pt x="32629" y="39621"/>
                    </a:cubicBezTo>
                    <a:cubicBezTo>
                      <a:pt x="32273" y="39621"/>
                      <a:pt x="31923" y="39603"/>
                      <a:pt x="31582" y="39566"/>
                    </a:cubicBezTo>
                    <a:cubicBezTo>
                      <a:pt x="24000" y="38770"/>
                      <a:pt x="20091" y="32501"/>
                      <a:pt x="12683" y="32501"/>
                    </a:cubicBezTo>
                    <a:cubicBezTo>
                      <a:pt x="12138" y="32501"/>
                      <a:pt x="11575" y="32535"/>
                      <a:pt x="10989" y="32607"/>
                    </a:cubicBezTo>
                    <a:cubicBezTo>
                      <a:pt x="6513" y="33177"/>
                      <a:pt x="4478" y="35375"/>
                      <a:pt x="2850" y="36880"/>
                    </a:cubicBezTo>
                    <a:cubicBezTo>
                      <a:pt x="1873" y="37898"/>
                      <a:pt x="1018" y="39078"/>
                      <a:pt x="327" y="40340"/>
                    </a:cubicBezTo>
                    <a:cubicBezTo>
                      <a:pt x="1" y="40869"/>
                      <a:pt x="123" y="41113"/>
                      <a:pt x="245" y="41316"/>
                    </a:cubicBezTo>
                    <a:cubicBezTo>
                      <a:pt x="1851" y="43362"/>
                      <a:pt x="4365" y="44474"/>
                      <a:pt x="6984" y="44474"/>
                    </a:cubicBezTo>
                    <a:cubicBezTo>
                      <a:pt x="9939" y="44474"/>
                      <a:pt x="13028" y="43059"/>
                      <a:pt x="15100" y="39973"/>
                    </a:cubicBezTo>
                    <a:cubicBezTo>
                      <a:pt x="15170" y="39868"/>
                      <a:pt x="15270" y="39672"/>
                      <a:pt x="15427" y="39672"/>
                    </a:cubicBezTo>
                    <a:cubicBezTo>
                      <a:pt x="15452" y="39672"/>
                      <a:pt x="15478" y="39677"/>
                      <a:pt x="15507" y="39688"/>
                    </a:cubicBezTo>
                    <a:cubicBezTo>
                      <a:pt x="15710" y="39729"/>
                      <a:pt x="15710" y="39973"/>
                      <a:pt x="15873" y="40421"/>
                    </a:cubicBezTo>
                    <a:cubicBezTo>
                      <a:pt x="17134" y="44938"/>
                      <a:pt x="21774" y="47950"/>
                      <a:pt x="26129" y="47950"/>
                    </a:cubicBezTo>
                    <a:lnTo>
                      <a:pt x="27065" y="47950"/>
                    </a:lnTo>
                    <a:cubicBezTo>
                      <a:pt x="27125" y="47951"/>
                      <a:pt x="27186" y="47952"/>
                      <a:pt x="27247" y="47952"/>
                    </a:cubicBezTo>
                    <a:cubicBezTo>
                      <a:pt x="30776" y="47952"/>
                      <a:pt x="34527" y="45644"/>
                      <a:pt x="35367" y="41723"/>
                    </a:cubicBezTo>
                    <a:cubicBezTo>
                      <a:pt x="35367" y="41601"/>
                      <a:pt x="35407" y="41438"/>
                      <a:pt x="35530" y="41438"/>
                    </a:cubicBezTo>
                    <a:cubicBezTo>
                      <a:pt x="35652" y="41438"/>
                      <a:pt x="35733" y="41683"/>
                      <a:pt x="35733" y="41805"/>
                    </a:cubicBezTo>
                    <a:cubicBezTo>
                      <a:pt x="36573" y="45723"/>
                      <a:pt x="40358" y="47952"/>
                      <a:pt x="43848" y="47952"/>
                    </a:cubicBezTo>
                    <a:cubicBezTo>
                      <a:pt x="43911" y="47952"/>
                      <a:pt x="43973" y="47951"/>
                      <a:pt x="44035" y="47950"/>
                    </a:cubicBezTo>
                    <a:cubicBezTo>
                      <a:pt x="44402" y="47930"/>
                      <a:pt x="44829" y="47930"/>
                      <a:pt x="45221" y="47930"/>
                    </a:cubicBezTo>
                    <a:cubicBezTo>
                      <a:pt x="45612" y="47930"/>
                      <a:pt x="45968" y="47930"/>
                      <a:pt x="46192" y="47909"/>
                    </a:cubicBezTo>
                    <a:cubicBezTo>
                      <a:pt x="50506" y="47136"/>
                      <a:pt x="54169" y="44450"/>
                      <a:pt x="55268" y="40258"/>
                    </a:cubicBezTo>
                    <a:cubicBezTo>
                      <a:pt x="55380" y="39840"/>
                      <a:pt x="55480" y="39670"/>
                      <a:pt x="55600" y="39670"/>
                    </a:cubicBezTo>
                    <a:cubicBezTo>
                      <a:pt x="55783" y="39670"/>
                      <a:pt x="56014" y="40067"/>
                      <a:pt x="56407" y="40584"/>
                    </a:cubicBezTo>
                    <a:cubicBezTo>
                      <a:pt x="58244" y="43007"/>
                      <a:pt x="61094" y="44417"/>
                      <a:pt x="64129" y="44417"/>
                    </a:cubicBezTo>
                    <a:cubicBezTo>
                      <a:pt x="64254" y="44417"/>
                      <a:pt x="64380" y="44414"/>
                      <a:pt x="64506" y="44409"/>
                    </a:cubicBezTo>
                    <a:cubicBezTo>
                      <a:pt x="64589" y="44413"/>
                      <a:pt x="64672" y="44415"/>
                      <a:pt x="64754" y="44415"/>
                    </a:cubicBezTo>
                    <a:cubicBezTo>
                      <a:pt x="65641" y="44415"/>
                      <a:pt x="66491" y="44219"/>
                      <a:pt x="67273" y="43921"/>
                    </a:cubicBezTo>
                    <a:cubicBezTo>
                      <a:pt x="69959" y="42863"/>
                      <a:pt x="71913" y="40543"/>
                      <a:pt x="72523" y="37776"/>
                    </a:cubicBezTo>
                    <a:cubicBezTo>
                      <a:pt x="72645" y="37002"/>
                      <a:pt x="72686" y="36229"/>
                      <a:pt x="72686" y="35456"/>
                    </a:cubicBezTo>
                    <a:cubicBezTo>
                      <a:pt x="72686" y="33869"/>
                      <a:pt x="72279" y="32322"/>
                      <a:pt x="71546" y="30939"/>
                    </a:cubicBezTo>
                    <a:cubicBezTo>
                      <a:pt x="71180" y="30206"/>
                      <a:pt x="71139" y="30165"/>
                      <a:pt x="71913" y="29921"/>
                    </a:cubicBezTo>
                    <a:cubicBezTo>
                      <a:pt x="80581" y="27113"/>
                      <a:pt x="80459" y="14700"/>
                      <a:pt x="70081" y="12421"/>
                    </a:cubicBezTo>
                    <a:cubicBezTo>
                      <a:pt x="69919" y="12381"/>
                      <a:pt x="69756" y="12381"/>
                      <a:pt x="69552" y="12340"/>
                    </a:cubicBezTo>
                    <a:cubicBezTo>
                      <a:pt x="69267" y="12299"/>
                      <a:pt x="69227" y="11974"/>
                      <a:pt x="69349" y="11648"/>
                    </a:cubicBezTo>
                    <a:cubicBezTo>
                      <a:pt x="71058" y="7660"/>
                      <a:pt x="69837" y="3020"/>
                      <a:pt x="66378" y="375"/>
                    </a:cubicBezTo>
                    <a:cubicBezTo>
                      <a:pt x="66055" y="128"/>
                      <a:pt x="65867" y="0"/>
                      <a:pt x="65743" y="0"/>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5" name="Google Shape;775;p31"/>
              <p:cNvSpPr/>
              <p:nvPr/>
            </p:nvSpPr>
            <p:spPr>
              <a:xfrm>
                <a:off x="4382275" y="2097900"/>
                <a:ext cx="253350" cy="162825"/>
              </a:xfrm>
              <a:custGeom>
                <a:rect b="b" l="l" r="r" t="t"/>
                <a:pathLst>
                  <a:path extrusionOk="0" h="6513" w="10134">
                    <a:moveTo>
                      <a:pt x="570" y="1"/>
                    </a:moveTo>
                    <a:cubicBezTo>
                      <a:pt x="285" y="1"/>
                      <a:pt x="41" y="245"/>
                      <a:pt x="41" y="530"/>
                    </a:cubicBezTo>
                    <a:cubicBezTo>
                      <a:pt x="0" y="2280"/>
                      <a:pt x="692" y="4030"/>
                      <a:pt x="1954" y="5250"/>
                    </a:cubicBezTo>
                    <a:cubicBezTo>
                      <a:pt x="2768" y="6064"/>
                      <a:pt x="3867" y="6512"/>
                      <a:pt x="5006" y="6512"/>
                    </a:cubicBezTo>
                    <a:cubicBezTo>
                      <a:pt x="5169" y="6512"/>
                      <a:pt x="5332" y="6512"/>
                      <a:pt x="5454" y="6471"/>
                    </a:cubicBezTo>
                    <a:cubicBezTo>
                      <a:pt x="8506" y="6146"/>
                      <a:pt x="10134" y="3175"/>
                      <a:pt x="10134" y="530"/>
                    </a:cubicBezTo>
                    <a:cubicBezTo>
                      <a:pt x="10134" y="245"/>
                      <a:pt x="9890" y="1"/>
                      <a:pt x="9605" y="1"/>
                    </a:cubicBezTo>
                    <a:cubicBezTo>
                      <a:pt x="9320" y="1"/>
                      <a:pt x="9117" y="245"/>
                      <a:pt x="9117" y="530"/>
                    </a:cubicBezTo>
                    <a:cubicBezTo>
                      <a:pt x="9117" y="2727"/>
                      <a:pt x="7814" y="5210"/>
                      <a:pt x="5372" y="5454"/>
                    </a:cubicBezTo>
                    <a:cubicBezTo>
                      <a:pt x="5271" y="5462"/>
                      <a:pt x="5169" y="5466"/>
                      <a:pt x="5069" y="5466"/>
                    </a:cubicBezTo>
                    <a:cubicBezTo>
                      <a:pt x="4162" y="5466"/>
                      <a:pt x="3305" y="5137"/>
                      <a:pt x="2646" y="4477"/>
                    </a:cubicBezTo>
                    <a:cubicBezTo>
                      <a:pt x="1588" y="3460"/>
                      <a:pt x="1018" y="1995"/>
                      <a:pt x="1059" y="530"/>
                    </a:cubicBezTo>
                    <a:cubicBezTo>
                      <a:pt x="1059" y="245"/>
                      <a:pt x="814" y="1"/>
                      <a:pt x="57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6" name="Google Shape;776;p31"/>
              <p:cNvSpPr/>
              <p:nvPr/>
            </p:nvSpPr>
            <p:spPr>
              <a:xfrm>
                <a:off x="4693600" y="2007350"/>
                <a:ext cx="152650" cy="111950"/>
              </a:xfrm>
              <a:custGeom>
                <a:rect b="b" l="l" r="r" t="t"/>
                <a:pathLst>
                  <a:path extrusionOk="0" h="4478" w="6106">
                    <a:moveTo>
                      <a:pt x="530" y="0"/>
                    </a:moveTo>
                    <a:cubicBezTo>
                      <a:pt x="245" y="0"/>
                      <a:pt x="41" y="245"/>
                      <a:pt x="41" y="530"/>
                    </a:cubicBezTo>
                    <a:cubicBezTo>
                      <a:pt x="1" y="1710"/>
                      <a:pt x="448" y="2890"/>
                      <a:pt x="1303" y="3785"/>
                    </a:cubicBezTo>
                    <a:cubicBezTo>
                      <a:pt x="1791" y="4233"/>
                      <a:pt x="2402" y="4477"/>
                      <a:pt x="3053" y="4477"/>
                    </a:cubicBezTo>
                    <a:lnTo>
                      <a:pt x="3338" y="4436"/>
                    </a:lnTo>
                    <a:cubicBezTo>
                      <a:pt x="5169" y="4233"/>
                      <a:pt x="6105" y="2239"/>
                      <a:pt x="6105" y="489"/>
                    </a:cubicBezTo>
                    <a:cubicBezTo>
                      <a:pt x="6105" y="204"/>
                      <a:pt x="5902" y="0"/>
                      <a:pt x="5617" y="0"/>
                    </a:cubicBezTo>
                    <a:cubicBezTo>
                      <a:pt x="5332" y="0"/>
                      <a:pt x="5088" y="204"/>
                      <a:pt x="5088" y="489"/>
                    </a:cubicBezTo>
                    <a:cubicBezTo>
                      <a:pt x="5129" y="1791"/>
                      <a:pt x="4437" y="3297"/>
                      <a:pt x="3216" y="3419"/>
                    </a:cubicBezTo>
                    <a:cubicBezTo>
                      <a:pt x="3170" y="3423"/>
                      <a:pt x="3124" y="3425"/>
                      <a:pt x="3079" y="3425"/>
                    </a:cubicBezTo>
                    <a:cubicBezTo>
                      <a:pt x="2678" y="3425"/>
                      <a:pt x="2287" y="3268"/>
                      <a:pt x="1995" y="3012"/>
                    </a:cubicBezTo>
                    <a:cubicBezTo>
                      <a:pt x="1344" y="2320"/>
                      <a:pt x="1018" y="1425"/>
                      <a:pt x="1059" y="530"/>
                    </a:cubicBezTo>
                    <a:cubicBezTo>
                      <a:pt x="1059" y="245"/>
                      <a:pt x="815" y="0"/>
                      <a:pt x="530"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7" name="Google Shape;777;p31"/>
              <p:cNvSpPr/>
              <p:nvPr/>
            </p:nvSpPr>
            <p:spPr>
              <a:xfrm>
                <a:off x="4171675" y="2008375"/>
                <a:ext cx="153650" cy="110925"/>
              </a:xfrm>
              <a:custGeom>
                <a:rect b="b" l="l" r="r" t="t"/>
                <a:pathLst>
                  <a:path extrusionOk="0" h="4437" w="6146">
                    <a:moveTo>
                      <a:pt x="529" y="0"/>
                    </a:moveTo>
                    <a:cubicBezTo>
                      <a:pt x="244" y="0"/>
                      <a:pt x="0" y="204"/>
                      <a:pt x="0" y="489"/>
                    </a:cubicBezTo>
                    <a:cubicBezTo>
                      <a:pt x="0" y="2239"/>
                      <a:pt x="977" y="4233"/>
                      <a:pt x="2808" y="4436"/>
                    </a:cubicBezTo>
                    <a:lnTo>
                      <a:pt x="3093" y="4436"/>
                    </a:lnTo>
                    <a:cubicBezTo>
                      <a:pt x="3744" y="4436"/>
                      <a:pt x="4355" y="4192"/>
                      <a:pt x="4843" y="3744"/>
                    </a:cubicBezTo>
                    <a:cubicBezTo>
                      <a:pt x="5657" y="2890"/>
                      <a:pt x="6145" y="1709"/>
                      <a:pt x="6105" y="489"/>
                    </a:cubicBezTo>
                    <a:cubicBezTo>
                      <a:pt x="6105" y="204"/>
                      <a:pt x="5860" y="0"/>
                      <a:pt x="5576" y="0"/>
                    </a:cubicBezTo>
                    <a:cubicBezTo>
                      <a:pt x="5291" y="0"/>
                      <a:pt x="5087" y="204"/>
                      <a:pt x="5087" y="489"/>
                    </a:cubicBezTo>
                    <a:cubicBezTo>
                      <a:pt x="5128" y="1425"/>
                      <a:pt x="4762" y="2320"/>
                      <a:pt x="4151" y="2971"/>
                    </a:cubicBezTo>
                    <a:cubicBezTo>
                      <a:pt x="3859" y="3264"/>
                      <a:pt x="3467" y="3425"/>
                      <a:pt x="3066" y="3425"/>
                    </a:cubicBezTo>
                    <a:cubicBezTo>
                      <a:pt x="3021" y="3425"/>
                      <a:pt x="2976" y="3423"/>
                      <a:pt x="2930" y="3419"/>
                    </a:cubicBezTo>
                    <a:cubicBezTo>
                      <a:pt x="1669" y="3256"/>
                      <a:pt x="1018" y="1791"/>
                      <a:pt x="1018" y="489"/>
                    </a:cubicBezTo>
                    <a:cubicBezTo>
                      <a:pt x="1018" y="204"/>
                      <a:pt x="814" y="0"/>
                      <a:pt x="52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8" name="Google Shape;778;p31"/>
              <p:cNvSpPr/>
              <p:nvPr/>
            </p:nvSpPr>
            <p:spPr>
              <a:xfrm>
                <a:off x="3426900" y="1478950"/>
                <a:ext cx="2174275" cy="1474625"/>
              </a:xfrm>
              <a:custGeom>
                <a:rect b="b" l="l" r="r" t="t"/>
                <a:pathLst>
                  <a:path extrusionOk="0" h="58985" w="86971">
                    <a:moveTo>
                      <a:pt x="52732" y="922"/>
                    </a:moveTo>
                    <a:cubicBezTo>
                      <a:pt x="55447" y="922"/>
                      <a:pt x="58089" y="2003"/>
                      <a:pt x="60029" y="4003"/>
                    </a:cubicBezTo>
                    <a:cubicBezTo>
                      <a:pt x="61413" y="5387"/>
                      <a:pt x="62267" y="7259"/>
                      <a:pt x="62308" y="9212"/>
                    </a:cubicBezTo>
                    <a:cubicBezTo>
                      <a:pt x="62308" y="9294"/>
                      <a:pt x="62308" y="9375"/>
                      <a:pt x="62308" y="9456"/>
                    </a:cubicBezTo>
                    <a:cubicBezTo>
                      <a:pt x="62349" y="9619"/>
                      <a:pt x="62430" y="9741"/>
                      <a:pt x="62552" y="9823"/>
                    </a:cubicBezTo>
                    <a:cubicBezTo>
                      <a:pt x="62624" y="9870"/>
                      <a:pt x="62709" y="9890"/>
                      <a:pt x="62801" y="9890"/>
                    </a:cubicBezTo>
                    <a:cubicBezTo>
                      <a:pt x="62865" y="9890"/>
                      <a:pt x="62933" y="9880"/>
                      <a:pt x="63000" y="9863"/>
                    </a:cubicBezTo>
                    <a:lnTo>
                      <a:pt x="63122" y="9782"/>
                    </a:lnTo>
                    <a:cubicBezTo>
                      <a:pt x="64465" y="9212"/>
                      <a:pt x="65849" y="8927"/>
                      <a:pt x="67273" y="8927"/>
                    </a:cubicBezTo>
                    <a:cubicBezTo>
                      <a:pt x="68331" y="8927"/>
                      <a:pt x="69389" y="9009"/>
                      <a:pt x="70407" y="9294"/>
                    </a:cubicBezTo>
                    <a:cubicBezTo>
                      <a:pt x="73052" y="9985"/>
                      <a:pt x="75331" y="11776"/>
                      <a:pt x="76593" y="14218"/>
                    </a:cubicBezTo>
                    <a:cubicBezTo>
                      <a:pt x="77732" y="16538"/>
                      <a:pt x="77814" y="19264"/>
                      <a:pt x="76837" y="21666"/>
                    </a:cubicBezTo>
                    <a:cubicBezTo>
                      <a:pt x="76837" y="21706"/>
                      <a:pt x="76796" y="21747"/>
                      <a:pt x="76796" y="21788"/>
                    </a:cubicBezTo>
                    <a:cubicBezTo>
                      <a:pt x="76756" y="21869"/>
                      <a:pt x="76756" y="21910"/>
                      <a:pt x="76715" y="21950"/>
                    </a:cubicBezTo>
                    <a:cubicBezTo>
                      <a:pt x="76633" y="22195"/>
                      <a:pt x="76633" y="22439"/>
                      <a:pt x="76715" y="22642"/>
                    </a:cubicBezTo>
                    <a:cubicBezTo>
                      <a:pt x="76878" y="22846"/>
                      <a:pt x="77122" y="22968"/>
                      <a:pt x="77407" y="23009"/>
                    </a:cubicBezTo>
                    <a:cubicBezTo>
                      <a:pt x="82087" y="23782"/>
                      <a:pt x="85465" y="27363"/>
                      <a:pt x="85628" y="31718"/>
                    </a:cubicBezTo>
                    <a:cubicBezTo>
                      <a:pt x="85668" y="35543"/>
                      <a:pt x="83104" y="38962"/>
                      <a:pt x="79401" y="40061"/>
                    </a:cubicBezTo>
                    <a:cubicBezTo>
                      <a:pt x="78994" y="40183"/>
                      <a:pt x="78750" y="40305"/>
                      <a:pt x="78668" y="40508"/>
                    </a:cubicBezTo>
                    <a:cubicBezTo>
                      <a:pt x="78628" y="40671"/>
                      <a:pt x="78668" y="40875"/>
                      <a:pt x="78790" y="41037"/>
                    </a:cubicBezTo>
                    <a:cubicBezTo>
                      <a:pt x="80215" y="43398"/>
                      <a:pt x="80540" y="46328"/>
                      <a:pt x="79686" y="48973"/>
                    </a:cubicBezTo>
                    <a:cubicBezTo>
                      <a:pt x="78912" y="51130"/>
                      <a:pt x="77285" y="52921"/>
                      <a:pt x="75168" y="53816"/>
                    </a:cubicBezTo>
                    <a:cubicBezTo>
                      <a:pt x="74105" y="54269"/>
                      <a:pt x="72974" y="54494"/>
                      <a:pt x="71846" y="54494"/>
                    </a:cubicBezTo>
                    <a:cubicBezTo>
                      <a:pt x="70644" y="54494"/>
                      <a:pt x="69444" y="54239"/>
                      <a:pt x="68331" y="53735"/>
                    </a:cubicBezTo>
                    <a:cubicBezTo>
                      <a:pt x="66663" y="52962"/>
                      <a:pt x="65198" y="51781"/>
                      <a:pt x="64139" y="50276"/>
                    </a:cubicBezTo>
                    <a:cubicBezTo>
                      <a:pt x="64017" y="50113"/>
                      <a:pt x="63936" y="49950"/>
                      <a:pt x="63855" y="49869"/>
                    </a:cubicBezTo>
                    <a:cubicBezTo>
                      <a:pt x="63754" y="49768"/>
                      <a:pt x="63599" y="49695"/>
                      <a:pt x="63456" y="49695"/>
                    </a:cubicBezTo>
                    <a:cubicBezTo>
                      <a:pt x="63425" y="49695"/>
                      <a:pt x="63395" y="49699"/>
                      <a:pt x="63366" y="49706"/>
                    </a:cubicBezTo>
                    <a:cubicBezTo>
                      <a:pt x="63163" y="49706"/>
                      <a:pt x="62959" y="49869"/>
                      <a:pt x="62878" y="50031"/>
                    </a:cubicBezTo>
                    <a:cubicBezTo>
                      <a:pt x="62837" y="50154"/>
                      <a:pt x="62796" y="50235"/>
                      <a:pt x="62796" y="50357"/>
                    </a:cubicBezTo>
                    <a:lnTo>
                      <a:pt x="62796" y="50398"/>
                    </a:lnTo>
                    <a:cubicBezTo>
                      <a:pt x="62023" y="53165"/>
                      <a:pt x="60110" y="55485"/>
                      <a:pt x="57547" y="56747"/>
                    </a:cubicBezTo>
                    <a:cubicBezTo>
                      <a:pt x="55947" y="57646"/>
                      <a:pt x="54148" y="58101"/>
                      <a:pt x="52337" y="58101"/>
                    </a:cubicBezTo>
                    <a:cubicBezTo>
                      <a:pt x="51200" y="58101"/>
                      <a:pt x="50059" y="57922"/>
                      <a:pt x="48959" y="57560"/>
                    </a:cubicBezTo>
                    <a:cubicBezTo>
                      <a:pt x="44930" y="56095"/>
                      <a:pt x="44157" y="53206"/>
                      <a:pt x="43872" y="52107"/>
                    </a:cubicBezTo>
                    <a:cubicBezTo>
                      <a:pt x="43832" y="51985"/>
                      <a:pt x="43791" y="51822"/>
                      <a:pt x="43710" y="51700"/>
                    </a:cubicBezTo>
                    <a:cubicBezTo>
                      <a:pt x="43669" y="51537"/>
                      <a:pt x="43506" y="51456"/>
                      <a:pt x="43343" y="51456"/>
                    </a:cubicBezTo>
                    <a:cubicBezTo>
                      <a:pt x="43140" y="51456"/>
                      <a:pt x="42977" y="51578"/>
                      <a:pt x="42936" y="51741"/>
                    </a:cubicBezTo>
                    <a:cubicBezTo>
                      <a:pt x="42855" y="51863"/>
                      <a:pt x="42855" y="51985"/>
                      <a:pt x="42814" y="52107"/>
                    </a:cubicBezTo>
                    <a:lnTo>
                      <a:pt x="42814" y="52188"/>
                    </a:lnTo>
                    <a:cubicBezTo>
                      <a:pt x="42204" y="54590"/>
                      <a:pt x="40698" y="56258"/>
                      <a:pt x="38215" y="57357"/>
                    </a:cubicBezTo>
                    <a:cubicBezTo>
                      <a:pt x="37088" y="57843"/>
                      <a:pt x="35739" y="58050"/>
                      <a:pt x="34428" y="58050"/>
                    </a:cubicBezTo>
                    <a:cubicBezTo>
                      <a:pt x="32993" y="58050"/>
                      <a:pt x="31605" y="57802"/>
                      <a:pt x="30605" y="57398"/>
                    </a:cubicBezTo>
                    <a:cubicBezTo>
                      <a:pt x="25518" y="55444"/>
                      <a:pt x="24419" y="51904"/>
                      <a:pt x="23971" y="50561"/>
                    </a:cubicBezTo>
                    <a:cubicBezTo>
                      <a:pt x="23931" y="50398"/>
                      <a:pt x="23890" y="50194"/>
                      <a:pt x="23809" y="50031"/>
                    </a:cubicBezTo>
                    <a:cubicBezTo>
                      <a:pt x="23727" y="49869"/>
                      <a:pt x="23564" y="49747"/>
                      <a:pt x="23361" y="49706"/>
                    </a:cubicBezTo>
                    <a:cubicBezTo>
                      <a:pt x="23157" y="49706"/>
                      <a:pt x="22954" y="49747"/>
                      <a:pt x="22791" y="49909"/>
                    </a:cubicBezTo>
                    <a:cubicBezTo>
                      <a:pt x="22710" y="49991"/>
                      <a:pt x="22669" y="50113"/>
                      <a:pt x="22588" y="50194"/>
                    </a:cubicBezTo>
                    <a:lnTo>
                      <a:pt x="22588" y="50235"/>
                    </a:lnTo>
                    <a:cubicBezTo>
                      <a:pt x="21326" y="52148"/>
                      <a:pt x="19413" y="53531"/>
                      <a:pt x="17216" y="54183"/>
                    </a:cubicBezTo>
                    <a:cubicBezTo>
                      <a:pt x="16451" y="54393"/>
                      <a:pt x="15664" y="54497"/>
                      <a:pt x="14880" y="54497"/>
                    </a:cubicBezTo>
                    <a:cubicBezTo>
                      <a:pt x="13535" y="54497"/>
                      <a:pt x="12197" y="54189"/>
                      <a:pt x="10989" y="53572"/>
                    </a:cubicBezTo>
                    <a:cubicBezTo>
                      <a:pt x="7693" y="51904"/>
                      <a:pt x="5373" y="47630"/>
                      <a:pt x="7204" y="42625"/>
                    </a:cubicBezTo>
                    <a:cubicBezTo>
                      <a:pt x="7367" y="42177"/>
                      <a:pt x="7571" y="41729"/>
                      <a:pt x="7774" y="41322"/>
                    </a:cubicBezTo>
                    <a:cubicBezTo>
                      <a:pt x="7977" y="40956"/>
                      <a:pt x="8100" y="40712"/>
                      <a:pt x="8059" y="40508"/>
                    </a:cubicBezTo>
                    <a:cubicBezTo>
                      <a:pt x="7977" y="40305"/>
                      <a:pt x="7855" y="40264"/>
                      <a:pt x="7611" y="40183"/>
                    </a:cubicBezTo>
                    <a:cubicBezTo>
                      <a:pt x="7530" y="40142"/>
                      <a:pt x="7408" y="40101"/>
                      <a:pt x="7286" y="40061"/>
                    </a:cubicBezTo>
                    <a:lnTo>
                      <a:pt x="7041" y="39979"/>
                    </a:lnTo>
                    <a:cubicBezTo>
                      <a:pt x="3094" y="38514"/>
                      <a:pt x="855" y="35218"/>
                      <a:pt x="1100" y="31392"/>
                    </a:cubicBezTo>
                    <a:cubicBezTo>
                      <a:pt x="1262" y="29479"/>
                      <a:pt x="2036" y="27689"/>
                      <a:pt x="3297" y="26264"/>
                    </a:cubicBezTo>
                    <a:cubicBezTo>
                      <a:pt x="4681" y="24636"/>
                      <a:pt x="6553" y="23538"/>
                      <a:pt x="8629" y="23131"/>
                    </a:cubicBezTo>
                    <a:cubicBezTo>
                      <a:pt x="8751" y="23090"/>
                      <a:pt x="8873" y="23049"/>
                      <a:pt x="9036" y="23049"/>
                    </a:cubicBezTo>
                    <a:cubicBezTo>
                      <a:pt x="9402" y="23009"/>
                      <a:pt x="9727" y="22968"/>
                      <a:pt x="9890" y="22724"/>
                    </a:cubicBezTo>
                    <a:cubicBezTo>
                      <a:pt x="9972" y="22561"/>
                      <a:pt x="9972" y="22398"/>
                      <a:pt x="9931" y="22235"/>
                    </a:cubicBezTo>
                    <a:cubicBezTo>
                      <a:pt x="9931" y="22113"/>
                      <a:pt x="9850" y="21991"/>
                      <a:pt x="9768" y="21828"/>
                    </a:cubicBezTo>
                    <a:cubicBezTo>
                      <a:pt x="9320" y="20607"/>
                      <a:pt x="9076" y="19346"/>
                      <a:pt x="9076" y="18043"/>
                    </a:cubicBezTo>
                    <a:cubicBezTo>
                      <a:pt x="9198" y="13567"/>
                      <a:pt x="12413" y="9985"/>
                      <a:pt x="17012" y="9131"/>
                    </a:cubicBezTo>
                    <a:cubicBezTo>
                      <a:pt x="17704" y="9009"/>
                      <a:pt x="18355" y="8968"/>
                      <a:pt x="19047" y="8968"/>
                    </a:cubicBezTo>
                    <a:lnTo>
                      <a:pt x="19291" y="8968"/>
                    </a:lnTo>
                    <a:cubicBezTo>
                      <a:pt x="19381" y="8965"/>
                      <a:pt x="19470" y="8964"/>
                      <a:pt x="19559" y="8964"/>
                    </a:cubicBezTo>
                    <a:cubicBezTo>
                      <a:pt x="20889" y="8964"/>
                      <a:pt x="22179" y="9248"/>
                      <a:pt x="23361" y="9782"/>
                    </a:cubicBezTo>
                    <a:lnTo>
                      <a:pt x="23402" y="9782"/>
                    </a:lnTo>
                    <a:cubicBezTo>
                      <a:pt x="23483" y="9823"/>
                      <a:pt x="23564" y="9863"/>
                      <a:pt x="23687" y="9863"/>
                    </a:cubicBezTo>
                    <a:cubicBezTo>
                      <a:pt x="23730" y="9878"/>
                      <a:pt x="23773" y="9885"/>
                      <a:pt x="23815" y="9885"/>
                    </a:cubicBezTo>
                    <a:cubicBezTo>
                      <a:pt x="24011" y="9885"/>
                      <a:pt x="24182" y="9739"/>
                      <a:pt x="24216" y="9538"/>
                    </a:cubicBezTo>
                    <a:cubicBezTo>
                      <a:pt x="24256" y="9334"/>
                      <a:pt x="24297" y="9171"/>
                      <a:pt x="24297" y="8968"/>
                    </a:cubicBezTo>
                    <a:cubicBezTo>
                      <a:pt x="24297" y="7544"/>
                      <a:pt x="24785" y="6160"/>
                      <a:pt x="25681" y="5020"/>
                    </a:cubicBezTo>
                    <a:cubicBezTo>
                      <a:pt x="27596" y="2454"/>
                      <a:pt x="30629" y="933"/>
                      <a:pt x="33864" y="933"/>
                    </a:cubicBezTo>
                    <a:cubicBezTo>
                      <a:pt x="34066" y="933"/>
                      <a:pt x="34268" y="939"/>
                      <a:pt x="34471" y="951"/>
                    </a:cubicBezTo>
                    <a:cubicBezTo>
                      <a:pt x="38663" y="1236"/>
                      <a:pt x="41878" y="3759"/>
                      <a:pt x="42651" y="7421"/>
                    </a:cubicBezTo>
                    <a:cubicBezTo>
                      <a:pt x="42773" y="7869"/>
                      <a:pt x="42896" y="8032"/>
                      <a:pt x="43221" y="8032"/>
                    </a:cubicBezTo>
                    <a:cubicBezTo>
                      <a:pt x="43245" y="8035"/>
                      <a:pt x="43269" y="8037"/>
                      <a:pt x="43292" y="8037"/>
                    </a:cubicBezTo>
                    <a:cubicBezTo>
                      <a:pt x="43552" y="8037"/>
                      <a:pt x="43798" y="7832"/>
                      <a:pt x="43872" y="7421"/>
                    </a:cubicBezTo>
                    <a:cubicBezTo>
                      <a:pt x="44401" y="4532"/>
                      <a:pt x="46599" y="2294"/>
                      <a:pt x="49773" y="1358"/>
                    </a:cubicBezTo>
                    <a:cubicBezTo>
                      <a:pt x="50749" y="1065"/>
                      <a:pt x="51745" y="922"/>
                      <a:pt x="52732" y="922"/>
                    </a:cubicBezTo>
                    <a:close/>
                    <a:moveTo>
                      <a:pt x="52676" y="1"/>
                    </a:moveTo>
                    <a:cubicBezTo>
                      <a:pt x="51404" y="1"/>
                      <a:pt x="50117" y="214"/>
                      <a:pt x="48878" y="666"/>
                    </a:cubicBezTo>
                    <a:cubicBezTo>
                      <a:pt x="46477" y="1480"/>
                      <a:pt x="44564" y="3230"/>
                      <a:pt x="43547" y="5549"/>
                    </a:cubicBezTo>
                    <a:cubicBezTo>
                      <a:pt x="43465" y="5712"/>
                      <a:pt x="43384" y="5834"/>
                      <a:pt x="43343" y="5916"/>
                    </a:cubicBezTo>
                    <a:cubicBezTo>
                      <a:pt x="43262" y="5794"/>
                      <a:pt x="43180" y="5672"/>
                      <a:pt x="43099" y="5509"/>
                    </a:cubicBezTo>
                    <a:cubicBezTo>
                      <a:pt x="43058" y="5346"/>
                      <a:pt x="42936" y="5142"/>
                      <a:pt x="42814" y="4939"/>
                    </a:cubicBezTo>
                    <a:cubicBezTo>
                      <a:pt x="41227" y="1927"/>
                      <a:pt x="37971" y="96"/>
                      <a:pt x="34146" y="15"/>
                    </a:cubicBezTo>
                    <a:lnTo>
                      <a:pt x="33942" y="15"/>
                    </a:lnTo>
                    <a:cubicBezTo>
                      <a:pt x="29995" y="15"/>
                      <a:pt x="26373" y="1927"/>
                      <a:pt x="24663" y="4898"/>
                    </a:cubicBezTo>
                    <a:cubicBezTo>
                      <a:pt x="23971" y="5916"/>
                      <a:pt x="23564" y="7096"/>
                      <a:pt x="23442" y="8317"/>
                    </a:cubicBezTo>
                    <a:cubicBezTo>
                      <a:pt x="23442" y="8520"/>
                      <a:pt x="23402" y="8642"/>
                      <a:pt x="23361" y="8683"/>
                    </a:cubicBezTo>
                    <a:cubicBezTo>
                      <a:pt x="23347" y="8697"/>
                      <a:pt x="23334" y="8701"/>
                      <a:pt x="23317" y="8701"/>
                    </a:cubicBezTo>
                    <a:cubicBezTo>
                      <a:pt x="23284" y="8701"/>
                      <a:pt x="23239" y="8683"/>
                      <a:pt x="23157" y="8683"/>
                    </a:cubicBezTo>
                    <a:cubicBezTo>
                      <a:pt x="21820" y="8219"/>
                      <a:pt x="20390" y="7975"/>
                      <a:pt x="18956" y="7975"/>
                    </a:cubicBezTo>
                    <a:cubicBezTo>
                      <a:pt x="18251" y="7975"/>
                      <a:pt x="17546" y="8033"/>
                      <a:pt x="16849" y="8154"/>
                    </a:cubicBezTo>
                    <a:cubicBezTo>
                      <a:pt x="11070" y="9375"/>
                      <a:pt x="7530" y="14055"/>
                      <a:pt x="8262" y="19549"/>
                    </a:cubicBezTo>
                    <a:cubicBezTo>
                      <a:pt x="8344" y="20241"/>
                      <a:pt x="8507" y="20933"/>
                      <a:pt x="8710" y="21584"/>
                    </a:cubicBezTo>
                    <a:cubicBezTo>
                      <a:pt x="8791" y="21828"/>
                      <a:pt x="8873" y="21991"/>
                      <a:pt x="8832" y="22072"/>
                    </a:cubicBezTo>
                    <a:cubicBezTo>
                      <a:pt x="8791" y="22154"/>
                      <a:pt x="8710" y="22154"/>
                      <a:pt x="8588" y="22195"/>
                    </a:cubicBezTo>
                    <a:cubicBezTo>
                      <a:pt x="6512" y="22602"/>
                      <a:pt x="4600" y="23578"/>
                      <a:pt x="3094" y="25003"/>
                    </a:cubicBezTo>
                    <a:cubicBezTo>
                      <a:pt x="1914" y="26102"/>
                      <a:pt x="1059" y="27485"/>
                      <a:pt x="530" y="28991"/>
                    </a:cubicBezTo>
                    <a:cubicBezTo>
                      <a:pt x="286" y="29805"/>
                      <a:pt x="123" y="30660"/>
                      <a:pt x="42" y="31514"/>
                    </a:cubicBezTo>
                    <a:lnTo>
                      <a:pt x="42" y="31677"/>
                    </a:lnTo>
                    <a:cubicBezTo>
                      <a:pt x="1" y="31921"/>
                      <a:pt x="42" y="32206"/>
                      <a:pt x="82" y="32491"/>
                    </a:cubicBezTo>
                    <a:cubicBezTo>
                      <a:pt x="82" y="32613"/>
                      <a:pt x="123" y="32776"/>
                      <a:pt x="164" y="32898"/>
                    </a:cubicBezTo>
                    <a:cubicBezTo>
                      <a:pt x="367" y="35136"/>
                      <a:pt x="1425" y="37212"/>
                      <a:pt x="3094" y="38718"/>
                    </a:cubicBezTo>
                    <a:cubicBezTo>
                      <a:pt x="3948" y="39532"/>
                      <a:pt x="4966" y="40183"/>
                      <a:pt x="6065" y="40590"/>
                    </a:cubicBezTo>
                    <a:cubicBezTo>
                      <a:pt x="6268" y="40671"/>
                      <a:pt x="6472" y="40793"/>
                      <a:pt x="6634" y="40875"/>
                    </a:cubicBezTo>
                    <a:cubicBezTo>
                      <a:pt x="6757" y="40956"/>
                      <a:pt x="6716" y="41037"/>
                      <a:pt x="6634" y="41282"/>
                    </a:cubicBezTo>
                    <a:cubicBezTo>
                      <a:pt x="6634" y="41322"/>
                      <a:pt x="6594" y="41363"/>
                      <a:pt x="6594" y="41404"/>
                    </a:cubicBezTo>
                    <a:cubicBezTo>
                      <a:pt x="4559" y="46002"/>
                      <a:pt x="5536" y="50601"/>
                      <a:pt x="9076" y="53491"/>
                    </a:cubicBezTo>
                    <a:cubicBezTo>
                      <a:pt x="10692" y="54793"/>
                      <a:pt x="12670" y="55429"/>
                      <a:pt x="14689" y="55429"/>
                    </a:cubicBezTo>
                    <a:cubicBezTo>
                      <a:pt x="17401" y="55429"/>
                      <a:pt x="20186" y="54283"/>
                      <a:pt x="22262" y="52066"/>
                    </a:cubicBezTo>
                    <a:cubicBezTo>
                      <a:pt x="22425" y="51904"/>
                      <a:pt x="22588" y="51741"/>
                      <a:pt x="22710" y="51578"/>
                    </a:cubicBezTo>
                    <a:cubicBezTo>
                      <a:pt x="22873" y="51374"/>
                      <a:pt x="22995" y="51171"/>
                      <a:pt x="23076" y="51171"/>
                    </a:cubicBezTo>
                    <a:cubicBezTo>
                      <a:pt x="23076" y="51171"/>
                      <a:pt x="23117" y="51212"/>
                      <a:pt x="23157" y="51293"/>
                    </a:cubicBezTo>
                    <a:cubicBezTo>
                      <a:pt x="24297" y="54508"/>
                      <a:pt x="26820" y="57031"/>
                      <a:pt x="30035" y="58171"/>
                    </a:cubicBezTo>
                    <a:cubicBezTo>
                      <a:pt x="31416" y="58696"/>
                      <a:pt x="32872" y="58958"/>
                      <a:pt x="34339" y="58958"/>
                    </a:cubicBezTo>
                    <a:cubicBezTo>
                      <a:pt x="35034" y="58958"/>
                      <a:pt x="35731" y="58899"/>
                      <a:pt x="36425" y="58781"/>
                    </a:cubicBezTo>
                    <a:cubicBezTo>
                      <a:pt x="39518" y="58212"/>
                      <a:pt x="41919" y="56502"/>
                      <a:pt x="43140" y="54020"/>
                    </a:cubicBezTo>
                    <a:lnTo>
                      <a:pt x="43180" y="53979"/>
                    </a:lnTo>
                    <a:cubicBezTo>
                      <a:pt x="43221" y="53857"/>
                      <a:pt x="43303" y="53694"/>
                      <a:pt x="43343" y="53694"/>
                    </a:cubicBezTo>
                    <a:cubicBezTo>
                      <a:pt x="43384" y="53694"/>
                      <a:pt x="43343" y="53694"/>
                      <a:pt x="43384" y="53735"/>
                    </a:cubicBezTo>
                    <a:cubicBezTo>
                      <a:pt x="43425" y="53816"/>
                      <a:pt x="43506" y="53979"/>
                      <a:pt x="43587" y="54101"/>
                    </a:cubicBezTo>
                    <a:cubicBezTo>
                      <a:pt x="44320" y="55607"/>
                      <a:pt x="45541" y="56828"/>
                      <a:pt x="47006" y="57642"/>
                    </a:cubicBezTo>
                    <a:cubicBezTo>
                      <a:pt x="48593" y="58537"/>
                      <a:pt x="50425" y="58985"/>
                      <a:pt x="52256" y="58985"/>
                    </a:cubicBezTo>
                    <a:cubicBezTo>
                      <a:pt x="54616" y="58985"/>
                      <a:pt x="56936" y="58293"/>
                      <a:pt x="58930" y="57031"/>
                    </a:cubicBezTo>
                    <a:cubicBezTo>
                      <a:pt x="62023" y="54997"/>
                      <a:pt x="62919" y="52799"/>
                      <a:pt x="63326" y="51741"/>
                    </a:cubicBezTo>
                    <a:cubicBezTo>
                      <a:pt x="63448" y="51456"/>
                      <a:pt x="63529" y="51212"/>
                      <a:pt x="63610" y="51212"/>
                    </a:cubicBezTo>
                    <a:cubicBezTo>
                      <a:pt x="63624" y="51198"/>
                      <a:pt x="63633" y="51194"/>
                      <a:pt x="63639" y="51194"/>
                    </a:cubicBezTo>
                    <a:cubicBezTo>
                      <a:pt x="63651" y="51194"/>
                      <a:pt x="63651" y="51212"/>
                      <a:pt x="63651" y="51212"/>
                    </a:cubicBezTo>
                    <a:cubicBezTo>
                      <a:pt x="63651" y="51252"/>
                      <a:pt x="63814" y="51415"/>
                      <a:pt x="63977" y="51578"/>
                    </a:cubicBezTo>
                    <a:cubicBezTo>
                      <a:pt x="65075" y="52962"/>
                      <a:pt x="66541" y="54020"/>
                      <a:pt x="68209" y="54712"/>
                    </a:cubicBezTo>
                    <a:cubicBezTo>
                      <a:pt x="69410" y="55227"/>
                      <a:pt x="70645" y="55467"/>
                      <a:pt x="71854" y="55467"/>
                    </a:cubicBezTo>
                    <a:cubicBezTo>
                      <a:pt x="76464" y="55467"/>
                      <a:pt x="80683" y="51977"/>
                      <a:pt x="81069" y="46979"/>
                    </a:cubicBezTo>
                    <a:cubicBezTo>
                      <a:pt x="81273" y="45066"/>
                      <a:pt x="80907" y="43113"/>
                      <a:pt x="80052" y="41363"/>
                    </a:cubicBezTo>
                    <a:lnTo>
                      <a:pt x="79849" y="40956"/>
                    </a:lnTo>
                    <a:cubicBezTo>
                      <a:pt x="79849" y="40956"/>
                      <a:pt x="79849" y="40915"/>
                      <a:pt x="79849" y="40915"/>
                    </a:cubicBezTo>
                    <a:cubicBezTo>
                      <a:pt x="79889" y="40834"/>
                      <a:pt x="80052" y="40793"/>
                      <a:pt x="80174" y="40753"/>
                    </a:cubicBezTo>
                    <a:lnTo>
                      <a:pt x="80255" y="40712"/>
                    </a:lnTo>
                    <a:cubicBezTo>
                      <a:pt x="83471" y="39532"/>
                      <a:pt x="85872" y="36764"/>
                      <a:pt x="86482" y="33346"/>
                    </a:cubicBezTo>
                    <a:cubicBezTo>
                      <a:pt x="86971" y="30049"/>
                      <a:pt x="85709" y="26712"/>
                      <a:pt x="83104" y="24636"/>
                    </a:cubicBezTo>
                    <a:cubicBezTo>
                      <a:pt x="81761" y="23497"/>
                      <a:pt x="80174" y="22724"/>
                      <a:pt x="78506" y="22317"/>
                    </a:cubicBezTo>
                    <a:lnTo>
                      <a:pt x="78261" y="22235"/>
                    </a:lnTo>
                    <a:lnTo>
                      <a:pt x="77976" y="22195"/>
                    </a:lnTo>
                    <a:cubicBezTo>
                      <a:pt x="77936" y="22195"/>
                      <a:pt x="77854" y="22154"/>
                      <a:pt x="77814" y="22113"/>
                    </a:cubicBezTo>
                    <a:cubicBezTo>
                      <a:pt x="77773" y="21991"/>
                      <a:pt x="77814" y="21828"/>
                      <a:pt x="77895" y="21666"/>
                    </a:cubicBezTo>
                    <a:lnTo>
                      <a:pt x="77936" y="21543"/>
                    </a:lnTo>
                    <a:cubicBezTo>
                      <a:pt x="78912" y="18735"/>
                      <a:pt x="78587" y="15602"/>
                      <a:pt x="77040" y="13038"/>
                    </a:cubicBezTo>
                    <a:cubicBezTo>
                      <a:pt x="75290" y="10352"/>
                      <a:pt x="72482" y="8561"/>
                      <a:pt x="69308" y="8154"/>
                    </a:cubicBezTo>
                    <a:cubicBezTo>
                      <a:pt x="68686" y="8063"/>
                      <a:pt x="68061" y="8018"/>
                      <a:pt x="67438" y="8018"/>
                    </a:cubicBezTo>
                    <a:cubicBezTo>
                      <a:pt x="66102" y="8018"/>
                      <a:pt x="64778" y="8226"/>
                      <a:pt x="63529" y="8642"/>
                    </a:cubicBezTo>
                    <a:cubicBezTo>
                      <a:pt x="63475" y="8642"/>
                      <a:pt x="63402" y="8679"/>
                      <a:pt x="63348" y="8679"/>
                    </a:cubicBezTo>
                    <a:cubicBezTo>
                      <a:pt x="63321" y="8679"/>
                      <a:pt x="63298" y="8670"/>
                      <a:pt x="63285" y="8642"/>
                    </a:cubicBezTo>
                    <a:cubicBezTo>
                      <a:pt x="63244" y="8602"/>
                      <a:pt x="63244" y="8520"/>
                      <a:pt x="63244" y="8358"/>
                    </a:cubicBezTo>
                    <a:cubicBezTo>
                      <a:pt x="63122" y="7462"/>
                      <a:pt x="62878" y="6648"/>
                      <a:pt x="62512" y="5875"/>
                    </a:cubicBezTo>
                    <a:cubicBezTo>
                      <a:pt x="60770" y="2237"/>
                      <a:pt x="56796" y="1"/>
                      <a:pt x="5267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79" name="Google Shape;779;p31"/>
              <p:cNvSpPr/>
              <p:nvPr/>
            </p:nvSpPr>
            <p:spPr>
              <a:xfrm>
                <a:off x="5240975" y="2058650"/>
                <a:ext cx="687375" cy="612275"/>
              </a:xfrm>
              <a:custGeom>
                <a:rect b="b" l="l" r="r" t="t"/>
                <a:pathLst>
                  <a:path extrusionOk="0" h="24491" w="27495">
                    <a:moveTo>
                      <a:pt x="11962" y="1"/>
                    </a:moveTo>
                    <a:cubicBezTo>
                      <a:pt x="11722" y="1"/>
                      <a:pt x="11479" y="8"/>
                      <a:pt x="11233" y="24"/>
                    </a:cubicBezTo>
                    <a:cubicBezTo>
                      <a:pt x="6634" y="309"/>
                      <a:pt x="4884" y="3768"/>
                      <a:pt x="8466" y="6536"/>
                    </a:cubicBezTo>
                    <a:cubicBezTo>
                      <a:pt x="9117" y="7024"/>
                      <a:pt x="9809" y="7472"/>
                      <a:pt x="10541" y="7838"/>
                    </a:cubicBezTo>
                    <a:cubicBezTo>
                      <a:pt x="10704" y="8001"/>
                      <a:pt x="11070" y="8082"/>
                      <a:pt x="10989" y="8326"/>
                    </a:cubicBezTo>
                    <a:cubicBezTo>
                      <a:pt x="10932" y="8439"/>
                      <a:pt x="10856" y="8479"/>
                      <a:pt x="10773" y="8479"/>
                    </a:cubicBezTo>
                    <a:cubicBezTo>
                      <a:pt x="10615" y="8479"/>
                      <a:pt x="10430" y="8339"/>
                      <a:pt x="10297" y="8286"/>
                    </a:cubicBezTo>
                    <a:cubicBezTo>
                      <a:pt x="8964" y="7779"/>
                      <a:pt x="7666" y="7360"/>
                      <a:pt x="6357" y="7360"/>
                    </a:cubicBezTo>
                    <a:cubicBezTo>
                      <a:pt x="5668" y="7360"/>
                      <a:pt x="4976" y="7476"/>
                      <a:pt x="4274" y="7756"/>
                    </a:cubicBezTo>
                    <a:cubicBezTo>
                      <a:pt x="1995" y="8693"/>
                      <a:pt x="2036" y="12070"/>
                      <a:pt x="5739" y="14512"/>
                    </a:cubicBezTo>
                    <a:cubicBezTo>
                      <a:pt x="6065" y="14716"/>
                      <a:pt x="6390" y="14919"/>
                      <a:pt x="6716" y="15123"/>
                    </a:cubicBezTo>
                    <a:cubicBezTo>
                      <a:pt x="6856" y="15228"/>
                      <a:pt x="6815" y="15514"/>
                      <a:pt x="6516" y="15514"/>
                    </a:cubicBezTo>
                    <a:cubicBezTo>
                      <a:pt x="6467" y="15514"/>
                      <a:pt x="6412" y="15506"/>
                      <a:pt x="6349" y="15489"/>
                    </a:cubicBezTo>
                    <a:cubicBezTo>
                      <a:pt x="5654" y="15283"/>
                      <a:pt x="4925" y="15175"/>
                      <a:pt x="4195" y="15175"/>
                    </a:cubicBezTo>
                    <a:cubicBezTo>
                      <a:pt x="3772" y="15175"/>
                      <a:pt x="3349" y="15211"/>
                      <a:pt x="2931" y="15285"/>
                    </a:cubicBezTo>
                    <a:cubicBezTo>
                      <a:pt x="367" y="15855"/>
                      <a:pt x="1" y="18908"/>
                      <a:pt x="3175" y="21594"/>
                    </a:cubicBezTo>
                    <a:cubicBezTo>
                      <a:pt x="5412" y="23506"/>
                      <a:pt x="8866" y="24491"/>
                      <a:pt x="11974" y="24491"/>
                    </a:cubicBezTo>
                    <a:cubicBezTo>
                      <a:pt x="12371" y="24491"/>
                      <a:pt x="12763" y="24475"/>
                      <a:pt x="13146" y="24442"/>
                    </a:cubicBezTo>
                    <a:cubicBezTo>
                      <a:pt x="15466" y="24280"/>
                      <a:pt x="18233" y="22774"/>
                      <a:pt x="19657" y="21512"/>
                    </a:cubicBezTo>
                    <a:cubicBezTo>
                      <a:pt x="27494" y="14431"/>
                      <a:pt x="22382" y="1"/>
                      <a:pt x="11962"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0" name="Google Shape;780;p31"/>
              <p:cNvSpPr/>
              <p:nvPr/>
            </p:nvSpPr>
            <p:spPr>
              <a:xfrm>
                <a:off x="5501450" y="1845325"/>
                <a:ext cx="240100" cy="265075"/>
              </a:xfrm>
              <a:custGeom>
                <a:rect b="b" l="l" r="r" t="t"/>
                <a:pathLst>
                  <a:path extrusionOk="0" h="10603" w="9604">
                    <a:moveTo>
                      <a:pt x="5081" y="0"/>
                    </a:moveTo>
                    <a:cubicBezTo>
                      <a:pt x="2737" y="0"/>
                      <a:pt x="266" y="2430"/>
                      <a:pt x="0" y="7865"/>
                    </a:cubicBezTo>
                    <a:cubicBezTo>
                      <a:pt x="0" y="8150"/>
                      <a:pt x="122" y="8272"/>
                      <a:pt x="407" y="8272"/>
                    </a:cubicBezTo>
                    <a:cubicBezTo>
                      <a:pt x="654" y="8263"/>
                      <a:pt x="894" y="8258"/>
                      <a:pt x="1125" y="8258"/>
                    </a:cubicBezTo>
                    <a:cubicBezTo>
                      <a:pt x="5960" y="8258"/>
                      <a:pt x="7415" y="10203"/>
                      <a:pt x="8424" y="10592"/>
                    </a:cubicBezTo>
                    <a:cubicBezTo>
                      <a:pt x="8446" y="10599"/>
                      <a:pt x="8470" y="10602"/>
                      <a:pt x="8496" y="10602"/>
                    </a:cubicBezTo>
                    <a:cubicBezTo>
                      <a:pt x="8614" y="10602"/>
                      <a:pt x="8757" y="10530"/>
                      <a:pt x="8791" y="10429"/>
                    </a:cubicBezTo>
                    <a:cubicBezTo>
                      <a:pt x="9116" y="9167"/>
                      <a:pt x="9320" y="7906"/>
                      <a:pt x="9401" y="6604"/>
                    </a:cubicBezTo>
                    <a:cubicBezTo>
                      <a:pt x="9604" y="2389"/>
                      <a:pt x="7405" y="0"/>
                      <a:pt x="508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1" name="Google Shape;781;p31"/>
              <p:cNvSpPr/>
              <p:nvPr/>
            </p:nvSpPr>
            <p:spPr>
              <a:xfrm>
                <a:off x="5244025" y="2176025"/>
                <a:ext cx="605400" cy="495750"/>
              </a:xfrm>
              <a:custGeom>
                <a:rect b="b" l="l" r="r" t="t"/>
                <a:pathLst>
                  <a:path extrusionOk="0" h="19830" w="24216">
                    <a:moveTo>
                      <a:pt x="20606" y="0"/>
                    </a:moveTo>
                    <a:cubicBezTo>
                      <a:pt x="20543" y="0"/>
                      <a:pt x="20473" y="28"/>
                      <a:pt x="20390" y="91"/>
                    </a:cubicBezTo>
                    <a:cubicBezTo>
                      <a:pt x="18111" y="1596"/>
                      <a:pt x="17826" y="4893"/>
                      <a:pt x="17175" y="7335"/>
                    </a:cubicBezTo>
                    <a:cubicBezTo>
                      <a:pt x="16554" y="9702"/>
                      <a:pt x="15267" y="13180"/>
                      <a:pt x="12361" y="13180"/>
                    </a:cubicBezTo>
                    <a:cubicBezTo>
                      <a:pt x="12219" y="13180"/>
                      <a:pt x="12074" y="13171"/>
                      <a:pt x="11925" y="13154"/>
                    </a:cubicBezTo>
                    <a:cubicBezTo>
                      <a:pt x="10786" y="12951"/>
                      <a:pt x="9687" y="12422"/>
                      <a:pt x="8873" y="11649"/>
                    </a:cubicBezTo>
                    <a:cubicBezTo>
                      <a:pt x="8059" y="10957"/>
                      <a:pt x="7041" y="10550"/>
                      <a:pt x="5943" y="10468"/>
                    </a:cubicBezTo>
                    <a:cubicBezTo>
                      <a:pt x="5482" y="10396"/>
                      <a:pt x="4945" y="10341"/>
                      <a:pt x="4395" y="10341"/>
                    </a:cubicBezTo>
                    <a:cubicBezTo>
                      <a:pt x="3099" y="10341"/>
                      <a:pt x="1728" y="10644"/>
                      <a:pt x="1100" y="11730"/>
                    </a:cubicBezTo>
                    <a:cubicBezTo>
                      <a:pt x="1" y="13561"/>
                      <a:pt x="1751" y="15759"/>
                      <a:pt x="3053" y="16899"/>
                    </a:cubicBezTo>
                    <a:cubicBezTo>
                      <a:pt x="5454" y="18933"/>
                      <a:pt x="8954" y="19788"/>
                      <a:pt x="12006" y="19829"/>
                    </a:cubicBezTo>
                    <a:cubicBezTo>
                      <a:pt x="12040" y="19829"/>
                      <a:pt x="12074" y="19829"/>
                      <a:pt x="12107" y="19829"/>
                    </a:cubicBezTo>
                    <a:cubicBezTo>
                      <a:pt x="15815" y="19829"/>
                      <a:pt x="19351" y="17604"/>
                      <a:pt x="21408" y="14579"/>
                    </a:cubicBezTo>
                    <a:cubicBezTo>
                      <a:pt x="24216" y="10428"/>
                      <a:pt x="23809" y="4486"/>
                      <a:pt x="21123" y="538"/>
                    </a:cubicBezTo>
                    <a:cubicBezTo>
                      <a:pt x="20911" y="235"/>
                      <a:pt x="20789" y="0"/>
                      <a:pt x="20606" y="0"/>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2" name="Google Shape;782;p31"/>
              <p:cNvSpPr/>
              <p:nvPr/>
            </p:nvSpPr>
            <p:spPr>
              <a:xfrm>
                <a:off x="5500900" y="1848925"/>
                <a:ext cx="223375" cy="261950"/>
              </a:xfrm>
              <a:custGeom>
                <a:rect b="b" l="l" r="r" t="t"/>
                <a:pathLst>
                  <a:path extrusionOk="0" h="10478" w="8935">
                    <a:moveTo>
                      <a:pt x="4067" y="0"/>
                    </a:moveTo>
                    <a:cubicBezTo>
                      <a:pt x="3952" y="0"/>
                      <a:pt x="3879" y="95"/>
                      <a:pt x="3766" y="151"/>
                    </a:cubicBezTo>
                    <a:cubicBezTo>
                      <a:pt x="999" y="1372"/>
                      <a:pt x="185" y="4587"/>
                      <a:pt x="22" y="7599"/>
                    </a:cubicBezTo>
                    <a:cubicBezTo>
                      <a:pt x="0" y="8059"/>
                      <a:pt x="344" y="8165"/>
                      <a:pt x="762" y="8165"/>
                    </a:cubicBezTo>
                    <a:cubicBezTo>
                      <a:pt x="1119" y="8165"/>
                      <a:pt x="1531" y="8087"/>
                      <a:pt x="1813" y="8087"/>
                    </a:cubicBezTo>
                    <a:cubicBezTo>
                      <a:pt x="3888" y="8169"/>
                      <a:pt x="6208" y="8739"/>
                      <a:pt x="7917" y="10122"/>
                    </a:cubicBezTo>
                    <a:cubicBezTo>
                      <a:pt x="8165" y="10325"/>
                      <a:pt x="8425" y="10477"/>
                      <a:pt x="8614" y="10477"/>
                    </a:cubicBezTo>
                    <a:cubicBezTo>
                      <a:pt x="8768" y="10477"/>
                      <a:pt x="8876" y="10377"/>
                      <a:pt x="8894" y="10122"/>
                    </a:cubicBezTo>
                    <a:cubicBezTo>
                      <a:pt x="8935" y="8820"/>
                      <a:pt x="7795" y="7640"/>
                      <a:pt x="6819" y="6826"/>
                    </a:cubicBezTo>
                    <a:cubicBezTo>
                      <a:pt x="5638" y="6053"/>
                      <a:pt x="4743" y="4954"/>
                      <a:pt x="4214" y="3651"/>
                    </a:cubicBezTo>
                    <a:cubicBezTo>
                      <a:pt x="3685" y="2390"/>
                      <a:pt x="4214" y="965"/>
                      <a:pt x="4255" y="640"/>
                    </a:cubicBezTo>
                    <a:cubicBezTo>
                      <a:pt x="4255" y="436"/>
                      <a:pt x="4499" y="233"/>
                      <a:pt x="4255" y="70"/>
                    </a:cubicBezTo>
                    <a:cubicBezTo>
                      <a:pt x="4179" y="20"/>
                      <a:pt x="4119" y="0"/>
                      <a:pt x="4067" y="0"/>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3" name="Google Shape;783;p31"/>
              <p:cNvSpPr/>
              <p:nvPr/>
            </p:nvSpPr>
            <p:spPr>
              <a:xfrm>
                <a:off x="5448375" y="2090650"/>
                <a:ext cx="243350" cy="75450"/>
              </a:xfrm>
              <a:custGeom>
                <a:rect b="b" l="l" r="r" t="t"/>
                <a:pathLst>
                  <a:path extrusionOk="0" h="3018" w="9734">
                    <a:moveTo>
                      <a:pt x="4142" y="0"/>
                    </a:moveTo>
                    <a:cubicBezTo>
                      <a:pt x="3037" y="0"/>
                      <a:pt x="1925" y="267"/>
                      <a:pt x="984" y="942"/>
                    </a:cubicBezTo>
                    <a:cubicBezTo>
                      <a:pt x="1" y="1649"/>
                      <a:pt x="195" y="2736"/>
                      <a:pt x="1090" y="2736"/>
                    </a:cubicBezTo>
                    <a:cubicBezTo>
                      <a:pt x="1121" y="2736"/>
                      <a:pt x="1154" y="2735"/>
                      <a:pt x="1187" y="2732"/>
                    </a:cubicBezTo>
                    <a:cubicBezTo>
                      <a:pt x="2042" y="2692"/>
                      <a:pt x="2815" y="2244"/>
                      <a:pt x="3629" y="2163"/>
                    </a:cubicBezTo>
                    <a:cubicBezTo>
                      <a:pt x="3865" y="2144"/>
                      <a:pt x="4096" y="2136"/>
                      <a:pt x="4321" y="2136"/>
                    </a:cubicBezTo>
                    <a:cubicBezTo>
                      <a:pt x="6573" y="2136"/>
                      <a:pt x="8231" y="2980"/>
                      <a:pt x="9082" y="3017"/>
                    </a:cubicBezTo>
                    <a:cubicBezTo>
                      <a:pt x="9530" y="3017"/>
                      <a:pt x="9734" y="2529"/>
                      <a:pt x="9164" y="1918"/>
                    </a:cubicBezTo>
                    <a:cubicBezTo>
                      <a:pt x="8311" y="959"/>
                      <a:pt x="6238" y="0"/>
                      <a:pt x="414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4" name="Google Shape;784;p31"/>
              <p:cNvSpPr/>
              <p:nvPr/>
            </p:nvSpPr>
            <p:spPr>
              <a:xfrm>
                <a:off x="5245050" y="1830350"/>
                <a:ext cx="616575" cy="855650"/>
              </a:xfrm>
              <a:custGeom>
                <a:rect b="b" l="l" r="r" t="t"/>
                <a:pathLst>
                  <a:path extrusionOk="0" h="34226" w="24663">
                    <a:moveTo>
                      <a:pt x="15330" y="910"/>
                    </a:moveTo>
                    <a:cubicBezTo>
                      <a:pt x="15646" y="910"/>
                      <a:pt x="15964" y="959"/>
                      <a:pt x="16279" y="1057"/>
                    </a:cubicBezTo>
                    <a:cubicBezTo>
                      <a:pt x="17785" y="1505"/>
                      <a:pt x="18925" y="3051"/>
                      <a:pt x="19210" y="5005"/>
                    </a:cubicBezTo>
                    <a:cubicBezTo>
                      <a:pt x="19413" y="6877"/>
                      <a:pt x="19291" y="8790"/>
                      <a:pt x="18803" y="10580"/>
                    </a:cubicBezTo>
                    <a:cubicBezTo>
                      <a:pt x="18803" y="10662"/>
                      <a:pt x="18721" y="10743"/>
                      <a:pt x="18680" y="10784"/>
                    </a:cubicBezTo>
                    <a:cubicBezTo>
                      <a:pt x="18599" y="10784"/>
                      <a:pt x="18518" y="10784"/>
                      <a:pt x="18436" y="10703"/>
                    </a:cubicBezTo>
                    <a:cubicBezTo>
                      <a:pt x="18151" y="10499"/>
                      <a:pt x="17826" y="10336"/>
                      <a:pt x="17541" y="10173"/>
                    </a:cubicBezTo>
                    <a:cubicBezTo>
                      <a:pt x="17256" y="10011"/>
                      <a:pt x="17093" y="9889"/>
                      <a:pt x="16849" y="9766"/>
                    </a:cubicBezTo>
                    <a:cubicBezTo>
                      <a:pt x="16157" y="9319"/>
                      <a:pt x="15343" y="9034"/>
                      <a:pt x="14529" y="8871"/>
                    </a:cubicBezTo>
                    <a:lnTo>
                      <a:pt x="14204" y="8790"/>
                    </a:lnTo>
                    <a:cubicBezTo>
                      <a:pt x="13471" y="8586"/>
                      <a:pt x="12739" y="8505"/>
                      <a:pt x="12006" y="8505"/>
                    </a:cubicBezTo>
                    <a:lnTo>
                      <a:pt x="11274" y="8505"/>
                    </a:lnTo>
                    <a:cubicBezTo>
                      <a:pt x="11111" y="8505"/>
                      <a:pt x="10989" y="8515"/>
                      <a:pt x="10892" y="8515"/>
                    </a:cubicBezTo>
                    <a:cubicBezTo>
                      <a:pt x="10795" y="8515"/>
                      <a:pt x="10724" y="8505"/>
                      <a:pt x="10663" y="8464"/>
                    </a:cubicBezTo>
                    <a:cubicBezTo>
                      <a:pt x="10582" y="8383"/>
                      <a:pt x="10622" y="8342"/>
                      <a:pt x="10622" y="8179"/>
                    </a:cubicBezTo>
                    <a:cubicBezTo>
                      <a:pt x="10663" y="6836"/>
                      <a:pt x="11192" y="3825"/>
                      <a:pt x="12576" y="2278"/>
                    </a:cubicBezTo>
                    <a:cubicBezTo>
                      <a:pt x="13378" y="1384"/>
                      <a:pt x="14343" y="910"/>
                      <a:pt x="15330" y="910"/>
                    </a:cubicBezTo>
                    <a:close/>
                    <a:moveTo>
                      <a:pt x="11631" y="9399"/>
                    </a:moveTo>
                    <a:cubicBezTo>
                      <a:pt x="12147" y="9399"/>
                      <a:pt x="12718" y="9437"/>
                      <a:pt x="13349" y="9522"/>
                    </a:cubicBezTo>
                    <a:cubicBezTo>
                      <a:pt x="15628" y="9848"/>
                      <a:pt x="17704" y="10947"/>
                      <a:pt x="19291" y="12575"/>
                    </a:cubicBezTo>
                    <a:cubicBezTo>
                      <a:pt x="20878" y="14202"/>
                      <a:pt x="21977" y="16237"/>
                      <a:pt x="22547" y="18476"/>
                    </a:cubicBezTo>
                    <a:cubicBezTo>
                      <a:pt x="24012" y="24133"/>
                      <a:pt x="21407" y="29790"/>
                      <a:pt x="16320" y="32191"/>
                    </a:cubicBezTo>
                    <a:cubicBezTo>
                      <a:pt x="14937" y="32832"/>
                      <a:pt x="13278" y="33157"/>
                      <a:pt x="11552" y="33157"/>
                    </a:cubicBezTo>
                    <a:cubicBezTo>
                      <a:pt x="9772" y="33157"/>
                      <a:pt x="7921" y="32812"/>
                      <a:pt x="6227" y="32109"/>
                    </a:cubicBezTo>
                    <a:cubicBezTo>
                      <a:pt x="3663" y="31092"/>
                      <a:pt x="1913" y="29464"/>
                      <a:pt x="1221" y="27592"/>
                    </a:cubicBezTo>
                    <a:cubicBezTo>
                      <a:pt x="937" y="26859"/>
                      <a:pt x="1099" y="26045"/>
                      <a:pt x="1588" y="25476"/>
                    </a:cubicBezTo>
                    <a:cubicBezTo>
                      <a:pt x="2105" y="24885"/>
                      <a:pt x="2857" y="24528"/>
                      <a:pt x="3630" y="24528"/>
                    </a:cubicBezTo>
                    <a:cubicBezTo>
                      <a:pt x="3709" y="24528"/>
                      <a:pt x="3788" y="24532"/>
                      <a:pt x="3867" y="24540"/>
                    </a:cubicBezTo>
                    <a:cubicBezTo>
                      <a:pt x="4152" y="24540"/>
                      <a:pt x="4437" y="24540"/>
                      <a:pt x="4721" y="24580"/>
                    </a:cubicBezTo>
                    <a:cubicBezTo>
                      <a:pt x="5332" y="24702"/>
                      <a:pt x="5739" y="24784"/>
                      <a:pt x="5983" y="24824"/>
                    </a:cubicBezTo>
                    <a:cubicBezTo>
                      <a:pt x="6166" y="24916"/>
                      <a:pt x="6326" y="24962"/>
                      <a:pt x="6498" y="24962"/>
                    </a:cubicBezTo>
                    <a:cubicBezTo>
                      <a:pt x="6555" y="24962"/>
                      <a:pt x="6614" y="24957"/>
                      <a:pt x="6675" y="24947"/>
                    </a:cubicBezTo>
                    <a:cubicBezTo>
                      <a:pt x="6838" y="24906"/>
                      <a:pt x="6960" y="24784"/>
                      <a:pt x="7041" y="24662"/>
                    </a:cubicBezTo>
                    <a:cubicBezTo>
                      <a:pt x="7082" y="24499"/>
                      <a:pt x="7082" y="24336"/>
                      <a:pt x="6960" y="24214"/>
                    </a:cubicBezTo>
                    <a:cubicBezTo>
                      <a:pt x="6756" y="23970"/>
                      <a:pt x="6512" y="23807"/>
                      <a:pt x="6227" y="23644"/>
                    </a:cubicBezTo>
                    <a:cubicBezTo>
                      <a:pt x="5373" y="23156"/>
                      <a:pt x="4640" y="22545"/>
                      <a:pt x="3989" y="21813"/>
                    </a:cubicBezTo>
                    <a:cubicBezTo>
                      <a:pt x="2931" y="20511"/>
                      <a:pt x="2361" y="18761"/>
                      <a:pt x="3460" y="17743"/>
                    </a:cubicBezTo>
                    <a:cubicBezTo>
                      <a:pt x="4207" y="17047"/>
                      <a:pt x="5152" y="16811"/>
                      <a:pt x="6115" y="16811"/>
                    </a:cubicBezTo>
                    <a:cubicBezTo>
                      <a:pt x="7461" y="16811"/>
                      <a:pt x="8843" y="17272"/>
                      <a:pt x="9768" y="17580"/>
                    </a:cubicBezTo>
                    <a:cubicBezTo>
                      <a:pt x="10093" y="17702"/>
                      <a:pt x="10460" y="17825"/>
                      <a:pt x="10826" y="17865"/>
                    </a:cubicBezTo>
                    <a:cubicBezTo>
                      <a:pt x="10989" y="17825"/>
                      <a:pt x="11152" y="17702"/>
                      <a:pt x="11192" y="17540"/>
                    </a:cubicBezTo>
                    <a:cubicBezTo>
                      <a:pt x="11233" y="17377"/>
                      <a:pt x="11192" y="17214"/>
                      <a:pt x="11070" y="17092"/>
                    </a:cubicBezTo>
                    <a:cubicBezTo>
                      <a:pt x="10745" y="16807"/>
                      <a:pt x="10378" y="16563"/>
                      <a:pt x="9971" y="16359"/>
                    </a:cubicBezTo>
                    <a:cubicBezTo>
                      <a:pt x="8791" y="15790"/>
                      <a:pt x="7774" y="14854"/>
                      <a:pt x="7082" y="13755"/>
                    </a:cubicBezTo>
                    <a:cubicBezTo>
                      <a:pt x="6593" y="12941"/>
                      <a:pt x="6634" y="11964"/>
                      <a:pt x="7163" y="11191"/>
                    </a:cubicBezTo>
                    <a:cubicBezTo>
                      <a:pt x="7544" y="10603"/>
                      <a:pt x="8717" y="9399"/>
                      <a:pt x="11631" y="9399"/>
                    </a:cubicBezTo>
                    <a:close/>
                    <a:moveTo>
                      <a:pt x="15312" y="0"/>
                    </a:moveTo>
                    <a:cubicBezTo>
                      <a:pt x="14702" y="0"/>
                      <a:pt x="14088" y="134"/>
                      <a:pt x="13512" y="406"/>
                    </a:cubicBezTo>
                    <a:cubicBezTo>
                      <a:pt x="12454" y="894"/>
                      <a:pt x="9971" y="2604"/>
                      <a:pt x="9686" y="7894"/>
                    </a:cubicBezTo>
                    <a:lnTo>
                      <a:pt x="9686" y="8057"/>
                    </a:lnTo>
                    <a:cubicBezTo>
                      <a:pt x="9686" y="8505"/>
                      <a:pt x="9646" y="8708"/>
                      <a:pt x="9239" y="8830"/>
                    </a:cubicBezTo>
                    <a:cubicBezTo>
                      <a:pt x="7855" y="9075"/>
                      <a:pt x="6675" y="10011"/>
                      <a:pt x="6064" y="11313"/>
                    </a:cubicBezTo>
                    <a:cubicBezTo>
                      <a:pt x="5657" y="12330"/>
                      <a:pt x="5780" y="13511"/>
                      <a:pt x="6390" y="14406"/>
                    </a:cubicBezTo>
                    <a:cubicBezTo>
                      <a:pt x="6756" y="15016"/>
                      <a:pt x="7245" y="15545"/>
                      <a:pt x="7774" y="15993"/>
                    </a:cubicBezTo>
                    <a:lnTo>
                      <a:pt x="7855" y="16034"/>
                    </a:lnTo>
                    <a:lnTo>
                      <a:pt x="7814" y="16034"/>
                    </a:lnTo>
                    <a:cubicBezTo>
                      <a:pt x="7285" y="15952"/>
                      <a:pt x="6716" y="15912"/>
                      <a:pt x="6186" y="15871"/>
                    </a:cubicBezTo>
                    <a:lnTo>
                      <a:pt x="5942" y="15871"/>
                    </a:lnTo>
                    <a:cubicBezTo>
                      <a:pt x="5899" y="15870"/>
                      <a:pt x="5855" y="15869"/>
                      <a:pt x="5812" y="15869"/>
                    </a:cubicBezTo>
                    <a:cubicBezTo>
                      <a:pt x="4556" y="15869"/>
                      <a:pt x="3350" y="16433"/>
                      <a:pt x="2524" y="17377"/>
                    </a:cubicBezTo>
                    <a:cubicBezTo>
                      <a:pt x="1913" y="18191"/>
                      <a:pt x="1751" y="19290"/>
                      <a:pt x="2117" y="20266"/>
                    </a:cubicBezTo>
                    <a:cubicBezTo>
                      <a:pt x="2524" y="21447"/>
                      <a:pt x="3216" y="22505"/>
                      <a:pt x="4192" y="23319"/>
                    </a:cubicBezTo>
                    <a:lnTo>
                      <a:pt x="4559" y="23685"/>
                    </a:lnTo>
                    <a:lnTo>
                      <a:pt x="4233" y="23685"/>
                    </a:lnTo>
                    <a:cubicBezTo>
                      <a:pt x="4192" y="23665"/>
                      <a:pt x="4162" y="23654"/>
                      <a:pt x="4131" y="23654"/>
                    </a:cubicBezTo>
                    <a:cubicBezTo>
                      <a:pt x="4101" y="23654"/>
                      <a:pt x="4070" y="23665"/>
                      <a:pt x="4030" y="23685"/>
                    </a:cubicBezTo>
                    <a:cubicBezTo>
                      <a:pt x="2361" y="23726"/>
                      <a:pt x="1140" y="24295"/>
                      <a:pt x="530" y="25313"/>
                    </a:cubicBezTo>
                    <a:cubicBezTo>
                      <a:pt x="1" y="26330"/>
                      <a:pt x="1" y="27592"/>
                      <a:pt x="611" y="28650"/>
                    </a:cubicBezTo>
                    <a:cubicBezTo>
                      <a:pt x="2320" y="31987"/>
                      <a:pt x="6675" y="34226"/>
                      <a:pt x="11355" y="34226"/>
                    </a:cubicBezTo>
                    <a:lnTo>
                      <a:pt x="11843" y="34226"/>
                    </a:lnTo>
                    <a:cubicBezTo>
                      <a:pt x="16931" y="34063"/>
                      <a:pt x="20960" y="31377"/>
                      <a:pt x="22832" y="26859"/>
                    </a:cubicBezTo>
                    <a:cubicBezTo>
                      <a:pt x="24541" y="23034"/>
                      <a:pt x="24663" y="17051"/>
                      <a:pt x="19779" y="11842"/>
                    </a:cubicBezTo>
                    <a:cubicBezTo>
                      <a:pt x="19576" y="11598"/>
                      <a:pt x="19576" y="11557"/>
                      <a:pt x="19779" y="10499"/>
                    </a:cubicBezTo>
                    <a:cubicBezTo>
                      <a:pt x="19861" y="10092"/>
                      <a:pt x="19983" y="9522"/>
                      <a:pt x="20105" y="8708"/>
                    </a:cubicBezTo>
                    <a:cubicBezTo>
                      <a:pt x="20715" y="5330"/>
                      <a:pt x="19901" y="2400"/>
                      <a:pt x="17948" y="935"/>
                    </a:cubicBezTo>
                    <a:cubicBezTo>
                      <a:pt x="17183" y="318"/>
                      <a:pt x="16253" y="0"/>
                      <a:pt x="1531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785" name="Google Shape;785;p31"/>
            <p:cNvGrpSpPr/>
            <p:nvPr/>
          </p:nvGrpSpPr>
          <p:grpSpPr>
            <a:xfrm>
              <a:off x="3381494" y="1546373"/>
              <a:ext cx="2381013" cy="1129241"/>
              <a:chOff x="3390727" y="1543418"/>
              <a:chExt cx="2777339" cy="1317206"/>
            </a:xfrm>
          </p:grpSpPr>
          <p:sp>
            <p:nvSpPr>
              <p:cNvPr id="786" name="Google Shape;786;p31"/>
              <p:cNvSpPr/>
              <p:nvPr/>
            </p:nvSpPr>
            <p:spPr>
              <a:xfrm>
                <a:off x="3390727" y="2630124"/>
                <a:ext cx="165850" cy="230500"/>
              </a:xfrm>
              <a:custGeom>
                <a:rect b="b" l="l" r="r" t="t"/>
                <a:pathLst>
                  <a:path extrusionOk="0" h="9220" w="6634">
                    <a:moveTo>
                      <a:pt x="3453" y="0"/>
                    </a:moveTo>
                    <a:cubicBezTo>
                      <a:pt x="3326" y="0"/>
                      <a:pt x="3200" y="73"/>
                      <a:pt x="3134" y="205"/>
                    </a:cubicBezTo>
                    <a:cubicBezTo>
                      <a:pt x="2808" y="775"/>
                      <a:pt x="2279" y="2850"/>
                      <a:pt x="652" y="4234"/>
                    </a:cubicBezTo>
                    <a:cubicBezTo>
                      <a:pt x="0" y="4763"/>
                      <a:pt x="733" y="5048"/>
                      <a:pt x="1506" y="5984"/>
                    </a:cubicBezTo>
                    <a:cubicBezTo>
                      <a:pt x="2849" y="7571"/>
                      <a:pt x="2890" y="8466"/>
                      <a:pt x="3297" y="9036"/>
                    </a:cubicBezTo>
                    <a:cubicBezTo>
                      <a:pt x="3358" y="9158"/>
                      <a:pt x="3480" y="9219"/>
                      <a:pt x="3602" y="9219"/>
                    </a:cubicBezTo>
                    <a:cubicBezTo>
                      <a:pt x="3724" y="9219"/>
                      <a:pt x="3846" y="9158"/>
                      <a:pt x="3907" y="9036"/>
                    </a:cubicBezTo>
                    <a:cubicBezTo>
                      <a:pt x="4029" y="8833"/>
                      <a:pt x="4111" y="8629"/>
                      <a:pt x="4192" y="8426"/>
                    </a:cubicBezTo>
                    <a:cubicBezTo>
                      <a:pt x="4681" y="7083"/>
                      <a:pt x="5454" y="5903"/>
                      <a:pt x="6512" y="4926"/>
                    </a:cubicBezTo>
                    <a:cubicBezTo>
                      <a:pt x="6634" y="4682"/>
                      <a:pt x="6593" y="4397"/>
                      <a:pt x="6431" y="4234"/>
                    </a:cubicBezTo>
                    <a:cubicBezTo>
                      <a:pt x="5413" y="3298"/>
                      <a:pt x="4599" y="2199"/>
                      <a:pt x="4111" y="897"/>
                    </a:cubicBezTo>
                    <a:cubicBezTo>
                      <a:pt x="4029" y="653"/>
                      <a:pt x="3907" y="368"/>
                      <a:pt x="3745" y="164"/>
                    </a:cubicBezTo>
                    <a:cubicBezTo>
                      <a:pt x="3670" y="52"/>
                      <a:pt x="3561" y="0"/>
                      <a:pt x="3453"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787" name="Google Shape;787;p31"/>
              <p:cNvSpPr/>
              <p:nvPr/>
            </p:nvSpPr>
            <p:spPr>
              <a:xfrm>
                <a:off x="5976766" y="1543418"/>
                <a:ext cx="191300" cy="264750"/>
              </a:xfrm>
              <a:custGeom>
                <a:rect b="b" l="l" r="r" t="t"/>
                <a:pathLst>
                  <a:path extrusionOk="0" h="10590" w="7652">
                    <a:moveTo>
                      <a:pt x="4014" y="0"/>
                    </a:moveTo>
                    <a:cubicBezTo>
                      <a:pt x="3868" y="0"/>
                      <a:pt x="3714" y="83"/>
                      <a:pt x="3623" y="242"/>
                    </a:cubicBezTo>
                    <a:cubicBezTo>
                      <a:pt x="3297" y="852"/>
                      <a:pt x="2646" y="3253"/>
                      <a:pt x="774" y="4841"/>
                    </a:cubicBezTo>
                    <a:cubicBezTo>
                      <a:pt x="1" y="5492"/>
                      <a:pt x="896" y="5817"/>
                      <a:pt x="1792" y="6875"/>
                    </a:cubicBezTo>
                    <a:cubicBezTo>
                      <a:pt x="3297" y="8707"/>
                      <a:pt x="3338" y="9724"/>
                      <a:pt x="3826" y="10375"/>
                    </a:cubicBezTo>
                    <a:cubicBezTo>
                      <a:pt x="3908" y="10518"/>
                      <a:pt x="4060" y="10589"/>
                      <a:pt x="4208" y="10589"/>
                    </a:cubicBezTo>
                    <a:cubicBezTo>
                      <a:pt x="4356" y="10589"/>
                      <a:pt x="4498" y="10518"/>
                      <a:pt x="4559" y="10375"/>
                    </a:cubicBezTo>
                    <a:cubicBezTo>
                      <a:pt x="4681" y="10131"/>
                      <a:pt x="4803" y="9887"/>
                      <a:pt x="4885" y="9684"/>
                    </a:cubicBezTo>
                    <a:cubicBezTo>
                      <a:pt x="5414" y="8096"/>
                      <a:pt x="6309" y="6713"/>
                      <a:pt x="7530" y="5614"/>
                    </a:cubicBezTo>
                    <a:cubicBezTo>
                      <a:pt x="7652" y="5329"/>
                      <a:pt x="7652" y="5044"/>
                      <a:pt x="7448" y="4800"/>
                    </a:cubicBezTo>
                    <a:cubicBezTo>
                      <a:pt x="6268" y="3782"/>
                      <a:pt x="5332" y="2521"/>
                      <a:pt x="4762" y="1056"/>
                    </a:cubicBezTo>
                    <a:cubicBezTo>
                      <a:pt x="4681" y="730"/>
                      <a:pt x="4518" y="445"/>
                      <a:pt x="4315" y="160"/>
                    </a:cubicBezTo>
                    <a:cubicBezTo>
                      <a:pt x="4243" y="52"/>
                      <a:pt x="4131" y="0"/>
                      <a:pt x="4014"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1" name="Shape 791"/>
        <p:cNvGrpSpPr/>
        <p:nvPr/>
      </p:nvGrpSpPr>
      <p:grpSpPr>
        <a:xfrm>
          <a:off x="0" y="0"/>
          <a:ext cx="0" cy="0"/>
          <a:chOff x="0" y="0"/>
          <a:chExt cx="0" cy="0"/>
        </a:xfrm>
      </p:grpSpPr>
      <p:sp>
        <p:nvSpPr>
          <p:cNvPr id="792" name="Google Shape;792;p32"/>
          <p:cNvSpPr/>
          <p:nvPr/>
        </p:nvSpPr>
        <p:spPr>
          <a:xfrm>
            <a:off x="766575" y="776800"/>
            <a:ext cx="4574750" cy="880000"/>
          </a:xfrm>
          <a:prstGeom prst="rect">
            <a:avLst/>
          </a:prstGeom>
        </p:spPr>
        <p:txBody>
          <a:bodyPr>
            <a:prstTxWarp prst="textPlain"/>
          </a:bodyPr>
          <a:lstStyle/>
          <a:p>
            <a:pPr lvl="0" algn="ctr"/>
            <a:r>
              <a:rPr b="0" i="0">
                <a:ln cap="flat" cmpd="sng" w="28575">
                  <a:solidFill>
                    <a:schemeClr val="dk1"/>
                  </a:solidFill>
                  <a:prstDash val="solid"/>
                  <a:round/>
                  <a:headEnd len="sm" w="sm" type="none"/>
                  <a:tailEnd len="sm" w="sm" type="none"/>
                </a:ln>
                <a:solidFill>
                  <a:schemeClr val="accent3"/>
                </a:solidFill>
                <a:latin typeface="Londrina Solid"/>
              </a:rPr>
              <a:t>TEXTO N°3</a:t>
            </a:r>
          </a:p>
        </p:txBody>
      </p:sp>
      <p:sp>
        <p:nvSpPr>
          <p:cNvPr id="793" name="Google Shape;793;p32"/>
          <p:cNvSpPr txBox="1"/>
          <p:nvPr>
            <p:ph idx="4294967295" type="body"/>
          </p:nvPr>
        </p:nvSpPr>
        <p:spPr>
          <a:xfrm>
            <a:off x="766575" y="2052450"/>
            <a:ext cx="7777200" cy="1543500"/>
          </a:xfrm>
          <a:prstGeom prst="rect">
            <a:avLst/>
          </a:prstGeom>
          <a:noFill/>
          <a:ln>
            <a:noFill/>
          </a:ln>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SzPts val="1600"/>
              <a:buAutoNum type="arabicPeriod"/>
            </a:pPr>
            <a:r>
              <a:rPr lang="en"/>
              <a:t>En síntesis, el texto anterior trata sobre...</a:t>
            </a:r>
            <a:endParaRPr/>
          </a:p>
          <a:p>
            <a:pPr indent="-330200" lvl="0" marL="457200" rtl="0" algn="l">
              <a:lnSpc>
                <a:spcPct val="100000"/>
              </a:lnSpc>
              <a:spcBef>
                <a:spcPts val="0"/>
              </a:spcBef>
              <a:spcAft>
                <a:spcPts val="0"/>
              </a:spcAft>
              <a:buSzPts val="1600"/>
              <a:buAutoNum type="arabicPeriod"/>
            </a:pPr>
            <a:r>
              <a:rPr lang="en"/>
              <a:t>De acuerdo al texto, el mayor logro de Nobel fue...</a:t>
            </a:r>
            <a:endParaRPr/>
          </a:p>
          <a:p>
            <a:pPr indent="-330200" lvl="0" marL="457200" rtl="0" algn="l">
              <a:lnSpc>
                <a:spcPct val="100000"/>
              </a:lnSpc>
              <a:spcBef>
                <a:spcPts val="0"/>
              </a:spcBef>
              <a:spcAft>
                <a:spcPts val="0"/>
              </a:spcAft>
              <a:buSzPts val="1600"/>
              <a:buAutoNum type="arabicPeriod"/>
            </a:pPr>
            <a:r>
              <a:rPr lang="en"/>
              <a:t>A partir de la información entregada en el texto, es correcto afirmar que Nobel fue cuestionado por...</a:t>
            </a:r>
            <a:endParaRPr/>
          </a:p>
          <a:p>
            <a:pPr indent="-330200" lvl="0" marL="457200" rtl="0" algn="l">
              <a:lnSpc>
                <a:spcPct val="100000"/>
              </a:lnSpc>
              <a:spcBef>
                <a:spcPts val="0"/>
              </a:spcBef>
              <a:spcAft>
                <a:spcPts val="0"/>
              </a:spcAft>
              <a:buSzPts val="1600"/>
              <a:buAutoNum type="arabicPeriod"/>
            </a:pPr>
            <a:r>
              <a:rPr lang="en"/>
              <a:t>¿Qué razones llevaron a Alfred Nobel a legar su fortuna a la Fundación Nobel?</a:t>
            </a:r>
            <a:endParaRPr/>
          </a:p>
          <a:p>
            <a:pPr indent="-330200" lvl="0" marL="457200" rtl="0" algn="l">
              <a:lnSpc>
                <a:spcPct val="100000"/>
              </a:lnSpc>
              <a:spcBef>
                <a:spcPts val="0"/>
              </a:spcBef>
              <a:spcAft>
                <a:spcPts val="0"/>
              </a:spcAft>
              <a:buSzPts val="1600"/>
              <a:buAutoNum type="arabicPeriod"/>
            </a:pPr>
            <a:r>
              <a:rPr lang="en"/>
              <a:t>El sexto párrafo del texto leído organiza la información...</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97" name="Shape 797"/>
        <p:cNvGrpSpPr/>
        <p:nvPr/>
      </p:nvGrpSpPr>
      <p:grpSpPr>
        <a:xfrm>
          <a:off x="0" y="0"/>
          <a:ext cx="0" cy="0"/>
          <a:chOff x="0" y="0"/>
          <a:chExt cx="0" cy="0"/>
        </a:xfrm>
      </p:grpSpPr>
      <p:sp>
        <p:nvSpPr>
          <p:cNvPr id="798" name="Google Shape;798;p33"/>
          <p:cNvSpPr txBox="1"/>
          <p:nvPr>
            <p:ph idx="1" type="body"/>
          </p:nvPr>
        </p:nvSpPr>
        <p:spPr>
          <a:xfrm>
            <a:off x="655300" y="667675"/>
            <a:ext cx="7863600" cy="39564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600"/>
              <a:buNone/>
            </a:pPr>
            <a:r>
              <a:rPr lang="en"/>
              <a:t>1. “Alfred Nobel fue un químico sueco que inventó la dinamita y fundó los premios que llevan su nombre.</a:t>
            </a:r>
            <a:endParaRPr/>
          </a:p>
          <a:p>
            <a:pPr indent="0" lvl="0" marL="0" rtl="0" algn="just">
              <a:lnSpc>
                <a:spcPct val="100000"/>
              </a:lnSpc>
              <a:spcBef>
                <a:spcPts val="0"/>
              </a:spcBef>
              <a:spcAft>
                <a:spcPts val="0"/>
              </a:spcAft>
              <a:buSzPts val="1600"/>
              <a:buNone/>
            </a:pPr>
            <a:r>
              <a:rPr lang="en"/>
              <a:t>2. Aunque Nobel pasó gran parte de su juventud en San Petersburgo (Rusia), fue en Suecia donde se escuchó por primera vez de aquel extraño explosivo: la nitroglicerina. Comenzó a experimentar con ella y en 1863 consiguió controlar esta inestable, explosiva y temida sustancia, mediante un detonador. En 1865 perfeccionó este sistema con un detonador de mercurio.</a:t>
            </a:r>
            <a:endParaRPr/>
          </a:p>
          <a:p>
            <a:pPr indent="0" lvl="0" marL="0" rtl="0" algn="just">
              <a:lnSpc>
                <a:spcPct val="100000"/>
              </a:lnSpc>
              <a:spcBef>
                <a:spcPts val="0"/>
              </a:spcBef>
              <a:spcAft>
                <a:spcPts val="0"/>
              </a:spcAft>
              <a:buSzPts val="1600"/>
              <a:buNone/>
            </a:pPr>
            <a:r>
              <a:rPr lang="en"/>
              <a:t>3. Fue en 1867 cuando obtuvo su mayor logro, al crear la dinamita, un explosivo plástico resultante de absorber la nitroglicerina en un material sólido poroso, conocido como tierra de diatomeas. Esta innovación redujo los riesgos de las frecuentes explosiones accidentales de la nitroglicerina.</a:t>
            </a:r>
            <a:endParaRPr/>
          </a:p>
          <a:p>
            <a:pPr indent="0" lvl="0" marL="0" rtl="0" algn="just">
              <a:lnSpc>
                <a:spcPct val="100000"/>
              </a:lnSpc>
              <a:spcBef>
                <a:spcPts val="0"/>
              </a:spcBef>
              <a:spcAft>
                <a:spcPts val="0"/>
              </a:spcAft>
              <a:buSzPts val="1600"/>
              <a:buNone/>
            </a:pPr>
            <a:r>
              <a:rPr lang="en"/>
              <a:t>4. Cabe destacar que una de estas explosiones había destruido la fábrica de Nobel, matando a su propio hermano Emil y a otros cuatro trabajadores. Esto provocó fuertes críticas contra Nobel y sus investigaciones.</a:t>
            </a:r>
            <a:endParaRPr/>
          </a:p>
          <a:p>
            <a:pPr indent="0" lvl="0" marL="0" rtl="0" algn="just">
              <a:lnSpc>
                <a:spcPct val="100000"/>
              </a:lnSpc>
              <a:spcBef>
                <a:spcPts val="0"/>
              </a:spcBef>
              <a:spcAft>
                <a:spcPts val="0"/>
              </a:spcAft>
              <a:buSzPts val="1600"/>
              <a:buNone/>
            </a:pPr>
            <a:r>
              <a:t/>
            </a:r>
            <a:endParaRPr/>
          </a:p>
        </p:txBody>
      </p:sp>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2" name="Shape 802"/>
        <p:cNvGrpSpPr/>
        <p:nvPr/>
      </p:nvGrpSpPr>
      <p:grpSpPr>
        <a:xfrm>
          <a:off x="0" y="0"/>
          <a:ext cx="0" cy="0"/>
          <a:chOff x="0" y="0"/>
          <a:chExt cx="0" cy="0"/>
        </a:xfrm>
      </p:grpSpPr>
      <p:sp>
        <p:nvSpPr>
          <p:cNvPr id="803" name="Google Shape;803;p34"/>
          <p:cNvSpPr txBox="1"/>
          <p:nvPr>
            <p:ph idx="1" type="body"/>
          </p:nvPr>
        </p:nvSpPr>
        <p:spPr>
          <a:xfrm>
            <a:off x="655300" y="667675"/>
            <a:ext cx="7863600" cy="3956400"/>
          </a:xfrm>
          <a:prstGeom prst="rect">
            <a:avLst/>
          </a:prstGeom>
          <a:noFill/>
          <a:ln>
            <a:noFill/>
          </a:ln>
        </p:spPr>
        <p:txBody>
          <a:bodyPr anchorCtr="0" anchor="ctr" bIns="91425" lIns="91425" spcFirstLastPara="1" rIns="91425" wrap="square" tIns="91425">
            <a:noAutofit/>
          </a:bodyPr>
          <a:lstStyle/>
          <a:p>
            <a:pPr indent="0" lvl="0" marL="0" rtl="0" algn="just">
              <a:lnSpc>
                <a:spcPct val="100000"/>
              </a:lnSpc>
              <a:spcBef>
                <a:spcPts val="0"/>
              </a:spcBef>
              <a:spcAft>
                <a:spcPts val="0"/>
              </a:spcAft>
              <a:buSzPts val="1600"/>
              <a:buNone/>
            </a:pPr>
            <a:r>
              <a:rPr lang="en"/>
              <a:t>5. También en los negocios Alfred Nobel acertó al patentar todos sus inventos y fundar compañías para fabricarlos y comercializarlos desde 1865. Además de la ya mencionada dinamita, otros explosivos inventados por Nobel son la gelignita (1875) y la balistita (1887). Sus productos fueron de enorme importancia para la construcción, la minería y la ingeniería, así como para la industria militar.</a:t>
            </a:r>
            <a:endParaRPr/>
          </a:p>
          <a:p>
            <a:pPr indent="0" lvl="0" marL="0" rtl="0" algn="just">
              <a:lnSpc>
                <a:spcPct val="100000"/>
              </a:lnSpc>
              <a:spcBef>
                <a:spcPts val="0"/>
              </a:spcBef>
              <a:spcAft>
                <a:spcPts val="0"/>
              </a:spcAft>
              <a:buSzPts val="1600"/>
              <a:buNone/>
            </a:pPr>
            <a:r>
              <a:t/>
            </a:r>
            <a:endParaRPr/>
          </a:p>
          <a:p>
            <a:pPr indent="0" lvl="0" marL="0" rtl="0" algn="just">
              <a:lnSpc>
                <a:spcPct val="100000"/>
              </a:lnSpc>
              <a:spcBef>
                <a:spcPts val="0"/>
              </a:spcBef>
              <a:spcAft>
                <a:spcPts val="0"/>
              </a:spcAft>
              <a:buSzPts val="1600"/>
              <a:buNone/>
            </a:pPr>
            <a:r>
              <a:rPr lang="en"/>
              <a:t>6. Por todo ello, Nobel acumuló una enorme riqueza, pero también un cierto complejo de culpa por el mal y la destrucción que sus inventos causaron a la humanidad en los campos de batalla, puesto que el uso de estos explosivos aumentó considerablemente la mortandad y los daños a personas y bienes materiales en los conflictos bélicos. La combinación de ambas razones le llevó a legar su fortuna a la Fundación Nobel, creada en 1900, con el encargo de otorgar una serie de premios anuales a las personas que más hubieran hecho un beneficio a la humanidad en los ámbitos de la física, la química, la medicina, la literatura y la paz”.</a:t>
            </a:r>
            <a:endParaRPr/>
          </a:p>
          <a:p>
            <a:pPr indent="0" lvl="0" marL="0" rtl="0" algn="just">
              <a:lnSpc>
                <a:spcPct val="100000"/>
              </a:lnSpc>
              <a:spcBef>
                <a:spcPts val="0"/>
              </a:spcBef>
              <a:spcAft>
                <a:spcPts val="0"/>
              </a:spcAft>
              <a:buSzPts val="1600"/>
              <a:buNone/>
            </a:pPr>
            <a:r>
              <a:t/>
            </a:r>
            <a:endParaRPr/>
          </a:p>
          <a:p>
            <a:pPr indent="0" lvl="0" marL="0" rtl="0" algn="just">
              <a:lnSpc>
                <a:spcPct val="100000"/>
              </a:lnSpc>
              <a:spcBef>
                <a:spcPts val="0"/>
              </a:spcBef>
              <a:spcAft>
                <a:spcPts val="0"/>
              </a:spcAft>
              <a:buSzPts val="160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07" name="Shape 807"/>
        <p:cNvGrpSpPr/>
        <p:nvPr/>
      </p:nvGrpSpPr>
      <p:grpSpPr>
        <a:xfrm>
          <a:off x="0" y="0"/>
          <a:ext cx="0" cy="0"/>
          <a:chOff x="0" y="0"/>
          <a:chExt cx="0" cy="0"/>
        </a:xfrm>
      </p:grpSpPr>
      <p:sp>
        <p:nvSpPr>
          <p:cNvPr id="808" name="Google Shape;808;p35"/>
          <p:cNvSpPr txBox="1"/>
          <p:nvPr/>
        </p:nvSpPr>
        <p:spPr>
          <a:xfrm>
            <a:off x="2427450" y="1498200"/>
            <a:ext cx="46353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En síntesis, el texto anterior trata sobre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los explosivos.</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la dinamita.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los premios Nobel.</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 la nitroglicerina.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 Alfred Nobel.</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p:txBody>
      </p:sp>
      <p:grpSp>
        <p:nvGrpSpPr>
          <p:cNvPr id="809" name="Google Shape;809;p35"/>
          <p:cNvGrpSpPr/>
          <p:nvPr/>
        </p:nvGrpSpPr>
        <p:grpSpPr>
          <a:xfrm>
            <a:off x="1480953" y="1498192"/>
            <a:ext cx="858334" cy="807300"/>
            <a:chOff x="3413299" y="1686396"/>
            <a:chExt cx="858334" cy="807300"/>
          </a:xfrm>
        </p:grpSpPr>
        <p:sp>
          <p:nvSpPr>
            <p:cNvPr id="810" name="Google Shape;810;p35"/>
            <p:cNvSpPr/>
            <p:nvPr/>
          </p:nvSpPr>
          <p:spPr>
            <a:xfrm flipH="1">
              <a:off x="3413299" y="1686396"/>
              <a:ext cx="807300" cy="807300"/>
            </a:xfrm>
            <a:prstGeom prst="ellipse">
              <a:avLst/>
            </a:prstGeom>
            <a:solidFill>
              <a:schemeClr val="accent1"/>
            </a:solidFill>
            <a:ln cap="flat" cmpd="sng" w="19050">
              <a:solidFill>
                <a:srgbClr val="0A16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11" name="Google Shape;811;p35"/>
            <p:cNvSpPr/>
            <p:nvPr/>
          </p:nvSpPr>
          <p:spPr>
            <a:xfrm>
              <a:off x="3724625" y="1726522"/>
              <a:ext cx="547008" cy="764917"/>
            </a:xfrm>
            <a:custGeom>
              <a:rect b="b" l="l" r="r" t="t"/>
              <a:pathLst>
                <a:path extrusionOk="0" h="41386" w="29596">
                  <a:moveTo>
                    <a:pt x="13551" y="1"/>
                  </a:moveTo>
                  <a:lnTo>
                    <a:pt x="13551" y="1"/>
                  </a:lnTo>
                  <a:cubicBezTo>
                    <a:pt x="17786" y="3631"/>
                    <a:pt x="20367" y="9761"/>
                    <a:pt x="20972" y="15608"/>
                  </a:cubicBezTo>
                  <a:cubicBezTo>
                    <a:pt x="21899" y="24440"/>
                    <a:pt x="18391" y="31942"/>
                    <a:pt x="9397" y="36902"/>
                  </a:cubicBezTo>
                  <a:cubicBezTo>
                    <a:pt x="6413" y="38515"/>
                    <a:pt x="3227" y="39806"/>
                    <a:pt x="1" y="40774"/>
                  </a:cubicBezTo>
                  <a:cubicBezTo>
                    <a:pt x="1737" y="41189"/>
                    <a:pt x="3453" y="41385"/>
                    <a:pt x="5127" y="41385"/>
                  </a:cubicBezTo>
                  <a:cubicBezTo>
                    <a:pt x="18740" y="41385"/>
                    <a:pt x="29595" y="28395"/>
                    <a:pt x="25932" y="14318"/>
                  </a:cubicBezTo>
                  <a:cubicBezTo>
                    <a:pt x="24239" y="7905"/>
                    <a:pt x="19681" y="2622"/>
                    <a:pt x="13551"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12" name="Google Shape;812;p35"/>
          <p:cNvSpPr txBox="1"/>
          <p:nvPr>
            <p:ph idx="4294967295" type="title"/>
          </p:nvPr>
        </p:nvSpPr>
        <p:spPr>
          <a:xfrm>
            <a:off x="1709877" y="1563975"/>
            <a:ext cx="400500" cy="5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1</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16" name="Shape 816"/>
        <p:cNvGrpSpPr/>
        <p:nvPr/>
      </p:nvGrpSpPr>
      <p:grpSpPr>
        <a:xfrm>
          <a:off x="0" y="0"/>
          <a:ext cx="0" cy="0"/>
          <a:chOff x="0" y="0"/>
          <a:chExt cx="0" cy="0"/>
        </a:xfrm>
      </p:grpSpPr>
      <p:sp>
        <p:nvSpPr>
          <p:cNvPr id="817" name="Google Shape;817;p36"/>
          <p:cNvSpPr txBox="1"/>
          <p:nvPr/>
        </p:nvSpPr>
        <p:spPr>
          <a:xfrm>
            <a:off x="2427450" y="1498200"/>
            <a:ext cx="4635300" cy="21549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En síntesis, el texto anterior trata sobre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los explosivos.</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la dinamita.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los premios Nobel.</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 la nitroglicerina.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highlight>
                  <a:schemeClr val="accent1"/>
                </a:highlight>
                <a:latin typeface="Catamaran"/>
                <a:ea typeface="Catamaran"/>
                <a:cs typeface="Catamaran"/>
                <a:sym typeface="Catamaran"/>
              </a:rPr>
              <a:t>E) Alfred Nobel.</a:t>
            </a:r>
            <a:endParaRPr b="0" i="0" sz="1600" u="none" cap="none" strike="noStrike">
              <a:solidFill>
                <a:srgbClr val="000000"/>
              </a:solidFill>
              <a:highlight>
                <a:schemeClr val="accent1"/>
              </a:highlight>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p:txBody>
      </p:sp>
      <p:grpSp>
        <p:nvGrpSpPr>
          <p:cNvPr id="818" name="Google Shape;818;p36"/>
          <p:cNvGrpSpPr/>
          <p:nvPr/>
        </p:nvGrpSpPr>
        <p:grpSpPr>
          <a:xfrm>
            <a:off x="1480953" y="1498192"/>
            <a:ext cx="858334" cy="807300"/>
            <a:chOff x="3413299" y="1686396"/>
            <a:chExt cx="858334" cy="807300"/>
          </a:xfrm>
        </p:grpSpPr>
        <p:sp>
          <p:nvSpPr>
            <p:cNvPr id="819" name="Google Shape;819;p36"/>
            <p:cNvSpPr/>
            <p:nvPr/>
          </p:nvSpPr>
          <p:spPr>
            <a:xfrm flipH="1">
              <a:off x="3413299" y="1686396"/>
              <a:ext cx="807300" cy="807300"/>
            </a:xfrm>
            <a:prstGeom prst="ellipse">
              <a:avLst/>
            </a:prstGeom>
            <a:solidFill>
              <a:schemeClr val="accent1"/>
            </a:solidFill>
            <a:ln cap="flat" cmpd="sng" w="19050">
              <a:solidFill>
                <a:srgbClr val="0A16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0" name="Google Shape;820;p36"/>
            <p:cNvSpPr/>
            <p:nvPr/>
          </p:nvSpPr>
          <p:spPr>
            <a:xfrm>
              <a:off x="3724625" y="1726522"/>
              <a:ext cx="547008" cy="764917"/>
            </a:xfrm>
            <a:custGeom>
              <a:rect b="b" l="l" r="r" t="t"/>
              <a:pathLst>
                <a:path extrusionOk="0" h="41386" w="29596">
                  <a:moveTo>
                    <a:pt x="13551" y="1"/>
                  </a:moveTo>
                  <a:lnTo>
                    <a:pt x="13551" y="1"/>
                  </a:lnTo>
                  <a:cubicBezTo>
                    <a:pt x="17786" y="3631"/>
                    <a:pt x="20367" y="9761"/>
                    <a:pt x="20972" y="15608"/>
                  </a:cubicBezTo>
                  <a:cubicBezTo>
                    <a:pt x="21899" y="24440"/>
                    <a:pt x="18391" y="31942"/>
                    <a:pt x="9397" y="36902"/>
                  </a:cubicBezTo>
                  <a:cubicBezTo>
                    <a:pt x="6413" y="38515"/>
                    <a:pt x="3227" y="39806"/>
                    <a:pt x="1" y="40774"/>
                  </a:cubicBezTo>
                  <a:cubicBezTo>
                    <a:pt x="1737" y="41189"/>
                    <a:pt x="3453" y="41385"/>
                    <a:pt x="5127" y="41385"/>
                  </a:cubicBezTo>
                  <a:cubicBezTo>
                    <a:pt x="18740" y="41385"/>
                    <a:pt x="29595" y="28395"/>
                    <a:pt x="25932" y="14318"/>
                  </a:cubicBezTo>
                  <a:cubicBezTo>
                    <a:pt x="24239" y="7905"/>
                    <a:pt x="19681" y="2622"/>
                    <a:pt x="13551"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21" name="Google Shape;821;p36"/>
          <p:cNvSpPr txBox="1"/>
          <p:nvPr>
            <p:ph idx="4294967295" type="title"/>
          </p:nvPr>
        </p:nvSpPr>
        <p:spPr>
          <a:xfrm>
            <a:off x="1709877" y="1563975"/>
            <a:ext cx="400500" cy="5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1</a:t>
            </a:r>
            <a:endParaRPr/>
          </a:p>
        </p:txBody>
      </p:sp>
      <p:grpSp>
        <p:nvGrpSpPr>
          <p:cNvPr id="822" name="Google Shape;822;p36"/>
          <p:cNvGrpSpPr/>
          <p:nvPr/>
        </p:nvGrpSpPr>
        <p:grpSpPr>
          <a:xfrm rot="936181">
            <a:off x="7133984" y="3189952"/>
            <a:ext cx="1292263" cy="1267915"/>
            <a:chOff x="1440182" y="1799429"/>
            <a:chExt cx="1335308" cy="1034728"/>
          </a:xfrm>
        </p:grpSpPr>
        <p:grpSp>
          <p:nvGrpSpPr>
            <p:cNvPr id="823" name="Google Shape;823;p36"/>
            <p:cNvGrpSpPr/>
            <p:nvPr/>
          </p:nvGrpSpPr>
          <p:grpSpPr>
            <a:xfrm>
              <a:off x="1756722" y="1799429"/>
              <a:ext cx="702228" cy="1034728"/>
              <a:chOff x="1768688" y="2364825"/>
              <a:chExt cx="1080850" cy="1592625"/>
            </a:xfrm>
          </p:grpSpPr>
          <p:sp>
            <p:nvSpPr>
              <p:cNvPr id="824" name="Google Shape;824;p36"/>
              <p:cNvSpPr/>
              <p:nvPr/>
            </p:nvSpPr>
            <p:spPr>
              <a:xfrm>
                <a:off x="1781813" y="2582200"/>
                <a:ext cx="983025" cy="1364175"/>
              </a:xfrm>
              <a:custGeom>
                <a:rect b="b" l="l" r="r" t="t"/>
                <a:pathLst>
                  <a:path extrusionOk="0" h="54567" w="39321">
                    <a:moveTo>
                      <a:pt x="8147" y="1"/>
                    </a:moveTo>
                    <a:lnTo>
                      <a:pt x="6251" y="11333"/>
                    </a:lnTo>
                    <a:lnTo>
                      <a:pt x="5606" y="15043"/>
                    </a:lnTo>
                    <a:lnTo>
                      <a:pt x="3388" y="28352"/>
                    </a:lnTo>
                    <a:lnTo>
                      <a:pt x="2743" y="32062"/>
                    </a:lnTo>
                    <a:lnTo>
                      <a:pt x="887" y="43153"/>
                    </a:lnTo>
                    <a:lnTo>
                      <a:pt x="121" y="47871"/>
                    </a:lnTo>
                    <a:cubicBezTo>
                      <a:pt x="0" y="48436"/>
                      <a:pt x="363" y="49041"/>
                      <a:pt x="968" y="49202"/>
                    </a:cubicBezTo>
                    <a:lnTo>
                      <a:pt x="20891" y="54525"/>
                    </a:lnTo>
                    <a:cubicBezTo>
                      <a:pt x="20989" y="54554"/>
                      <a:pt x="21089" y="54567"/>
                      <a:pt x="21187" y="54567"/>
                    </a:cubicBezTo>
                    <a:cubicBezTo>
                      <a:pt x="21655" y="54567"/>
                      <a:pt x="22102" y="54266"/>
                      <a:pt x="22302" y="53800"/>
                    </a:cubicBezTo>
                    <a:lnTo>
                      <a:pt x="27908" y="38797"/>
                    </a:lnTo>
                    <a:lnTo>
                      <a:pt x="29239" y="35288"/>
                    </a:lnTo>
                    <a:lnTo>
                      <a:pt x="33957" y="22665"/>
                    </a:lnTo>
                    <a:lnTo>
                      <a:pt x="35288" y="19117"/>
                    </a:lnTo>
                    <a:lnTo>
                      <a:pt x="39321" y="8349"/>
                    </a:lnTo>
                    <a:lnTo>
                      <a:pt x="8147" y="1"/>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5" name="Google Shape;825;p36"/>
              <p:cNvSpPr/>
              <p:nvPr/>
            </p:nvSpPr>
            <p:spPr>
              <a:xfrm>
                <a:off x="2003613" y="2377575"/>
                <a:ext cx="795525" cy="317575"/>
              </a:xfrm>
              <a:custGeom>
                <a:rect b="b" l="l" r="r" t="t"/>
                <a:pathLst>
                  <a:path extrusionOk="0" h="12703" w="31821">
                    <a:moveTo>
                      <a:pt x="3638" y="1"/>
                    </a:moveTo>
                    <a:cubicBezTo>
                      <a:pt x="3201" y="1"/>
                      <a:pt x="2796" y="182"/>
                      <a:pt x="2541" y="563"/>
                    </a:cubicBezTo>
                    <a:lnTo>
                      <a:pt x="1" y="4193"/>
                    </a:lnTo>
                    <a:lnTo>
                      <a:pt x="19600" y="9436"/>
                    </a:lnTo>
                    <a:lnTo>
                      <a:pt x="31820" y="12702"/>
                    </a:lnTo>
                    <a:lnTo>
                      <a:pt x="31497" y="8548"/>
                    </a:lnTo>
                    <a:lnTo>
                      <a:pt x="31457" y="8306"/>
                    </a:lnTo>
                    <a:cubicBezTo>
                      <a:pt x="31376" y="7742"/>
                      <a:pt x="30973" y="7258"/>
                      <a:pt x="30449" y="7137"/>
                    </a:cubicBezTo>
                    <a:lnTo>
                      <a:pt x="25287" y="5725"/>
                    </a:lnTo>
                    <a:lnTo>
                      <a:pt x="3993" y="39"/>
                    </a:lnTo>
                    <a:cubicBezTo>
                      <a:pt x="3874" y="13"/>
                      <a:pt x="3755" y="1"/>
                      <a:pt x="3638"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6" name="Google Shape;826;p36"/>
              <p:cNvSpPr/>
              <p:nvPr/>
            </p:nvSpPr>
            <p:spPr>
              <a:xfrm>
                <a:off x="1932038" y="2481650"/>
                <a:ext cx="908425" cy="319150"/>
              </a:xfrm>
              <a:custGeom>
                <a:rect b="b" l="l" r="r" t="t"/>
                <a:pathLst>
                  <a:path extrusionOk="0" h="12766" w="36337">
                    <a:moveTo>
                      <a:pt x="2279" y="1"/>
                    </a:moveTo>
                    <a:cubicBezTo>
                      <a:pt x="1446" y="1"/>
                      <a:pt x="679" y="561"/>
                      <a:pt x="444" y="1401"/>
                    </a:cubicBezTo>
                    <a:lnTo>
                      <a:pt x="121" y="2692"/>
                    </a:lnTo>
                    <a:cubicBezTo>
                      <a:pt x="0" y="3055"/>
                      <a:pt x="242" y="3418"/>
                      <a:pt x="565" y="3498"/>
                    </a:cubicBezTo>
                    <a:lnTo>
                      <a:pt x="2097" y="3902"/>
                    </a:lnTo>
                    <a:lnTo>
                      <a:pt x="34925" y="12734"/>
                    </a:lnTo>
                    <a:cubicBezTo>
                      <a:pt x="34982" y="12755"/>
                      <a:pt x="35042" y="12765"/>
                      <a:pt x="35102" y="12765"/>
                    </a:cubicBezTo>
                    <a:cubicBezTo>
                      <a:pt x="35380" y="12765"/>
                      <a:pt x="35665" y="12548"/>
                      <a:pt x="35732" y="12250"/>
                    </a:cubicBezTo>
                    <a:lnTo>
                      <a:pt x="36054" y="10999"/>
                    </a:lnTo>
                    <a:cubicBezTo>
                      <a:pt x="36337" y="9951"/>
                      <a:pt x="35772" y="8902"/>
                      <a:pt x="34764" y="8620"/>
                    </a:cubicBezTo>
                    <a:lnTo>
                      <a:pt x="22262" y="5273"/>
                    </a:lnTo>
                    <a:lnTo>
                      <a:pt x="2783" y="70"/>
                    </a:lnTo>
                    <a:cubicBezTo>
                      <a:pt x="2615" y="23"/>
                      <a:pt x="2446" y="1"/>
                      <a:pt x="2279"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7" name="Google Shape;827;p36"/>
              <p:cNvSpPr/>
              <p:nvPr/>
            </p:nvSpPr>
            <p:spPr>
              <a:xfrm>
                <a:off x="1850363" y="2865500"/>
                <a:ext cx="813650" cy="686650"/>
              </a:xfrm>
              <a:custGeom>
                <a:rect b="b" l="l" r="r" t="t"/>
                <a:pathLst>
                  <a:path extrusionOk="0" h="27466" w="32546">
                    <a:moveTo>
                      <a:pt x="3509" y="1"/>
                    </a:moveTo>
                    <a:lnTo>
                      <a:pt x="2864" y="3711"/>
                    </a:lnTo>
                    <a:lnTo>
                      <a:pt x="646" y="16980"/>
                    </a:lnTo>
                    <a:lnTo>
                      <a:pt x="1" y="20690"/>
                    </a:lnTo>
                    <a:lnTo>
                      <a:pt x="25166" y="27465"/>
                    </a:lnTo>
                    <a:lnTo>
                      <a:pt x="26497" y="23956"/>
                    </a:lnTo>
                    <a:lnTo>
                      <a:pt x="31215" y="11293"/>
                    </a:lnTo>
                    <a:lnTo>
                      <a:pt x="32223" y="8591"/>
                    </a:lnTo>
                    <a:lnTo>
                      <a:pt x="32546" y="7785"/>
                    </a:lnTo>
                    <a:lnTo>
                      <a:pt x="30247" y="7180"/>
                    </a:lnTo>
                    <a:lnTo>
                      <a:pt x="3509" y="1"/>
                    </a:ln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8" name="Google Shape;828;p36"/>
              <p:cNvSpPr/>
              <p:nvPr/>
            </p:nvSpPr>
            <p:spPr>
              <a:xfrm>
                <a:off x="1850363" y="3289975"/>
                <a:ext cx="662425" cy="262175"/>
              </a:xfrm>
              <a:custGeom>
                <a:rect b="b" l="l" r="r" t="t"/>
                <a:pathLst>
                  <a:path extrusionOk="0" h="10487" w="26497">
                    <a:moveTo>
                      <a:pt x="646" y="1"/>
                    </a:moveTo>
                    <a:lnTo>
                      <a:pt x="1" y="3711"/>
                    </a:lnTo>
                    <a:lnTo>
                      <a:pt x="18592" y="8712"/>
                    </a:lnTo>
                    <a:lnTo>
                      <a:pt x="25166" y="10486"/>
                    </a:lnTo>
                    <a:lnTo>
                      <a:pt x="26497" y="6977"/>
                    </a:lnTo>
                    <a:lnTo>
                      <a:pt x="20246" y="5284"/>
                    </a:lnTo>
                    <a:lnTo>
                      <a:pt x="646"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29" name="Google Shape;829;p36"/>
              <p:cNvSpPr/>
              <p:nvPr/>
            </p:nvSpPr>
            <p:spPr>
              <a:xfrm>
                <a:off x="1921938" y="2865500"/>
                <a:ext cx="742075" cy="282350"/>
              </a:xfrm>
              <a:custGeom>
                <a:rect b="b" l="l" r="r" t="t"/>
                <a:pathLst>
                  <a:path extrusionOk="0" h="11294" w="29683">
                    <a:moveTo>
                      <a:pt x="646" y="1"/>
                    </a:moveTo>
                    <a:lnTo>
                      <a:pt x="1" y="3711"/>
                    </a:lnTo>
                    <a:lnTo>
                      <a:pt x="22101" y="9640"/>
                    </a:lnTo>
                    <a:lnTo>
                      <a:pt x="28352" y="11293"/>
                    </a:lnTo>
                    <a:lnTo>
                      <a:pt x="29239" y="8914"/>
                    </a:lnTo>
                    <a:cubicBezTo>
                      <a:pt x="29401" y="8510"/>
                      <a:pt x="29522" y="8147"/>
                      <a:pt x="29683" y="7785"/>
                    </a:cubicBezTo>
                    <a:lnTo>
                      <a:pt x="23351" y="6091"/>
                    </a:lnTo>
                    <a:lnTo>
                      <a:pt x="646" y="1"/>
                    </a:ln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0" name="Google Shape;830;p36"/>
              <p:cNvSpPr/>
              <p:nvPr/>
            </p:nvSpPr>
            <p:spPr>
              <a:xfrm>
                <a:off x="2015288" y="2689225"/>
                <a:ext cx="424050" cy="131550"/>
              </a:xfrm>
              <a:custGeom>
                <a:rect b="b" l="l" r="r" t="t"/>
                <a:pathLst>
                  <a:path extrusionOk="0" h="5262" w="16962">
                    <a:moveTo>
                      <a:pt x="1224" y="0"/>
                    </a:moveTo>
                    <a:cubicBezTo>
                      <a:pt x="244" y="0"/>
                      <a:pt x="1" y="1312"/>
                      <a:pt x="1147" y="1608"/>
                    </a:cubicBezTo>
                    <a:cubicBezTo>
                      <a:pt x="4050" y="2454"/>
                      <a:pt x="10180" y="4027"/>
                      <a:pt x="15826" y="5237"/>
                    </a:cubicBezTo>
                    <a:cubicBezTo>
                      <a:pt x="15902" y="5254"/>
                      <a:pt x="15973" y="5261"/>
                      <a:pt x="16039" y="5261"/>
                    </a:cubicBezTo>
                    <a:cubicBezTo>
                      <a:pt x="16792" y="5261"/>
                      <a:pt x="16961" y="4287"/>
                      <a:pt x="16109" y="4027"/>
                    </a:cubicBezTo>
                    <a:cubicBezTo>
                      <a:pt x="10584" y="2333"/>
                      <a:pt x="4534" y="720"/>
                      <a:pt x="1510" y="35"/>
                    </a:cubicBezTo>
                    <a:cubicBezTo>
                      <a:pt x="1408" y="11"/>
                      <a:pt x="1313" y="0"/>
                      <a:pt x="122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1" name="Google Shape;831;p36"/>
              <p:cNvSpPr/>
              <p:nvPr/>
            </p:nvSpPr>
            <p:spPr>
              <a:xfrm>
                <a:off x="1982438" y="3177200"/>
                <a:ext cx="162300" cy="90125"/>
              </a:xfrm>
              <a:custGeom>
                <a:rect b="b" l="l" r="r" t="t"/>
                <a:pathLst>
                  <a:path extrusionOk="0" h="3605" w="6492">
                    <a:moveTo>
                      <a:pt x="2374" y="0"/>
                    </a:moveTo>
                    <a:cubicBezTo>
                      <a:pt x="1749" y="0"/>
                      <a:pt x="1148" y="155"/>
                      <a:pt x="686" y="519"/>
                    </a:cubicBezTo>
                    <a:cubicBezTo>
                      <a:pt x="41" y="1003"/>
                      <a:pt x="1" y="1971"/>
                      <a:pt x="969" y="2737"/>
                    </a:cubicBezTo>
                    <a:cubicBezTo>
                      <a:pt x="1715" y="3342"/>
                      <a:pt x="2672" y="3604"/>
                      <a:pt x="3529" y="3604"/>
                    </a:cubicBezTo>
                    <a:cubicBezTo>
                      <a:pt x="4386" y="3604"/>
                      <a:pt x="5143" y="3342"/>
                      <a:pt x="5485" y="2898"/>
                    </a:cubicBezTo>
                    <a:cubicBezTo>
                      <a:pt x="6492" y="1495"/>
                      <a:pt x="4315" y="0"/>
                      <a:pt x="2374"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2" name="Google Shape;832;p36"/>
              <p:cNvSpPr/>
              <p:nvPr/>
            </p:nvSpPr>
            <p:spPr>
              <a:xfrm>
                <a:off x="2311363" y="3263900"/>
                <a:ext cx="144975" cy="91850"/>
              </a:xfrm>
              <a:custGeom>
                <a:rect b="b" l="l" r="r" t="t"/>
                <a:pathLst>
                  <a:path extrusionOk="0" h="3674" w="5799">
                    <a:moveTo>
                      <a:pt x="2072" y="0"/>
                    </a:moveTo>
                    <a:cubicBezTo>
                      <a:pt x="938" y="0"/>
                      <a:pt x="0" y="484"/>
                      <a:pt x="112" y="1527"/>
                    </a:cubicBezTo>
                    <a:cubicBezTo>
                      <a:pt x="256" y="2503"/>
                      <a:pt x="1826" y="3674"/>
                      <a:pt x="3544" y="3674"/>
                    </a:cubicBezTo>
                    <a:cubicBezTo>
                      <a:pt x="3743" y="3674"/>
                      <a:pt x="3944" y="3658"/>
                      <a:pt x="4145" y="3625"/>
                    </a:cubicBezTo>
                    <a:cubicBezTo>
                      <a:pt x="5314" y="3463"/>
                      <a:pt x="5798" y="2616"/>
                      <a:pt x="5476" y="1850"/>
                    </a:cubicBezTo>
                    <a:cubicBezTo>
                      <a:pt x="4977" y="657"/>
                      <a:pt x="3392" y="0"/>
                      <a:pt x="207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3" name="Google Shape;833;p36"/>
              <p:cNvSpPr/>
              <p:nvPr/>
            </p:nvSpPr>
            <p:spPr>
              <a:xfrm>
                <a:off x="1781813" y="3507750"/>
                <a:ext cx="697700" cy="438625"/>
              </a:xfrm>
              <a:custGeom>
                <a:rect b="b" l="l" r="r" t="t"/>
                <a:pathLst>
                  <a:path extrusionOk="0" h="17545" w="27908">
                    <a:moveTo>
                      <a:pt x="21334" y="1"/>
                    </a:moveTo>
                    <a:cubicBezTo>
                      <a:pt x="19197" y="3993"/>
                      <a:pt x="16817" y="6776"/>
                      <a:pt x="13914" y="7179"/>
                    </a:cubicBezTo>
                    <a:cubicBezTo>
                      <a:pt x="12833" y="7325"/>
                      <a:pt x="11728" y="7390"/>
                      <a:pt x="10610" y="7390"/>
                    </a:cubicBezTo>
                    <a:cubicBezTo>
                      <a:pt x="7390" y="7390"/>
                      <a:pt x="4061" y="6849"/>
                      <a:pt x="887" y="6131"/>
                    </a:cubicBezTo>
                    <a:lnTo>
                      <a:pt x="81" y="10809"/>
                    </a:lnTo>
                    <a:cubicBezTo>
                      <a:pt x="0" y="11414"/>
                      <a:pt x="363" y="11978"/>
                      <a:pt x="968" y="12140"/>
                    </a:cubicBezTo>
                    <a:lnTo>
                      <a:pt x="20891" y="17503"/>
                    </a:lnTo>
                    <a:cubicBezTo>
                      <a:pt x="20989" y="17532"/>
                      <a:pt x="21089" y="17545"/>
                      <a:pt x="21187" y="17545"/>
                    </a:cubicBezTo>
                    <a:cubicBezTo>
                      <a:pt x="21655" y="17545"/>
                      <a:pt x="22102" y="17244"/>
                      <a:pt x="22302" y="16778"/>
                    </a:cubicBezTo>
                    <a:cubicBezTo>
                      <a:pt x="22907" y="15124"/>
                      <a:pt x="25206" y="9034"/>
                      <a:pt x="27908" y="1775"/>
                    </a:cubicBezTo>
                    <a:lnTo>
                      <a:pt x="21334" y="1"/>
                    </a:ln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4" name="Google Shape;834;p36"/>
              <p:cNvSpPr/>
              <p:nvPr/>
            </p:nvSpPr>
            <p:spPr>
              <a:xfrm>
                <a:off x="2505713" y="2746550"/>
                <a:ext cx="259125" cy="313575"/>
              </a:xfrm>
              <a:custGeom>
                <a:rect b="b" l="l" r="r" t="t"/>
                <a:pathLst>
                  <a:path extrusionOk="0" h="12543" w="10365">
                    <a:moveTo>
                      <a:pt x="3751" y="0"/>
                    </a:moveTo>
                    <a:cubicBezTo>
                      <a:pt x="2541" y="3630"/>
                      <a:pt x="1291" y="7259"/>
                      <a:pt x="0" y="10849"/>
                    </a:cubicBezTo>
                    <a:lnTo>
                      <a:pt x="6332" y="12543"/>
                    </a:lnTo>
                    <a:cubicBezTo>
                      <a:pt x="8187" y="7582"/>
                      <a:pt x="9720" y="3549"/>
                      <a:pt x="10365" y="1775"/>
                    </a:cubicBezTo>
                    <a:lnTo>
                      <a:pt x="3751" y="0"/>
                    </a:ln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5" name="Google Shape;835;p36"/>
              <p:cNvSpPr/>
              <p:nvPr/>
            </p:nvSpPr>
            <p:spPr>
              <a:xfrm>
                <a:off x="2493613" y="2520700"/>
                <a:ext cx="305525" cy="174450"/>
              </a:xfrm>
              <a:custGeom>
                <a:rect b="b" l="l" r="r" t="t"/>
                <a:pathLst>
                  <a:path extrusionOk="0" h="6978" w="12221">
                    <a:moveTo>
                      <a:pt x="5687" y="0"/>
                    </a:moveTo>
                    <a:cubicBezTo>
                      <a:pt x="4477" y="2017"/>
                      <a:pt x="2622" y="3267"/>
                      <a:pt x="0" y="3711"/>
                    </a:cubicBezTo>
                    <a:lnTo>
                      <a:pt x="12220" y="6977"/>
                    </a:lnTo>
                    <a:lnTo>
                      <a:pt x="11857" y="2823"/>
                    </a:lnTo>
                    <a:cubicBezTo>
                      <a:pt x="11857" y="2178"/>
                      <a:pt x="11454" y="1614"/>
                      <a:pt x="10849" y="1412"/>
                    </a:cubicBezTo>
                    <a:lnTo>
                      <a:pt x="5687" y="0"/>
                    </a:ln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6" name="Google Shape;836;p36"/>
              <p:cNvSpPr/>
              <p:nvPr/>
            </p:nvSpPr>
            <p:spPr>
              <a:xfrm>
                <a:off x="2356488" y="3106475"/>
                <a:ext cx="274275" cy="356950"/>
              </a:xfrm>
              <a:custGeom>
                <a:rect b="b" l="l" r="r" t="t"/>
                <a:pathLst>
                  <a:path extrusionOk="0" h="14278" w="10971">
                    <a:moveTo>
                      <a:pt x="4719" y="1"/>
                    </a:moveTo>
                    <a:cubicBezTo>
                      <a:pt x="3187" y="4316"/>
                      <a:pt x="1654" y="8792"/>
                      <a:pt x="1" y="12624"/>
                    </a:cubicBezTo>
                    <a:lnTo>
                      <a:pt x="6252" y="14277"/>
                    </a:lnTo>
                    <a:lnTo>
                      <a:pt x="10970" y="1654"/>
                    </a:lnTo>
                    <a:lnTo>
                      <a:pt x="4719" y="1"/>
                    </a:ln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7" name="Google Shape;837;p36"/>
              <p:cNvSpPr/>
              <p:nvPr/>
            </p:nvSpPr>
            <p:spPr>
              <a:xfrm>
                <a:off x="2315163" y="3422050"/>
                <a:ext cx="197625" cy="130100"/>
              </a:xfrm>
              <a:custGeom>
                <a:rect b="b" l="l" r="r" t="t"/>
                <a:pathLst>
                  <a:path extrusionOk="0" h="5204" w="7905">
                    <a:moveTo>
                      <a:pt x="1654" y="1"/>
                    </a:moveTo>
                    <a:cubicBezTo>
                      <a:pt x="1129" y="1211"/>
                      <a:pt x="605" y="2380"/>
                      <a:pt x="0" y="3429"/>
                    </a:cubicBezTo>
                    <a:lnTo>
                      <a:pt x="6574" y="5203"/>
                    </a:lnTo>
                    <a:lnTo>
                      <a:pt x="7905" y="1654"/>
                    </a:lnTo>
                    <a:lnTo>
                      <a:pt x="1654" y="1"/>
                    </a:ln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8" name="Google Shape;838;p36"/>
              <p:cNvSpPr/>
              <p:nvPr/>
            </p:nvSpPr>
            <p:spPr>
              <a:xfrm>
                <a:off x="2474463" y="3017750"/>
                <a:ext cx="189550" cy="130100"/>
              </a:xfrm>
              <a:custGeom>
                <a:rect b="b" l="l" r="r" t="t"/>
                <a:pathLst>
                  <a:path extrusionOk="0" h="5204" w="7582">
                    <a:moveTo>
                      <a:pt x="1250" y="1"/>
                    </a:moveTo>
                    <a:cubicBezTo>
                      <a:pt x="847" y="1170"/>
                      <a:pt x="403" y="2340"/>
                      <a:pt x="0" y="3550"/>
                    </a:cubicBezTo>
                    <a:lnTo>
                      <a:pt x="6251" y="5203"/>
                    </a:lnTo>
                    <a:lnTo>
                      <a:pt x="7138" y="2824"/>
                    </a:lnTo>
                    <a:lnTo>
                      <a:pt x="7582" y="1695"/>
                    </a:lnTo>
                    <a:lnTo>
                      <a:pt x="1250" y="1"/>
                    </a:ln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39" name="Google Shape;839;p36"/>
              <p:cNvSpPr/>
              <p:nvPr/>
            </p:nvSpPr>
            <p:spPr>
              <a:xfrm>
                <a:off x="2161913" y="3146750"/>
                <a:ext cx="160275" cy="120050"/>
              </a:xfrm>
              <a:custGeom>
                <a:rect b="b" l="l" r="r" t="t"/>
                <a:pathLst>
                  <a:path extrusionOk="0" h="4802" w="6411">
                    <a:moveTo>
                      <a:pt x="730" y="1"/>
                    </a:moveTo>
                    <a:cubicBezTo>
                      <a:pt x="536" y="1"/>
                      <a:pt x="346" y="111"/>
                      <a:pt x="282" y="366"/>
                    </a:cubicBezTo>
                    <a:cubicBezTo>
                      <a:pt x="0" y="1414"/>
                      <a:pt x="121" y="2503"/>
                      <a:pt x="686" y="3471"/>
                    </a:cubicBezTo>
                    <a:cubicBezTo>
                      <a:pt x="1089" y="4157"/>
                      <a:pt x="1775" y="4600"/>
                      <a:pt x="2581" y="4762"/>
                    </a:cubicBezTo>
                    <a:cubicBezTo>
                      <a:pt x="2743" y="4762"/>
                      <a:pt x="2904" y="4802"/>
                      <a:pt x="3065" y="4802"/>
                    </a:cubicBezTo>
                    <a:cubicBezTo>
                      <a:pt x="4678" y="4802"/>
                      <a:pt x="5929" y="3431"/>
                      <a:pt x="6291" y="1979"/>
                    </a:cubicBezTo>
                    <a:cubicBezTo>
                      <a:pt x="6411" y="1598"/>
                      <a:pt x="6122" y="1357"/>
                      <a:pt x="5832" y="1357"/>
                    </a:cubicBezTo>
                    <a:cubicBezTo>
                      <a:pt x="5631" y="1357"/>
                      <a:pt x="5430" y="1473"/>
                      <a:pt x="5364" y="1737"/>
                    </a:cubicBezTo>
                    <a:cubicBezTo>
                      <a:pt x="5108" y="2798"/>
                      <a:pt x="4220" y="3827"/>
                      <a:pt x="3094" y="3827"/>
                    </a:cubicBezTo>
                    <a:cubicBezTo>
                      <a:pt x="2979" y="3827"/>
                      <a:pt x="2862" y="3816"/>
                      <a:pt x="2743" y="3794"/>
                    </a:cubicBezTo>
                    <a:cubicBezTo>
                      <a:pt x="2218" y="3713"/>
                      <a:pt x="1734" y="3390"/>
                      <a:pt x="1492" y="2947"/>
                    </a:cubicBezTo>
                    <a:cubicBezTo>
                      <a:pt x="1089" y="2261"/>
                      <a:pt x="968" y="1414"/>
                      <a:pt x="1210" y="648"/>
                    </a:cubicBezTo>
                    <a:cubicBezTo>
                      <a:pt x="1332" y="258"/>
                      <a:pt x="1026" y="1"/>
                      <a:pt x="73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0" name="Google Shape;840;p36"/>
              <p:cNvSpPr/>
              <p:nvPr/>
            </p:nvSpPr>
            <p:spPr>
              <a:xfrm>
                <a:off x="2040913" y="3078875"/>
                <a:ext cx="114000" cy="89025"/>
              </a:xfrm>
              <a:custGeom>
                <a:rect b="b" l="l" r="r" t="t"/>
                <a:pathLst>
                  <a:path extrusionOk="0" h="3561" w="4560">
                    <a:moveTo>
                      <a:pt x="1944" y="0"/>
                    </a:moveTo>
                    <a:cubicBezTo>
                      <a:pt x="1167" y="0"/>
                      <a:pt x="447" y="524"/>
                      <a:pt x="243" y="1306"/>
                    </a:cubicBezTo>
                    <a:cubicBezTo>
                      <a:pt x="1" y="2194"/>
                      <a:pt x="525" y="3161"/>
                      <a:pt x="1412" y="3444"/>
                    </a:cubicBezTo>
                    <a:cubicBezTo>
                      <a:pt x="1644" y="3524"/>
                      <a:pt x="1864" y="3560"/>
                      <a:pt x="2068" y="3560"/>
                    </a:cubicBezTo>
                    <a:cubicBezTo>
                      <a:pt x="3925" y="3560"/>
                      <a:pt x="4560" y="565"/>
                      <a:pt x="2380" y="56"/>
                    </a:cubicBezTo>
                    <a:cubicBezTo>
                      <a:pt x="2235" y="18"/>
                      <a:pt x="2088" y="0"/>
                      <a:pt x="1944"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1" name="Google Shape;841;p36"/>
              <p:cNvSpPr/>
              <p:nvPr/>
            </p:nvSpPr>
            <p:spPr>
              <a:xfrm>
                <a:off x="2356488" y="3163250"/>
                <a:ext cx="103875" cy="87700"/>
              </a:xfrm>
              <a:custGeom>
                <a:rect b="b" l="l" r="r" t="t"/>
                <a:pathLst>
                  <a:path extrusionOk="0" h="3508" w="4155">
                    <a:moveTo>
                      <a:pt x="1917" y="0"/>
                    </a:moveTo>
                    <a:cubicBezTo>
                      <a:pt x="1161" y="0"/>
                      <a:pt x="410" y="481"/>
                      <a:pt x="202" y="1359"/>
                    </a:cubicBezTo>
                    <a:cubicBezTo>
                      <a:pt x="1" y="2287"/>
                      <a:pt x="565" y="3214"/>
                      <a:pt x="1493" y="3456"/>
                    </a:cubicBezTo>
                    <a:cubicBezTo>
                      <a:pt x="1639" y="3491"/>
                      <a:pt x="1782" y="3507"/>
                      <a:pt x="1921" y="3507"/>
                    </a:cubicBezTo>
                    <a:cubicBezTo>
                      <a:pt x="3237" y="3507"/>
                      <a:pt x="4155" y="2039"/>
                      <a:pt x="3388" y="835"/>
                    </a:cubicBezTo>
                    <a:cubicBezTo>
                      <a:pt x="3044" y="267"/>
                      <a:pt x="2479" y="0"/>
                      <a:pt x="191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2" name="Google Shape;842;p36"/>
              <p:cNvSpPr/>
              <p:nvPr/>
            </p:nvSpPr>
            <p:spPr>
              <a:xfrm>
                <a:off x="1768688" y="2364825"/>
                <a:ext cx="1080850" cy="1592625"/>
              </a:xfrm>
              <a:custGeom>
                <a:rect b="b" l="l" r="r" t="t"/>
                <a:pathLst>
                  <a:path extrusionOk="0" h="63705" w="43234">
                    <a:moveTo>
                      <a:pt x="13048" y="968"/>
                    </a:moveTo>
                    <a:cubicBezTo>
                      <a:pt x="13121" y="968"/>
                      <a:pt x="13195" y="976"/>
                      <a:pt x="13269" y="993"/>
                    </a:cubicBezTo>
                    <a:lnTo>
                      <a:pt x="39725" y="8091"/>
                    </a:lnTo>
                    <a:cubicBezTo>
                      <a:pt x="40048" y="8212"/>
                      <a:pt x="40330" y="8494"/>
                      <a:pt x="40330" y="8857"/>
                    </a:cubicBezTo>
                    <a:lnTo>
                      <a:pt x="40693" y="12607"/>
                    </a:lnTo>
                    <a:lnTo>
                      <a:pt x="10164" y="4380"/>
                    </a:lnTo>
                    <a:lnTo>
                      <a:pt x="12342" y="1315"/>
                    </a:lnTo>
                    <a:cubicBezTo>
                      <a:pt x="12502" y="1091"/>
                      <a:pt x="12765" y="968"/>
                      <a:pt x="13048" y="968"/>
                    </a:cubicBezTo>
                    <a:close/>
                    <a:moveTo>
                      <a:pt x="8833" y="5147"/>
                    </a:moveTo>
                    <a:cubicBezTo>
                      <a:pt x="8954" y="5147"/>
                      <a:pt x="9075" y="5147"/>
                      <a:pt x="9196" y="5187"/>
                    </a:cubicBezTo>
                    <a:lnTo>
                      <a:pt x="41136" y="13777"/>
                    </a:lnTo>
                    <a:cubicBezTo>
                      <a:pt x="41499" y="13858"/>
                      <a:pt x="41822" y="14100"/>
                      <a:pt x="42024" y="14422"/>
                    </a:cubicBezTo>
                    <a:cubicBezTo>
                      <a:pt x="42185" y="14745"/>
                      <a:pt x="42266" y="15148"/>
                      <a:pt x="42145" y="15551"/>
                    </a:cubicBezTo>
                    <a:lnTo>
                      <a:pt x="41822" y="16802"/>
                    </a:lnTo>
                    <a:cubicBezTo>
                      <a:pt x="41782" y="16923"/>
                      <a:pt x="41661" y="16963"/>
                      <a:pt x="41580" y="16963"/>
                    </a:cubicBezTo>
                    <a:lnTo>
                      <a:pt x="7220" y="7728"/>
                    </a:lnTo>
                    <a:cubicBezTo>
                      <a:pt x="7139" y="7687"/>
                      <a:pt x="7058" y="7566"/>
                      <a:pt x="7099" y="7486"/>
                    </a:cubicBezTo>
                    <a:lnTo>
                      <a:pt x="7421" y="6195"/>
                    </a:lnTo>
                    <a:cubicBezTo>
                      <a:pt x="7623" y="5550"/>
                      <a:pt x="8188" y="5147"/>
                      <a:pt x="8833" y="5147"/>
                    </a:cubicBezTo>
                    <a:close/>
                    <a:moveTo>
                      <a:pt x="9075" y="9260"/>
                    </a:moveTo>
                    <a:lnTo>
                      <a:pt x="39201" y="17366"/>
                    </a:lnTo>
                    <a:lnTo>
                      <a:pt x="22343" y="62333"/>
                    </a:lnTo>
                    <a:cubicBezTo>
                      <a:pt x="22246" y="62591"/>
                      <a:pt x="21995" y="62772"/>
                      <a:pt x="21733" y="62772"/>
                    </a:cubicBezTo>
                    <a:cubicBezTo>
                      <a:pt x="21667" y="62772"/>
                      <a:pt x="21601" y="62761"/>
                      <a:pt x="21537" y="62737"/>
                    </a:cubicBezTo>
                    <a:lnTo>
                      <a:pt x="1614" y="57413"/>
                    </a:lnTo>
                    <a:cubicBezTo>
                      <a:pt x="1251" y="57292"/>
                      <a:pt x="1049" y="56969"/>
                      <a:pt x="1090" y="56606"/>
                    </a:cubicBezTo>
                    <a:lnTo>
                      <a:pt x="9075" y="9260"/>
                    </a:lnTo>
                    <a:close/>
                    <a:moveTo>
                      <a:pt x="13038" y="1"/>
                    </a:moveTo>
                    <a:cubicBezTo>
                      <a:pt x="12469" y="1"/>
                      <a:pt x="11923" y="276"/>
                      <a:pt x="11575" y="751"/>
                    </a:cubicBezTo>
                    <a:lnTo>
                      <a:pt x="9115" y="4219"/>
                    </a:lnTo>
                    <a:cubicBezTo>
                      <a:pt x="8988" y="4199"/>
                      <a:pt x="8861" y="4189"/>
                      <a:pt x="8735" y="4189"/>
                    </a:cubicBezTo>
                    <a:cubicBezTo>
                      <a:pt x="8341" y="4189"/>
                      <a:pt x="7959" y="4287"/>
                      <a:pt x="7623" y="4501"/>
                    </a:cubicBezTo>
                    <a:cubicBezTo>
                      <a:pt x="7058" y="4824"/>
                      <a:pt x="6655" y="5348"/>
                      <a:pt x="6494" y="5953"/>
                    </a:cubicBezTo>
                    <a:lnTo>
                      <a:pt x="6171" y="7244"/>
                    </a:lnTo>
                    <a:cubicBezTo>
                      <a:pt x="5970" y="7849"/>
                      <a:pt x="6333" y="8494"/>
                      <a:pt x="6978" y="8655"/>
                    </a:cubicBezTo>
                    <a:lnTo>
                      <a:pt x="8107" y="8937"/>
                    </a:lnTo>
                    <a:lnTo>
                      <a:pt x="162" y="56445"/>
                    </a:lnTo>
                    <a:cubicBezTo>
                      <a:pt x="1" y="57292"/>
                      <a:pt x="525" y="58099"/>
                      <a:pt x="1332" y="58341"/>
                    </a:cubicBezTo>
                    <a:lnTo>
                      <a:pt x="21295" y="63664"/>
                    </a:lnTo>
                    <a:cubicBezTo>
                      <a:pt x="21416" y="63704"/>
                      <a:pt x="21577" y="63704"/>
                      <a:pt x="21698" y="63704"/>
                    </a:cubicBezTo>
                    <a:cubicBezTo>
                      <a:pt x="22383" y="63704"/>
                      <a:pt x="23029" y="63301"/>
                      <a:pt x="23271" y="62656"/>
                    </a:cubicBezTo>
                    <a:lnTo>
                      <a:pt x="40169" y="17568"/>
                    </a:lnTo>
                    <a:lnTo>
                      <a:pt x="41298" y="17850"/>
                    </a:lnTo>
                    <a:cubicBezTo>
                      <a:pt x="41419" y="17891"/>
                      <a:pt x="41499" y="17891"/>
                      <a:pt x="41620" y="17891"/>
                    </a:cubicBezTo>
                    <a:cubicBezTo>
                      <a:pt x="42145" y="17891"/>
                      <a:pt x="42588" y="17528"/>
                      <a:pt x="42709" y="17044"/>
                    </a:cubicBezTo>
                    <a:lnTo>
                      <a:pt x="43072" y="15753"/>
                    </a:lnTo>
                    <a:cubicBezTo>
                      <a:pt x="43234" y="15148"/>
                      <a:pt x="43153" y="14503"/>
                      <a:pt x="42830" y="13979"/>
                    </a:cubicBezTo>
                    <a:cubicBezTo>
                      <a:pt x="42588" y="13495"/>
                      <a:pt x="42185" y="13172"/>
                      <a:pt x="41701" y="12970"/>
                    </a:cubicBezTo>
                    <a:lnTo>
                      <a:pt x="41338" y="9018"/>
                    </a:lnTo>
                    <a:lnTo>
                      <a:pt x="41298" y="8736"/>
                    </a:lnTo>
                    <a:cubicBezTo>
                      <a:pt x="41217" y="8010"/>
                      <a:pt x="40693" y="7365"/>
                      <a:pt x="39967" y="7163"/>
                    </a:cubicBezTo>
                    <a:lnTo>
                      <a:pt x="13511" y="65"/>
                    </a:lnTo>
                    <a:cubicBezTo>
                      <a:pt x="13354" y="21"/>
                      <a:pt x="13195" y="1"/>
                      <a:pt x="13038"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43" name="Google Shape;843;p36"/>
            <p:cNvSpPr/>
            <p:nvPr/>
          </p:nvSpPr>
          <p:spPr>
            <a:xfrm flipH="1" rot="10800000">
              <a:off x="1440182" y="2364981"/>
              <a:ext cx="191779" cy="193346"/>
            </a:xfrm>
            <a:custGeom>
              <a:rect b="b" l="l" r="r" t="t"/>
              <a:pathLst>
                <a:path extrusionOk="0" h="7157" w="7099">
                  <a:moveTo>
                    <a:pt x="2619" y="0"/>
                  </a:moveTo>
                  <a:cubicBezTo>
                    <a:pt x="2432" y="0"/>
                    <a:pt x="2259" y="138"/>
                    <a:pt x="2259" y="333"/>
                  </a:cubicBezTo>
                  <a:lnTo>
                    <a:pt x="2098" y="2188"/>
                  </a:lnTo>
                  <a:cubicBezTo>
                    <a:pt x="2057" y="2309"/>
                    <a:pt x="2017" y="2430"/>
                    <a:pt x="1896" y="2470"/>
                  </a:cubicBezTo>
                  <a:lnTo>
                    <a:pt x="283" y="3398"/>
                  </a:lnTo>
                  <a:cubicBezTo>
                    <a:pt x="0" y="3559"/>
                    <a:pt x="41" y="3922"/>
                    <a:pt x="323" y="4043"/>
                  </a:cubicBezTo>
                  <a:lnTo>
                    <a:pt x="2017" y="4769"/>
                  </a:lnTo>
                  <a:cubicBezTo>
                    <a:pt x="2138" y="4809"/>
                    <a:pt x="2219" y="4930"/>
                    <a:pt x="2219" y="5051"/>
                  </a:cubicBezTo>
                  <a:lnTo>
                    <a:pt x="2622" y="6866"/>
                  </a:lnTo>
                  <a:cubicBezTo>
                    <a:pt x="2647" y="7043"/>
                    <a:pt x="2800" y="7157"/>
                    <a:pt x="2960" y="7157"/>
                  </a:cubicBezTo>
                  <a:cubicBezTo>
                    <a:pt x="3055" y="7157"/>
                    <a:pt x="3152" y="7117"/>
                    <a:pt x="3227" y="7027"/>
                  </a:cubicBezTo>
                  <a:lnTo>
                    <a:pt x="4477" y="5616"/>
                  </a:lnTo>
                  <a:cubicBezTo>
                    <a:pt x="4558" y="5535"/>
                    <a:pt x="4679" y="5495"/>
                    <a:pt x="4759" y="5495"/>
                  </a:cubicBezTo>
                  <a:lnTo>
                    <a:pt x="6614" y="5737"/>
                  </a:lnTo>
                  <a:cubicBezTo>
                    <a:pt x="6937" y="5737"/>
                    <a:pt x="7098" y="5414"/>
                    <a:pt x="6977" y="5172"/>
                  </a:cubicBezTo>
                  <a:lnTo>
                    <a:pt x="6010" y="3559"/>
                  </a:lnTo>
                  <a:cubicBezTo>
                    <a:pt x="5969" y="3478"/>
                    <a:pt x="5969" y="3357"/>
                    <a:pt x="6010" y="3236"/>
                  </a:cubicBezTo>
                  <a:lnTo>
                    <a:pt x="6776" y="1542"/>
                  </a:lnTo>
                  <a:cubicBezTo>
                    <a:pt x="6889" y="1278"/>
                    <a:pt x="6685" y="1014"/>
                    <a:pt x="6427" y="1014"/>
                  </a:cubicBezTo>
                  <a:cubicBezTo>
                    <a:pt x="6409" y="1014"/>
                    <a:pt x="6391" y="1016"/>
                    <a:pt x="6372" y="1018"/>
                  </a:cubicBezTo>
                  <a:lnTo>
                    <a:pt x="4558" y="1462"/>
                  </a:lnTo>
                  <a:cubicBezTo>
                    <a:pt x="4437" y="1462"/>
                    <a:pt x="4316" y="1462"/>
                    <a:pt x="4235" y="1381"/>
                  </a:cubicBezTo>
                  <a:lnTo>
                    <a:pt x="2864" y="91"/>
                  </a:lnTo>
                  <a:cubicBezTo>
                    <a:pt x="2789" y="28"/>
                    <a:pt x="2702" y="0"/>
                    <a:pt x="2619"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44" name="Google Shape;844;p36"/>
            <p:cNvSpPr/>
            <p:nvPr/>
          </p:nvSpPr>
          <p:spPr>
            <a:xfrm flipH="1" rot="10800000">
              <a:off x="2576092" y="2075260"/>
              <a:ext cx="199398" cy="186241"/>
            </a:xfrm>
            <a:custGeom>
              <a:rect b="b" l="l" r="r" t="t"/>
              <a:pathLst>
                <a:path extrusionOk="0" h="6894" w="7381">
                  <a:moveTo>
                    <a:pt x="5570" y="1"/>
                  </a:moveTo>
                  <a:cubicBezTo>
                    <a:pt x="5503" y="1"/>
                    <a:pt x="5432" y="18"/>
                    <a:pt x="5364" y="57"/>
                  </a:cubicBezTo>
                  <a:lnTo>
                    <a:pt x="3751" y="945"/>
                  </a:lnTo>
                  <a:cubicBezTo>
                    <a:pt x="3690" y="985"/>
                    <a:pt x="3630" y="1005"/>
                    <a:pt x="3574" y="1005"/>
                  </a:cubicBezTo>
                  <a:cubicBezTo>
                    <a:pt x="3519" y="1005"/>
                    <a:pt x="3468" y="985"/>
                    <a:pt x="3428" y="945"/>
                  </a:cubicBezTo>
                  <a:lnTo>
                    <a:pt x="1734" y="138"/>
                  </a:lnTo>
                  <a:cubicBezTo>
                    <a:pt x="1690" y="116"/>
                    <a:pt x="1644" y="106"/>
                    <a:pt x="1598" y="106"/>
                  </a:cubicBezTo>
                  <a:cubicBezTo>
                    <a:pt x="1389" y="106"/>
                    <a:pt x="1184" y="310"/>
                    <a:pt x="1250" y="541"/>
                  </a:cubicBezTo>
                  <a:lnTo>
                    <a:pt x="1613" y="2356"/>
                  </a:lnTo>
                  <a:cubicBezTo>
                    <a:pt x="1613" y="2477"/>
                    <a:pt x="1573" y="2598"/>
                    <a:pt x="1492" y="2679"/>
                  </a:cubicBezTo>
                  <a:lnTo>
                    <a:pt x="202" y="4050"/>
                  </a:lnTo>
                  <a:cubicBezTo>
                    <a:pt x="0" y="4252"/>
                    <a:pt x="121" y="4574"/>
                    <a:pt x="444" y="4614"/>
                  </a:cubicBezTo>
                  <a:lnTo>
                    <a:pt x="2299" y="4856"/>
                  </a:lnTo>
                  <a:cubicBezTo>
                    <a:pt x="2380" y="4856"/>
                    <a:pt x="2501" y="4937"/>
                    <a:pt x="2541" y="5058"/>
                  </a:cubicBezTo>
                  <a:lnTo>
                    <a:pt x="3428" y="6712"/>
                  </a:lnTo>
                  <a:cubicBezTo>
                    <a:pt x="3489" y="6833"/>
                    <a:pt x="3620" y="6893"/>
                    <a:pt x="3751" y="6893"/>
                  </a:cubicBezTo>
                  <a:cubicBezTo>
                    <a:pt x="3882" y="6893"/>
                    <a:pt x="4013" y="6833"/>
                    <a:pt x="4073" y="6712"/>
                  </a:cubicBezTo>
                  <a:lnTo>
                    <a:pt x="4840" y="4977"/>
                  </a:lnTo>
                  <a:cubicBezTo>
                    <a:pt x="4880" y="4897"/>
                    <a:pt x="5001" y="4816"/>
                    <a:pt x="5122" y="4776"/>
                  </a:cubicBezTo>
                  <a:lnTo>
                    <a:pt x="6937" y="4453"/>
                  </a:lnTo>
                  <a:cubicBezTo>
                    <a:pt x="7259" y="4413"/>
                    <a:pt x="7380" y="4050"/>
                    <a:pt x="7138" y="3848"/>
                  </a:cubicBezTo>
                  <a:lnTo>
                    <a:pt x="5767" y="2598"/>
                  </a:lnTo>
                  <a:cubicBezTo>
                    <a:pt x="5687" y="2477"/>
                    <a:pt x="5646" y="2396"/>
                    <a:pt x="5646" y="2275"/>
                  </a:cubicBezTo>
                  <a:lnTo>
                    <a:pt x="5929" y="420"/>
                  </a:lnTo>
                  <a:cubicBezTo>
                    <a:pt x="5959" y="176"/>
                    <a:pt x="5781" y="1"/>
                    <a:pt x="557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8" name="Shape 848"/>
        <p:cNvGrpSpPr/>
        <p:nvPr/>
      </p:nvGrpSpPr>
      <p:grpSpPr>
        <a:xfrm>
          <a:off x="0" y="0"/>
          <a:ext cx="0" cy="0"/>
          <a:chOff x="0" y="0"/>
          <a:chExt cx="0" cy="0"/>
        </a:xfrm>
      </p:grpSpPr>
      <p:sp>
        <p:nvSpPr>
          <p:cNvPr id="849" name="Google Shape;849;p37"/>
          <p:cNvSpPr txBox="1"/>
          <p:nvPr/>
        </p:nvSpPr>
        <p:spPr>
          <a:xfrm>
            <a:off x="2427450" y="1498200"/>
            <a:ext cx="53991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De acuerdo al texto, el mayor logro de Nobel fue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la conversión de nitroglicerina en gelignita y balistita.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los premios que llevan su nombre.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el perfeccionamiento de la nitroglicerina.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 la creación de un explosivo plástico.</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 la creación de la Fundación Nobel.</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p:txBody>
      </p:sp>
      <p:grpSp>
        <p:nvGrpSpPr>
          <p:cNvPr id="850" name="Google Shape;850;p37"/>
          <p:cNvGrpSpPr/>
          <p:nvPr/>
        </p:nvGrpSpPr>
        <p:grpSpPr>
          <a:xfrm>
            <a:off x="1480953" y="1498192"/>
            <a:ext cx="858334" cy="807300"/>
            <a:chOff x="3413299" y="1686396"/>
            <a:chExt cx="858334" cy="807300"/>
          </a:xfrm>
        </p:grpSpPr>
        <p:sp>
          <p:nvSpPr>
            <p:cNvPr id="851" name="Google Shape;851;p37"/>
            <p:cNvSpPr/>
            <p:nvPr/>
          </p:nvSpPr>
          <p:spPr>
            <a:xfrm flipH="1">
              <a:off x="3413299" y="1686396"/>
              <a:ext cx="807300" cy="807300"/>
            </a:xfrm>
            <a:prstGeom prst="ellipse">
              <a:avLst/>
            </a:prstGeom>
            <a:solidFill>
              <a:schemeClr val="accent3"/>
            </a:solidFill>
            <a:ln cap="flat" cmpd="sng" w="19050">
              <a:solidFill>
                <a:srgbClr val="0A16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52" name="Google Shape;852;p37"/>
            <p:cNvSpPr/>
            <p:nvPr/>
          </p:nvSpPr>
          <p:spPr>
            <a:xfrm>
              <a:off x="3724625" y="1726522"/>
              <a:ext cx="547008" cy="764917"/>
            </a:xfrm>
            <a:custGeom>
              <a:rect b="b" l="l" r="r" t="t"/>
              <a:pathLst>
                <a:path extrusionOk="0" h="41386" w="29596">
                  <a:moveTo>
                    <a:pt x="13551" y="1"/>
                  </a:moveTo>
                  <a:lnTo>
                    <a:pt x="13551" y="1"/>
                  </a:lnTo>
                  <a:cubicBezTo>
                    <a:pt x="17786" y="3631"/>
                    <a:pt x="20367" y="9761"/>
                    <a:pt x="20972" y="15608"/>
                  </a:cubicBezTo>
                  <a:cubicBezTo>
                    <a:pt x="21899" y="24440"/>
                    <a:pt x="18391" y="31942"/>
                    <a:pt x="9397" y="36902"/>
                  </a:cubicBezTo>
                  <a:cubicBezTo>
                    <a:pt x="6413" y="38515"/>
                    <a:pt x="3227" y="39806"/>
                    <a:pt x="1" y="40774"/>
                  </a:cubicBezTo>
                  <a:cubicBezTo>
                    <a:pt x="1737" y="41189"/>
                    <a:pt x="3453" y="41385"/>
                    <a:pt x="5127" y="41385"/>
                  </a:cubicBezTo>
                  <a:cubicBezTo>
                    <a:pt x="18740" y="41385"/>
                    <a:pt x="29595" y="28395"/>
                    <a:pt x="25932" y="14318"/>
                  </a:cubicBezTo>
                  <a:cubicBezTo>
                    <a:pt x="24239" y="7905"/>
                    <a:pt x="19681" y="2622"/>
                    <a:pt x="1355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53" name="Google Shape;853;p37"/>
          <p:cNvSpPr txBox="1"/>
          <p:nvPr>
            <p:ph idx="4294967295" type="title"/>
          </p:nvPr>
        </p:nvSpPr>
        <p:spPr>
          <a:xfrm>
            <a:off x="1709877" y="1563975"/>
            <a:ext cx="400500" cy="5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2</a:t>
            </a:r>
            <a:endParaRPr/>
          </a:p>
        </p:txBody>
      </p:sp>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7" name="Shape 857"/>
        <p:cNvGrpSpPr/>
        <p:nvPr/>
      </p:nvGrpSpPr>
      <p:grpSpPr>
        <a:xfrm>
          <a:off x="0" y="0"/>
          <a:ext cx="0" cy="0"/>
          <a:chOff x="0" y="0"/>
          <a:chExt cx="0" cy="0"/>
        </a:xfrm>
      </p:grpSpPr>
      <p:sp>
        <p:nvSpPr>
          <p:cNvPr id="858" name="Google Shape;858;p38"/>
          <p:cNvSpPr txBox="1"/>
          <p:nvPr/>
        </p:nvSpPr>
        <p:spPr>
          <a:xfrm>
            <a:off x="2427450" y="1498200"/>
            <a:ext cx="5399100" cy="24012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De acuerdo al texto, el mayor logro de Nobel fue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la conversión de nitroglicerina en gelignita y balistita.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los premios que llevan su nombre.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el perfeccionamiento de la nitroglicerina.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highlight>
                  <a:schemeClr val="accent3"/>
                </a:highlight>
                <a:latin typeface="Catamaran"/>
                <a:ea typeface="Catamaran"/>
                <a:cs typeface="Catamaran"/>
                <a:sym typeface="Catamaran"/>
              </a:rPr>
              <a:t>D) la creación de un explosivo plástico.</a:t>
            </a:r>
            <a:endParaRPr b="0" i="0" sz="1600" u="none" cap="none" strike="noStrike">
              <a:solidFill>
                <a:srgbClr val="000000"/>
              </a:solidFill>
              <a:highlight>
                <a:schemeClr val="accent3"/>
              </a:highlight>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 la creación de la Fundación Nobel.</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p:txBody>
      </p:sp>
      <p:grpSp>
        <p:nvGrpSpPr>
          <p:cNvPr id="859" name="Google Shape;859;p38"/>
          <p:cNvGrpSpPr/>
          <p:nvPr/>
        </p:nvGrpSpPr>
        <p:grpSpPr>
          <a:xfrm>
            <a:off x="1480953" y="1498192"/>
            <a:ext cx="858334" cy="807300"/>
            <a:chOff x="3413299" y="1686396"/>
            <a:chExt cx="858334" cy="807300"/>
          </a:xfrm>
        </p:grpSpPr>
        <p:sp>
          <p:nvSpPr>
            <p:cNvPr id="860" name="Google Shape;860;p38"/>
            <p:cNvSpPr/>
            <p:nvPr/>
          </p:nvSpPr>
          <p:spPr>
            <a:xfrm flipH="1">
              <a:off x="3413299" y="1686396"/>
              <a:ext cx="807300" cy="807300"/>
            </a:xfrm>
            <a:prstGeom prst="ellipse">
              <a:avLst/>
            </a:prstGeom>
            <a:solidFill>
              <a:schemeClr val="accent3"/>
            </a:solidFill>
            <a:ln cap="flat" cmpd="sng" w="19050">
              <a:solidFill>
                <a:srgbClr val="0A16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1" name="Google Shape;861;p38"/>
            <p:cNvSpPr/>
            <p:nvPr/>
          </p:nvSpPr>
          <p:spPr>
            <a:xfrm>
              <a:off x="3724625" y="1726522"/>
              <a:ext cx="547008" cy="764917"/>
            </a:xfrm>
            <a:custGeom>
              <a:rect b="b" l="l" r="r" t="t"/>
              <a:pathLst>
                <a:path extrusionOk="0" h="41386" w="29596">
                  <a:moveTo>
                    <a:pt x="13551" y="1"/>
                  </a:moveTo>
                  <a:lnTo>
                    <a:pt x="13551" y="1"/>
                  </a:lnTo>
                  <a:cubicBezTo>
                    <a:pt x="17786" y="3631"/>
                    <a:pt x="20367" y="9761"/>
                    <a:pt x="20972" y="15608"/>
                  </a:cubicBezTo>
                  <a:cubicBezTo>
                    <a:pt x="21899" y="24440"/>
                    <a:pt x="18391" y="31942"/>
                    <a:pt x="9397" y="36902"/>
                  </a:cubicBezTo>
                  <a:cubicBezTo>
                    <a:pt x="6413" y="38515"/>
                    <a:pt x="3227" y="39806"/>
                    <a:pt x="1" y="40774"/>
                  </a:cubicBezTo>
                  <a:cubicBezTo>
                    <a:pt x="1737" y="41189"/>
                    <a:pt x="3453" y="41385"/>
                    <a:pt x="5127" y="41385"/>
                  </a:cubicBezTo>
                  <a:cubicBezTo>
                    <a:pt x="18740" y="41385"/>
                    <a:pt x="29595" y="28395"/>
                    <a:pt x="25932" y="14318"/>
                  </a:cubicBezTo>
                  <a:cubicBezTo>
                    <a:pt x="24239" y="7905"/>
                    <a:pt x="19681" y="2622"/>
                    <a:pt x="13551"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862" name="Google Shape;862;p38"/>
          <p:cNvSpPr txBox="1"/>
          <p:nvPr>
            <p:ph idx="4294967295" type="title"/>
          </p:nvPr>
        </p:nvSpPr>
        <p:spPr>
          <a:xfrm>
            <a:off x="1709877" y="1563975"/>
            <a:ext cx="400500" cy="5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2</a:t>
            </a:r>
            <a:endParaRPr/>
          </a:p>
        </p:txBody>
      </p:sp>
      <p:grpSp>
        <p:nvGrpSpPr>
          <p:cNvPr id="863" name="Google Shape;863;p38"/>
          <p:cNvGrpSpPr/>
          <p:nvPr/>
        </p:nvGrpSpPr>
        <p:grpSpPr>
          <a:xfrm>
            <a:off x="5971191" y="3009674"/>
            <a:ext cx="439486" cy="375874"/>
            <a:chOff x="7943229" y="2786689"/>
            <a:chExt cx="387110" cy="331079"/>
          </a:xfrm>
        </p:grpSpPr>
        <p:sp>
          <p:nvSpPr>
            <p:cNvPr id="864" name="Google Shape;864;p38"/>
            <p:cNvSpPr/>
            <p:nvPr/>
          </p:nvSpPr>
          <p:spPr>
            <a:xfrm>
              <a:off x="7950145" y="2881934"/>
              <a:ext cx="42305" cy="47780"/>
            </a:xfrm>
            <a:custGeom>
              <a:rect b="b" l="l" r="r" t="t"/>
              <a:pathLst>
                <a:path extrusionOk="0" h="1824" w="1615">
                  <a:moveTo>
                    <a:pt x="1615" y="0"/>
                  </a:moveTo>
                  <a:lnTo>
                    <a:pt x="1" y="679"/>
                  </a:lnTo>
                  <a:lnTo>
                    <a:pt x="1450" y="1823"/>
                  </a:lnTo>
                  <a:lnTo>
                    <a:pt x="161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5" name="Google Shape;865;p38"/>
            <p:cNvSpPr/>
            <p:nvPr/>
          </p:nvSpPr>
          <p:spPr>
            <a:xfrm>
              <a:off x="7969555" y="2792347"/>
              <a:ext cx="354680" cy="283587"/>
            </a:xfrm>
            <a:custGeom>
              <a:rect b="b" l="l" r="r" t="t"/>
              <a:pathLst>
                <a:path extrusionOk="0" h="10826" w="13540">
                  <a:moveTo>
                    <a:pt x="5312" y="0"/>
                  </a:moveTo>
                  <a:cubicBezTo>
                    <a:pt x="5052" y="0"/>
                    <a:pt x="1082" y="71"/>
                    <a:pt x="442" y="4376"/>
                  </a:cubicBezTo>
                  <a:cubicBezTo>
                    <a:pt x="0" y="8293"/>
                    <a:pt x="3177" y="10826"/>
                    <a:pt x="6860" y="10826"/>
                  </a:cubicBezTo>
                  <a:cubicBezTo>
                    <a:pt x="10085" y="10826"/>
                    <a:pt x="12847" y="8752"/>
                    <a:pt x="13539" y="5990"/>
                  </a:cubicBezTo>
                  <a:lnTo>
                    <a:pt x="13539" y="5990"/>
                  </a:lnTo>
                  <a:cubicBezTo>
                    <a:pt x="13539" y="5990"/>
                    <a:pt x="12723" y="6570"/>
                    <a:pt x="11457" y="6570"/>
                  </a:cubicBezTo>
                  <a:cubicBezTo>
                    <a:pt x="11333" y="6570"/>
                    <a:pt x="11204" y="6565"/>
                    <a:pt x="11072" y="6552"/>
                  </a:cubicBezTo>
                  <a:cubicBezTo>
                    <a:pt x="9184" y="6374"/>
                    <a:pt x="7820" y="4034"/>
                    <a:pt x="7004" y="2622"/>
                  </a:cubicBezTo>
                  <a:cubicBezTo>
                    <a:pt x="6460" y="1679"/>
                    <a:pt x="5730" y="1097"/>
                    <a:pt x="4647" y="884"/>
                  </a:cubicBezTo>
                  <a:lnTo>
                    <a:pt x="5325" y="0"/>
                  </a:lnTo>
                  <a:cubicBezTo>
                    <a:pt x="5325" y="0"/>
                    <a:pt x="5321" y="0"/>
                    <a:pt x="531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6" name="Google Shape;866;p38"/>
            <p:cNvSpPr/>
            <p:nvPr/>
          </p:nvSpPr>
          <p:spPr>
            <a:xfrm>
              <a:off x="7969555" y="2792426"/>
              <a:ext cx="240051" cy="283508"/>
            </a:xfrm>
            <a:custGeom>
              <a:rect b="b" l="l" r="r" t="t"/>
              <a:pathLst>
                <a:path extrusionOk="0" h="10823" w="9164">
                  <a:moveTo>
                    <a:pt x="5312" y="1"/>
                  </a:moveTo>
                  <a:cubicBezTo>
                    <a:pt x="5052" y="1"/>
                    <a:pt x="1082" y="71"/>
                    <a:pt x="442" y="4377"/>
                  </a:cubicBezTo>
                  <a:cubicBezTo>
                    <a:pt x="0" y="8290"/>
                    <a:pt x="3177" y="10823"/>
                    <a:pt x="6860" y="10823"/>
                  </a:cubicBezTo>
                  <a:cubicBezTo>
                    <a:pt x="6871" y="10823"/>
                    <a:pt x="6881" y="10823"/>
                    <a:pt x="6891" y="10823"/>
                  </a:cubicBezTo>
                  <a:cubicBezTo>
                    <a:pt x="7662" y="10823"/>
                    <a:pt x="8429" y="10696"/>
                    <a:pt x="9163" y="10459"/>
                  </a:cubicBezTo>
                  <a:lnTo>
                    <a:pt x="9163" y="10459"/>
                  </a:lnTo>
                  <a:cubicBezTo>
                    <a:pt x="8992" y="10470"/>
                    <a:pt x="8821" y="10476"/>
                    <a:pt x="8646" y="10476"/>
                  </a:cubicBezTo>
                  <a:cubicBezTo>
                    <a:pt x="4962" y="10476"/>
                    <a:pt x="1785" y="7944"/>
                    <a:pt x="2227" y="4031"/>
                  </a:cubicBezTo>
                  <a:cubicBezTo>
                    <a:pt x="2598" y="1532"/>
                    <a:pt x="4088" y="460"/>
                    <a:pt x="5325" y="1"/>
                  </a:cubicBezTo>
                  <a:cubicBezTo>
                    <a:pt x="5325" y="1"/>
                    <a:pt x="5321" y="1"/>
                    <a:pt x="5312"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7" name="Google Shape;867;p38"/>
            <p:cNvSpPr/>
            <p:nvPr/>
          </p:nvSpPr>
          <p:spPr>
            <a:xfrm>
              <a:off x="8066582" y="2870749"/>
              <a:ext cx="217707" cy="127491"/>
            </a:xfrm>
            <a:custGeom>
              <a:rect b="b" l="l" r="r" t="t"/>
              <a:pathLst>
                <a:path extrusionOk="0" h="4867" w="8311">
                  <a:moveTo>
                    <a:pt x="2891" y="1"/>
                  </a:moveTo>
                  <a:cubicBezTo>
                    <a:pt x="2687" y="1"/>
                    <a:pt x="2480" y="50"/>
                    <a:pt x="2290" y="153"/>
                  </a:cubicBezTo>
                  <a:lnTo>
                    <a:pt x="2283" y="156"/>
                  </a:lnTo>
                  <a:cubicBezTo>
                    <a:pt x="1" y="1398"/>
                    <a:pt x="1185" y="4867"/>
                    <a:pt x="3997" y="4867"/>
                  </a:cubicBezTo>
                  <a:cubicBezTo>
                    <a:pt x="5189" y="4867"/>
                    <a:pt x="6673" y="4244"/>
                    <a:pt x="8310" y="2566"/>
                  </a:cubicBezTo>
                  <a:lnTo>
                    <a:pt x="8310" y="2566"/>
                  </a:lnTo>
                  <a:cubicBezTo>
                    <a:pt x="8310" y="2566"/>
                    <a:pt x="7992" y="2715"/>
                    <a:pt x="7465" y="2715"/>
                  </a:cubicBezTo>
                  <a:cubicBezTo>
                    <a:pt x="6646" y="2715"/>
                    <a:pt x="5323" y="2354"/>
                    <a:pt x="3907" y="506"/>
                  </a:cubicBezTo>
                  <a:cubicBezTo>
                    <a:pt x="3660" y="178"/>
                    <a:pt x="3280"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8" name="Google Shape;868;p38"/>
            <p:cNvSpPr/>
            <p:nvPr/>
          </p:nvSpPr>
          <p:spPr>
            <a:xfrm>
              <a:off x="8090812" y="2919079"/>
              <a:ext cx="193371" cy="79161"/>
            </a:xfrm>
            <a:custGeom>
              <a:rect b="b" l="l" r="r" t="t"/>
              <a:pathLst>
                <a:path extrusionOk="0" h="3022" w="7382">
                  <a:moveTo>
                    <a:pt x="172" y="1"/>
                  </a:moveTo>
                  <a:cubicBezTo>
                    <a:pt x="1" y="1418"/>
                    <a:pt x="1159" y="3022"/>
                    <a:pt x="3071" y="3022"/>
                  </a:cubicBezTo>
                  <a:cubicBezTo>
                    <a:pt x="4262" y="3022"/>
                    <a:pt x="5746" y="2399"/>
                    <a:pt x="7382" y="721"/>
                  </a:cubicBezTo>
                  <a:lnTo>
                    <a:pt x="7382" y="721"/>
                  </a:lnTo>
                  <a:cubicBezTo>
                    <a:pt x="7364" y="728"/>
                    <a:pt x="7050" y="868"/>
                    <a:pt x="6542" y="868"/>
                  </a:cubicBezTo>
                  <a:cubicBezTo>
                    <a:pt x="6385" y="868"/>
                    <a:pt x="6209" y="855"/>
                    <a:pt x="6018" y="820"/>
                  </a:cubicBezTo>
                  <a:cubicBezTo>
                    <a:pt x="5206" y="1582"/>
                    <a:pt x="3795" y="2181"/>
                    <a:pt x="2561" y="2181"/>
                  </a:cubicBezTo>
                  <a:cubicBezTo>
                    <a:pt x="1341" y="2181"/>
                    <a:pt x="295" y="1595"/>
                    <a:pt x="17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69" name="Google Shape;869;p38"/>
            <p:cNvSpPr/>
            <p:nvPr/>
          </p:nvSpPr>
          <p:spPr>
            <a:xfrm>
              <a:off x="8016497" y="2864777"/>
              <a:ext cx="36280" cy="42226"/>
            </a:xfrm>
            <a:custGeom>
              <a:rect b="b" l="l" r="r" t="t"/>
              <a:pathLst>
                <a:path extrusionOk="0" h="1612" w="1385">
                  <a:moveTo>
                    <a:pt x="686" y="1"/>
                  </a:moveTo>
                  <a:cubicBezTo>
                    <a:pt x="309" y="1"/>
                    <a:pt x="0" y="311"/>
                    <a:pt x="4" y="689"/>
                  </a:cubicBezTo>
                  <a:lnTo>
                    <a:pt x="4" y="923"/>
                  </a:lnTo>
                  <a:cubicBezTo>
                    <a:pt x="4" y="1303"/>
                    <a:pt x="312" y="1611"/>
                    <a:pt x="692" y="1611"/>
                  </a:cubicBezTo>
                  <a:cubicBezTo>
                    <a:pt x="1076" y="1611"/>
                    <a:pt x="1385" y="1303"/>
                    <a:pt x="1385" y="919"/>
                  </a:cubicBezTo>
                  <a:lnTo>
                    <a:pt x="1385" y="689"/>
                  </a:lnTo>
                  <a:cubicBezTo>
                    <a:pt x="1385" y="311"/>
                    <a:pt x="1076" y="1"/>
                    <a:pt x="699" y="1"/>
                  </a:cubicBezTo>
                  <a:cubicBezTo>
                    <a:pt x="697" y="1"/>
                    <a:pt x="695" y="1"/>
                    <a:pt x="692" y="1"/>
                  </a:cubicBezTo>
                  <a:cubicBezTo>
                    <a:pt x="690" y="1"/>
                    <a:pt x="688" y="1"/>
                    <a:pt x="6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0" name="Google Shape;870;p38"/>
            <p:cNvSpPr/>
            <p:nvPr/>
          </p:nvSpPr>
          <p:spPr>
            <a:xfrm>
              <a:off x="8034624" y="2864777"/>
              <a:ext cx="18153" cy="30203"/>
            </a:xfrm>
            <a:custGeom>
              <a:rect b="b" l="l" r="r" t="t"/>
              <a:pathLst>
                <a:path extrusionOk="0" h="1153" w="693">
                  <a:moveTo>
                    <a:pt x="0" y="1"/>
                  </a:moveTo>
                  <a:lnTo>
                    <a:pt x="0" y="806"/>
                  </a:lnTo>
                  <a:cubicBezTo>
                    <a:pt x="0" y="994"/>
                    <a:pt x="155" y="1152"/>
                    <a:pt x="347" y="1152"/>
                  </a:cubicBezTo>
                  <a:cubicBezTo>
                    <a:pt x="538" y="1152"/>
                    <a:pt x="693" y="994"/>
                    <a:pt x="693" y="806"/>
                  </a:cubicBezTo>
                  <a:lnTo>
                    <a:pt x="693" y="689"/>
                  </a:lnTo>
                  <a:cubicBezTo>
                    <a:pt x="693" y="309"/>
                    <a:pt x="38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1" name="Google Shape;871;p38"/>
            <p:cNvSpPr/>
            <p:nvPr/>
          </p:nvSpPr>
          <p:spPr>
            <a:xfrm>
              <a:off x="8028258" y="2870435"/>
              <a:ext cx="12757" cy="12862"/>
            </a:xfrm>
            <a:custGeom>
              <a:rect b="b" l="l" r="r" t="t"/>
              <a:pathLst>
                <a:path extrusionOk="0" h="491" w="487">
                  <a:moveTo>
                    <a:pt x="243" y="1"/>
                  </a:moveTo>
                  <a:cubicBezTo>
                    <a:pt x="110" y="1"/>
                    <a:pt x="0" y="110"/>
                    <a:pt x="0" y="244"/>
                  </a:cubicBezTo>
                  <a:cubicBezTo>
                    <a:pt x="0" y="381"/>
                    <a:pt x="110" y="491"/>
                    <a:pt x="243" y="491"/>
                  </a:cubicBezTo>
                  <a:cubicBezTo>
                    <a:pt x="377" y="491"/>
                    <a:pt x="487" y="381"/>
                    <a:pt x="487" y="244"/>
                  </a:cubicBezTo>
                  <a:cubicBezTo>
                    <a:pt x="487" y="110"/>
                    <a:pt x="377"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2" name="Google Shape;872;p38"/>
            <p:cNvSpPr/>
            <p:nvPr/>
          </p:nvSpPr>
          <p:spPr>
            <a:xfrm>
              <a:off x="8010917" y="2859118"/>
              <a:ext cx="47518" cy="53543"/>
            </a:xfrm>
            <a:custGeom>
              <a:rect b="b" l="l" r="r" t="t"/>
              <a:pathLst>
                <a:path extrusionOk="0" h="2044" w="1814">
                  <a:moveTo>
                    <a:pt x="909" y="1"/>
                  </a:moveTo>
                  <a:cubicBezTo>
                    <a:pt x="405" y="1"/>
                    <a:pt x="1" y="405"/>
                    <a:pt x="1" y="905"/>
                  </a:cubicBezTo>
                  <a:lnTo>
                    <a:pt x="1" y="1135"/>
                  </a:lnTo>
                  <a:cubicBezTo>
                    <a:pt x="1" y="1635"/>
                    <a:pt x="405" y="2043"/>
                    <a:pt x="909" y="2043"/>
                  </a:cubicBezTo>
                  <a:cubicBezTo>
                    <a:pt x="1409" y="2043"/>
                    <a:pt x="1814" y="1635"/>
                    <a:pt x="1814" y="1135"/>
                  </a:cubicBezTo>
                  <a:lnTo>
                    <a:pt x="1814" y="905"/>
                  </a:lnTo>
                  <a:cubicBezTo>
                    <a:pt x="1814" y="788"/>
                    <a:pt x="1721" y="693"/>
                    <a:pt x="1604" y="693"/>
                  </a:cubicBezTo>
                  <a:cubicBezTo>
                    <a:pt x="1602" y="693"/>
                    <a:pt x="1600" y="693"/>
                    <a:pt x="1598" y="693"/>
                  </a:cubicBezTo>
                  <a:cubicBezTo>
                    <a:pt x="1478" y="693"/>
                    <a:pt x="1382" y="789"/>
                    <a:pt x="1382" y="905"/>
                  </a:cubicBezTo>
                  <a:lnTo>
                    <a:pt x="1382" y="1135"/>
                  </a:lnTo>
                  <a:cubicBezTo>
                    <a:pt x="1382" y="1399"/>
                    <a:pt x="1169" y="1611"/>
                    <a:pt x="909" y="1611"/>
                  </a:cubicBezTo>
                  <a:cubicBezTo>
                    <a:pt x="645" y="1611"/>
                    <a:pt x="433" y="1399"/>
                    <a:pt x="433" y="1135"/>
                  </a:cubicBezTo>
                  <a:lnTo>
                    <a:pt x="433" y="905"/>
                  </a:lnTo>
                  <a:cubicBezTo>
                    <a:pt x="433" y="645"/>
                    <a:pt x="645" y="429"/>
                    <a:pt x="909" y="429"/>
                  </a:cubicBezTo>
                  <a:cubicBezTo>
                    <a:pt x="1025" y="429"/>
                    <a:pt x="1121" y="333"/>
                    <a:pt x="1121" y="217"/>
                  </a:cubicBezTo>
                  <a:cubicBezTo>
                    <a:pt x="1121" y="97"/>
                    <a:pt x="1025" y="1"/>
                    <a:pt x="9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3" name="Google Shape;873;p38"/>
            <p:cNvSpPr/>
            <p:nvPr/>
          </p:nvSpPr>
          <p:spPr>
            <a:xfrm>
              <a:off x="7943229" y="2786689"/>
              <a:ext cx="387110" cy="331079"/>
            </a:xfrm>
            <a:custGeom>
              <a:rect b="b" l="l" r="r" t="t"/>
              <a:pathLst>
                <a:path extrusionOk="0" h="12639" w="14778">
                  <a:moveTo>
                    <a:pt x="1307" y="4161"/>
                  </a:moveTo>
                  <a:lnTo>
                    <a:pt x="1307" y="4161"/>
                  </a:lnTo>
                  <a:cubicBezTo>
                    <a:pt x="1276" y="4291"/>
                    <a:pt x="1252" y="4424"/>
                    <a:pt x="1235" y="4561"/>
                  </a:cubicBezTo>
                  <a:lnTo>
                    <a:pt x="1235" y="4568"/>
                  </a:lnTo>
                  <a:cubicBezTo>
                    <a:pt x="1224" y="4657"/>
                    <a:pt x="1218" y="4746"/>
                    <a:pt x="1211" y="4836"/>
                  </a:cubicBezTo>
                  <a:lnTo>
                    <a:pt x="686" y="4421"/>
                  </a:lnTo>
                  <a:lnTo>
                    <a:pt x="1307" y="4161"/>
                  </a:lnTo>
                  <a:close/>
                  <a:moveTo>
                    <a:pt x="5868" y="466"/>
                  </a:moveTo>
                  <a:lnTo>
                    <a:pt x="5480" y="970"/>
                  </a:lnTo>
                  <a:cubicBezTo>
                    <a:pt x="5381" y="1094"/>
                    <a:pt x="5446" y="1279"/>
                    <a:pt x="5600" y="1313"/>
                  </a:cubicBezTo>
                  <a:cubicBezTo>
                    <a:pt x="6508" y="1532"/>
                    <a:pt x="7300" y="2115"/>
                    <a:pt x="7828" y="2954"/>
                  </a:cubicBezTo>
                  <a:cubicBezTo>
                    <a:pt x="8424" y="3907"/>
                    <a:pt x="9068" y="4661"/>
                    <a:pt x="9740" y="5192"/>
                  </a:cubicBezTo>
                  <a:cubicBezTo>
                    <a:pt x="10285" y="5624"/>
                    <a:pt x="10854" y="5912"/>
                    <a:pt x="11422" y="6049"/>
                  </a:cubicBezTo>
                  <a:cubicBezTo>
                    <a:pt x="11671" y="6109"/>
                    <a:pt x="11927" y="6138"/>
                    <a:pt x="12182" y="6138"/>
                  </a:cubicBezTo>
                  <a:cubicBezTo>
                    <a:pt x="12233" y="6138"/>
                    <a:pt x="12284" y="6137"/>
                    <a:pt x="12334" y="6134"/>
                  </a:cubicBezTo>
                  <a:lnTo>
                    <a:pt x="12334" y="6134"/>
                  </a:lnTo>
                  <a:cubicBezTo>
                    <a:pt x="11525" y="6868"/>
                    <a:pt x="10723" y="7375"/>
                    <a:pt x="9942" y="7649"/>
                  </a:cubicBezTo>
                  <a:cubicBezTo>
                    <a:pt x="9514" y="7797"/>
                    <a:pt x="9094" y="7871"/>
                    <a:pt x="8695" y="7871"/>
                  </a:cubicBezTo>
                  <a:cubicBezTo>
                    <a:pt x="8355" y="7871"/>
                    <a:pt x="8031" y="7818"/>
                    <a:pt x="7728" y="7711"/>
                  </a:cubicBezTo>
                  <a:cubicBezTo>
                    <a:pt x="7358" y="7580"/>
                    <a:pt x="7026" y="7368"/>
                    <a:pt x="6752" y="7087"/>
                  </a:cubicBezTo>
                  <a:lnTo>
                    <a:pt x="6752" y="7087"/>
                  </a:lnTo>
                  <a:cubicBezTo>
                    <a:pt x="7081" y="7265"/>
                    <a:pt x="7471" y="7375"/>
                    <a:pt x="7920" y="7409"/>
                  </a:cubicBezTo>
                  <a:cubicBezTo>
                    <a:pt x="8020" y="7416"/>
                    <a:pt x="8119" y="7419"/>
                    <a:pt x="8225" y="7419"/>
                  </a:cubicBezTo>
                  <a:cubicBezTo>
                    <a:pt x="8613" y="7416"/>
                    <a:pt x="9003" y="7368"/>
                    <a:pt x="9380" y="7275"/>
                  </a:cubicBezTo>
                  <a:cubicBezTo>
                    <a:pt x="9497" y="7245"/>
                    <a:pt x="9565" y="7128"/>
                    <a:pt x="9538" y="7012"/>
                  </a:cubicBezTo>
                  <a:cubicBezTo>
                    <a:pt x="9514" y="6915"/>
                    <a:pt x="9426" y="6848"/>
                    <a:pt x="9327" y="6848"/>
                  </a:cubicBezTo>
                  <a:cubicBezTo>
                    <a:pt x="9311" y="6848"/>
                    <a:pt x="9294" y="6850"/>
                    <a:pt x="9277" y="6854"/>
                  </a:cubicBezTo>
                  <a:cubicBezTo>
                    <a:pt x="8915" y="6944"/>
                    <a:pt x="8561" y="6987"/>
                    <a:pt x="8229" y="6987"/>
                  </a:cubicBezTo>
                  <a:cubicBezTo>
                    <a:pt x="7646" y="6987"/>
                    <a:pt x="7132" y="6852"/>
                    <a:pt x="6765" y="6590"/>
                  </a:cubicBezTo>
                  <a:cubicBezTo>
                    <a:pt x="6334" y="6282"/>
                    <a:pt x="6087" y="5795"/>
                    <a:pt x="6029" y="5147"/>
                  </a:cubicBezTo>
                  <a:cubicBezTo>
                    <a:pt x="6094" y="4479"/>
                    <a:pt x="6467" y="3914"/>
                    <a:pt x="7101" y="3554"/>
                  </a:cubicBezTo>
                  <a:cubicBezTo>
                    <a:pt x="7309" y="3433"/>
                    <a:pt x="7191" y="3148"/>
                    <a:pt x="6999" y="3148"/>
                  </a:cubicBezTo>
                  <a:cubicBezTo>
                    <a:pt x="6963" y="3148"/>
                    <a:pt x="6925" y="3158"/>
                    <a:pt x="6885" y="3180"/>
                  </a:cubicBezTo>
                  <a:cubicBezTo>
                    <a:pt x="5991" y="3688"/>
                    <a:pt x="5511" y="4592"/>
                    <a:pt x="5600" y="5593"/>
                  </a:cubicBezTo>
                  <a:cubicBezTo>
                    <a:pt x="5700" y="6731"/>
                    <a:pt x="6481" y="7724"/>
                    <a:pt x="7588" y="8118"/>
                  </a:cubicBezTo>
                  <a:cubicBezTo>
                    <a:pt x="7934" y="8242"/>
                    <a:pt x="8304" y="8303"/>
                    <a:pt x="8690" y="8303"/>
                  </a:cubicBezTo>
                  <a:cubicBezTo>
                    <a:pt x="9140" y="8303"/>
                    <a:pt x="9610" y="8219"/>
                    <a:pt x="10086" y="8053"/>
                  </a:cubicBezTo>
                  <a:cubicBezTo>
                    <a:pt x="10720" y="7834"/>
                    <a:pt x="11364" y="7471"/>
                    <a:pt x="12012" y="6970"/>
                  </a:cubicBezTo>
                  <a:cubicBezTo>
                    <a:pt x="12022" y="6974"/>
                    <a:pt x="12032" y="6977"/>
                    <a:pt x="12046" y="6981"/>
                  </a:cubicBezTo>
                  <a:cubicBezTo>
                    <a:pt x="12231" y="7009"/>
                    <a:pt x="12418" y="7023"/>
                    <a:pt x="12604" y="7023"/>
                  </a:cubicBezTo>
                  <a:cubicBezTo>
                    <a:pt x="13147" y="7023"/>
                    <a:pt x="13686" y="6904"/>
                    <a:pt x="14181" y="6669"/>
                  </a:cubicBezTo>
                  <a:lnTo>
                    <a:pt x="14181" y="6669"/>
                  </a:lnTo>
                  <a:cubicBezTo>
                    <a:pt x="13304" y="9105"/>
                    <a:pt x="10737" y="10826"/>
                    <a:pt x="7865" y="10826"/>
                  </a:cubicBezTo>
                  <a:cubicBezTo>
                    <a:pt x="5881" y="10826"/>
                    <a:pt x="4079" y="10082"/>
                    <a:pt x="2921" y="8783"/>
                  </a:cubicBezTo>
                  <a:cubicBezTo>
                    <a:pt x="1917" y="7659"/>
                    <a:pt x="1481" y="6220"/>
                    <a:pt x="1660" y="4620"/>
                  </a:cubicBezTo>
                  <a:cubicBezTo>
                    <a:pt x="1803" y="3650"/>
                    <a:pt x="2139" y="2824"/>
                    <a:pt x="2650" y="2173"/>
                  </a:cubicBezTo>
                  <a:cubicBezTo>
                    <a:pt x="3068" y="1645"/>
                    <a:pt x="3603" y="1224"/>
                    <a:pt x="4213" y="939"/>
                  </a:cubicBezTo>
                  <a:cubicBezTo>
                    <a:pt x="4737" y="693"/>
                    <a:pt x="5295" y="535"/>
                    <a:pt x="5868" y="466"/>
                  </a:cubicBezTo>
                  <a:close/>
                  <a:moveTo>
                    <a:pt x="7543" y="11251"/>
                  </a:moveTo>
                  <a:cubicBezTo>
                    <a:pt x="7650" y="11254"/>
                    <a:pt x="7756" y="11257"/>
                    <a:pt x="7865" y="11257"/>
                  </a:cubicBezTo>
                  <a:lnTo>
                    <a:pt x="7979" y="11257"/>
                  </a:lnTo>
                  <a:lnTo>
                    <a:pt x="7502" y="12207"/>
                  </a:lnTo>
                  <a:lnTo>
                    <a:pt x="7064" y="12207"/>
                  </a:lnTo>
                  <a:lnTo>
                    <a:pt x="7543" y="11251"/>
                  </a:lnTo>
                  <a:close/>
                  <a:moveTo>
                    <a:pt x="6325" y="0"/>
                  </a:moveTo>
                  <a:cubicBezTo>
                    <a:pt x="6212" y="0"/>
                    <a:pt x="5174" y="10"/>
                    <a:pt x="4045" y="542"/>
                  </a:cubicBezTo>
                  <a:cubicBezTo>
                    <a:pt x="3373" y="854"/>
                    <a:pt x="2780" y="1316"/>
                    <a:pt x="2321" y="1899"/>
                  </a:cubicBezTo>
                  <a:cubicBezTo>
                    <a:pt x="1917" y="2416"/>
                    <a:pt x="1618" y="3006"/>
                    <a:pt x="1437" y="3636"/>
                  </a:cubicBezTo>
                  <a:lnTo>
                    <a:pt x="183" y="4164"/>
                  </a:lnTo>
                  <a:cubicBezTo>
                    <a:pt x="28" y="4226"/>
                    <a:pt x="1" y="4431"/>
                    <a:pt x="131" y="4531"/>
                  </a:cubicBezTo>
                  <a:lnTo>
                    <a:pt x="1190" y="5370"/>
                  </a:lnTo>
                  <a:cubicBezTo>
                    <a:pt x="1200" y="6775"/>
                    <a:pt x="1680" y="8043"/>
                    <a:pt x="2598" y="9071"/>
                  </a:cubicBezTo>
                  <a:cubicBezTo>
                    <a:pt x="3681" y="10284"/>
                    <a:pt x="5285" y="11045"/>
                    <a:pt x="7074" y="11220"/>
                  </a:cubicBezTo>
                  <a:lnTo>
                    <a:pt x="6580" y="12207"/>
                  </a:lnTo>
                  <a:lnTo>
                    <a:pt x="5333" y="12207"/>
                  </a:lnTo>
                  <a:cubicBezTo>
                    <a:pt x="5045" y="12207"/>
                    <a:pt x="5045" y="12638"/>
                    <a:pt x="5333" y="12638"/>
                  </a:cubicBezTo>
                  <a:lnTo>
                    <a:pt x="8558" y="12638"/>
                  </a:lnTo>
                  <a:cubicBezTo>
                    <a:pt x="8674" y="12638"/>
                    <a:pt x="8770" y="12542"/>
                    <a:pt x="8770" y="12423"/>
                  </a:cubicBezTo>
                  <a:cubicBezTo>
                    <a:pt x="8770" y="12303"/>
                    <a:pt x="8674" y="12207"/>
                    <a:pt x="8558" y="12207"/>
                  </a:cubicBezTo>
                  <a:lnTo>
                    <a:pt x="7985" y="12207"/>
                  </a:lnTo>
                  <a:lnTo>
                    <a:pt x="8472" y="11233"/>
                  </a:lnTo>
                  <a:cubicBezTo>
                    <a:pt x="9846" y="11124"/>
                    <a:pt x="11165" y="10641"/>
                    <a:pt x="12283" y="9832"/>
                  </a:cubicBezTo>
                  <a:cubicBezTo>
                    <a:pt x="13527" y="8924"/>
                    <a:pt x="14407" y="7652"/>
                    <a:pt x="14753" y="6258"/>
                  </a:cubicBezTo>
                  <a:cubicBezTo>
                    <a:pt x="14777" y="6169"/>
                    <a:pt x="14740" y="6073"/>
                    <a:pt x="14661" y="6025"/>
                  </a:cubicBezTo>
                  <a:cubicBezTo>
                    <a:pt x="14625" y="6001"/>
                    <a:pt x="14584" y="5990"/>
                    <a:pt x="14544" y="5990"/>
                  </a:cubicBezTo>
                  <a:cubicBezTo>
                    <a:pt x="14496" y="5990"/>
                    <a:pt x="14450" y="6005"/>
                    <a:pt x="14411" y="6035"/>
                  </a:cubicBezTo>
                  <a:cubicBezTo>
                    <a:pt x="14401" y="6042"/>
                    <a:pt x="13694" y="6592"/>
                    <a:pt x="12599" y="6592"/>
                  </a:cubicBezTo>
                  <a:cubicBezTo>
                    <a:pt x="12558" y="6592"/>
                    <a:pt x="12517" y="6592"/>
                    <a:pt x="12475" y="6590"/>
                  </a:cubicBezTo>
                  <a:cubicBezTo>
                    <a:pt x="12704" y="6384"/>
                    <a:pt x="12941" y="6162"/>
                    <a:pt x="13174" y="5925"/>
                  </a:cubicBezTo>
                  <a:cubicBezTo>
                    <a:pt x="13324" y="5781"/>
                    <a:pt x="13201" y="5554"/>
                    <a:pt x="13028" y="5554"/>
                  </a:cubicBezTo>
                  <a:cubicBezTo>
                    <a:pt x="12995" y="5554"/>
                    <a:pt x="12961" y="5561"/>
                    <a:pt x="12927" y="5579"/>
                  </a:cubicBezTo>
                  <a:cubicBezTo>
                    <a:pt x="12922" y="5582"/>
                    <a:pt x="12644" y="5709"/>
                    <a:pt x="12177" y="5709"/>
                  </a:cubicBezTo>
                  <a:cubicBezTo>
                    <a:pt x="11988" y="5709"/>
                    <a:pt x="11769" y="5689"/>
                    <a:pt x="11525" y="5631"/>
                  </a:cubicBezTo>
                  <a:cubicBezTo>
                    <a:pt x="10055" y="5278"/>
                    <a:pt x="8900" y="3856"/>
                    <a:pt x="8191" y="2725"/>
                  </a:cubicBezTo>
                  <a:cubicBezTo>
                    <a:pt x="7667" y="1885"/>
                    <a:pt x="6903" y="1275"/>
                    <a:pt x="6015" y="980"/>
                  </a:cubicBezTo>
                  <a:lnTo>
                    <a:pt x="6502" y="350"/>
                  </a:lnTo>
                  <a:cubicBezTo>
                    <a:pt x="6611" y="209"/>
                    <a:pt x="6512" y="4"/>
                    <a:pt x="6334" y="0"/>
                  </a:cubicBezTo>
                  <a:cubicBezTo>
                    <a:pt x="6332" y="0"/>
                    <a:pt x="6329" y="0"/>
                    <a:pt x="63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4" name="Google Shape;874;p38"/>
            <p:cNvSpPr/>
            <p:nvPr/>
          </p:nvSpPr>
          <p:spPr>
            <a:xfrm>
              <a:off x="8202272" y="2951718"/>
              <a:ext cx="25331" cy="17393"/>
            </a:xfrm>
            <a:custGeom>
              <a:rect b="b" l="l" r="r" t="t"/>
              <a:pathLst>
                <a:path extrusionOk="0" h="664" w="967">
                  <a:moveTo>
                    <a:pt x="653" y="0"/>
                  </a:moveTo>
                  <a:cubicBezTo>
                    <a:pt x="607" y="0"/>
                    <a:pt x="558" y="17"/>
                    <a:pt x="512" y="57"/>
                  </a:cubicBezTo>
                  <a:cubicBezTo>
                    <a:pt x="416" y="136"/>
                    <a:pt x="317" y="201"/>
                    <a:pt x="207" y="256"/>
                  </a:cubicBezTo>
                  <a:cubicBezTo>
                    <a:pt x="1" y="354"/>
                    <a:pt x="75" y="664"/>
                    <a:pt x="299" y="664"/>
                  </a:cubicBezTo>
                  <a:cubicBezTo>
                    <a:pt x="302" y="664"/>
                    <a:pt x="304" y="664"/>
                    <a:pt x="307" y="664"/>
                  </a:cubicBezTo>
                  <a:cubicBezTo>
                    <a:pt x="341" y="664"/>
                    <a:pt x="375" y="657"/>
                    <a:pt x="406" y="640"/>
                  </a:cubicBezTo>
                  <a:cubicBezTo>
                    <a:pt x="547" y="568"/>
                    <a:pt x="677" y="482"/>
                    <a:pt x="797" y="383"/>
                  </a:cubicBezTo>
                  <a:cubicBezTo>
                    <a:pt x="967" y="234"/>
                    <a:pt x="826" y="0"/>
                    <a:pt x="6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75" name="Google Shape;875;p38"/>
          <p:cNvGrpSpPr/>
          <p:nvPr/>
        </p:nvGrpSpPr>
        <p:grpSpPr>
          <a:xfrm>
            <a:off x="1987966" y="2633799"/>
            <a:ext cx="439486" cy="375874"/>
            <a:chOff x="7943229" y="2786689"/>
            <a:chExt cx="387110" cy="331079"/>
          </a:xfrm>
        </p:grpSpPr>
        <p:sp>
          <p:nvSpPr>
            <p:cNvPr id="876" name="Google Shape;876;p38"/>
            <p:cNvSpPr/>
            <p:nvPr/>
          </p:nvSpPr>
          <p:spPr>
            <a:xfrm>
              <a:off x="7950145" y="2881934"/>
              <a:ext cx="42305" cy="47780"/>
            </a:xfrm>
            <a:custGeom>
              <a:rect b="b" l="l" r="r" t="t"/>
              <a:pathLst>
                <a:path extrusionOk="0" h="1824" w="1615">
                  <a:moveTo>
                    <a:pt x="1615" y="0"/>
                  </a:moveTo>
                  <a:lnTo>
                    <a:pt x="1" y="679"/>
                  </a:lnTo>
                  <a:lnTo>
                    <a:pt x="1450" y="1823"/>
                  </a:lnTo>
                  <a:lnTo>
                    <a:pt x="161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7" name="Google Shape;877;p38"/>
            <p:cNvSpPr/>
            <p:nvPr/>
          </p:nvSpPr>
          <p:spPr>
            <a:xfrm>
              <a:off x="7969555" y="2792347"/>
              <a:ext cx="354680" cy="283587"/>
            </a:xfrm>
            <a:custGeom>
              <a:rect b="b" l="l" r="r" t="t"/>
              <a:pathLst>
                <a:path extrusionOk="0" h="10826" w="13540">
                  <a:moveTo>
                    <a:pt x="5312" y="0"/>
                  </a:moveTo>
                  <a:cubicBezTo>
                    <a:pt x="5052" y="0"/>
                    <a:pt x="1082" y="71"/>
                    <a:pt x="442" y="4376"/>
                  </a:cubicBezTo>
                  <a:cubicBezTo>
                    <a:pt x="0" y="8293"/>
                    <a:pt x="3177" y="10826"/>
                    <a:pt x="6860" y="10826"/>
                  </a:cubicBezTo>
                  <a:cubicBezTo>
                    <a:pt x="10085" y="10826"/>
                    <a:pt x="12847" y="8752"/>
                    <a:pt x="13539" y="5990"/>
                  </a:cubicBezTo>
                  <a:lnTo>
                    <a:pt x="13539" y="5990"/>
                  </a:lnTo>
                  <a:cubicBezTo>
                    <a:pt x="13539" y="5990"/>
                    <a:pt x="12723" y="6570"/>
                    <a:pt x="11457" y="6570"/>
                  </a:cubicBezTo>
                  <a:cubicBezTo>
                    <a:pt x="11333" y="6570"/>
                    <a:pt x="11204" y="6565"/>
                    <a:pt x="11072" y="6552"/>
                  </a:cubicBezTo>
                  <a:cubicBezTo>
                    <a:pt x="9184" y="6374"/>
                    <a:pt x="7820" y="4034"/>
                    <a:pt x="7004" y="2622"/>
                  </a:cubicBezTo>
                  <a:cubicBezTo>
                    <a:pt x="6460" y="1679"/>
                    <a:pt x="5730" y="1097"/>
                    <a:pt x="4647" y="884"/>
                  </a:cubicBezTo>
                  <a:lnTo>
                    <a:pt x="5325" y="0"/>
                  </a:lnTo>
                  <a:cubicBezTo>
                    <a:pt x="5325" y="0"/>
                    <a:pt x="5321" y="0"/>
                    <a:pt x="531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8" name="Google Shape;878;p38"/>
            <p:cNvSpPr/>
            <p:nvPr/>
          </p:nvSpPr>
          <p:spPr>
            <a:xfrm>
              <a:off x="7969555" y="2792426"/>
              <a:ext cx="240051" cy="283508"/>
            </a:xfrm>
            <a:custGeom>
              <a:rect b="b" l="l" r="r" t="t"/>
              <a:pathLst>
                <a:path extrusionOk="0" h="10823" w="9164">
                  <a:moveTo>
                    <a:pt x="5312" y="1"/>
                  </a:moveTo>
                  <a:cubicBezTo>
                    <a:pt x="5052" y="1"/>
                    <a:pt x="1082" y="71"/>
                    <a:pt x="442" y="4377"/>
                  </a:cubicBezTo>
                  <a:cubicBezTo>
                    <a:pt x="0" y="8290"/>
                    <a:pt x="3177" y="10823"/>
                    <a:pt x="6860" y="10823"/>
                  </a:cubicBezTo>
                  <a:cubicBezTo>
                    <a:pt x="6871" y="10823"/>
                    <a:pt x="6881" y="10823"/>
                    <a:pt x="6891" y="10823"/>
                  </a:cubicBezTo>
                  <a:cubicBezTo>
                    <a:pt x="7662" y="10823"/>
                    <a:pt x="8429" y="10696"/>
                    <a:pt x="9163" y="10459"/>
                  </a:cubicBezTo>
                  <a:lnTo>
                    <a:pt x="9163" y="10459"/>
                  </a:lnTo>
                  <a:cubicBezTo>
                    <a:pt x="8992" y="10470"/>
                    <a:pt x="8821" y="10476"/>
                    <a:pt x="8646" y="10476"/>
                  </a:cubicBezTo>
                  <a:cubicBezTo>
                    <a:pt x="4962" y="10476"/>
                    <a:pt x="1785" y="7944"/>
                    <a:pt x="2227" y="4031"/>
                  </a:cubicBezTo>
                  <a:cubicBezTo>
                    <a:pt x="2598" y="1532"/>
                    <a:pt x="4088" y="460"/>
                    <a:pt x="5325" y="1"/>
                  </a:cubicBezTo>
                  <a:cubicBezTo>
                    <a:pt x="5325" y="1"/>
                    <a:pt x="5321" y="1"/>
                    <a:pt x="5312"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79" name="Google Shape;879;p38"/>
            <p:cNvSpPr/>
            <p:nvPr/>
          </p:nvSpPr>
          <p:spPr>
            <a:xfrm>
              <a:off x="8066582" y="2870749"/>
              <a:ext cx="217707" cy="127491"/>
            </a:xfrm>
            <a:custGeom>
              <a:rect b="b" l="l" r="r" t="t"/>
              <a:pathLst>
                <a:path extrusionOk="0" h="4867" w="8311">
                  <a:moveTo>
                    <a:pt x="2891" y="1"/>
                  </a:moveTo>
                  <a:cubicBezTo>
                    <a:pt x="2687" y="1"/>
                    <a:pt x="2480" y="50"/>
                    <a:pt x="2290" y="153"/>
                  </a:cubicBezTo>
                  <a:lnTo>
                    <a:pt x="2283" y="156"/>
                  </a:lnTo>
                  <a:cubicBezTo>
                    <a:pt x="1" y="1398"/>
                    <a:pt x="1185" y="4867"/>
                    <a:pt x="3997" y="4867"/>
                  </a:cubicBezTo>
                  <a:cubicBezTo>
                    <a:pt x="5189" y="4867"/>
                    <a:pt x="6673" y="4244"/>
                    <a:pt x="8310" y="2566"/>
                  </a:cubicBezTo>
                  <a:lnTo>
                    <a:pt x="8310" y="2566"/>
                  </a:lnTo>
                  <a:cubicBezTo>
                    <a:pt x="8310" y="2566"/>
                    <a:pt x="7992" y="2715"/>
                    <a:pt x="7465" y="2715"/>
                  </a:cubicBezTo>
                  <a:cubicBezTo>
                    <a:pt x="6646" y="2715"/>
                    <a:pt x="5323" y="2354"/>
                    <a:pt x="3907" y="506"/>
                  </a:cubicBezTo>
                  <a:cubicBezTo>
                    <a:pt x="3660" y="178"/>
                    <a:pt x="3280"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0" name="Google Shape;880;p38"/>
            <p:cNvSpPr/>
            <p:nvPr/>
          </p:nvSpPr>
          <p:spPr>
            <a:xfrm>
              <a:off x="8090812" y="2919079"/>
              <a:ext cx="193371" cy="79161"/>
            </a:xfrm>
            <a:custGeom>
              <a:rect b="b" l="l" r="r" t="t"/>
              <a:pathLst>
                <a:path extrusionOk="0" h="3022" w="7382">
                  <a:moveTo>
                    <a:pt x="172" y="1"/>
                  </a:moveTo>
                  <a:cubicBezTo>
                    <a:pt x="1" y="1418"/>
                    <a:pt x="1159" y="3022"/>
                    <a:pt x="3071" y="3022"/>
                  </a:cubicBezTo>
                  <a:cubicBezTo>
                    <a:pt x="4262" y="3022"/>
                    <a:pt x="5746" y="2399"/>
                    <a:pt x="7382" y="721"/>
                  </a:cubicBezTo>
                  <a:lnTo>
                    <a:pt x="7382" y="721"/>
                  </a:lnTo>
                  <a:cubicBezTo>
                    <a:pt x="7364" y="728"/>
                    <a:pt x="7050" y="868"/>
                    <a:pt x="6542" y="868"/>
                  </a:cubicBezTo>
                  <a:cubicBezTo>
                    <a:pt x="6385" y="868"/>
                    <a:pt x="6209" y="855"/>
                    <a:pt x="6018" y="820"/>
                  </a:cubicBezTo>
                  <a:cubicBezTo>
                    <a:pt x="5206" y="1582"/>
                    <a:pt x="3795" y="2181"/>
                    <a:pt x="2561" y="2181"/>
                  </a:cubicBezTo>
                  <a:cubicBezTo>
                    <a:pt x="1341" y="2181"/>
                    <a:pt x="295" y="1595"/>
                    <a:pt x="17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1" name="Google Shape;881;p38"/>
            <p:cNvSpPr/>
            <p:nvPr/>
          </p:nvSpPr>
          <p:spPr>
            <a:xfrm>
              <a:off x="8016497" y="2864777"/>
              <a:ext cx="36280" cy="42226"/>
            </a:xfrm>
            <a:custGeom>
              <a:rect b="b" l="l" r="r" t="t"/>
              <a:pathLst>
                <a:path extrusionOk="0" h="1612" w="1385">
                  <a:moveTo>
                    <a:pt x="686" y="1"/>
                  </a:moveTo>
                  <a:cubicBezTo>
                    <a:pt x="309" y="1"/>
                    <a:pt x="0" y="311"/>
                    <a:pt x="4" y="689"/>
                  </a:cubicBezTo>
                  <a:lnTo>
                    <a:pt x="4" y="923"/>
                  </a:lnTo>
                  <a:cubicBezTo>
                    <a:pt x="4" y="1303"/>
                    <a:pt x="312" y="1611"/>
                    <a:pt x="692" y="1611"/>
                  </a:cubicBezTo>
                  <a:cubicBezTo>
                    <a:pt x="1076" y="1611"/>
                    <a:pt x="1385" y="1303"/>
                    <a:pt x="1385" y="919"/>
                  </a:cubicBezTo>
                  <a:lnTo>
                    <a:pt x="1385" y="689"/>
                  </a:lnTo>
                  <a:cubicBezTo>
                    <a:pt x="1385" y="311"/>
                    <a:pt x="1076" y="1"/>
                    <a:pt x="699" y="1"/>
                  </a:cubicBezTo>
                  <a:cubicBezTo>
                    <a:pt x="697" y="1"/>
                    <a:pt x="695" y="1"/>
                    <a:pt x="692" y="1"/>
                  </a:cubicBezTo>
                  <a:cubicBezTo>
                    <a:pt x="690" y="1"/>
                    <a:pt x="688" y="1"/>
                    <a:pt x="6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2" name="Google Shape;882;p38"/>
            <p:cNvSpPr/>
            <p:nvPr/>
          </p:nvSpPr>
          <p:spPr>
            <a:xfrm>
              <a:off x="8034624" y="2864777"/>
              <a:ext cx="18153" cy="30203"/>
            </a:xfrm>
            <a:custGeom>
              <a:rect b="b" l="l" r="r" t="t"/>
              <a:pathLst>
                <a:path extrusionOk="0" h="1153" w="693">
                  <a:moveTo>
                    <a:pt x="0" y="1"/>
                  </a:moveTo>
                  <a:lnTo>
                    <a:pt x="0" y="806"/>
                  </a:lnTo>
                  <a:cubicBezTo>
                    <a:pt x="0" y="994"/>
                    <a:pt x="155" y="1152"/>
                    <a:pt x="347" y="1152"/>
                  </a:cubicBezTo>
                  <a:cubicBezTo>
                    <a:pt x="538" y="1152"/>
                    <a:pt x="693" y="994"/>
                    <a:pt x="693" y="806"/>
                  </a:cubicBezTo>
                  <a:lnTo>
                    <a:pt x="693" y="689"/>
                  </a:lnTo>
                  <a:cubicBezTo>
                    <a:pt x="693" y="309"/>
                    <a:pt x="38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3" name="Google Shape;883;p38"/>
            <p:cNvSpPr/>
            <p:nvPr/>
          </p:nvSpPr>
          <p:spPr>
            <a:xfrm>
              <a:off x="8028258" y="2870435"/>
              <a:ext cx="12757" cy="12862"/>
            </a:xfrm>
            <a:custGeom>
              <a:rect b="b" l="l" r="r" t="t"/>
              <a:pathLst>
                <a:path extrusionOk="0" h="491" w="487">
                  <a:moveTo>
                    <a:pt x="243" y="1"/>
                  </a:moveTo>
                  <a:cubicBezTo>
                    <a:pt x="110" y="1"/>
                    <a:pt x="0" y="110"/>
                    <a:pt x="0" y="244"/>
                  </a:cubicBezTo>
                  <a:cubicBezTo>
                    <a:pt x="0" y="381"/>
                    <a:pt x="110" y="491"/>
                    <a:pt x="243" y="491"/>
                  </a:cubicBezTo>
                  <a:cubicBezTo>
                    <a:pt x="377" y="491"/>
                    <a:pt x="487" y="381"/>
                    <a:pt x="487" y="244"/>
                  </a:cubicBezTo>
                  <a:cubicBezTo>
                    <a:pt x="487" y="110"/>
                    <a:pt x="377"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4" name="Google Shape;884;p38"/>
            <p:cNvSpPr/>
            <p:nvPr/>
          </p:nvSpPr>
          <p:spPr>
            <a:xfrm>
              <a:off x="8010917" y="2859118"/>
              <a:ext cx="47518" cy="53543"/>
            </a:xfrm>
            <a:custGeom>
              <a:rect b="b" l="l" r="r" t="t"/>
              <a:pathLst>
                <a:path extrusionOk="0" h="2044" w="1814">
                  <a:moveTo>
                    <a:pt x="909" y="1"/>
                  </a:moveTo>
                  <a:cubicBezTo>
                    <a:pt x="405" y="1"/>
                    <a:pt x="1" y="405"/>
                    <a:pt x="1" y="905"/>
                  </a:cubicBezTo>
                  <a:lnTo>
                    <a:pt x="1" y="1135"/>
                  </a:lnTo>
                  <a:cubicBezTo>
                    <a:pt x="1" y="1635"/>
                    <a:pt x="405" y="2043"/>
                    <a:pt x="909" y="2043"/>
                  </a:cubicBezTo>
                  <a:cubicBezTo>
                    <a:pt x="1409" y="2043"/>
                    <a:pt x="1814" y="1635"/>
                    <a:pt x="1814" y="1135"/>
                  </a:cubicBezTo>
                  <a:lnTo>
                    <a:pt x="1814" y="905"/>
                  </a:lnTo>
                  <a:cubicBezTo>
                    <a:pt x="1814" y="788"/>
                    <a:pt x="1721" y="693"/>
                    <a:pt x="1604" y="693"/>
                  </a:cubicBezTo>
                  <a:cubicBezTo>
                    <a:pt x="1602" y="693"/>
                    <a:pt x="1600" y="693"/>
                    <a:pt x="1598" y="693"/>
                  </a:cubicBezTo>
                  <a:cubicBezTo>
                    <a:pt x="1478" y="693"/>
                    <a:pt x="1382" y="789"/>
                    <a:pt x="1382" y="905"/>
                  </a:cubicBezTo>
                  <a:lnTo>
                    <a:pt x="1382" y="1135"/>
                  </a:lnTo>
                  <a:cubicBezTo>
                    <a:pt x="1382" y="1399"/>
                    <a:pt x="1169" y="1611"/>
                    <a:pt x="909" y="1611"/>
                  </a:cubicBezTo>
                  <a:cubicBezTo>
                    <a:pt x="645" y="1611"/>
                    <a:pt x="433" y="1399"/>
                    <a:pt x="433" y="1135"/>
                  </a:cubicBezTo>
                  <a:lnTo>
                    <a:pt x="433" y="905"/>
                  </a:lnTo>
                  <a:cubicBezTo>
                    <a:pt x="433" y="645"/>
                    <a:pt x="645" y="429"/>
                    <a:pt x="909" y="429"/>
                  </a:cubicBezTo>
                  <a:cubicBezTo>
                    <a:pt x="1025" y="429"/>
                    <a:pt x="1121" y="333"/>
                    <a:pt x="1121" y="217"/>
                  </a:cubicBezTo>
                  <a:cubicBezTo>
                    <a:pt x="1121" y="97"/>
                    <a:pt x="1025" y="1"/>
                    <a:pt x="9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5" name="Google Shape;885;p38"/>
            <p:cNvSpPr/>
            <p:nvPr/>
          </p:nvSpPr>
          <p:spPr>
            <a:xfrm>
              <a:off x="7943229" y="2786689"/>
              <a:ext cx="387110" cy="331079"/>
            </a:xfrm>
            <a:custGeom>
              <a:rect b="b" l="l" r="r" t="t"/>
              <a:pathLst>
                <a:path extrusionOk="0" h="12639" w="14778">
                  <a:moveTo>
                    <a:pt x="1307" y="4161"/>
                  </a:moveTo>
                  <a:lnTo>
                    <a:pt x="1307" y="4161"/>
                  </a:lnTo>
                  <a:cubicBezTo>
                    <a:pt x="1276" y="4291"/>
                    <a:pt x="1252" y="4424"/>
                    <a:pt x="1235" y="4561"/>
                  </a:cubicBezTo>
                  <a:lnTo>
                    <a:pt x="1235" y="4568"/>
                  </a:lnTo>
                  <a:cubicBezTo>
                    <a:pt x="1224" y="4657"/>
                    <a:pt x="1218" y="4746"/>
                    <a:pt x="1211" y="4836"/>
                  </a:cubicBezTo>
                  <a:lnTo>
                    <a:pt x="686" y="4421"/>
                  </a:lnTo>
                  <a:lnTo>
                    <a:pt x="1307" y="4161"/>
                  </a:lnTo>
                  <a:close/>
                  <a:moveTo>
                    <a:pt x="5868" y="466"/>
                  </a:moveTo>
                  <a:lnTo>
                    <a:pt x="5480" y="970"/>
                  </a:lnTo>
                  <a:cubicBezTo>
                    <a:pt x="5381" y="1094"/>
                    <a:pt x="5446" y="1279"/>
                    <a:pt x="5600" y="1313"/>
                  </a:cubicBezTo>
                  <a:cubicBezTo>
                    <a:pt x="6508" y="1532"/>
                    <a:pt x="7300" y="2115"/>
                    <a:pt x="7828" y="2954"/>
                  </a:cubicBezTo>
                  <a:cubicBezTo>
                    <a:pt x="8424" y="3907"/>
                    <a:pt x="9068" y="4661"/>
                    <a:pt x="9740" y="5192"/>
                  </a:cubicBezTo>
                  <a:cubicBezTo>
                    <a:pt x="10285" y="5624"/>
                    <a:pt x="10854" y="5912"/>
                    <a:pt x="11422" y="6049"/>
                  </a:cubicBezTo>
                  <a:cubicBezTo>
                    <a:pt x="11671" y="6109"/>
                    <a:pt x="11927" y="6138"/>
                    <a:pt x="12182" y="6138"/>
                  </a:cubicBezTo>
                  <a:cubicBezTo>
                    <a:pt x="12233" y="6138"/>
                    <a:pt x="12284" y="6137"/>
                    <a:pt x="12334" y="6134"/>
                  </a:cubicBezTo>
                  <a:lnTo>
                    <a:pt x="12334" y="6134"/>
                  </a:lnTo>
                  <a:cubicBezTo>
                    <a:pt x="11525" y="6868"/>
                    <a:pt x="10723" y="7375"/>
                    <a:pt x="9942" y="7649"/>
                  </a:cubicBezTo>
                  <a:cubicBezTo>
                    <a:pt x="9514" y="7797"/>
                    <a:pt x="9094" y="7871"/>
                    <a:pt x="8695" y="7871"/>
                  </a:cubicBezTo>
                  <a:cubicBezTo>
                    <a:pt x="8355" y="7871"/>
                    <a:pt x="8031" y="7818"/>
                    <a:pt x="7728" y="7711"/>
                  </a:cubicBezTo>
                  <a:cubicBezTo>
                    <a:pt x="7358" y="7580"/>
                    <a:pt x="7026" y="7368"/>
                    <a:pt x="6752" y="7087"/>
                  </a:cubicBezTo>
                  <a:lnTo>
                    <a:pt x="6752" y="7087"/>
                  </a:lnTo>
                  <a:cubicBezTo>
                    <a:pt x="7081" y="7265"/>
                    <a:pt x="7471" y="7375"/>
                    <a:pt x="7920" y="7409"/>
                  </a:cubicBezTo>
                  <a:cubicBezTo>
                    <a:pt x="8020" y="7416"/>
                    <a:pt x="8119" y="7419"/>
                    <a:pt x="8225" y="7419"/>
                  </a:cubicBezTo>
                  <a:cubicBezTo>
                    <a:pt x="8613" y="7416"/>
                    <a:pt x="9003" y="7368"/>
                    <a:pt x="9380" y="7275"/>
                  </a:cubicBezTo>
                  <a:cubicBezTo>
                    <a:pt x="9497" y="7245"/>
                    <a:pt x="9565" y="7128"/>
                    <a:pt x="9538" y="7012"/>
                  </a:cubicBezTo>
                  <a:cubicBezTo>
                    <a:pt x="9514" y="6915"/>
                    <a:pt x="9426" y="6848"/>
                    <a:pt x="9327" y="6848"/>
                  </a:cubicBezTo>
                  <a:cubicBezTo>
                    <a:pt x="9311" y="6848"/>
                    <a:pt x="9294" y="6850"/>
                    <a:pt x="9277" y="6854"/>
                  </a:cubicBezTo>
                  <a:cubicBezTo>
                    <a:pt x="8915" y="6944"/>
                    <a:pt x="8561" y="6987"/>
                    <a:pt x="8229" y="6987"/>
                  </a:cubicBezTo>
                  <a:cubicBezTo>
                    <a:pt x="7646" y="6987"/>
                    <a:pt x="7132" y="6852"/>
                    <a:pt x="6765" y="6590"/>
                  </a:cubicBezTo>
                  <a:cubicBezTo>
                    <a:pt x="6334" y="6282"/>
                    <a:pt x="6087" y="5795"/>
                    <a:pt x="6029" y="5147"/>
                  </a:cubicBezTo>
                  <a:cubicBezTo>
                    <a:pt x="6094" y="4479"/>
                    <a:pt x="6467" y="3914"/>
                    <a:pt x="7101" y="3554"/>
                  </a:cubicBezTo>
                  <a:cubicBezTo>
                    <a:pt x="7309" y="3433"/>
                    <a:pt x="7191" y="3148"/>
                    <a:pt x="6999" y="3148"/>
                  </a:cubicBezTo>
                  <a:cubicBezTo>
                    <a:pt x="6963" y="3148"/>
                    <a:pt x="6925" y="3158"/>
                    <a:pt x="6885" y="3180"/>
                  </a:cubicBezTo>
                  <a:cubicBezTo>
                    <a:pt x="5991" y="3688"/>
                    <a:pt x="5511" y="4592"/>
                    <a:pt x="5600" y="5593"/>
                  </a:cubicBezTo>
                  <a:cubicBezTo>
                    <a:pt x="5700" y="6731"/>
                    <a:pt x="6481" y="7724"/>
                    <a:pt x="7588" y="8118"/>
                  </a:cubicBezTo>
                  <a:cubicBezTo>
                    <a:pt x="7934" y="8242"/>
                    <a:pt x="8304" y="8303"/>
                    <a:pt x="8690" y="8303"/>
                  </a:cubicBezTo>
                  <a:cubicBezTo>
                    <a:pt x="9140" y="8303"/>
                    <a:pt x="9610" y="8219"/>
                    <a:pt x="10086" y="8053"/>
                  </a:cubicBezTo>
                  <a:cubicBezTo>
                    <a:pt x="10720" y="7834"/>
                    <a:pt x="11364" y="7471"/>
                    <a:pt x="12012" y="6970"/>
                  </a:cubicBezTo>
                  <a:cubicBezTo>
                    <a:pt x="12022" y="6974"/>
                    <a:pt x="12032" y="6977"/>
                    <a:pt x="12046" y="6981"/>
                  </a:cubicBezTo>
                  <a:cubicBezTo>
                    <a:pt x="12231" y="7009"/>
                    <a:pt x="12418" y="7023"/>
                    <a:pt x="12604" y="7023"/>
                  </a:cubicBezTo>
                  <a:cubicBezTo>
                    <a:pt x="13147" y="7023"/>
                    <a:pt x="13686" y="6904"/>
                    <a:pt x="14181" y="6669"/>
                  </a:cubicBezTo>
                  <a:lnTo>
                    <a:pt x="14181" y="6669"/>
                  </a:lnTo>
                  <a:cubicBezTo>
                    <a:pt x="13304" y="9105"/>
                    <a:pt x="10737" y="10826"/>
                    <a:pt x="7865" y="10826"/>
                  </a:cubicBezTo>
                  <a:cubicBezTo>
                    <a:pt x="5881" y="10826"/>
                    <a:pt x="4079" y="10082"/>
                    <a:pt x="2921" y="8783"/>
                  </a:cubicBezTo>
                  <a:cubicBezTo>
                    <a:pt x="1917" y="7659"/>
                    <a:pt x="1481" y="6220"/>
                    <a:pt x="1660" y="4620"/>
                  </a:cubicBezTo>
                  <a:cubicBezTo>
                    <a:pt x="1803" y="3650"/>
                    <a:pt x="2139" y="2824"/>
                    <a:pt x="2650" y="2173"/>
                  </a:cubicBezTo>
                  <a:cubicBezTo>
                    <a:pt x="3068" y="1645"/>
                    <a:pt x="3603" y="1224"/>
                    <a:pt x="4213" y="939"/>
                  </a:cubicBezTo>
                  <a:cubicBezTo>
                    <a:pt x="4737" y="693"/>
                    <a:pt x="5295" y="535"/>
                    <a:pt x="5868" y="466"/>
                  </a:cubicBezTo>
                  <a:close/>
                  <a:moveTo>
                    <a:pt x="7543" y="11251"/>
                  </a:moveTo>
                  <a:cubicBezTo>
                    <a:pt x="7650" y="11254"/>
                    <a:pt x="7756" y="11257"/>
                    <a:pt x="7865" y="11257"/>
                  </a:cubicBezTo>
                  <a:lnTo>
                    <a:pt x="7979" y="11257"/>
                  </a:lnTo>
                  <a:lnTo>
                    <a:pt x="7502" y="12207"/>
                  </a:lnTo>
                  <a:lnTo>
                    <a:pt x="7064" y="12207"/>
                  </a:lnTo>
                  <a:lnTo>
                    <a:pt x="7543" y="11251"/>
                  </a:lnTo>
                  <a:close/>
                  <a:moveTo>
                    <a:pt x="6325" y="0"/>
                  </a:moveTo>
                  <a:cubicBezTo>
                    <a:pt x="6212" y="0"/>
                    <a:pt x="5174" y="10"/>
                    <a:pt x="4045" y="542"/>
                  </a:cubicBezTo>
                  <a:cubicBezTo>
                    <a:pt x="3373" y="854"/>
                    <a:pt x="2780" y="1316"/>
                    <a:pt x="2321" y="1899"/>
                  </a:cubicBezTo>
                  <a:cubicBezTo>
                    <a:pt x="1917" y="2416"/>
                    <a:pt x="1618" y="3006"/>
                    <a:pt x="1437" y="3636"/>
                  </a:cubicBezTo>
                  <a:lnTo>
                    <a:pt x="183" y="4164"/>
                  </a:lnTo>
                  <a:cubicBezTo>
                    <a:pt x="28" y="4226"/>
                    <a:pt x="1" y="4431"/>
                    <a:pt x="131" y="4531"/>
                  </a:cubicBezTo>
                  <a:lnTo>
                    <a:pt x="1190" y="5370"/>
                  </a:lnTo>
                  <a:cubicBezTo>
                    <a:pt x="1200" y="6775"/>
                    <a:pt x="1680" y="8043"/>
                    <a:pt x="2598" y="9071"/>
                  </a:cubicBezTo>
                  <a:cubicBezTo>
                    <a:pt x="3681" y="10284"/>
                    <a:pt x="5285" y="11045"/>
                    <a:pt x="7074" y="11220"/>
                  </a:cubicBezTo>
                  <a:lnTo>
                    <a:pt x="6580" y="12207"/>
                  </a:lnTo>
                  <a:lnTo>
                    <a:pt x="5333" y="12207"/>
                  </a:lnTo>
                  <a:cubicBezTo>
                    <a:pt x="5045" y="12207"/>
                    <a:pt x="5045" y="12638"/>
                    <a:pt x="5333" y="12638"/>
                  </a:cubicBezTo>
                  <a:lnTo>
                    <a:pt x="8558" y="12638"/>
                  </a:lnTo>
                  <a:cubicBezTo>
                    <a:pt x="8674" y="12638"/>
                    <a:pt x="8770" y="12542"/>
                    <a:pt x="8770" y="12423"/>
                  </a:cubicBezTo>
                  <a:cubicBezTo>
                    <a:pt x="8770" y="12303"/>
                    <a:pt x="8674" y="12207"/>
                    <a:pt x="8558" y="12207"/>
                  </a:cubicBezTo>
                  <a:lnTo>
                    <a:pt x="7985" y="12207"/>
                  </a:lnTo>
                  <a:lnTo>
                    <a:pt x="8472" y="11233"/>
                  </a:lnTo>
                  <a:cubicBezTo>
                    <a:pt x="9846" y="11124"/>
                    <a:pt x="11165" y="10641"/>
                    <a:pt x="12283" y="9832"/>
                  </a:cubicBezTo>
                  <a:cubicBezTo>
                    <a:pt x="13527" y="8924"/>
                    <a:pt x="14407" y="7652"/>
                    <a:pt x="14753" y="6258"/>
                  </a:cubicBezTo>
                  <a:cubicBezTo>
                    <a:pt x="14777" y="6169"/>
                    <a:pt x="14740" y="6073"/>
                    <a:pt x="14661" y="6025"/>
                  </a:cubicBezTo>
                  <a:cubicBezTo>
                    <a:pt x="14625" y="6001"/>
                    <a:pt x="14584" y="5990"/>
                    <a:pt x="14544" y="5990"/>
                  </a:cubicBezTo>
                  <a:cubicBezTo>
                    <a:pt x="14496" y="5990"/>
                    <a:pt x="14450" y="6005"/>
                    <a:pt x="14411" y="6035"/>
                  </a:cubicBezTo>
                  <a:cubicBezTo>
                    <a:pt x="14401" y="6042"/>
                    <a:pt x="13694" y="6592"/>
                    <a:pt x="12599" y="6592"/>
                  </a:cubicBezTo>
                  <a:cubicBezTo>
                    <a:pt x="12558" y="6592"/>
                    <a:pt x="12517" y="6592"/>
                    <a:pt x="12475" y="6590"/>
                  </a:cubicBezTo>
                  <a:cubicBezTo>
                    <a:pt x="12704" y="6384"/>
                    <a:pt x="12941" y="6162"/>
                    <a:pt x="13174" y="5925"/>
                  </a:cubicBezTo>
                  <a:cubicBezTo>
                    <a:pt x="13324" y="5781"/>
                    <a:pt x="13201" y="5554"/>
                    <a:pt x="13028" y="5554"/>
                  </a:cubicBezTo>
                  <a:cubicBezTo>
                    <a:pt x="12995" y="5554"/>
                    <a:pt x="12961" y="5561"/>
                    <a:pt x="12927" y="5579"/>
                  </a:cubicBezTo>
                  <a:cubicBezTo>
                    <a:pt x="12922" y="5582"/>
                    <a:pt x="12644" y="5709"/>
                    <a:pt x="12177" y="5709"/>
                  </a:cubicBezTo>
                  <a:cubicBezTo>
                    <a:pt x="11988" y="5709"/>
                    <a:pt x="11769" y="5689"/>
                    <a:pt x="11525" y="5631"/>
                  </a:cubicBezTo>
                  <a:cubicBezTo>
                    <a:pt x="10055" y="5278"/>
                    <a:pt x="8900" y="3856"/>
                    <a:pt x="8191" y="2725"/>
                  </a:cubicBezTo>
                  <a:cubicBezTo>
                    <a:pt x="7667" y="1885"/>
                    <a:pt x="6903" y="1275"/>
                    <a:pt x="6015" y="980"/>
                  </a:cubicBezTo>
                  <a:lnTo>
                    <a:pt x="6502" y="350"/>
                  </a:lnTo>
                  <a:cubicBezTo>
                    <a:pt x="6611" y="209"/>
                    <a:pt x="6512" y="4"/>
                    <a:pt x="6334" y="0"/>
                  </a:cubicBezTo>
                  <a:cubicBezTo>
                    <a:pt x="6332" y="0"/>
                    <a:pt x="6329" y="0"/>
                    <a:pt x="63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6" name="Google Shape;886;p38"/>
            <p:cNvSpPr/>
            <p:nvPr/>
          </p:nvSpPr>
          <p:spPr>
            <a:xfrm>
              <a:off x="8202272" y="2951718"/>
              <a:ext cx="25331" cy="17393"/>
            </a:xfrm>
            <a:custGeom>
              <a:rect b="b" l="l" r="r" t="t"/>
              <a:pathLst>
                <a:path extrusionOk="0" h="664" w="967">
                  <a:moveTo>
                    <a:pt x="653" y="0"/>
                  </a:moveTo>
                  <a:cubicBezTo>
                    <a:pt x="607" y="0"/>
                    <a:pt x="558" y="17"/>
                    <a:pt x="512" y="57"/>
                  </a:cubicBezTo>
                  <a:cubicBezTo>
                    <a:pt x="416" y="136"/>
                    <a:pt x="317" y="201"/>
                    <a:pt x="207" y="256"/>
                  </a:cubicBezTo>
                  <a:cubicBezTo>
                    <a:pt x="1" y="354"/>
                    <a:pt x="75" y="664"/>
                    <a:pt x="299" y="664"/>
                  </a:cubicBezTo>
                  <a:cubicBezTo>
                    <a:pt x="302" y="664"/>
                    <a:pt x="304" y="664"/>
                    <a:pt x="307" y="664"/>
                  </a:cubicBezTo>
                  <a:cubicBezTo>
                    <a:pt x="341" y="664"/>
                    <a:pt x="375" y="657"/>
                    <a:pt x="406" y="640"/>
                  </a:cubicBezTo>
                  <a:cubicBezTo>
                    <a:pt x="547" y="568"/>
                    <a:pt x="677" y="482"/>
                    <a:pt x="797" y="383"/>
                  </a:cubicBezTo>
                  <a:cubicBezTo>
                    <a:pt x="967" y="234"/>
                    <a:pt x="826" y="0"/>
                    <a:pt x="6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87" name="Google Shape;887;p38"/>
          <p:cNvGrpSpPr/>
          <p:nvPr/>
        </p:nvGrpSpPr>
        <p:grpSpPr>
          <a:xfrm>
            <a:off x="2339291" y="3337974"/>
            <a:ext cx="439486" cy="375874"/>
            <a:chOff x="7943229" y="2786689"/>
            <a:chExt cx="387110" cy="331079"/>
          </a:xfrm>
        </p:grpSpPr>
        <p:sp>
          <p:nvSpPr>
            <p:cNvPr id="888" name="Google Shape;888;p38"/>
            <p:cNvSpPr/>
            <p:nvPr/>
          </p:nvSpPr>
          <p:spPr>
            <a:xfrm>
              <a:off x="7950145" y="2881934"/>
              <a:ext cx="42305" cy="47780"/>
            </a:xfrm>
            <a:custGeom>
              <a:rect b="b" l="l" r="r" t="t"/>
              <a:pathLst>
                <a:path extrusionOk="0" h="1824" w="1615">
                  <a:moveTo>
                    <a:pt x="1615" y="0"/>
                  </a:moveTo>
                  <a:lnTo>
                    <a:pt x="1" y="679"/>
                  </a:lnTo>
                  <a:lnTo>
                    <a:pt x="1450" y="1823"/>
                  </a:lnTo>
                  <a:lnTo>
                    <a:pt x="161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89" name="Google Shape;889;p38"/>
            <p:cNvSpPr/>
            <p:nvPr/>
          </p:nvSpPr>
          <p:spPr>
            <a:xfrm>
              <a:off x="7969555" y="2792347"/>
              <a:ext cx="354680" cy="283587"/>
            </a:xfrm>
            <a:custGeom>
              <a:rect b="b" l="l" r="r" t="t"/>
              <a:pathLst>
                <a:path extrusionOk="0" h="10826" w="13540">
                  <a:moveTo>
                    <a:pt x="5312" y="0"/>
                  </a:moveTo>
                  <a:cubicBezTo>
                    <a:pt x="5052" y="0"/>
                    <a:pt x="1082" y="71"/>
                    <a:pt x="442" y="4376"/>
                  </a:cubicBezTo>
                  <a:cubicBezTo>
                    <a:pt x="0" y="8293"/>
                    <a:pt x="3177" y="10826"/>
                    <a:pt x="6860" y="10826"/>
                  </a:cubicBezTo>
                  <a:cubicBezTo>
                    <a:pt x="10085" y="10826"/>
                    <a:pt x="12847" y="8752"/>
                    <a:pt x="13539" y="5990"/>
                  </a:cubicBezTo>
                  <a:lnTo>
                    <a:pt x="13539" y="5990"/>
                  </a:lnTo>
                  <a:cubicBezTo>
                    <a:pt x="13539" y="5990"/>
                    <a:pt x="12723" y="6570"/>
                    <a:pt x="11457" y="6570"/>
                  </a:cubicBezTo>
                  <a:cubicBezTo>
                    <a:pt x="11333" y="6570"/>
                    <a:pt x="11204" y="6565"/>
                    <a:pt x="11072" y="6552"/>
                  </a:cubicBezTo>
                  <a:cubicBezTo>
                    <a:pt x="9184" y="6374"/>
                    <a:pt x="7820" y="4034"/>
                    <a:pt x="7004" y="2622"/>
                  </a:cubicBezTo>
                  <a:cubicBezTo>
                    <a:pt x="6460" y="1679"/>
                    <a:pt x="5730" y="1097"/>
                    <a:pt x="4647" y="884"/>
                  </a:cubicBezTo>
                  <a:lnTo>
                    <a:pt x="5325" y="0"/>
                  </a:lnTo>
                  <a:cubicBezTo>
                    <a:pt x="5325" y="0"/>
                    <a:pt x="5321" y="0"/>
                    <a:pt x="531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0" name="Google Shape;890;p38"/>
            <p:cNvSpPr/>
            <p:nvPr/>
          </p:nvSpPr>
          <p:spPr>
            <a:xfrm>
              <a:off x="7969555" y="2792426"/>
              <a:ext cx="240051" cy="283508"/>
            </a:xfrm>
            <a:custGeom>
              <a:rect b="b" l="l" r="r" t="t"/>
              <a:pathLst>
                <a:path extrusionOk="0" h="10823" w="9164">
                  <a:moveTo>
                    <a:pt x="5312" y="1"/>
                  </a:moveTo>
                  <a:cubicBezTo>
                    <a:pt x="5052" y="1"/>
                    <a:pt x="1082" y="71"/>
                    <a:pt x="442" y="4377"/>
                  </a:cubicBezTo>
                  <a:cubicBezTo>
                    <a:pt x="0" y="8290"/>
                    <a:pt x="3177" y="10823"/>
                    <a:pt x="6860" y="10823"/>
                  </a:cubicBezTo>
                  <a:cubicBezTo>
                    <a:pt x="6871" y="10823"/>
                    <a:pt x="6881" y="10823"/>
                    <a:pt x="6891" y="10823"/>
                  </a:cubicBezTo>
                  <a:cubicBezTo>
                    <a:pt x="7662" y="10823"/>
                    <a:pt x="8429" y="10696"/>
                    <a:pt x="9163" y="10459"/>
                  </a:cubicBezTo>
                  <a:lnTo>
                    <a:pt x="9163" y="10459"/>
                  </a:lnTo>
                  <a:cubicBezTo>
                    <a:pt x="8992" y="10470"/>
                    <a:pt x="8821" y="10476"/>
                    <a:pt x="8646" y="10476"/>
                  </a:cubicBezTo>
                  <a:cubicBezTo>
                    <a:pt x="4962" y="10476"/>
                    <a:pt x="1785" y="7944"/>
                    <a:pt x="2227" y="4031"/>
                  </a:cubicBezTo>
                  <a:cubicBezTo>
                    <a:pt x="2598" y="1532"/>
                    <a:pt x="4088" y="460"/>
                    <a:pt x="5325" y="1"/>
                  </a:cubicBezTo>
                  <a:cubicBezTo>
                    <a:pt x="5325" y="1"/>
                    <a:pt x="5321" y="1"/>
                    <a:pt x="5312"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1" name="Google Shape;891;p38"/>
            <p:cNvSpPr/>
            <p:nvPr/>
          </p:nvSpPr>
          <p:spPr>
            <a:xfrm>
              <a:off x="8066582" y="2870749"/>
              <a:ext cx="217707" cy="127491"/>
            </a:xfrm>
            <a:custGeom>
              <a:rect b="b" l="l" r="r" t="t"/>
              <a:pathLst>
                <a:path extrusionOk="0" h="4867" w="8311">
                  <a:moveTo>
                    <a:pt x="2891" y="1"/>
                  </a:moveTo>
                  <a:cubicBezTo>
                    <a:pt x="2687" y="1"/>
                    <a:pt x="2480" y="50"/>
                    <a:pt x="2290" y="153"/>
                  </a:cubicBezTo>
                  <a:lnTo>
                    <a:pt x="2283" y="156"/>
                  </a:lnTo>
                  <a:cubicBezTo>
                    <a:pt x="1" y="1398"/>
                    <a:pt x="1185" y="4867"/>
                    <a:pt x="3997" y="4867"/>
                  </a:cubicBezTo>
                  <a:cubicBezTo>
                    <a:pt x="5189" y="4867"/>
                    <a:pt x="6673" y="4244"/>
                    <a:pt x="8310" y="2566"/>
                  </a:cubicBezTo>
                  <a:lnTo>
                    <a:pt x="8310" y="2566"/>
                  </a:lnTo>
                  <a:cubicBezTo>
                    <a:pt x="8310" y="2566"/>
                    <a:pt x="7992" y="2715"/>
                    <a:pt x="7465" y="2715"/>
                  </a:cubicBezTo>
                  <a:cubicBezTo>
                    <a:pt x="6646" y="2715"/>
                    <a:pt x="5323" y="2354"/>
                    <a:pt x="3907" y="506"/>
                  </a:cubicBezTo>
                  <a:cubicBezTo>
                    <a:pt x="3660" y="178"/>
                    <a:pt x="3280"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2" name="Google Shape;892;p38"/>
            <p:cNvSpPr/>
            <p:nvPr/>
          </p:nvSpPr>
          <p:spPr>
            <a:xfrm>
              <a:off x="8090812" y="2919079"/>
              <a:ext cx="193371" cy="79161"/>
            </a:xfrm>
            <a:custGeom>
              <a:rect b="b" l="l" r="r" t="t"/>
              <a:pathLst>
                <a:path extrusionOk="0" h="3022" w="7382">
                  <a:moveTo>
                    <a:pt x="172" y="1"/>
                  </a:moveTo>
                  <a:cubicBezTo>
                    <a:pt x="1" y="1418"/>
                    <a:pt x="1159" y="3022"/>
                    <a:pt x="3071" y="3022"/>
                  </a:cubicBezTo>
                  <a:cubicBezTo>
                    <a:pt x="4262" y="3022"/>
                    <a:pt x="5746" y="2399"/>
                    <a:pt x="7382" y="721"/>
                  </a:cubicBezTo>
                  <a:lnTo>
                    <a:pt x="7382" y="721"/>
                  </a:lnTo>
                  <a:cubicBezTo>
                    <a:pt x="7364" y="728"/>
                    <a:pt x="7050" y="868"/>
                    <a:pt x="6542" y="868"/>
                  </a:cubicBezTo>
                  <a:cubicBezTo>
                    <a:pt x="6385" y="868"/>
                    <a:pt x="6209" y="855"/>
                    <a:pt x="6018" y="820"/>
                  </a:cubicBezTo>
                  <a:cubicBezTo>
                    <a:pt x="5206" y="1582"/>
                    <a:pt x="3795" y="2181"/>
                    <a:pt x="2561" y="2181"/>
                  </a:cubicBezTo>
                  <a:cubicBezTo>
                    <a:pt x="1341" y="2181"/>
                    <a:pt x="295" y="1595"/>
                    <a:pt x="17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3" name="Google Shape;893;p38"/>
            <p:cNvSpPr/>
            <p:nvPr/>
          </p:nvSpPr>
          <p:spPr>
            <a:xfrm>
              <a:off x="8016497" y="2864777"/>
              <a:ext cx="36280" cy="42226"/>
            </a:xfrm>
            <a:custGeom>
              <a:rect b="b" l="l" r="r" t="t"/>
              <a:pathLst>
                <a:path extrusionOk="0" h="1612" w="1385">
                  <a:moveTo>
                    <a:pt x="686" y="1"/>
                  </a:moveTo>
                  <a:cubicBezTo>
                    <a:pt x="309" y="1"/>
                    <a:pt x="0" y="311"/>
                    <a:pt x="4" y="689"/>
                  </a:cubicBezTo>
                  <a:lnTo>
                    <a:pt x="4" y="923"/>
                  </a:lnTo>
                  <a:cubicBezTo>
                    <a:pt x="4" y="1303"/>
                    <a:pt x="312" y="1611"/>
                    <a:pt x="692" y="1611"/>
                  </a:cubicBezTo>
                  <a:cubicBezTo>
                    <a:pt x="1076" y="1611"/>
                    <a:pt x="1385" y="1303"/>
                    <a:pt x="1385" y="919"/>
                  </a:cubicBezTo>
                  <a:lnTo>
                    <a:pt x="1385" y="689"/>
                  </a:lnTo>
                  <a:cubicBezTo>
                    <a:pt x="1385" y="311"/>
                    <a:pt x="1076" y="1"/>
                    <a:pt x="699" y="1"/>
                  </a:cubicBezTo>
                  <a:cubicBezTo>
                    <a:pt x="697" y="1"/>
                    <a:pt x="695" y="1"/>
                    <a:pt x="692" y="1"/>
                  </a:cubicBezTo>
                  <a:cubicBezTo>
                    <a:pt x="690" y="1"/>
                    <a:pt x="688" y="1"/>
                    <a:pt x="6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4" name="Google Shape;894;p38"/>
            <p:cNvSpPr/>
            <p:nvPr/>
          </p:nvSpPr>
          <p:spPr>
            <a:xfrm>
              <a:off x="8034624" y="2864777"/>
              <a:ext cx="18153" cy="30203"/>
            </a:xfrm>
            <a:custGeom>
              <a:rect b="b" l="l" r="r" t="t"/>
              <a:pathLst>
                <a:path extrusionOk="0" h="1153" w="693">
                  <a:moveTo>
                    <a:pt x="0" y="1"/>
                  </a:moveTo>
                  <a:lnTo>
                    <a:pt x="0" y="806"/>
                  </a:lnTo>
                  <a:cubicBezTo>
                    <a:pt x="0" y="994"/>
                    <a:pt x="155" y="1152"/>
                    <a:pt x="347" y="1152"/>
                  </a:cubicBezTo>
                  <a:cubicBezTo>
                    <a:pt x="538" y="1152"/>
                    <a:pt x="693" y="994"/>
                    <a:pt x="693" y="806"/>
                  </a:cubicBezTo>
                  <a:lnTo>
                    <a:pt x="693" y="689"/>
                  </a:lnTo>
                  <a:cubicBezTo>
                    <a:pt x="693" y="309"/>
                    <a:pt x="38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5" name="Google Shape;895;p38"/>
            <p:cNvSpPr/>
            <p:nvPr/>
          </p:nvSpPr>
          <p:spPr>
            <a:xfrm>
              <a:off x="8028258" y="2870435"/>
              <a:ext cx="12757" cy="12862"/>
            </a:xfrm>
            <a:custGeom>
              <a:rect b="b" l="l" r="r" t="t"/>
              <a:pathLst>
                <a:path extrusionOk="0" h="491" w="487">
                  <a:moveTo>
                    <a:pt x="243" y="1"/>
                  </a:moveTo>
                  <a:cubicBezTo>
                    <a:pt x="110" y="1"/>
                    <a:pt x="0" y="110"/>
                    <a:pt x="0" y="244"/>
                  </a:cubicBezTo>
                  <a:cubicBezTo>
                    <a:pt x="0" y="381"/>
                    <a:pt x="110" y="491"/>
                    <a:pt x="243" y="491"/>
                  </a:cubicBezTo>
                  <a:cubicBezTo>
                    <a:pt x="377" y="491"/>
                    <a:pt x="487" y="381"/>
                    <a:pt x="487" y="244"/>
                  </a:cubicBezTo>
                  <a:cubicBezTo>
                    <a:pt x="487" y="110"/>
                    <a:pt x="377"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6" name="Google Shape;896;p38"/>
            <p:cNvSpPr/>
            <p:nvPr/>
          </p:nvSpPr>
          <p:spPr>
            <a:xfrm>
              <a:off x="8010917" y="2859118"/>
              <a:ext cx="47518" cy="53543"/>
            </a:xfrm>
            <a:custGeom>
              <a:rect b="b" l="l" r="r" t="t"/>
              <a:pathLst>
                <a:path extrusionOk="0" h="2044" w="1814">
                  <a:moveTo>
                    <a:pt x="909" y="1"/>
                  </a:moveTo>
                  <a:cubicBezTo>
                    <a:pt x="405" y="1"/>
                    <a:pt x="1" y="405"/>
                    <a:pt x="1" y="905"/>
                  </a:cubicBezTo>
                  <a:lnTo>
                    <a:pt x="1" y="1135"/>
                  </a:lnTo>
                  <a:cubicBezTo>
                    <a:pt x="1" y="1635"/>
                    <a:pt x="405" y="2043"/>
                    <a:pt x="909" y="2043"/>
                  </a:cubicBezTo>
                  <a:cubicBezTo>
                    <a:pt x="1409" y="2043"/>
                    <a:pt x="1814" y="1635"/>
                    <a:pt x="1814" y="1135"/>
                  </a:cubicBezTo>
                  <a:lnTo>
                    <a:pt x="1814" y="905"/>
                  </a:lnTo>
                  <a:cubicBezTo>
                    <a:pt x="1814" y="788"/>
                    <a:pt x="1721" y="693"/>
                    <a:pt x="1604" y="693"/>
                  </a:cubicBezTo>
                  <a:cubicBezTo>
                    <a:pt x="1602" y="693"/>
                    <a:pt x="1600" y="693"/>
                    <a:pt x="1598" y="693"/>
                  </a:cubicBezTo>
                  <a:cubicBezTo>
                    <a:pt x="1478" y="693"/>
                    <a:pt x="1382" y="789"/>
                    <a:pt x="1382" y="905"/>
                  </a:cubicBezTo>
                  <a:lnTo>
                    <a:pt x="1382" y="1135"/>
                  </a:lnTo>
                  <a:cubicBezTo>
                    <a:pt x="1382" y="1399"/>
                    <a:pt x="1169" y="1611"/>
                    <a:pt x="909" y="1611"/>
                  </a:cubicBezTo>
                  <a:cubicBezTo>
                    <a:pt x="645" y="1611"/>
                    <a:pt x="433" y="1399"/>
                    <a:pt x="433" y="1135"/>
                  </a:cubicBezTo>
                  <a:lnTo>
                    <a:pt x="433" y="905"/>
                  </a:lnTo>
                  <a:cubicBezTo>
                    <a:pt x="433" y="645"/>
                    <a:pt x="645" y="429"/>
                    <a:pt x="909" y="429"/>
                  </a:cubicBezTo>
                  <a:cubicBezTo>
                    <a:pt x="1025" y="429"/>
                    <a:pt x="1121" y="333"/>
                    <a:pt x="1121" y="217"/>
                  </a:cubicBezTo>
                  <a:cubicBezTo>
                    <a:pt x="1121" y="97"/>
                    <a:pt x="1025" y="1"/>
                    <a:pt x="9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7" name="Google Shape;897;p38"/>
            <p:cNvSpPr/>
            <p:nvPr/>
          </p:nvSpPr>
          <p:spPr>
            <a:xfrm>
              <a:off x="7943229" y="2786689"/>
              <a:ext cx="387110" cy="331079"/>
            </a:xfrm>
            <a:custGeom>
              <a:rect b="b" l="l" r="r" t="t"/>
              <a:pathLst>
                <a:path extrusionOk="0" h="12639" w="14778">
                  <a:moveTo>
                    <a:pt x="1307" y="4161"/>
                  </a:moveTo>
                  <a:lnTo>
                    <a:pt x="1307" y="4161"/>
                  </a:lnTo>
                  <a:cubicBezTo>
                    <a:pt x="1276" y="4291"/>
                    <a:pt x="1252" y="4424"/>
                    <a:pt x="1235" y="4561"/>
                  </a:cubicBezTo>
                  <a:lnTo>
                    <a:pt x="1235" y="4568"/>
                  </a:lnTo>
                  <a:cubicBezTo>
                    <a:pt x="1224" y="4657"/>
                    <a:pt x="1218" y="4746"/>
                    <a:pt x="1211" y="4836"/>
                  </a:cubicBezTo>
                  <a:lnTo>
                    <a:pt x="686" y="4421"/>
                  </a:lnTo>
                  <a:lnTo>
                    <a:pt x="1307" y="4161"/>
                  </a:lnTo>
                  <a:close/>
                  <a:moveTo>
                    <a:pt x="5868" y="466"/>
                  </a:moveTo>
                  <a:lnTo>
                    <a:pt x="5480" y="970"/>
                  </a:lnTo>
                  <a:cubicBezTo>
                    <a:pt x="5381" y="1094"/>
                    <a:pt x="5446" y="1279"/>
                    <a:pt x="5600" y="1313"/>
                  </a:cubicBezTo>
                  <a:cubicBezTo>
                    <a:pt x="6508" y="1532"/>
                    <a:pt x="7300" y="2115"/>
                    <a:pt x="7828" y="2954"/>
                  </a:cubicBezTo>
                  <a:cubicBezTo>
                    <a:pt x="8424" y="3907"/>
                    <a:pt x="9068" y="4661"/>
                    <a:pt x="9740" y="5192"/>
                  </a:cubicBezTo>
                  <a:cubicBezTo>
                    <a:pt x="10285" y="5624"/>
                    <a:pt x="10854" y="5912"/>
                    <a:pt x="11422" y="6049"/>
                  </a:cubicBezTo>
                  <a:cubicBezTo>
                    <a:pt x="11671" y="6109"/>
                    <a:pt x="11927" y="6138"/>
                    <a:pt x="12182" y="6138"/>
                  </a:cubicBezTo>
                  <a:cubicBezTo>
                    <a:pt x="12233" y="6138"/>
                    <a:pt x="12284" y="6137"/>
                    <a:pt x="12334" y="6134"/>
                  </a:cubicBezTo>
                  <a:lnTo>
                    <a:pt x="12334" y="6134"/>
                  </a:lnTo>
                  <a:cubicBezTo>
                    <a:pt x="11525" y="6868"/>
                    <a:pt x="10723" y="7375"/>
                    <a:pt x="9942" y="7649"/>
                  </a:cubicBezTo>
                  <a:cubicBezTo>
                    <a:pt x="9514" y="7797"/>
                    <a:pt x="9094" y="7871"/>
                    <a:pt x="8695" y="7871"/>
                  </a:cubicBezTo>
                  <a:cubicBezTo>
                    <a:pt x="8355" y="7871"/>
                    <a:pt x="8031" y="7818"/>
                    <a:pt x="7728" y="7711"/>
                  </a:cubicBezTo>
                  <a:cubicBezTo>
                    <a:pt x="7358" y="7580"/>
                    <a:pt x="7026" y="7368"/>
                    <a:pt x="6752" y="7087"/>
                  </a:cubicBezTo>
                  <a:lnTo>
                    <a:pt x="6752" y="7087"/>
                  </a:lnTo>
                  <a:cubicBezTo>
                    <a:pt x="7081" y="7265"/>
                    <a:pt x="7471" y="7375"/>
                    <a:pt x="7920" y="7409"/>
                  </a:cubicBezTo>
                  <a:cubicBezTo>
                    <a:pt x="8020" y="7416"/>
                    <a:pt x="8119" y="7419"/>
                    <a:pt x="8225" y="7419"/>
                  </a:cubicBezTo>
                  <a:cubicBezTo>
                    <a:pt x="8613" y="7416"/>
                    <a:pt x="9003" y="7368"/>
                    <a:pt x="9380" y="7275"/>
                  </a:cubicBezTo>
                  <a:cubicBezTo>
                    <a:pt x="9497" y="7245"/>
                    <a:pt x="9565" y="7128"/>
                    <a:pt x="9538" y="7012"/>
                  </a:cubicBezTo>
                  <a:cubicBezTo>
                    <a:pt x="9514" y="6915"/>
                    <a:pt x="9426" y="6848"/>
                    <a:pt x="9327" y="6848"/>
                  </a:cubicBezTo>
                  <a:cubicBezTo>
                    <a:pt x="9311" y="6848"/>
                    <a:pt x="9294" y="6850"/>
                    <a:pt x="9277" y="6854"/>
                  </a:cubicBezTo>
                  <a:cubicBezTo>
                    <a:pt x="8915" y="6944"/>
                    <a:pt x="8561" y="6987"/>
                    <a:pt x="8229" y="6987"/>
                  </a:cubicBezTo>
                  <a:cubicBezTo>
                    <a:pt x="7646" y="6987"/>
                    <a:pt x="7132" y="6852"/>
                    <a:pt x="6765" y="6590"/>
                  </a:cubicBezTo>
                  <a:cubicBezTo>
                    <a:pt x="6334" y="6282"/>
                    <a:pt x="6087" y="5795"/>
                    <a:pt x="6029" y="5147"/>
                  </a:cubicBezTo>
                  <a:cubicBezTo>
                    <a:pt x="6094" y="4479"/>
                    <a:pt x="6467" y="3914"/>
                    <a:pt x="7101" y="3554"/>
                  </a:cubicBezTo>
                  <a:cubicBezTo>
                    <a:pt x="7309" y="3433"/>
                    <a:pt x="7191" y="3148"/>
                    <a:pt x="6999" y="3148"/>
                  </a:cubicBezTo>
                  <a:cubicBezTo>
                    <a:pt x="6963" y="3148"/>
                    <a:pt x="6925" y="3158"/>
                    <a:pt x="6885" y="3180"/>
                  </a:cubicBezTo>
                  <a:cubicBezTo>
                    <a:pt x="5991" y="3688"/>
                    <a:pt x="5511" y="4592"/>
                    <a:pt x="5600" y="5593"/>
                  </a:cubicBezTo>
                  <a:cubicBezTo>
                    <a:pt x="5700" y="6731"/>
                    <a:pt x="6481" y="7724"/>
                    <a:pt x="7588" y="8118"/>
                  </a:cubicBezTo>
                  <a:cubicBezTo>
                    <a:pt x="7934" y="8242"/>
                    <a:pt x="8304" y="8303"/>
                    <a:pt x="8690" y="8303"/>
                  </a:cubicBezTo>
                  <a:cubicBezTo>
                    <a:pt x="9140" y="8303"/>
                    <a:pt x="9610" y="8219"/>
                    <a:pt x="10086" y="8053"/>
                  </a:cubicBezTo>
                  <a:cubicBezTo>
                    <a:pt x="10720" y="7834"/>
                    <a:pt x="11364" y="7471"/>
                    <a:pt x="12012" y="6970"/>
                  </a:cubicBezTo>
                  <a:cubicBezTo>
                    <a:pt x="12022" y="6974"/>
                    <a:pt x="12032" y="6977"/>
                    <a:pt x="12046" y="6981"/>
                  </a:cubicBezTo>
                  <a:cubicBezTo>
                    <a:pt x="12231" y="7009"/>
                    <a:pt x="12418" y="7023"/>
                    <a:pt x="12604" y="7023"/>
                  </a:cubicBezTo>
                  <a:cubicBezTo>
                    <a:pt x="13147" y="7023"/>
                    <a:pt x="13686" y="6904"/>
                    <a:pt x="14181" y="6669"/>
                  </a:cubicBezTo>
                  <a:lnTo>
                    <a:pt x="14181" y="6669"/>
                  </a:lnTo>
                  <a:cubicBezTo>
                    <a:pt x="13304" y="9105"/>
                    <a:pt x="10737" y="10826"/>
                    <a:pt x="7865" y="10826"/>
                  </a:cubicBezTo>
                  <a:cubicBezTo>
                    <a:pt x="5881" y="10826"/>
                    <a:pt x="4079" y="10082"/>
                    <a:pt x="2921" y="8783"/>
                  </a:cubicBezTo>
                  <a:cubicBezTo>
                    <a:pt x="1917" y="7659"/>
                    <a:pt x="1481" y="6220"/>
                    <a:pt x="1660" y="4620"/>
                  </a:cubicBezTo>
                  <a:cubicBezTo>
                    <a:pt x="1803" y="3650"/>
                    <a:pt x="2139" y="2824"/>
                    <a:pt x="2650" y="2173"/>
                  </a:cubicBezTo>
                  <a:cubicBezTo>
                    <a:pt x="3068" y="1645"/>
                    <a:pt x="3603" y="1224"/>
                    <a:pt x="4213" y="939"/>
                  </a:cubicBezTo>
                  <a:cubicBezTo>
                    <a:pt x="4737" y="693"/>
                    <a:pt x="5295" y="535"/>
                    <a:pt x="5868" y="466"/>
                  </a:cubicBezTo>
                  <a:close/>
                  <a:moveTo>
                    <a:pt x="7543" y="11251"/>
                  </a:moveTo>
                  <a:cubicBezTo>
                    <a:pt x="7650" y="11254"/>
                    <a:pt x="7756" y="11257"/>
                    <a:pt x="7865" y="11257"/>
                  </a:cubicBezTo>
                  <a:lnTo>
                    <a:pt x="7979" y="11257"/>
                  </a:lnTo>
                  <a:lnTo>
                    <a:pt x="7502" y="12207"/>
                  </a:lnTo>
                  <a:lnTo>
                    <a:pt x="7064" y="12207"/>
                  </a:lnTo>
                  <a:lnTo>
                    <a:pt x="7543" y="11251"/>
                  </a:lnTo>
                  <a:close/>
                  <a:moveTo>
                    <a:pt x="6325" y="0"/>
                  </a:moveTo>
                  <a:cubicBezTo>
                    <a:pt x="6212" y="0"/>
                    <a:pt x="5174" y="10"/>
                    <a:pt x="4045" y="542"/>
                  </a:cubicBezTo>
                  <a:cubicBezTo>
                    <a:pt x="3373" y="854"/>
                    <a:pt x="2780" y="1316"/>
                    <a:pt x="2321" y="1899"/>
                  </a:cubicBezTo>
                  <a:cubicBezTo>
                    <a:pt x="1917" y="2416"/>
                    <a:pt x="1618" y="3006"/>
                    <a:pt x="1437" y="3636"/>
                  </a:cubicBezTo>
                  <a:lnTo>
                    <a:pt x="183" y="4164"/>
                  </a:lnTo>
                  <a:cubicBezTo>
                    <a:pt x="28" y="4226"/>
                    <a:pt x="1" y="4431"/>
                    <a:pt x="131" y="4531"/>
                  </a:cubicBezTo>
                  <a:lnTo>
                    <a:pt x="1190" y="5370"/>
                  </a:lnTo>
                  <a:cubicBezTo>
                    <a:pt x="1200" y="6775"/>
                    <a:pt x="1680" y="8043"/>
                    <a:pt x="2598" y="9071"/>
                  </a:cubicBezTo>
                  <a:cubicBezTo>
                    <a:pt x="3681" y="10284"/>
                    <a:pt x="5285" y="11045"/>
                    <a:pt x="7074" y="11220"/>
                  </a:cubicBezTo>
                  <a:lnTo>
                    <a:pt x="6580" y="12207"/>
                  </a:lnTo>
                  <a:lnTo>
                    <a:pt x="5333" y="12207"/>
                  </a:lnTo>
                  <a:cubicBezTo>
                    <a:pt x="5045" y="12207"/>
                    <a:pt x="5045" y="12638"/>
                    <a:pt x="5333" y="12638"/>
                  </a:cubicBezTo>
                  <a:lnTo>
                    <a:pt x="8558" y="12638"/>
                  </a:lnTo>
                  <a:cubicBezTo>
                    <a:pt x="8674" y="12638"/>
                    <a:pt x="8770" y="12542"/>
                    <a:pt x="8770" y="12423"/>
                  </a:cubicBezTo>
                  <a:cubicBezTo>
                    <a:pt x="8770" y="12303"/>
                    <a:pt x="8674" y="12207"/>
                    <a:pt x="8558" y="12207"/>
                  </a:cubicBezTo>
                  <a:lnTo>
                    <a:pt x="7985" y="12207"/>
                  </a:lnTo>
                  <a:lnTo>
                    <a:pt x="8472" y="11233"/>
                  </a:lnTo>
                  <a:cubicBezTo>
                    <a:pt x="9846" y="11124"/>
                    <a:pt x="11165" y="10641"/>
                    <a:pt x="12283" y="9832"/>
                  </a:cubicBezTo>
                  <a:cubicBezTo>
                    <a:pt x="13527" y="8924"/>
                    <a:pt x="14407" y="7652"/>
                    <a:pt x="14753" y="6258"/>
                  </a:cubicBezTo>
                  <a:cubicBezTo>
                    <a:pt x="14777" y="6169"/>
                    <a:pt x="14740" y="6073"/>
                    <a:pt x="14661" y="6025"/>
                  </a:cubicBezTo>
                  <a:cubicBezTo>
                    <a:pt x="14625" y="6001"/>
                    <a:pt x="14584" y="5990"/>
                    <a:pt x="14544" y="5990"/>
                  </a:cubicBezTo>
                  <a:cubicBezTo>
                    <a:pt x="14496" y="5990"/>
                    <a:pt x="14450" y="6005"/>
                    <a:pt x="14411" y="6035"/>
                  </a:cubicBezTo>
                  <a:cubicBezTo>
                    <a:pt x="14401" y="6042"/>
                    <a:pt x="13694" y="6592"/>
                    <a:pt x="12599" y="6592"/>
                  </a:cubicBezTo>
                  <a:cubicBezTo>
                    <a:pt x="12558" y="6592"/>
                    <a:pt x="12517" y="6592"/>
                    <a:pt x="12475" y="6590"/>
                  </a:cubicBezTo>
                  <a:cubicBezTo>
                    <a:pt x="12704" y="6384"/>
                    <a:pt x="12941" y="6162"/>
                    <a:pt x="13174" y="5925"/>
                  </a:cubicBezTo>
                  <a:cubicBezTo>
                    <a:pt x="13324" y="5781"/>
                    <a:pt x="13201" y="5554"/>
                    <a:pt x="13028" y="5554"/>
                  </a:cubicBezTo>
                  <a:cubicBezTo>
                    <a:pt x="12995" y="5554"/>
                    <a:pt x="12961" y="5561"/>
                    <a:pt x="12927" y="5579"/>
                  </a:cubicBezTo>
                  <a:cubicBezTo>
                    <a:pt x="12922" y="5582"/>
                    <a:pt x="12644" y="5709"/>
                    <a:pt x="12177" y="5709"/>
                  </a:cubicBezTo>
                  <a:cubicBezTo>
                    <a:pt x="11988" y="5709"/>
                    <a:pt x="11769" y="5689"/>
                    <a:pt x="11525" y="5631"/>
                  </a:cubicBezTo>
                  <a:cubicBezTo>
                    <a:pt x="10055" y="5278"/>
                    <a:pt x="8900" y="3856"/>
                    <a:pt x="8191" y="2725"/>
                  </a:cubicBezTo>
                  <a:cubicBezTo>
                    <a:pt x="7667" y="1885"/>
                    <a:pt x="6903" y="1275"/>
                    <a:pt x="6015" y="980"/>
                  </a:cubicBezTo>
                  <a:lnTo>
                    <a:pt x="6502" y="350"/>
                  </a:lnTo>
                  <a:cubicBezTo>
                    <a:pt x="6611" y="209"/>
                    <a:pt x="6512" y="4"/>
                    <a:pt x="6334" y="0"/>
                  </a:cubicBezTo>
                  <a:cubicBezTo>
                    <a:pt x="6332" y="0"/>
                    <a:pt x="6329" y="0"/>
                    <a:pt x="63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898" name="Google Shape;898;p38"/>
            <p:cNvSpPr/>
            <p:nvPr/>
          </p:nvSpPr>
          <p:spPr>
            <a:xfrm>
              <a:off x="8202272" y="2951718"/>
              <a:ext cx="25331" cy="17393"/>
            </a:xfrm>
            <a:custGeom>
              <a:rect b="b" l="l" r="r" t="t"/>
              <a:pathLst>
                <a:path extrusionOk="0" h="664" w="967">
                  <a:moveTo>
                    <a:pt x="653" y="0"/>
                  </a:moveTo>
                  <a:cubicBezTo>
                    <a:pt x="607" y="0"/>
                    <a:pt x="558" y="17"/>
                    <a:pt x="512" y="57"/>
                  </a:cubicBezTo>
                  <a:cubicBezTo>
                    <a:pt x="416" y="136"/>
                    <a:pt x="317" y="201"/>
                    <a:pt x="207" y="256"/>
                  </a:cubicBezTo>
                  <a:cubicBezTo>
                    <a:pt x="1" y="354"/>
                    <a:pt x="75" y="664"/>
                    <a:pt x="299" y="664"/>
                  </a:cubicBezTo>
                  <a:cubicBezTo>
                    <a:pt x="302" y="664"/>
                    <a:pt x="304" y="664"/>
                    <a:pt x="307" y="664"/>
                  </a:cubicBezTo>
                  <a:cubicBezTo>
                    <a:pt x="341" y="664"/>
                    <a:pt x="375" y="657"/>
                    <a:pt x="406" y="640"/>
                  </a:cubicBezTo>
                  <a:cubicBezTo>
                    <a:pt x="547" y="568"/>
                    <a:pt x="677" y="482"/>
                    <a:pt x="797" y="383"/>
                  </a:cubicBezTo>
                  <a:cubicBezTo>
                    <a:pt x="967" y="234"/>
                    <a:pt x="826" y="0"/>
                    <a:pt x="6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899" name="Google Shape;899;p38"/>
          <p:cNvGrpSpPr/>
          <p:nvPr/>
        </p:nvGrpSpPr>
        <p:grpSpPr>
          <a:xfrm>
            <a:off x="6205816" y="2305499"/>
            <a:ext cx="439486" cy="375874"/>
            <a:chOff x="7943229" y="2786689"/>
            <a:chExt cx="387110" cy="331079"/>
          </a:xfrm>
        </p:grpSpPr>
        <p:sp>
          <p:nvSpPr>
            <p:cNvPr id="900" name="Google Shape;900;p38"/>
            <p:cNvSpPr/>
            <p:nvPr/>
          </p:nvSpPr>
          <p:spPr>
            <a:xfrm>
              <a:off x="7950145" y="2881934"/>
              <a:ext cx="42305" cy="47780"/>
            </a:xfrm>
            <a:custGeom>
              <a:rect b="b" l="l" r="r" t="t"/>
              <a:pathLst>
                <a:path extrusionOk="0" h="1824" w="1615">
                  <a:moveTo>
                    <a:pt x="1615" y="0"/>
                  </a:moveTo>
                  <a:lnTo>
                    <a:pt x="1" y="679"/>
                  </a:lnTo>
                  <a:lnTo>
                    <a:pt x="1450" y="1823"/>
                  </a:lnTo>
                  <a:lnTo>
                    <a:pt x="1615" y="0"/>
                  </a:ln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1" name="Google Shape;901;p38"/>
            <p:cNvSpPr/>
            <p:nvPr/>
          </p:nvSpPr>
          <p:spPr>
            <a:xfrm>
              <a:off x="7969555" y="2792347"/>
              <a:ext cx="354680" cy="283587"/>
            </a:xfrm>
            <a:custGeom>
              <a:rect b="b" l="l" r="r" t="t"/>
              <a:pathLst>
                <a:path extrusionOk="0" h="10826" w="13540">
                  <a:moveTo>
                    <a:pt x="5312" y="0"/>
                  </a:moveTo>
                  <a:cubicBezTo>
                    <a:pt x="5052" y="0"/>
                    <a:pt x="1082" y="71"/>
                    <a:pt x="442" y="4376"/>
                  </a:cubicBezTo>
                  <a:cubicBezTo>
                    <a:pt x="0" y="8293"/>
                    <a:pt x="3177" y="10826"/>
                    <a:pt x="6860" y="10826"/>
                  </a:cubicBezTo>
                  <a:cubicBezTo>
                    <a:pt x="10085" y="10826"/>
                    <a:pt x="12847" y="8752"/>
                    <a:pt x="13539" y="5990"/>
                  </a:cubicBezTo>
                  <a:lnTo>
                    <a:pt x="13539" y="5990"/>
                  </a:lnTo>
                  <a:cubicBezTo>
                    <a:pt x="13539" y="5990"/>
                    <a:pt x="12723" y="6570"/>
                    <a:pt x="11457" y="6570"/>
                  </a:cubicBezTo>
                  <a:cubicBezTo>
                    <a:pt x="11333" y="6570"/>
                    <a:pt x="11204" y="6565"/>
                    <a:pt x="11072" y="6552"/>
                  </a:cubicBezTo>
                  <a:cubicBezTo>
                    <a:pt x="9184" y="6374"/>
                    <a:pt x="7820" y="4034"/>
                    <a:pt x="7004" y="2622"/>
                  </a:cubicBezTo>
                  <a:cubicBezTo>
                    <a:pt x="6460" y="1679"/>
                    <a:pt x="5730" y="1097"/>
                    <a:pt x="4647" y="884"/>
                  </a:cubicBezTo>
                  <a:lnTo>
                    <a:pt x="5325" y="0"/>
                  </a:lnTo>
                  <a:cubicBezTo>
                    <a:pt x="5325" y="0"/>
                    <a:pt x="5321" y="0"/>
                    <a:pt x="5312"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2" name="Google Shape;902;p38"/>
            <p:cNvSpPr/>
            <p:nvPr/>
          </p:nvSpPr>
          <p:spPr>
            <a:xfrm>
              <a:off x="7969555" y="2792426"/>
              <a:ext cx="240051" cy="283508"/>
            </a:xfrm>
            <a:custGeom>
              <a:rect b="b" l="l" r="r" t="t"/>
              <a:pathLst>
                <a:path extrusionOk="0" h="10823" w="9164">
                  <a:moveTo>
                    <a:pt x="5312" y="1"/>
                  </a:moveTo>
                  <a:cubicBezTo>
                    <a:pt x="5052" y="1"/>
                    <a:pt x="1082" y="71"/>
                    <a:pt x="442" y="4377"/>
                  </a:cubicBezTo>
                  <a:cubicBezTo>
                    <a:pt x="0" y="8290"/>
                    <a:pt x="3177" y="10823"/>
                    <a:pt x="6860" y="10823"/>
                  </a:cubicBezTo>
                  <a:cubicBezTo>
                    <a:pt x="6871" y="10823"/>
                    <a:pt x="6881" y="10823"/>
                    <a:pt x="6891" y="10823"/>
                  </a:cubicBezTo>
                  <a:cubicBezTo>
                    <a:pt x="7662" y="10823"/>
                    <a:pt x="8429" y="10696"/>
                    <a:pt x="9163" y="10459"/>
                  </a:cubicBezTo>
                  <a:lnTo>
                    <a:pt x="9163" y="10459"/>
                  </a:lnTo>
                  <a:cubicBezTo>
                    <a:pt x="8992" y="10470"/>
                    <a:pt x="8821" y="10476"/>
                    <a:pt x="8646" y="10476"/>
                  </a:cubicBezTo>
                  <a:cubicBezTo>
                    <a:pt x="4962" y="10476"/>
                    <a:pt x="1785" y="7944"/>
                    <a:pt x="2227" y="4031"/>
                  </a:cubicBezTo>
                  <a:cubicBezTo>
                    <a:pt x="2598" y="1532"/>
                    <a:pt x="4088" y="460"/>
                    <a:pt x="5325" y="1"/>
                  </a:cubicBezTo>
                  <a:cubicBezTo>
                    <a:pt x="5325" y="1"/>
                    <a:pt x="5321" y="1"/>
                    <a:pt x="5312"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3" name="Google Shape;903;p38"/>
            <p:cNvSpPr/>
            <p:nvPr/>
          </p:nvSpPr>
          <p:spPr>
            <a:xfrm>
              <a:off x="8066582" y="2870749"/>
              <a:ext cx="217707" cy="127491"/>
            </a:xfrm>
            <a:custGeom>
              <a:rect b="b" l="l" r="r" t="t"/>
              <a:pathLst>
                <a:path extrusionOk="0" h="4867" w="8311">
                  <a:moveTo>
                    <a:pt x="2891" y="1"/>
                  </a:moveTo>
                  <a:cubicBezTo>
                    <a:pt x="2687" y="1"/>
                    <a:pt x="2480" y="50"/>
                    <a:pt x="2290" y="153"/>
                  </a:cubicBezTo>
                  <a:lnTo>
                    <a:pt x="2283" y="156"/>
                  </a:lnTo>
                  <a:cubicBezTo>
                    <a:pt x="1" y="1398"/>
                    <a:pt x="1185" y="4867"/>
                    <a:pt x="3997" y="4867"/>
                  </a:cubicBezTo>
                  <a:cubicBezTo>
                    <a:pt x="5189" y="4867"/>
                    <a:pt x="6673" y="4244"/>
                    <a:pt x="8310" y="2566"/>
                  </a:cubicBezTo>
                  <a:lnTo>
                    <a:pt x="8310" y="2566"/>
                  </a:lnTo>
                  <a:cubicBezTo>
                    <a:pt x="8310" y="2566"/>
                    <a:pt x="7992" y="2715"/>
                    <a:pt x="7465" y="2715"/>
                  </a:cubicBezTo>
                  <a:cubicBezTo>
                    <a:pt x="6646" y="2715"/>
                    <a:pt x="5323" y="2354"/>
                    <a:pt x="3907" y="506"/>
                  </a:cubicBezTo>
                  <a:cubicBezTo>
                    <a:pt x="3660" y="178"/>
                    <a:pt x="3280" y="1"/>
                    <a:pt x="289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4" name="Google Shape;904;p38"/>
            <p:cNvSpPr/>
            <p:nvPr/>
          </p:nvSpPr>
          <p:spPr>
            <a:xfrm>
              <a:off x="8090812" y="2919079"/>
              <a:ext cx="193371" cy="79161"/>
            </a:xfrm>
            <a:custGeom>
              <a:rect b="b" l="l" r="r" t="t"/>
              <a:pathLst>
                <a:path extrusionOk="0" h="3022" w="7382">
                  <a:moveTo>
                    <a:pt x="172" y="1"/>
                  </a:moveTo>
                  <a:cubicBezTo>
                    <a:pt x="1" y="1418"/>
                    <a:pt x="1159" y="3022"/>
                    <a:pt x="3071" y="3022"/>
                  </a:cubicBezTo>
                  <a:cubicBezTo>
                    <a:pt x="4262" y="3022"/>
                    <a:pt x="5746" y="2399"/>
                    <a:pt x="7382" y="721"/>
                  </a:cubicBezTo>
                  <a:lnTo>
                    <a:pt x="7382" y="721"/>
                  </a:lnTo>
                  <a:cubicBezTo>
                    <a:pt x="7364" y="728"/>
                    <a:pt x="7050" y="868"/>
                    <a:pt x="6542" y="868"/>
                  </a:cubicBezTo>
                  <a:cubicBezTo>
                    <a:pt x="6385" y="868"/>
                    <a:pt x="6209" y="855"/>
                    <a:pt x="6018" y="820"/>
                  </a:cubicBezTo>
                  <a:cubicBezTo>
                    <a:pt x="5206" y="1582"/>
                    <a:pt x="3795" y="2181"/>
                    <a:pt x="2561" y="2181"/>
                  </a:cubicBezTo>
                  <a:cubicBezTo>
                    <a:pt x="1341" y="2181"/>
                    <a:pt x="295" y="1595"/>
                    <a:pt x="172"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5" name="Google Shape;905;p38"/>
            <p:cNvSpPr/>
            <p:nvPr/>
          </p:nvSpPr>
          <p:spPr>
            <a:xfrm>
              <a:off x="8016497" y="2864777"/>
              <a:ext cx="36280" cy="42226"/>
            </a:xfrm>
            <a:custGeom>
              <a:rect b="b" l="l" r="r" t="t"/>
              <a:pathLst>
                <a:path extrusionOk="0" h="1612" w="1385">
                  <a:moveTo>
                    <a:pt x="686" y="1"/>
                  </a:moveTo>
                  <a:cubicBezTo>
                    <a:pt x="309" y="1"/>
                    <a:pt x="0" y="311"/>
                    <a:pt x="4" y="689"/>
                  </a:cubicBezTo>
                  <a:lnTo>
                    <a:pt x="4" y="923"/>
                  </a:lnTo>
                  <a:cubicBezTo>
                    <a:pt x="4" y="1303"/>
                    <a:pt x="312" y="1611"/>
                    <a:pt x="692" y="1611"/>
                  </a:cubicBezTo>
                  <a:cubicBezTo>
                    <a:pt x="1076" y="1611"/>
                    <a:pt x="1385" y="1303"/>
                    <a:pt x="1385" y="919"/>
                  </a:cubicBezTo>
                  <a:lnTo>
                    <a:pt x="1385" y="689"/>
                  </a:lnTo>
                  <a:cubicBezTo>
                    <a:pt x="1385" y="311"/>
                    <a:pt x="1076" y="1"/>
                    <a:pt x="699" y="1"/>
                  </a:cubicBezTo>
                  <a:cubicBezTo>
                    <a:pt x="697" y="1"/>
                    <a:pt x="695" y="1"/>
                    <a:pt x="692" y="1"/>
                  </a:cubicBezTo>
                  <a:cubicBezTo>
                    <a:pt x="690" y="1"/>
                    <a:pt x="688" y="1"/>
                    <a:pt x="686"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6" name="Google Shape;906;p38"/>
            <p:cNvSpPr/>
            <p:nvPr/>
          </p:nvSpPr>
          <p:spPr>
            <a:xfrm>
              <a:off x="8034624" y="2864777"/>
              <a:ext cx="18153" cy="30203"/>
            </a:xfrm>
            <a:custGeom>
              <a:rect b="b" l="l" r="r" t="t"/>
              <a:pathLst>
                <a:path extrusionOk="0" h="1153" w="693">
                  <a:moveTo>
                    <a:pt x="0" y="1"/>
                  </a:moveTo>
                  <a:lnTo>
                    <a:pt x="0" y="806"/>
                  </a:lnTo>
                  <a:cubicBezTo>
                    <a:pt x="0" y="994"/>
                    <a:pt x="155" y="1152"/>
                    <a:pt x="347" y="1152"/>
                  </a:cubicBezTo>
                  <a:cubicBezTo>
                    <a:pt x="538" y="1152"/>
                    <a:pt x="693" y="994"/>
                    <a:pt x="693" y="806"/>
                  </a:cubicBezTo>
                  <a:lnTo>
                    <a:pt x="693" y="689"/>
                  </a:lnTo>
                  <a:cubicBezTo>
                    <a:pt x="693" y="309"/>
                    <a:pt x="381" y="1"/>
                    <a:pt x="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7" name="Google Shape;907;p38"/>
            <p:cNvSpPr/>
            <p:nvPr/>
          </p:nvSpPr>
          <p:spPr>
            <a:xfrm>
              <a:off x="8028258" y="2870435"/>
              <a:ext cx="12757" cy="12862"/>
            </a:xfrm>
            <a:custGeom>
              <a:rect b="b" l="l" r="r" t="t"/>
              <a:pathLst>
                <a:path extrusionOk="0" h="491" w="487">
                  <a:moveTo>
                    <a:pt x="243" y="1"/>
                  </a:moveTo>
                  <a:cubicBezTo>
                    <a:pt x="110" y="1"/>
                    <a:pt x="0" y="110"/>
                    <a:pt x="0" y="244"/>
                  </a:cubicBezTo>
                  <a:cubicBezTo>
                    <a:pt x="0" y="381"/>
                    <a:pt x="110" y="491"/>
                    <a:pt x="243" y="491"/>
                  </a:cubicBezTo>
                  <a:cubicBezTo>
                    <a:pt x="377" y="491"/>
                    <a:pt x="487" y="381"/>
                    <a:pt x="487" y="244"/>
                  </a:cubicBezTo>
                  <a:cubicBezTo>
                    <a:pt x="487" y="110"/>
                    <a:pt x="377" y="1"/>
                    <a:pt x="243"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8" name="Google Shape;908;p38"/>
            <p:cNvSpPr/>
            <p:nvPr/>
          </p:nvSpPr>
          <p:spPr>
            <a:xfrm>
              <a:off x="8010917" y="2859118"/>
              <a:ext cx="47518" cy="53543"/>
            </a:xfrm>
            <a:custGeom>
              <a:rect b="b" l="l" r="r" t="t"/>
              <a:pathLst>
                <a:path extrusionOk="0" h="2044" w="1814">
                  <a:moveTo>
                    <a:pt x="909" y="1"/>
                  </a:moveTo>
                  <a:cubicBezTo>
                    <a:pt x="405" y="1"/>
                    <a:pt x="1" y="405"/>
                    <a:pt x="1" y="905"/>
                  </a:cubicBezTo>
                  <a:lnTo>
                    <a:pt x="1" y="1135"/>
                  </a:lnTo>
                  <a:cubicBezTo>
                    <a:pt x="1" y="1635"/>
                    <a:pt x="405" y="2043"/>
                    <a:pt x="909" y="2043"/>
                  </a:cubicBezTo>
                  <a:cubicBezTo>
                    <a:pt x="1409" y="2043"/>
                    <a:pt x="1814" y="1635"/>
                    <a:pt x="1814" y="1135"/>
                  </a:cubicBezTo>
                  <a:lnTo>
                    <a:pt x="1814" y="905"/>
                  </a:lnTo>
                  <a:cubicBezTo>
                    <a:pt x="1814" y="788"/>
                    <a:pt x="1721" y="693"/>
                    <a:pt x="1604" y="693"/>
                  </a:cubicBezTo>
                  <a:cubicBezTo>
                    <a:pt x="1602" y="693"/>
                    <a:pt x="1600" y="693"/>
                    <a:pt x="1598" y="693"/>
                  </a:cubicBezTo>
                  <a:cubicBezTo>
                    <a:pt x="1478" y="693"/>
                    <a:pt x="1382" y="789"/>
                    <a:pt x="1382" y="905"/>
                  </a:cubicBezTo>
                  <a:lnTo>
                    <a:pt x="1382" y="1135"/>
                  </a:lnTo>
                  <a:cubicBezTo>
                    <a:pt x="1382" y="1399"/>
                    <a:pt x="1169" y="1611"/>
                    <a:pt x="909" y="1611"/>
                  </a:cubicBezTo>
                  <a:cubicBezTo>
                    <a:pt x="645" y="1611"/>
                    <a:pt x="433" y="1399"/>
                    <a:pt x="433" y="1135"/>
                  </a:cubicBezTo>
                  <a:lnTo>
                    <a:pt x="433" y="905"/>
                  </a:lnTo>
                  <a:cubicBezTo>
                    <a:pt x="433" y="645"/>
                    <a:pt x="645" y="429"/>
                    <a:pt x="909" y="429"/>
                  </a:cubicBezTo>
                  <a:cubicBezTo>
                    <a:pt x="1025" y="429"/>
                    <a:pt x="1121" y="333"/>
                    <a:pt x="1121" y="217"/>
                  </a:cubicBezTo>
                  <a:cubicBezTo>
                    <a:pt x="1121" y="97"/>
                    <a:pt x="1025" y="1"/>
                    <a:pt x="909"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09" name="Google Shape;909;p38"/>
            <p:cNvSpPr/>
            <p:nvPr/>
          </p:nvSpPr>
          <p:spPr>
            <a:xfrm>
              <a:off x="7943229" y="2786689"/>
              <a:ext cx="387110" cy="331079"/>
            </a:xfrm>
            <a:custGeom>
              <a:rect b="b" l="l" r="r" t="t"/>
              <a:pathLst>
                <a:path extrusionOk="0" h="12639" w="14778">
                  <a:moveTo>
                    <a:pt x="1307" y="4161"/>
                  </a:moveTo>
                  <a:lnTo>
                    <a:pt x="1307" y="4161"/>
                  </a:lnTo>
                  <a:cubicBezTo>
                    <a:pt x="1276" y="4291"/>
                    <a:pt x="1252" y="4424"/>
                    <a:pt x="1235" y="4561"/>
                  </a:cubicBezTo>
                  <a:lnTo>
                    <a:pt x="1235" y="4568"/>
                  </a:lnTo>
                  <a:cubicBezTo>
                    <a:pt x="1224" y="4657"/>
                    <a:pt x="1218" y="4746"/>
                    <a:pt x="1211" y="4836"/>
                  </a:cubicBezTo>
                  <a:lnTo>
                    <a:pt x="686" y="4421"/>
                  </a:lnTo>
                  <a:lnTo>
                    <a:pt x="1307" y="4161"/>
                  </a:lnTo>
                  <a:close/>
                  <a:moveTo>
                    <a:pt x="5868" y="466"/>
                  </a:moveTo>
                  <a:lnTo>
                    <a:pt x="5480" y="970"/>
                  </a:lnTo>
                  <a:cubicBezTo>
                    <a:pt x="5381" y="1094"/>
                    <a:pt x="5446" y="1279"/>
                    <a:pt x="5600" y="1313"/>
                  </a:cubicBezTo>
                  <a:cubicBezTo>
                    <a:pt x="6508" y="1532"/>
                    <a:pt x="7300" y="2115"/>
                    <a:pt x="7828" y="2954"/>
                  </a:cubicBezTo>
                  <a:cubicBezTo>
                    <a:pt x="8424" y="3907"/>
                    <a:pt x="9068" y="4661"/>
                    <a:pt x="9740" y="5192"/>
                  </a:cubicBezTo>
                  <a:cubicBezTo>
                    <a:pt x="10285" y="5624"/>
                    <a:pt x="10854" y="5912"/>
                    <a:pt x="11422" y="6049"/>
                  </a:cubicBezTo>
                  <a:cubicBezTo>
                    <a:pt x="11671" y="6109"/>
                    <a:pt x="11927" y="6138"/>
                    <a:pt x="12182" y="6138"/>
                  </a:cubicBezTo>
                  <a:cubicBezTo>
                    <a:pt x="12233" y="6138"/>
                    <a:pt x="12284" y="6137"/>
                    <a:pt x="12334" y="6134"/>
                  </a:cubicBezTo>
                  <a:lnTo>
                    <a:pt x="12334" y="6134"/>
                  </a:lnTo>
                  <a:cubicBezTo>
                    <a:pt x="11525" y="6868"/>
                    <a:pt x="10723" y="7375"/>
                    <a:pt x="9942" y="7649"/>
                  </a:cubicBezTo>
                  <a:cubicBezTo>
                    <a:pt x="9514" y="7797"/>
                    <a:pt x="9094" y="7871"/>
                    <a:pt x="8695" y="7871"/>
                  </a:cubicBezTo>
                  <a:cubicBezTo>
                    <a:pt x="8355" y="7871"/>
                    <a:pt x="8031" y="7818"/>
                    <a:pt x="7728" y="7711"/>
                  </a:cubicBezTo>
                  <a:cubicBezTo>
                    <a:pt x="7358" y="7580"/>
                    <a:pt x="7026" y="7368"/>
                    <a:pt x="6752" y="7087"/>
                  </a:cubicBezTo>
                  <a:lnTo>
                    <a:pt x="6752" y="7087"/>
                  </a:lnTo>
                  <a:cubicBezTo>
                    <a:pt x="7081" y="7265"/>
                    <a:pt x="7471" y="7375"/>
                    <a:pt x="7920" y="7409"/>
                  </a:cubicBezTo>
                  <a:cubicBezTo>
                    <a:pt x="8020" y="7416"/>
                    <a:pt x="8119" y="7419"/>
                    <a:pt x="8225" y="7419"/>
                  </a:cubicBezTo>
                  <a:cubicBezTo>
                    <a:pt x="8613" y="7416"/>
                    <a:pt x="9003" y="7368"/>
                    <a:pt x="9380" y="7275"/>
                  </a:cubicBezTo>
                  <a:cubicBezTo>
                    <a:pt x="9497" y="7245"/>
                    <a:pt x="9565" y="7128"/>
                    <a:pt x="9538" y="7012"/>
                  </a:cubicBezTo>
                  <a:cubicBezTo>
                    <a:pt x="9514" y="6915"/>
                    <a:pt x="9426" y="6848"/>
                    <a:pt x="9327" y="6848"/>
                  </a:cubicBezTo>
                  <a:cubicBezTo>
                    <a:pt x="9311" y="6848"/>
                    <a:pt x="9294" y="6850"/>
                    <a:pt x="9277" y="6854"/>
                  </a:cubicBezTo>
                  <a:cubicBezTo>
                    <a:pt x="8915" y="6944"/>
                    <a:pt x="8561" y="6987"/>
                    <a:pt x="8229" y="6987"/>
                  </a:cubicBezTo>
                  <a:cubicBezTo>
                    <a:pt x="7646" y="6987"/>
                    <a:pt x="7132" y="6852"/>
                    <a:pt x="6765" y="6590"/>
                  </a:cubicBezTo>
                  <a:cubicBezTo>
                    <a:pt x="6334" y="6282"/>
                    <a:pt x="6087" y="5795"/>
                    <a:pt x="6029" y="5147"/>
                  </a:cubicBezTo>
                  <a:cubicBezTo>
                    <a:pt x="6094" y="4479"/>
                    <a:pt x="6467" y="3914"/>
                    <a:pt x="7101" y="3554"/>
                  </a:cubicBezTo>
                  <a:cubicBezTo>
                    <a:pt x="7309" y="3433"/>
                    <a:pt x="7191" y="3148"/>
                    <a:pt x="6999" y="3148"/>
                  </a:cubicBezTo>
                  <a:cubicBezTo>
                    <a:pt x="6963" y="3148"/>
                    <a:pt x="6925" y="3158"/>
                    <a:pt x="6885" y="3180"/>
                  </a:cubicBezTo>
                  <a:cubicBezTo>
                    <a:pt x="5991" y="3688"/>
                    <a:pt x="5511" y="4592"/>
                    <a:pt x="5600" y="5593"/>
                  </a:cubicBezTo>
                  <a:cubicBezTo>
                    <a:pt x="5700" y="6731"/>
                    <a:pt x="6481" y="7724"/>
                    <a:pt x="7588" y="8118"/>
                  </a:cubicBezTo>
                  <a:cubicBezTo>
                    <a:pt x="7934" y="8242"/>
                    <a:pt x="8304" y="8303"/>
                    <a:pt x="8690" y="8303"/>
                  </a:cubicBezTo>
                  <a:cubicBezTo>
                    <a:pt x="9140" y="8303"/>
                    <a:pt x="9610" y="8219"/>
                    <a:pt x="10086" y="8053"/>
                  </a:cubicBezTo>
                  <a:cubicBezTo>
                    <a:pt x="10720" y="7834"/>
                    <a:pt x="11364" y="7471"/>
                    <a:pt x="12012" y="6970"/>
                  </a:cubicBezTo>
                  <a:cubicBezTo>
                    <a:pt x="12022" y="6974"/>
                    <a:pt x="12032" y="6977"/>
                    <a:pt x="12046" y="6981"/>
                  </a:cubicBezTo>
                  <a:cubicBezTo>
                    <a:pt x="12231" y="7009"/>
                    <a:pt x="12418" y="7023"/>
                    <a:pt x="12604" y="7023"/>
                  </a:cubicBezTo>
                  <a:cubicBezTo>
                    <a:pt x="13147" y="7023"/>
                    <a:pt x="13686" y="6904"/>
                    <a:pt x="14181" y="6669"/>
                  </a:cubicBezTo>
                  <a:lnTo>
                    <a:pt x="14181" y="6669"/>
                  </a:lnTo>
                  <a:cubicBezTo>
                    <a:pt x="13304" y="9105"/>
                    <a:pt x="10737" y="10826"/>
                    <a:pt x="7865" y="10826"/>
                  </a:cubicBezTo>
                  <a:cubicBezTo>
                    <a:pt x="5881" y="10826"/>
                    <a:pt x="4079" y="10082"/>
                    <a:pt x="2921" y="8783"/>
                  </a:cubicBezTo>
                  <a:cubicBezTo>
                    <a:pt x="1917" y="7659"/>
                    <a:pt x="1481" y="6220"/>
                    <a:pt x="1660" y="4620"/>
                  </a:cubicBezTo>
                  <a:cubicBezTo>
                    <a:pt x="1803" y="3650"/>
                    <a:pt x="2139" y="2824"/>
                    <a:pt x="2650" y="2173"/>
                  </a:cubicBezTo>
                  <a:cubicBezTo>
                    <a:pt x="3068" y="1645"/>
                    <a:pt x="3603" y="1224"/>
                    <a:pt x="4213" y="939"/>
                  </a:cubicBezTo>
                  <a:cubicBezTo>
                    <a:pt x="4737" y="693"/>
                    <a:pt x="5295" y="535"/>
                    <a:pt x="5868" y="466"/>
                  </a:cubicBezTo>
                  <a:close/>
                  <a:moveTo>
                    <a:pt x="7543" y="11251"/>
                  </a:moveTo>
                  <a:cubicBezTo>
                    <a:pt x="7650" y="11254"/>
                    <a:pt x="7756" y="11257"/>
                    <a:pt x="7865" y="11257"/>
                  </a:cubicBezTo>
                  <a:lnTo>
                    <a:pt x="7979" y="11257"/>
                  </a:lnTo>
                  <a:lnTo>
                    <a:pt x="7502" y="12207"/>
                  </a:lnTo>
                  <a:lnTo>
                    <a:pt x="7064" y="12207"/>
                  </a:lnTo>
                  <a:lnTo>
                    <a:pt x="7543" y="11251"/>
                  </a:lnTo>
                  <a:close/>
                  <a:moveTo>
                    <a:pt x="6325" y="0"/>
                  </a:moveTo>
                  <a:cubicBezTo>
                    <a:pt x="6212" y="0"/>
                    <a:pt x="5174" y="10"/>
                    <a:pt x="4045" y="542"/>
                  </a:cubicBezTo>
                  <a:cubicBezTo>
                    <a:pt x="3373" y="854"/>
                    <a:pt x="2780" y="1316"/>
                    <a:pt x="2321" y="1899"/>
                  </a:cubicBezTo>
                  <a:cubicBezTo>
                    <a:pt x="1917" y="2416"/>
                    <a:pt x="1618" y="3006"/>
                    <a:pt x="1437" y="3636"/>
                  </a:cubicBezTo>
                  <a:lnTo>
                    <a:pt x="183" y="4164"/>
                  </a:lnTo>
                  <a:cubicBezTo>
                    <a:pt x="28" y="4226"/>
                    <a:pt x="1" y="4431"/>
                    <a:pt x="131" y="4531"/>
                  </a:cubicBezTo>
                  <a:lnTo>
                    <a:pt x="1190" y="5370"/>
                  </a:lnTo>
                  <a:cubicBezTo>
                    <a:pt x="1200" y="6775"/>
                    <a:pt x="1680" y="8043"/>
                    <a:pt x="2598" y="9071"/>
                  </a:cubicBezTo>
                  <a:cubicBezTo>
                    <a:pt x="3681" y="10284"/>
                    <a:pt x="5285" y="11045"/>
                    <a:pt x="7074" y="11220"/>
                  </a:cubicBezTo>
                  <a:lnTo>
                    <a:pt x="6580" y="12207"/>
                  </a:lnTo>
                  <a:lnTo>
                    <a:pt x="5333" y="12207"/>
                  </a:lnTo>
                  <a:cubicBezTo>
                    <a:pt x="5045" y="12207"/>
                    <a:pt x="5045" y="12638"/>
                    <a:pt x="5333" y="12638"/>
                  </a:cubicBezTo>
                  <a:lnTo>
                    <a:pt x="8558" y="12638"/>
                  </a:lnTo>
                  <a:cubicBezTo>
                    <a:pt x="8674" y="12638"/>
                    <a:pt x="8770" y="12542"/>
                    <a:pt x="8770" y="12423"/>
                  </a:cubicBezTo>
                  <a:cubicBezTo>
                    <a:pt x="8770" y="12303"/>
                    <a:pt x="8674" y="12207"/>
                    <a:pt x="8558" y="12207"/>
                  </a:cubicBezTo>
                  <a:lnTo>
                    <a:pt x="7985" y="12207"/>
                  </a:lnTo>
                  <a:lnTo>
                    <a:pt x="8472" y="11233"/>
                  </a:lnTo>
                  <a:cubicBezTo>
                    <a:pt x="9846" y="11124"/>
                    <a:pt x="11165" y="10641"/>
                    <a:pt x="12283" y="9832"/>
                  </a:cubicBezTo>
                  <a:cubicBezTo>
                    <a:pt x="13527" y="8924"/>
                    <a:pt x="14407" y="7652"/>
                    <a:pt x="14753" y="6258"/>
                  </a:cubicBezTo>
                  <a:cubicBezTo>
                    <a:pt x="14777" y="6169"/>
                    <a:pt x="14740" y="6073"/>
                    <a:pt x="14661" y="6025"/>
                  </a:cubicBezTo>
                  <a:cubicBezTo>
                    <a:pt x="14625" y="6001"/>
                    <a:pt x="14584" y="5990"/>
                    <a:pt x="14544" y="5990"/>
                  </a:cubicBezTo>
                  <a:cubicBezTo>
                    <a:pt x="14496" y="5990"/>
                    <a:pt x="14450" y="6005"/>
                    <a:pt x="14411" y="6035"/>
                  </a:cubicBezTo>
                  <a:cubicBezTo>
                    <a:pt x="14401" y="6042"/>
                    <a:pt x="13694" y="6592"/>
                    <a:pt x="12599" y="6592"/>
                  </a:cubicBezTo>
                  <a:cubicBezTo>
                    <a:pt x="12558" y="6592"/>
                    <a:pt x="12517" y="6592"/>
                    <a:pt x="12475" y="6590"/>
                  </a:cubicBezTo>
                  <a:cubicBezTo>
                    <a:pt x="12704" y="6384"/>
                    <a:pt x="12941" y="6162"/>
                    <a:pt x="13174" y="5925"/>
                  </a:cubicBezTo>
                  <a:cubicBezTo>
                    <a:pt x="13324" y="5781"/>
                    <a:pt x="13201" y="5554"/>
                    <a:pt x="13028" y="5554"/>
                  </a:cubicBezTo>
                  <a:cubicBezTo>
                    <a:pt x="12995" y="5554"/>
                    <a:pt x="12961" y="5561"/>
                    <a:pt x="12927" y="5579"/>
                  </a:cubicBezTo>
                  <a:cubicBezTo>
                    <a:pt x="12922" y="5582"/>
                    <a:pt x="12644" y="5709"/>
                    <a:pt x="12177" y="5709"/>
                  </a:cubicBezTo>
                  <a:cubicBezTo>
                    <a:pt x="11988" y="5709"/>
                    <a:pt x="11769" y="5689"/>
                    <a:pt x="11525" y="5631"/>
                  </a:cubicBezTo>
                  <a:cubicBezTo>
                    <a:pt x="10055" y="5278"/>
                    <a:pt x="8900" y="3856"/>
                    <a:pt x="8191" y="2725"/>
                  </a:cubicBezTo>
                  <a:cubicBezTo>
                    <a:pt x="7667" y="1885"/>
                    <a:pt x="6903" y="1275"/>
                    <a:pt x="6015" y="980"/>
                  </a:cubicBezTo>
                  <a:lnTo>
                    <a:pt x="6502" y="350"/>
                  </a:lnTo>
                  <a:cubicBezTo>
                    <a:pt x="6611" y="209"/>
                    <a:pt x="6512" y="4"/>
                    <a:pt x="6334" y="0"/>
                  </a:cubicBezTo>
                  <a:cubicBezTo>
                    <a:pt x="6332" y="0"/>
                    <a:pt x="6329" y="0"/>
                    <a:pt x="63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0" name="Google Shape;910;p38"/>
            <p:cNvSpPr/>
            <p:nvPr/>
          </p:nvSpPr>
          <p:spPr>
            <a:xfrm>
              <a:off x="8202272" y="2951718"/>
              <a:ext cx="25331" cy="17393"/>
            </a:xfrm>
            <a:custGeom>
              <a:rect b="b" l="l" r="r" t="t"/>
              <a:pathLst>
                <a:path extrusionOk="0" h="664" w="967">
                  <a:moveTo>
                    <a:pt x="653" y="0"/>
                  </a:moveTo>
                  <a:cubicBezTo>
                    <a:pt x="607" y="0"/>
                    <a:pt x="558" y="17"/>
                    <a:pt x="512" y="57"/>
                  </a:cubicBezTo>
                  <a:cubicBezTo>
                    <a:pt x="416" y="136"/>
                    <a:pt x="317" y="201"/>
                    <a:pt x="207" y="256"/>
                  </a:cubicBezTo>
                  <a:cubicBezTo>
                    <a:pt x="1" y="354"/>
                    <a:pt x="75" y="664"/>
                    <a:pt x="299" y="664"/>
                  </a:cubicBezTo>
                  <a:cubicBezTo>
                    <a:pt x="302" y="664"/>
                    <a:pt x="304" y="664"/>
                    <a:pt x="307" y="664"/>
                  </a:cubicBezTo>
                  <a:cubicBezTo>
                    <a:pt x="341" y="664"/>
                    <a:pt x="375" y="657"/>
                    <a:pt x="406" y="640"/>
                  </a:cubicBezTo>
                  <a:cubicBezTo>
                    <a:pt x="547" y="568"/>
                    <a:pt x="677" y="482"/>
                    <a:pt x="797" y="383"/>
                  </a:cubicBezTo>
                  <a:cubicBezTo>
                    <a:pt x="967" y="234"/>
                    <a:pt x="826" y="0"/>
                    <a:pt x="653"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4" name="Shape 914"/>
        <p:cNvGrpSpPr/>
        <p:nvPr/>
      </p:nvGrpSpPr>
      <p:grpSpPr>
        <a:xfrm>
          <a:off x="0" y="0"/>
          <a:ext cx="0" cy="0"/>
          <a:chOff x="0" y="0"/>
          <a:chExt cx="0" cy="0"/>
        </a:xfrm>
      </p:grpSpPr>
      <p:sp>
        <p:nvSpPr>
          <p:cNvPr id="915" name="Google Shape;915;p39"/>
          <p:cNvSpPr txBox="1"/>
          <p:nvPr/>
        </p:nvSpPr>
        <p:spPr>
          <a:xfrm>
            <a:off x="2042550" y="1124850"/>
            <a:ext cx="65877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partir de la información entregada en el texto, es correcto afirmar que Nobel fue cuestionado por</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la riqueza acumulada en el transcurso de su vida.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la destrucción provocada por el uso militar de sus inventos.</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los premios que entregaría su fundación a personas destacadas.</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 la creación de una inestable y explosiva sustancia como la nitroglicerina.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 las explosiones ocurridas durante sus investigaciones.</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p:txBody>
      </p:sp>
      <p:grpSp>
        <p:nvGrpSpPr>
          <p:cNvPr id="916" name="Google Shape;916;p39"/>
          <p:cNvGrpSpPr/>
          <p:nvPr/>
        </p:nvGrpSpPr>
        <p:grpSpPr>
          <a:xfrm>
            <a:off x="1184203" y="1124842"/>
            <a:ext cx="858334" cy="807300"/>
            <a:chOff x="3413299" y="1686396"/>
            <a:chExt cx="858334" cy="807300"/>
          </a:xfrm>
        </p:grpSpPr>
        <p:sp>
          <p:nvSpPr>
            <p:cNvPr id="917" name="Google Shape;917;p39"/>
            <p:cNvSpPr/>
            <p:nvPr/>
          </p:nvSpPr>
          <p:spPr>
            <a:xfrm flipH="1">
              <a:off x="3413299" y="1686396"/>
              <a:ext cx="807300" cy="807300"/>
            </a:xfrm>
            <a:prstGeom prst="ellipse">
              <a:avLst/>
            </a:prstGeom>
            <a:solidFill>
              <a:schemeClr val="lt2"/>
            </a:solidFill>
            <a:ln cap="flat" cmpd="sng" w="19050">
              <a:solidFill>
                <a:srgbClr val="0A16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18" name="Google Shape;918;p39"/>
            <p:cNvSpPr/>
            <p:nvPr/>
          </p:nvSpPr>
          <p:spPr>
            <a:xfrm>
              <a:off x="3724625" y="1726522"/>
              <a:ext cx="547008" cy="764917"/>
            </a:xfrm>
            <a:custGeom>
              <a:rect b="b" l="l" r="r" t="t"/>
              <a:pathLst>
                <a:path extrusionOk="0" h="41386" w="29596">
                  <a:moveTo>
                    <a:pt x="13551" y="1"/>
                  </a:moveTo>
                  <a:lnTo>
                    <a:pt x="13551" y="1"/>
                  </a:lnTo>
                  <a:cubicBezTo>
                    <a:pt x="17786" y="3631"/>
                    <a:pt x="20367" y="9761"/>
                    <a:pt x="20972" y="15608"/>
                  </a:cubicBezTo>
                  <a:cubicBezTo>
                    <a:pt x="21899" y="24440"/>
                    <a:pt x="18391" y="31942"/>
                    <a:pt x="9397" y="36902"/>
                  </a:cubicBezTo>
                  <a:cubicBezTo>
                    <a:pt x="6413" y="38515"/>
                    <a:pt x="3227" y="39806"/>
                    <a:pt x="1" y="40774"/>
                  </a:cubicBezTo>
                  <a:cubicBezTo>
                    <a:pt x="1737" y="41189"/>
                    <a:pt x="3453" y="41385"/>
                    <a:pt x="5127" y="41385"/>
                  </a:cubicBezTo>
                  <a:cubicBezTo>
                    <a:pt x="18740" y="41385"/>
                    <a:pt x="29595" y="28395"/>
                    <a:pt x="25932" y="14318"/>
                  </a:cubicBezTo>
                  <a:cubicBezTo>
                    <a:pt x="24239" y="7905"/>
                    <a:pt x="19681" y="2622"/>
                    <a:pt x="1355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19" name="Google Shape;919;p39"/>
          <p:cNvSpPr txBox="1"/>
          <p:nvPr>
            <p:ph idx="4294967295" type="title"/>
          </p:nvPr>
        </p:nvSpPr>
        <p:spPr>
          <a:xfrm>
            <a:off x="1413127" y="1190625"/>
            <a:ext cx="400500" cy="5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3</a:t>
            </a:r>
            <a:endParaRPr/>
          </a:p>
        </p:txBody>
      </p:sp>
    </p:spTree>
  </p:cSld>
  <p:clrMapOvr>
    <a:masterClrMapping/>
  </p:clrMapOvr>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23" name="Shape 923"/>
        <p:cNvGrpSpPr/>
        <p:nvPr/>
      </p:nvGrpSpPr>
      <p:grpSpPr>
        <a:xfrm>
          <a:off x="0" y="0"/>
          <a:ext cx="0" cy="0"/>
          <a:chOff x="0" y="0"/>
          <a:chExt cx="0" cy="0"/>
        </a:xfrm>
      </p:grpSpPr>
      <p:sp>
        <p:nvSpPr>
          <p:cNvPr id="924" name="Google Shape;924;p40"/>
          <p:cNvSpPr txBox="1"/>
          <p:nvPr/>
        </p:nvSpPr>
        <p:spPr>
          <a:xfrm>
            <a:off x="2042550" y="1124850"/>
            <a:ext cx="6587700" cy="28938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partir de la información entregada en el texto, es correcto afirmar que Nobel fue cuestionado por</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la riqueza acumulada en el transcurso de su vida.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la destrucción provocada por el uso militar de sus inventos.</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los premios que entregaría su fundación a personas destacadas.</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 la creación de una inestable y explosiva sustancia como la nitroglicerina.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highlight>
                  <a:schemeClr val="lt2"/>
                </a:highlight>
                <a:latin typeface="Catamaran"/>
                <a:ea typeface="Catamaran"/>
                <a:cs typeface="Catamaran"/>
                <a:sym typeface="Catamaran"/>
              </a:rPr>
              <a:t>E) las explosiones ocurridas durante sus investigaciones.</a:t>
            </a:r>
            <a:endParaRPr b="0" i="0" sz="1600" u="none" cap="none" strike="noStrike">
              <a:solidFill>
                <a:srgbClr val="000000"/>
              </a:solidFill>
              <a:highlight>
                <a:schemeClr val="lt2"/>
              </a:highlight>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p:txBody>
      </p:sp>
      <p:grpSp>
        <p:nvGrpSpPr>
          <p:cNvPr id="925" name="Google Shape;925;p40"/>
          <p:cNvGrpSpPr/>
          <p:nvPr/>
        </p:nvGrpSpPr>
        <p:grpSpPr>
          <a:xfrm>
            <a:off x="1184203" y="1124842"/>
            <a:ext cx="858334" cy="807300"/>
            <a:chOff x="3413299" y="1686396"/>
            <a:chExt cx="858334" cy="807300"/>
          </a:xfrm>
        </p:grpSpPr>
        <p:sp>
          <p:nvSpPr>
            <p:cNvPr id="926" name="Google Shape;926;p40"/>
            <p:cNvSpPr/>
            <p:nvPr/>
          </p:nvSpPr>
          <p:spPr>
            <a:xfrm flipH="1">
              <a:off x="3413299" y="1686396"/>
              <a:ext cx="807300" cy="807300"/>
            </a:xfrm>
            <a:prstGeom prst="ellipse">
              <a:avLst/>
            </a:prstGeom>
            <a:solidFill>
              <a:schemeClr val="lt2"/>
            </a:solidFill>
            <a:ln cap="flat" cmpd="sng" w="19050">
              <a:solidFill>
                <a:srgbClr val="0A16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27" name="Google Shape;927;p40"/>
            <p:cNvSpPr/>
            <p:nvPr/>
          </p:nvSpPr>
          <p:spPr>
            <a:xfrm>
              <a:off x="3724625" y="1726522"/>
              <a:ext cx="547008" cy="764917"/>
            </a:xfrm>
            <a:custGeom>
              <a:rect b="b" l="l" r="r" t="t"/>
              <a:pathLst>
                <a:path extrusionOk="0" h="41386" w="29596">
                  <a:moveTo>
                    <a:pt x="13551" y="1"/>
                  </a:moveTo>
                  <a:lnTo>
                    <a:pt x="13551" y="1"/>
                  </a:lnTo>
                  <a:cubicBezTo>
                    <a:pt x="17786" y="3631"/>
                    <a:pt x="20367" y="9761"/>
                    <a:pt x="20972" y="15608"/>
                  </a:cubicBezTo>
                  <a:cubicBezTo>
                    <a:pt x="21899" y="24440"/>
                    <a:pt x="18391" y="31942"/>
                    <a:pt x="9397" y="36902"/>
                  </a:cubicBezTo>
                  <a:cubicBezTo>
                    <a:pt x="6413" y="38515"/>
                    <a:pt x="3227" y="39806"/>
                    <a:pt x="1" y="40774"/>
                  </a:cubicBezTo>
                  <a:cubicBezTo>
                    <a:pt x="1737" y="41189"/>
                    <a:pt x="3453" y="41385"/>
                    <a:pt x="5127" y="41385"/>
                  </a:cubicBezTo>
                  <a:cubicBezTo>
                    <a:pt x="18740" y="41385"/>
                    <a:pt x="29595" y="28395"/>
                    <a:pt x="25932" y="14318"/>
                  </a:cubicBezTo>
                  <a:cubicBezTo>
                    <a:pt x="24239" y="7905"/>
                    <a:pt x="19681" y="2622"/>
                    <a:pt x="13551"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28" name="Google Shape;928;p40"/>
          <p:cNvSpPr txBox="1"/>
          <p:nvPr>
            <p:ph idx="4294967295" type="title"/>
          </p:nvPr>
        </p:nvSpPr>
        <p:spPr>
          <a:xfrm>
            <a:off x="1413127" y="1190625"/>
            <a:ext cx="400500" cy="5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3</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9" name="Shape 389"/>
        <p:cNvGrpSpPr/>
        <p:nvPr/>
      </p:nvGrpSpPr>
      <p:grpSpPr>
        <a:xfrm>
          <a:off x="0" y="0"/>
          <a:ext cx="0" cy="0"/>
          <a:chOff x="0" y="0"/>
          <a:chExt cx="0" cy="0"/>
        </a:xfrm>
      </p:grpSpPr>
      <p:sp>
        <p:nvSpPr>
          <p:cNvPr id="390" name="Google Shape;390;p5"/>
          <p:cNvSpPr/>
          <p:nvPr/>
        </p:nvSpPr>
        <p:spPr>
          <a:xfrm rot="17">
            <a:off x="1048875" y="739709"/>
            <a:ext cx="3612422" cy="771707"/>
          </a:xfrm>
          <a:prstGeom prst="rect">
            <a:avLst/>
          </a:prstGeom>
        </p:spPr>
        <p:txBody>
          <a:bodyPr>
            <a:prstTxWarp prst="textPlain"/>
          </a:bodyPr>
          <a:lstStyle/>
          <a:p>
            <a:pPr lvl="0" algn="ctr"/>
            <a:r>
              <a:rPr b="0" i="0">
                <a:ln cap="flat" cmpd="sng" w="19050">
                  <a:solidFill>
                    <a:schemeClr val="dk1"/>
                  </a:solidFill>
                  <a:prstDash val="solid"/>
                  <a:round/>
                  <a:headEnd len="sm" w="sm" type="none"/>
                  <a:tailEnd len="sm" w="sm" type="none"/>
                </a:ln>
                <a:solidFill>
                  <a:schemeClr val="lt2"/>
                </a:solidFill>
                <a:latin typeface="Londrina Solid"/>
              </a:rPr>
              <a:t>TEXTO N°1</a:t>
            </a:r>
          </a:p>
        </p:txBody>
      </p:sp>
      <p:sp>
        <p:nvSpPr>
          <p:cNvPr id="391" name="Google Shape;391;p5"/>
          <p:cNvSpPr txBox="1"/>
          <p:nvPr>
            <p:ph idx="1" type="body"/>
          </p:nvPr>
        </p:nvSpPr>
        <p:spPr>
          <a:xfrm>
            <a:off x="1053300" y="2621200"/>
            <a:ext cx="7037400" cy="1973700"/>
          </a:xfrm>
          <a:prstGeom prst="rect">
            <a:avLst/>
          </a:prstGeom>
          <a:noFill/>
          <a:ln>
            <a:noFill/>
          </a:ln>
        </p:spPr>
        <p:txBody>
          <a:bodyPr anchorCtr="0" anchor="ctr" bIns="91425" lIns="91425" spcFirstLastPara="1" rIns="91425" wrap="square" tIns="91425">
            <a:noAutofit/>
          </a:bodyPr>
          <a:lstStyle/>
          <a:p>
            <a:pPr indent="-330200" lvl="0" marL="457200" rtl="0" algn="l">
              <a:lnSpc>
                <a:spcPct val="100000"/>
              </a:lnSpc>
              <a:spcBef>
                <a:spcPts val="0"/>
              </a:spcBef>
              <a:spcAft>
                <a:spcPts val="0"/>
              </a:spcAft>
              <a:buSzPts val="1600"/>
              <a:buAutoNum type="arabicPeriod"/>
            </a:pPr>
            <a:r>
              <a:rPr lang="en"/>
              <a:t>El tema del texto es...</a:t>
            </a:r>
            <a:endParaRPr/>
          </a:p>
          <a:p>
            <a:pPr indent="-330200" lvl="0" marL="457200" rtl="0" algn="l">
              <a:lnSpc>
                <a:spcPct val="100000"/>
              </a:lnSpc>
              <a:spcBef>
                <a:spcPts val="0"/>
              </a:spcBef>
              <a:spcAft>
                <a:spcPts val="0"/>
              </a:spcAft>
              <a:buSzPts val="1600"/>
              <a:buAutoNum type="arabicPeriod"/>
            </a:pPr>
            <a:r>
              <a:rPr lang="en"/>
              <a:t>El texto anterior entrega información mediante una estructura...</a:t>
            </a:r>
            <a:endParaRPr/>
          </a:p>
          <a:p>
            <a:pPr indent="-330200" lvl="0" marL="457200" rtl="0" algn="l">
              <a:lnSpc>
                <a:spcPct val="100000"/>
              </a:lnSpc>
              <a:spcBef>
                <a:spcPts val="0"/>
              </a:spcBef>
              <a:spcAft>
                <a:spcPts val="0"/>
              </a:spcAft>
              <a:buSzPts val="1600"/>
              <a:buAutoNum type="arabicPeriod"/>
            </a:pPr>
            <a:r>
              <a:rPr lang="en"/>
              <a:t>El texto anterior es de tipo...</a:t>
            </a:r>
            <a:endParaRPr/>
          </a:p>
          <a:p>
            <a:pPr indent="-330200" lvl="0" marL="457200" rtl="0" algn="l">
              <a:lnSpc>
                <a:spcPct val="100000"/>
              </a:lnSpc>
              <a:spcBef>
                <a:spcPts val="0"/>
              </a:spcBef>
              <a:spcAft>
                <a:spcPts val="0"/>
              </a:spcAft>
              <a:buSzPts val="1600"/>
              <a:buAutoNum type="arabicPeriod"/>
            </a:pPr>
            <a:r>
              <a:rPr lang="en"/>
              <a:t>Del texto es posible inferir que...</a:t>
            </a:r>
            <a:endParaRPr/>
          </a:p>
          <a:p>
            <a:pPr indent="-330200" lvl="0" marL="457200" rtl="0" algn="l">
              <a:lnSpc>
                <a:spcPct val="100000"/>
              </a:lnSpc>
              <a:spcBef>
                <a:spcPts val="0"/>
              </a:spcBef>
              <a:spcAft>
                <a:spcPts val="0"/>
              </a:spcAft>
              <a:buSzPts val="1600"/>
              <a:buAutoNum type="arabicPeriod"/>
            </a:pPr>
            <a:r>
              <a:rPr lang="en"/>
              <a:t>De acuerdo con el segundo párrafo, se puede afirmar que…</a:t>
            </a:r>
            <a:endParaRPr/>
          </a:p>
          <a:p>
            <a:pPr indent="-330200" lvl="0" marL="457200" rtl="0" algn="l">
              <a:lnSpc>
                <a:spcPct val="100000"/>
              </a:lnSpc>
              <a:spcBef>
                <a:spcPts val="0"/>
              </a:spcBef>
              <a:spcAft>
                <a:spcPts val="0"/>
              </a:spcAft>
              <a:buSzPts val="1600"/>
              <a:buAutoNum type="arabicPeriod"/>
            </a:pPr>
            <a:r>
              <a:rPr lang="en"/>
              <a:t>La actitud de los espectadores del fusilamiento puede considerarse como…</a:t>
            </a:r>
            <a:endParaRPr/>
          </a:p>
          <a:p>
            <a:pPr indent="-330200" lvl="0" marL="457200" rtl="0" algn="l">
              <a:lnSpc>
                <a:spcPct val="100000"/>
              </a:lnSpc>
              <a:spcBef>
                <a:spcPts val="0"/>
              </a:spcBef>
              <a:spcAft>
                <a:spcPts val="0"/>
              </a:spcAft>
              <a:buSzPts val="1600"/>
              <a:buAutoNum type="arabicPeriod"/>
            </a:pPr>
            <a:r>
              <a:rPr lang="en"/>
              <a:t>¿Cuál de las siguientes opciones es FALSA según la información del texto?</a:t>
            </a:r>
            <a:endParaRPr/>
          </a:p>
          <a:p>
            <a:pPr indent="0" lvl="0" marL="0" rtl="0" algn="l">
              <a:lnSpc>
                <a:spcPct val="100000"/>
              </a:lnSpc>
              <a:spcBef>
                <a:spcPts val="0"/>
              </a:spcBef>
              <a:spcAft>
                <a:spcPts val="0"/>
              </a:spcAft>
              <a:buSzPts val="1600"/>
              <a:buNone/>
            </a:pPr>
            <a:r>
              <a:t/>
            </a:r>
            <a:endParaRPr/>
          </a:p>
        </p:txBody>
      </p:sp>
      <p:sp>
        <p:nvSpPr>
          <p:cNvPr id="392" name="Google Shape;392;p5"/>
          <p:cNvSpPr txBox="1"/>
          <p:nvPr>
            <p:ph type="title"/>
          </p:nvPr>
        </p:nvSpPr>
        <p:spPr>
          <a:xfrm>
            <a:off x="1048875" y="1511425"/>
            <a:ext cx="7399500" cy="12120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sz="2100"/>
              <a:t>Vicente Pérez Rosales, </a:t>
            </a:r>
            <a:r>
              <a:rPr i="1" lang="en" sz="2100"/>
              <a:t>“Recuerdos del pasado”</a:t>
            </a:r>
            <a:r>
              <a:rPr lang="en" sz="2100"/>
              <a:t> (fragmento). </a:t>
            </a:r>
            <a:endParaRPr sz="2100"/>
          </a:p>
        </p:txBody>
      </p:sp>
    </p:spTree>
  </p:cSld>
  <p:clrMapOvr>
    <a:masterClrMapping/>
  </p:clrMapOvr>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32" name="Shape 932"/>
        <p:cNvGrpSpPr/>
        <p:nvPr/>
      </p:nvGrpSpPr>
      <p:grpSpPr>
        <a:xfrm>
          <a:off x="0" y="0"/>
          <a:ext cx="0" cy="0"/>
          <a:chOff x="0" y="0"/>
          <a:chExt cx="0" cy="0"/>
        </a:xfrm>
      </p:grpSpPr>
      <p:sp>
        <p:nvSpPr>
          <p:cNvPr id="933" name="Google Shape;933;p41"/>
          <p:cNvSpPr txBox="1"/>
          <p:nvPr/>
        </p:nvSpPr>
        <p:spPr>
          <a:xfrm>
            <a:off x="2042550" y="1124850"/>
            <a:ext cx="6587700" cy="412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¿Qué razones llevaron a Alfred Nobel a legar su fortuna a la Fundación Nobel?</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I. La acumulación de una enorme riqueza.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II. El sentimiento de culpa por el daño causado por sus inventos.</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III. La importancia de sus productos para la minería y la ingeniería.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Solo I</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Solo II</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Solo I y II</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 Solo II y III</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 I, II y III</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p:txBody>
      </p:sp>
      <p:grpSp>
        <p:nvGrpSpPr>
          <p:cNvPr id="934" name="Google Shape;934;p41"/>
          <p:cNvGrpSpPr/>
          <p:nvPr/>
        </p:nvGrpSpPr>
        <p:grpSpPr>
          <a:xfrm>
            <a:off x="1184203" y="1124842"/>
            <a:ext cx="858334" cy="807300"/>
            <a:chOff x="3413299" y="1686396"/>
            <a:chExt cx="858334" cy="807300"/>
          </a:xfrm>
        </p:grpSpPr>
        <p:sp>
          <p:nvSpPr>
            <p:cNvPr id="935" name="Google Shape;935;p41"/>
            <p:cNvSpPr/>
            <p:nvPr/>
          </p:nvSpPr>
          <p:spPr>
            <a:xfrm flipH="1">
              <a:off x="3413299" y="1686396"/>
              <a:ext cx="807300" cy="807300"/>
            </a:xfrm>
            <a:prstGeom prst="ellipse">
              <a:avLst/>
            </a:prstGeom>
            <a:solidFill>
              <a:schemeClr val="accent5"/>
            </a:solidFill>
            <a:ln cap="flat" cmpd="sng" w="19050">
              <a:solidFill>
                <a:srgbClr val="0A16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36" name="Google Shape;936;p41"/>
            <p:cNvSpPr/>
            <p:nvPr/>
          </p:nvSpPr>
          <p:spPr>
            <a:xfrm>
              <a:off x="3724625" y="1726522"/>
              <a:ext cx="547008" cy="764917"/>
            </a:xfrm>
            <a:custGeom>
              <a:rect b="b" l="l" r="r" t="t"/>
              <a:pathLst>
                <a:path extrusionOk="0" h="41386" w="29596">
                  <a:moveTo>
                    <a:pt x="13551" y="1"/>
                  </a:moveTo>
                  <a:lnTo>
                    <a:pt x="13551" y="1"/>
                  </a:lnTo>
                  <a:cubicBezTo>
                    <a:pt x="17786" y="3631"/>
                    <a:pt x="20367" y="9761"/>
                    <a:pt x="20972" y="15608"/>
                  </a:cubicBezTo>
                  <a:cubicBezTo>
                    <a:pt x="21899" y="24440"/>
                    <a:pt x="18391" y="31942"/>
                    <a:pt x="9397" y="36902"/>
                  </a:cubicBezTo>
                  <a:cubicBezTo>
                    <a:pt x="6413" y="38515"/>
                    <a:pt x="3227" y="39806"/>
                    <a:pt x="1" y="40774"/>
                  </a:cubicBezTo>
                  <a:cubicBezTo>
                    <a:pt x="1737" y="41189"/>
                    <a:pt x="3453" y="41385"/>
                    <a:pt x="5127" y="41385"/>
                  </a:cubicBezTo>
                  <a:cubicBezTo>
                    <a:pt x="18740" y="41385"/>
                    <a:pt x="29595" y="28395"/>
                    <a:pt x="25932" y="14318"/>
                  </a:cubicBezTo>
                  <a:cubicBezTo>
                    <a:pt x="24239" y="7905"/>
                    <a:pt x="19681" y="2622"/>
                    <a:pt x="1355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37" name="Google Shape;937;p41"/>
          <p:cNvSpPr txBox="1"/>
          <p:nvPr>
            <p:ph idx="4294967295" type="title"/>
          </p:nvPr>
        </p:nvSpPr>
        <p:spPr>
          <a:xfrm>
            <a:off x="1413127" y="1190625"/>
            <a:ext cx="400500" cy="5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4</a:t>
            </a:r>
            <a:endParaRPr/>
          </a:p>
        </p:txBody>
      </p:sp>
    </p:spTree>
  </p:cSld>
  <p:clrMapOvr>
    <a:masterClrMapping/>
  </p:clrMapOvr>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1" name="Shape 941"/>
        <p:cNvGrpSpPr/>
        <p:nvPr/>
      </p:nvGrpSpPr>
      <p:grpSpPr>
        <a:xfrm>
          <a:off x="0" y="0"/>
          <a:ext cx="0" cy="0"/>
          <a:chOff x="0" y="0"/>
          <a:chExt cx="0" cy="0"/>
        </a:xfrm>
      </p:grpSpPr>
      <p:sp>
        <p:nvSpPr>
          <p:cNvPr id="942" name="Google Shape;942;p42"/>
          <p:cNvSpPr txBox="1"/>
          <p:nvPr/>
        </p:nvSpPr>
        <p:spPr>
          <a:xfrm>
            <a:off x="2042550" y="1124850"/>
            <a:ext cx="6587700" cy="41250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¿Qué razones llevaron a Alfred Nobel a legar su fortuna a la Fundación Nobel?</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I. La acumulación de una enorme riqueza.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II. El sentimiento de culpa por el daño causado por sus inventos.</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III. La importancia de sus productos para la minería y la ingeniería.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Solo I</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Solo II</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highlight>
                  <a:schemeClr val="accent5"/>
                </a:highlight>
                <a:latin typeface="Catamaran"/>
                <a:ea typeface="Catamaran"/>
                <a:cs typeface="Catamaran"/>
                <a:sym typeface="Catamaran"/>
              </a:rPr>
              <a:t>C) Solo I y II</a:t>
            </a:r>
            <a:endParaRPr b="0" i="0" sz="1600" u="none" cap="none" strike="noStrike">
              <a:solidFill>
                <a:srgbClr val="000000"/>
              </a:solidFill>
              <a:highlight>
                <a:schemeClr val="accent5"/>
              </a:highlight>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 Solo II y III</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 I, II y III</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p:txBody>
      </p:sp>
      <p:grpSp>
        <p:nvGrpSpPr>
          <p:cNvPr id="943" name="Google Shape;943;p42"/>
          <p:cNvGrpSpPr/>
          <p:nvPr/>
        </p:nvGrpSpPr>
        <p:grpSpPr>
          <a:xfrm>
            <a:off x="1184203" y="1124842"/>
            <a:ext cx="858334" cy="807300"/>
            <a:chOff x="3413299" y="1686396"/>
            <a:chExt cx="858334" cy="807300"/>
          </a:xfrm>
        </p:grpSpPr>
        <p:sp>
          <p:nvSpPr>
            <p:cNvPr id="944" name="Google Shape;944;p42"/>
            <p:cNvSpPr/>
            <p:nvPr/>
          </p:nvSpPr>
          <p:spPr>
            <a:xfrm flipH="1">
              <a:off x="3413299" y="1686396"/>
              <a:ext cx="807300" cy="807300"/>
            </a:xfrm>
            <a:prstGeom prst="ellipse">
              <a:avLst/>
            </a:prstGeom>
            <a:solidFill>
              <a:schemeClr val="accent5"/>
            </a:solidFill>
            <a:ln cap="flat" cmpd="sng" w="19050">
              <a:solidFill>
                <a:srgbClr val="0A16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45" name="Google Shape;945;p42"/>
            <p:cNvSpPr/>
            <p:nvPr/>
          </p:nvSpPr>
          <p:spPr>
            <a:xfrm>
              <a:off x="3724625" y="1726522"/>
              <a:ext cx="547008" cy="764917"/>
            </a:xfrm>
            <a:custGeom>
              <a:rect b="b" l="l" r="r" t="t"/>
              <a:pathLst>
                <a:path extrusionOk="0" h="41386" w="29596">
                  <a:moveTo>
                    <a:pt x="13551" y="1"/>
                  </a:moveTo>
                  <a:lnTo>
                    <a:pt x="13551" y="1"/>
                  </a:lnTo>
                  <a:cubicBezTo>
                    <a:pt x="17786" y="3631"/>
                    <a:pt x="20367" y="9761"/>
                    <a:pt x="20972" y="15608"/>
                  </a:cubicBezTo>
                  <a:cubicBezTo>
                    <a:pt x="21899" y="24440"/>
                    <a:pt x="18391" y="31942"/>
                    <a:pt x="9397" y="36902"/>
                  </a:cubicBezTo>
                  <a:cubicBezTo>
                    <a:pt x="6413" y="38515"/>
                    <a:pt x="3227" y="39806"/>
                    <a:pt x="1" y="40774"/>
                  </a:cubicBezTo>
                  <a:cubicBezTo>
                    <a:pt x="1737" y="41189"/>
                    <a:pt x="3453" y="41385"/>
                    <a:pt x="5127" y="41385"/>
                  </a:cubicBezTo>
                  <a:cubicBezTo>
                    <a:pt x="18740" y="41385"/>
                    <a:pt x="29595" y="28395"/>
                    <a:pt x="25932" y="14318"/>
                  </a:cubicBezTo>
                  <a:cubicBezTo>
                    <a:pt x="24239" y="7905"/>
                    <a:pt x="19681" y="2622"/>
                    <a:pt x="13551" y="1"/>
                  </a:cubicBezTo>
                  <a:close/>
                </a:path>
              </a:pathLst>
            </a:custGeom>
            <a:solidFill>
              <a:schemeClr val="accent5"/>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46" name="Google Shape;946;p42"/>
          <p:cNvSpPr txBox="1"/>
          <p:nvPr>
            <p:ph idx="4294967295" type="title"/>
          </p:nvPr>
        </p:nvSpPr>
        <p:spPr>
          <a:xfrm>
            <a:off x="1413127" y="1190625"/>
            <a:ext cx="400500" cy="5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4</a:t>
            </a:r>
            <a:endParaRPr/>
          </a:p>
        </p:txBody>
      </p:sp>
      <p:grpSp>
        <p:nvGrpSpPr>
          <p:cNvPr id="947" name="Google Shape;947;p42"/>
          <p:cNvGrpSpPr/>
          <p:nvPr/>
        </p:nvGrpSpPr>
        <p:grpSpPr>
          <a:xfrm rot="1208659">
            <a:off x="3867638" y="3057724"/>
            <a:ext cx="1093465" cy="758338"/>
            <a:chOff x="4473129" y="1898329"/>
            <a:chExt cx="1135969" cy="841351"/>
          </a:xfrm>
        </p:grpSpPr>
        <p:grpSp>
          <p:nvGrpSpPr>
            <p:cNvPr id="948" name="Google Shape;948;p42"/>
            <p:cNvGrpSpPr/>
            <p:nvPr/>
          </p:nvGrpSpPr>
          <p:grpSpPr>
            <a:xfrm>
              <a:off x="4747131" y="1898329"/>
              <a:ext cx="861967" cy="841351"/>
              <a:chOff x="2054783" y="2844364"/>
              <a:chExt cx="861967" cy="841351"/>
            </a:xfrm>
          </p:grpSpPr>
          <p:sp>
            <p:nvSpPr>
              <p:cNvPr id="949" name="Google Shape;949;p42"/>
              <p:cNvSpPr/>
              <p:nvPr/>
            </p:nvSpPr>
            <p:spPr>
              <a:xfrm>
                <a:off x="2066008" y="2853517"/>
                <a:ext cx="832630" cy="822289"/>
              </a:xfrm>
              <a:custGeom>
                <a:rect b="b" l="l" r="r" t="t"/>
                <a:pathLst>
                  <a:path extrusionOk="0" h="38091" w="38570">
                    <a:moveTo>
                      <a:pt x="10473" y="1"/>
                    </a:moveTo>
                    <a:cubicBezTo>
                      <a:pt x="9568" y="1"/>
                      <a:pt x="8725" y="593"/>
                      <a:pt x="8434" y="1500"/>
                    </a:cubicBezTo>
                    <a:lnTo>
                      <a:pt x="360" y="27239"/>
                    </a:lnTo>
                    <a:cubicBezTo>
                      <a:pt x="0" y="28358"/>
                      <a:pt x="600" y="29557"/>
                      <a:pt x="1719" y="29877"/>
                    </a:cubicBezTo>
                    <a:lnTo>
                      <a:pt x="27458" y="37990"/>
                    </a:lnTo>
                    <a:cubicBezTo>
                      <a:pt x="27670" y="38058"/>
                      <a:pt x="27885" y="38091"/>
                      <a:pt x="28096" y="38091"/>
                    </a:cubicBezTo>
                    <a:cubicBezTo>
                      <a:pt x="29001" y="38091"/>
                      <a:pt x="29844" y="37499"/>
                      <a:pt x="30136" y="36591"/>
                    </a:cubicBezTo>
                    <a:lnTo>
                      <a:pt x="38249" y="10852"/>
                    </a:lnTo>
                    <a:cubicBezTo>
                      <a:pt x="38569" y="9733"/>
                      <a:pt x="37930" y="8534"/>
                      <a:pt x="36850" y="8214"/>
                    </a:cubicBezTo>
                    <a:lnTo>
                      <a:pt x="11111" y="101"/>
                    </a:lnTo>
                    <a:cubicBezTo>
                      <a:pt x="10900" y="33"/>
                      <a:pt x="10685" y="1"/>
                      <a:pt x="10473"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0" name="Google Shape;950;p42"/>
              <p:cNvSpPr/>
              <p:nvPr/>
            </p:nvSpPr>
            <p:spPr>
              <a:xfrm>
                <a:off x="2135024" y="2917912"/>
                <a:ext cx="698895" cy="693520"/>
              </a:xfrm>
              <a:custGeom>
                <a:rect b="b" l="l" r="r" t="t"/>
                <a:pathLst>
                  <a:path extrusionOk="0" h="32126" w="32375">
                    <a:moveTo>
                      <a:pt x="8683" y="0"/>
                    </a:moveTo>
                    <a:cubicBezTo>
                      <a:pt x="7920" y="0"/>
                      <a:pt x="7184" y="490"/>
                      <a:pt x="6955" y="1275"/>
                    </a:cubicBezTo>
                    <a:lnTo>
                      <a:pt x="121" y="22937"/>
                    </a:lnTo>
                    <a:cubicBezTo>
                      <a:pt x="41" y="23177"/>
                      <a:pt x="1" y="23417"/>
                      <a:pt x="41" y="23656"/>
                    </a:cubicBezTo>
                    <a:cubicBezTo>
                      <a:pt x="81" y="24376"/>
                      <a:pt x="600" y="24975"/>
                      <a:pt x="1280" y="25215"/>
                    </a:cubicBezTo>
                    <a:lnTo>
                      <a:pt x="22982" y="32050"/>
                    </a:lnTo>
                    <a:cubicBezTo>
                      <a:pt x="23157" y="32101"/>
                      <a:pt x="23334" y="32125"/>
                      <a:pt x="23507" y="32125"/>
                    </a:cubicBezTo>
                    <a:cubicBezTo>
                      <a:pt x="24283" y="32125"/>
                      <a:pt x="24999" y="31635"/>
                      <a:pt x="25260" y="30851"/>
                    </a:cubicBezTo>
                    <a:lnTo>
                      <a:pt x="32055" y="9148"/>
                    </a:lnTo>
                    <a:cubicBezTo>
                      <a:pt x="32375" y="8189"/>
                      <a:pt x="31855" y="7190"/>
                      <a:pt x="30896" y="6910"/>
                    </a:cubicBezTo>
                    <a:lnTo>
                      <a:pt x="9193" y="76"/>
                    </a:lnTo>
                    <a:cubicBezTo>
                      <a:pt x="9026" y="24"/>
                      <a:pt x="8854" y="0"/>
                      <a:pt x="8683"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1" name="Google Shape;951;p42"/>
              <p:cNvSpPr/>
              <p:nvPr/>
            </p:nvSpPr>
            <p:spPr>
              <a:xfrm>
                <a:off x="2071189" y="3015294"/>
                <a:ext cx="827449" cy="660513"/>
              </a:xfrm>
              <a:custGeom>
                <a:rect b="b" l="l" r="r" t="t"/>
                <a:pathLst>
                  <a:path extrusionOk="0" h="30597" w="38330">
                    <a:moveTo>
                      <a:pt x="34332" y="1"/>
                    </a:moveTo>
                    <a:cubicBezTo>
                      <a:pt x="30809" y="11186"/>
                      <a:pt x="24007" y="21464"/>
                      <a:pt x="8565" y="21464"/>
                    </a:cubicBezTo>
                    <a:cubicBezTo>
                      <a:pt x="5964" y="21464"/>
                      <a:pt x="3117" y="21172"/>
                      <a:pt x="0" y="20544"/>
                    </a:cubicBezTo>
                    <a:lnTo>
                      <a:pt x="0" y="20544"/>
                    </a:lnTo>
                    <a:cubicBezTo>
                      <a:pt x="80" y="21424"/>
                      <a:pt x="680" y="22143"/>
                      <a:pt x="1479" y="22383"/>
                    </a:cubicBezTo>
                    <a:lnTo>
                      <a:pt x="27218" y="30496"/>
                    </a:lnTo>
                    <a:cubicBezTo>
                      <a:pt x="27430" y="30564"/>
                      <a:pt x="27645" y="30597"/>
                      <a:pt x="27856" y="30597"/>
                    </a:cubicBezTo>
                    <a:cubicBezTo>
                      <a:pt x="28761" y="30597"/>
                      <a:pt x="29604" y="30005"/>
                      <a:pt x="29896" y="29097"/>
                    </a:cubicBezTo>
                    <a:lnTo>
                      <a:pt x="38009" y="3358"/>
                    </a:lnTo>
                    <a:cubicBezTo>
                      <a:pt x="38329" y="2239"/>
                      <a:pt x="37690" y="1040"/>
                      <a:pt x="36571" y="680"/>
                    </a:cubicBezTo>
                    <a:lnTo>
                      <a:pt x="34332" y="1"/>
                    </a:ln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2" name="Google Shape;952;p42"/>
              <p:cNvSpPr/>
              <p:nvPr/>
            </p:nvSpPr>
            <p:spPr>
              <a:xfrm>
                <a:off x="2176450" y="2856928"/>
                <a:ext cx="248494" cy="157179"/>
              </a:xfrm>
              <a:custGeom>
                <a:rect b="b" l="l" r="r" t="t"/>
                <a:pathLst>
                  <a:path extrusionOk="0" h="7281" w="11511">
                    <a:moveTo>
                      <a:pt x="9799" y="1"/>
                    </a:moveTo>
                    <a:cubicBezTo>
                      <a:pt x="9556" y="1"/>
                      <a:pt x="9307" y="60"/>
                      <a:pt x="9073" y="183"/>
                    </a:cubicBezTo>
                    <a:lnTo>
                      <a:pt x="1039" y="4459"/>
                    </a:lnTo>
                    <a:cubicBezTo>
                      <a:pt x="280" y="4819"/>
                      <a:pt x="0" y="5738"/>
                      <a:pt x="400" y="6498"/>
                    </a:cubicBezTo>
                    <a:cubicBezTo>
                      <a:pt x="675" y="6993"/>
                      <a:pt x="1197" y="7280"/>
                      <a:pt x="1730" y="7280"/>
                    </a:cubicBezTo>
                    <a:cubicBezTo>
                      <a:pt x="1971" y="7280"/>
                      <a:pt x="2214" y="7222"/>
                      <a:pt x="2438" y="7097"/>
                    </a:cubicBezTo>
                    <a:lnTo>
                      <a:pt x="10472" y="2861"/>
                    </a:lnTo>
                    <a:cubicBezTo>
                      <a:pt x="11231" y="2461"/>
                      <a:pt x="11511" y="1542"/>
                      <a:pt x="11111" y="822"/>
                    </a:cubicBezTo>
                    <a:cubicBezTo>
                      <a:pt x="10862" y="297"/>
                      <a:pt x="10346" y="1"/>
                      <a:pt x="9799" y="1"/>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3" name="Google Shape;953;p42"/>
              <p:cNvSpPr/>
              <p:nvPr/>
            </p:nvSpPr>
            <p:spPr>
              <a:xfrm>
                <a:off x="2744158" y="2978595"/>
                <a:ext cx="167411" cy="239125"/>
              </a:xfrm>
              <a:custGeom>
                <a:rect b="b" l="l" r="r" t="t"/>
                <a:pathLst>
                  <a:path extrusionOk="0" h="11077" w="7755">
                    <a:moveTo>
                      <a:pt x="1768" y="0"/>
                    </a:moveTo>
                    <a:cubicBezTo>
                      <a:pt x="1523" y="0"/>
                      <a:pt x="1274" y="59"/>
                      <a:pt x="1040" y="182"/>
                    </a:cubicBezTo>
                    <a:cubicBezTo>
                      <a:pt x="321" y="542"/>
                      <a:pt x="1" y="1501"/>
                      <a:pt x="401" y="2221"/>
                    </a:cubicBezTo>
                    <a:lnTo>
                      <a:pt x="4677" y="10294"/>
                    </a:lnTo>
                    <a:cubicBezTo>
                      <a:pt x="4925" y="10790"/>
                      <a:pt x="5457" y="11076"/>
                      <a:pt x="5999" y="11076"/>
                    </a:cubicBezTo>
                    <a:cubicBezTo>
                      <a:pt x="6244" y="11076"/>
                      <a:pt x="6492" y="11018"/>
                      <a:pt x="6715" y="10893"/>
                    </a:cubicBezTo>
                    <a:cubicBezTo>
                      <a:pt x="7475" y="10494"/>
                      <a:pt x="7755" y="9575"/>
                      <a:pt x="7355" y="8855"/>
                    </a:cubicBezTo>
                    <a:lnTo>
                      <a:pt x="3118" y="822"/>
                    </a:lnTo>
                    <a:cubicBezTo>
                      <a:pt x="2842" y="296"/>
                      <a:pt x="2317" y="0"/>
                      <a:pt x="1768"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4" name="Google Shape;954;p42"/>
              <p:cNvSpPr/>
              <p:nvPr/>
            </p:nvSpPr>
            <p:spPr>
              <a:xfrm>
                <a:off x="2054783" y="2844364"/>
                <a:ext cx="861967" cy="841351"/>
              </a:xfrm>
              <a:custGeom>
                <a:rect b="b" l="l" r="r" t="t"/>
                <a:pathLst>
                  <a:path extrusionOk="0" h="38974" w="39929">
                    <a:moveTo>
                      <a:pt x="10952" y="885"/>
                    </a:moveTo>
                    <a:cubicBezTo>
                      <a:pt x="11152" y="885"/>
                      <a:pt x="11312" y="885"/>
                      <a:pt x="11472" y="965"/>
                    </a:cubicBezTo>
                    <a:lnTo>
                      <a:pt x="12671" y="1324"/>
                    </a:lnTo>
                    <a:lnTo>
                      <a:pt x="8994" y="3283"/>
                    </a:lnTo>
                    <a:lnTo>
                      <a:pt x="8994" y="3283"/>
                    </a:lnTo>
                    <a:lnTo>
                      <a:pt x="9353" y="2044"/>
                    </a:lnTo>
                    <a:cubicBezTo>
                      <a:pt x="9593" y="1364"/>
                      <a:pt x="10233" y="885"/>
                      <a:pt x="10952" y="885"/>
                    </a:cubicBezTo>
                    <a:close/>
                    <a:moveTo>
                      <a:pt x="15388" y="1045"/>
                    </a:moveTo>
                    <a:cubicBezTo>
                      <a:pt x="15468" y="1045"/>
                      <a:pt x="15588" y="1045"/>
                      <a:pt x="15708" y="1084"/>
                    </a:cubicBezTo>
                    <a:cubicBezTo>
                      <a:pt x="15908" y="1164"/>
                      <a:pt x="16108" y="1324"/>
                      <a:pt x="16268" y="1524"/>
                    </a:cubicBezTo>
                    <a:cubicBezTo>
                      <a:pt x="16268" y="1564"/>
                      <a:pt x="16308" y="1564"/>
                      <a:pt x="16308" y="1604"/>
                    </a:cubicBezTo>
                    <a:cubicBezTo>
                      <a:pt x="16587" y="2124"/>
                      <a:pt x="16388" y="2763"/>
                      <a:pt x="15868" y="3043"/>
                    </a:cubicBezTo>
                    <a:lnTo>
                      <a:pt x="7834" y="7279"/>
                    </a:lnTo>
                    <a:lnTo>
                      <a:pt x="7675" y="7359"/>
                    </a:lnTo>
                    <a:cubicBezTo>
                      <a:pt x="7581" y="7386"/>
                      <a:pt x="7479" y="7399"/>
                      <a:pt x="7374" y="7399"/>
                    </a:cubicBezTo>
                    <a:cubicBezTo>
                      <a:pt x="7164" y="7399"/>
                      <a:pt x="6942" y="7346"/>
                      <a:pt x="6755" y="7239"/>
                    </a:cubicBezTo>
                    <a:cubicBezTo>
                      <a:pt x="6635" y="7160"/>
                      <a:pt x="6516" y="7000"/>
                      <a:pt x="6436" y="6840"/>
                    </a:cubicBezTo>
                    <a:cubicBezTo>
                      <a:pt x="6156" y="6320"/>
                      <a:pt x="6356" y="5681"/>
                      <a:pt x="6875" y="5401"/>
                    </a:cubicBezTo>
                    <a:lnTo>
                      <a:pt x="7475" y="5081"/>
                    </a:lnTo>
                    <a:lnTo>
                      <a:pt x="8594" y="4482"/>
                    </a:lnTo>
                    <a:lnTo>
                      <a:pt x="13870" y="1724"/>
                    </a:lnTo>
                    <a:lnTo>
                      <a:pt x="14869" y="1164"/>
                    </a:lnTo>
                    <a:lnTo>
                      <a:pt x="14989" y="1124"/>
                    </a:lnTo>
                    <a:cubicBezTo>
                      <a:pt x="15109" y="1084"/>
                      <a:pt x="15228" y="1045"/>
                      <a:pt x="15388" y="1045"/>
                    </a:cubicBezTo>
                    <a:close/>
                    <a:moveTo>
                      <a:pt x="36451" y="8798"/>
                    </a:moveTo>
                    <a:lnTo>
                      <a:pt x="37211" y="9038"/>
                    </a:lnTo>
                    <a:cubicBezTo>
                      <a:pt x="38090" y="9318"/>
                      <a:pt x="38570" y="10237"/>
                      <a:pt x="38330" y="11156"/>
                    </a:cubicBezTo>
                    <a:lnTo>
                      <a:pt x="38090" y="11916"/>
                    </a:lnTo>
                    <a:lnTo>
                      <a:pt x="36451" y="8798"/>
                    </a:lnTo>
                    <a:close/>
                    <a:moveTo>
                      <a:pt x="33693" y="6720"/>
                    </a:moveTo>
                    <a:cubicBezTo>
                      <a:pt x="34093" y="6720"/>
                      <a:pt x="34453" y="6960"/>
                      <a:pt x="34613" y="7279"/>
                    </a:cubicBezTo>
                    <a:lnTo>
                      <a:pt x="34613" y="7319"/>
                    </a:lnTo>
                    <a:lnTo>
                      <a:pt x="35212" y="8439"/>
                    </a:lnTo>
                    <a:lnTo>
                      <a:pt x="37730" y="13155"/>
                    </a:lnTo>
                    <a:lnTo>
                      <a:pt x="38330" y="14274"/>
                    </a:lnTo>
                    <a:lnTo>
                      <a:pt x="38889" y="15353"/>
                    </a:lnTo>
                    <a:cubicBezTo>
                      <a:pt x="39009" y="15593"/>
                      <a:pt x="39009" y="15872"/>
                      <a:pt x="38929" y="16112"/>
                    </a:cubicBezTo>
                    <a:cubicBezTo>
                      <a:pt x="38849" y="16392"/>
                      <a:pt x="38689" y="16592"/>
                      <a:pt x="38450" y="16752"/>
                    </a:cubicBezTo>
                    <a:cubicBezTo>
                      <a:pt x="38295" y="16829"/>
                      <a:pt x="38107" y="16873"/>
                      <a:pt x="37928" y="16873"/>
                    </a:cubicBezTo>
                    <a:cubicBezTo>
                      <a:pt x="37830" y="16873"/>
                      <a:pt x="37735" y="16860"/>
                      <a:pt x="37650" y="16832"/>
                    </a:cubicBezTo>
                    <a:cubicBezTo>
                      <a:pt x="37610" y="16792"/>
                      <a:pt x="37570" y="16792"/>
                      <a:pt x="37530" y="16752"/>
                    </a:cubicBezTo>
                    <a:cubicBezTo>
                      <a:pt x="37291" y="16672"/>
                      <a:pt x="37131" y="16512"/>
                      <a:pt x="37011" y="16312"/>
                    </a:cubicBezTo>
                    <a:lnTo>
                      <a:pt x="36851" y="15952"/>
                    </a:lnTo>
                    <a:lnTo>
                      <a:pt x="32774" y="8239"/>
                    </a:lnTo>
                    <a:cubicBezTo>
                      <a:pt x="32654" y="8079"/>
                      <a:pt x="32614" y="7839"/>
                      <a:pt x="32654" y="7639"/>
                    </a:cubicBezTo>
                    <a:cubicBezTo>
                      <a:pt x="32654" y="7559"/>
                      <a:pt x="32654" y="7519"/>
                      <a:pt x="32694" y="7479"/>
                    </a:cubicBezTo>
                    <a:cubicBezTo>
                      <a:pt x="32774" y="7200"/>
                      <a:pt x="32934" y="7000"/>
                      <a:pt x="33174" y="6840"/>
                    </a:cubicBezTo>
                    <a:cubicBezTo>
                      <a:pt x="33334" y="6760"/>
                      <a:pt x="33534" y="6720"/>
                      <a:pt x="33693" y="6720"/>
                    </a:cubicBezTo>
                    <a:close/>
                    <a:moveTo>
                      <a:pt x="17267" y="2763"/>
                    </a:moveTo>
                    <a:lnTo>
                      <a:pt x="31775" y="7319"/>
                    </a:lnTo>
                    <a:cubicBezTo>
                      <a:pt x="31655" y="7759"/>
                      <a:pt x="31735" y="8239"/>
                      <a:pt x="31935" y="8678"/>
                    </a:cubicBezTo>
                    <a:lnTo>
                      <a:pt x="36211" y="16712"/>
                    </a:lnTo>
                    <a:cubicBezTo>
                      <a:pt x="36251" y="16832"/>
                      <a:pt x="36371" y="16952"/>
                      <a:pt x="36451" y="17072"/>
                    </a:cubicBezTo>
                    <a:lnTo>
                      <a:pt x="30216" y="36895"/>
                    </a:lnTo>
                    <a:cubicBezTo>
                      <a:pt x="29991" y="37605"/>
                      <a:pt x="29348" y="38054"/>
                      <a:pt x="28647" y="38054"/>
                    </a:cubicBezTo>
                    <a:cubicBezTo>
                      <a:pt x="28479" y="38054"/>
                      <a:pt x="28308" y="38029"/>
                      <a:pt x="28138" y="37975"/>
                    </a:cubicBezTo>
                    <a:lnTo>
                      <a:pt x="2399" y="29901"/>
                    </a:lnTo>
                    <a:cubicBezTo>
                      <a:pt x="1520" y="29621"/>
                      <a:pt x="1040" y="28662"/>
                      <a:pt x="1280" y="27783"/>
                    </a:cubicBezTo>
                    <a:lnTo>
                      <a:pt x="7395" y="8319"/>
                    </a:lnTo>
                    <a:cubicBezTo>
                      <a:pt x="7715" y="8319"/>
                      <a:pt x="7994" y="8239"/>
                      <a:pt x="8274" y="8079"/>
                    </a:cubicBezTo>
                    <a:lnTo>
                      <a:pt x="16308" y="3842"/>
                    </a:lnTo>
                    <a:cubicBezTo>
                      <a:pt x="16747" y="3602"/>
                      <a:pt x="17067" y="3243"/>
                      <a:pt x="17267" y="2763"/>
                    </a:cubicBezTo>
                    <a:close/>
                    <a:moveTo>
                      <a:pt x="10925" y="0"/>
                    </a:moveTo>
                    <a:cubicBezTo>
                      <a:pt x="9837" y="0"/>
                      <a:pt x="8837" y="707"/>
                      <a:pt x="8514" y="1804"/>
                    </a:cubicBezTo>
                    <a:lnTo>
                      <a:pt x="7834" y="3922"/>
                    </a:lnTo>
                    <a:lnTo>
                      <a:pt x="6476" y="4642"/>
                    </a:lnTo>
                    <a:cubicBezTo>
                      <a:pt x="5516" y="5121"/>
                      <a:pt x="5117" y="6320"/>
                      <a:pt x="5636" y="7279"/>
                    </a:cubicBezTo>
                    <a:cubicBezTo>
                      <a:pt x="5836" y="7639"/>
                      <a:pt x="6156" y="7959"/>
                      <a:pt x="6516" y="8119"/>
                    </a:cubicBezTo>
                    <a:lnTo>
                      <a:pt x="440" y="27543"/>
                    </a:lnTo>
                    <a:cubicBezTo>
                      <a:pt x="1" y="28862"/>
                      <a:pt x="760" y="30341"/>
                      <a:pt x="2119" y="30740"/>
                    </a:cubicBezTo>
                    <a:lnTo>
                      <a:pt x="27858" y="38854"/>
                    </a:lnTo>
                    <a:cubicBezTo>
                      <a:pt x="28098" y="38894"/>
                      <a:pt x="28378" y="38974"/>
                      <a:pt x="28658" y="38974"/>
                    </a:cubicBezTo>
                    <a:cubicBezTo>
                      <a:pt x="29057" y="38934"/>
                      <a:pt x="29457" y="38854"/>
                      <a:pt x="29817" y="38654"/>
                    </a:cubicBezTo>
                    <a:cubicBezTo>
                      <a:pt x="30416" y="38334"/>
                      <a:pt x="30896" y="37815"/>
                      <a:pt x="31096" y="37175"/>
                    </a:cubicBezTo>
                    <a:lnTo>
                      <a:pt x="37211" y="17631"/>
                    </a:lnTo>
                    <a:lnTo>
                      <a:pt x="37331" y="17671"/>
                    </a:lnTo>
                    <a:cubicBezTo>
                      <a:pt x="37530" y="17711"/>
                      <a:pt x="37730" y="17751"/>
                      <a:pt x="37930" y="17751"/>
                    </a:cubicBezTo>
                    <a:cubicBezTo>
                      <a:pt x="38769" y="17711"/>
                      <a:pt x="39529" y="17191"/>
                      <a:pt x="39809" y="16352"/>
                    </a:cubicBezTo>
                    <a:cubicBezTo>
                      <a:pt x="39928" y="15872"/>
                      <a:pt x="39888" y="15353"/>
                      <a:pt x="39649" y="14873"/>
                    </a:cubicBezTo>
                    <a:lnTo>
                      <a:pt x="38649" y="13035"/>
                    </a:lnTo>
                    <a:lnTo>
                      <a:pt x="39169" y="11396"/>
                    </a:lnTo>
                    <a:cubicBezTo>
                      <a:pt x="39569" y="10037"/>
                      <a:pt x="38809" y="8598"/>
                      <a:pt x="37450" y="8199"/>
                    </a:cubicBezTo>
                    <a:lnTo>
                      <a:pt x="35812" y="7679"/>
                    </a:lnTo>
                    <a:lnTo>
                      <a:pt x="35372" y="6840"/>
                    </a:lnTo>
                    <a:cubicBezTo>
                      <a:pt x="35042" y="6179"/>
                      <a:pt x="34369" y="5802"/>
                      <a:pt x="33669" y="5802"/>
                    </a:cubicBezTo>
                    <a:cubicBezTo>
                      <a:pt x="33354" y="5802"/>
                      <a:pt x="33032" y="5879"/>
                      <a:pt x="32734" y="6040"/>
                    </a:cubicBezTo>
                    <a:cubicBezTo>
                      <a:pt x="32494" y="6160"/>
                      <a:pt x="32295" y="6320"/>
                      <a:pt x="32135" y="6520"/>
                    </a:cubicBezTo>
                    <a:lnTo>
                      <a:pt x="17307" y="1884"/>
                    </a:lnTo>
                    <a:cubicBezTo>
                      <a:pt x="17307" y="1644"/>
                      <a:pt x="17227" y="1404"/>
                      <a:pt x="17107" y="1204"/>
                    </a:cubicBezTo>
                    <a:cubicBezTo>
                      <a:pt x="16749" y="543"/>
                      <a:pt x="16087" y="167"/>
                      <a:pt x="15396" y="167"/>
                    </a:cubicBezTo>
                    <a:cubicBezTo>
                      <a:pt x="15085" y="167"/>
                      <a:pt x="14767" y="244"/>
                      <a:pt x="14469" y="405"/>
                    </a:cubicBezTo>
                    <a:lnTo>
                      <a:pt x="13790" y="765"/>
                    </a:lnTo>
                    <a:lnTo>
                      <a:pt x="11711" y="125"/>
                    </a:lnTo>
                    <a:cubicBezTo>
                      <a:pt x="11450" y="41"/>
                      <a:pt x="11185" y="0"/>
                      <a:pt x="10925"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5" name="Google Shape;955;p42"/>
              <p:cNvSpPr/>
              <p:nvPr/>
            </p:nvSpPr>
            <p:spPr>
              <a:xfrm>
                <a:off x="2244602" y="3037464"/>
                <a:ext cx="473695" cy="454331"/>
              </a:xfrm>
              <a:custGeom>
                <a:rect b="b" l="l" r="r" t="t"/>
                <a:pathLst>
                  <a:path extrusionOk="0" h="21046" w="21943">
                    <a:moveTo>
                      <a:pt x="10976" y="1"/>
                    </a:moveTo>
                    <a:cubicBezTo>
                      <a:pt x="9876" y="1"/>
                      <a:pt x="8762" y="173"/>
                      <a:pt x="7674" y="533"/>
                    </a:cubicBezTo>
                    <a:cubicBezTo>
                      <a:pt x="2958" y="2131"/>
                      <a:pt x="1" y="6768"/>
                      <a:pt x="560" y="11724"/>
                    </a:cubicBezTo>
                    <a:cubicBezTo>
                      <a:pt x="1120" y="16640"/>
                      <a:pt x="5077" y="20516"/>
                      <a:pt x="10033" y="20996"/>
                    </a:cubicBezTo>
                    <a:cubicBezTo>
                      <a:pt x="10370" y="21029"/>
                      <a:pt x="10707" y="21045"/>
                      <a:pt x="11041" y="21045"/>
                    </a:cubicBezTo>
                    <a:cubicBezTo>
                      <a:pt x="15571" y="21045"/>
                      <a:pt x="19686" y="18074"/>
                      <a:pt x="21064" y="13682"/>
                    </a:cubicBezTo>
                    <a:cubicBezTo>
                      <a:pt x="21943" y="10844"/>
                      <a:pt x="21583" y="7767"/>
                      <a:pt x="20104" y="5209"/>
                    </a:cubicBezTo>
                    <a:cubicBezTo>
                      <a:pt x="18167" y="1919"/>
                      <a:pt x="14645" y="1"/>
                      <a:pt x="10976"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6" name="Google Shape;956;p42"/>
              <p:cNvSpPr/>
              <p:nvPr/>
            </p:nvSpPr>
            <p:spPr>
              <a:xfrm>
                <a:off x="2411408" y="3240537"/>
                <a:ext cx="144679" cy="90560"/>
              </a:xfrm>
              <a:custGeom>
                <a:rect b="b" l="l" r="r" t="t"/>
                <a:pathLst>
                  <a:path extrusionOk="0" h="4195" w="6702">
                    <a:moveTo>
                      <a:pt x="867" y="1"/>
                    </a:moveTo>
                    <a:cubicBezTo>
                      <a:pt x="244" y="1"/>
                      <a:pt x="0" y="835"/>
                      <a:pt x="107" y="1477"/>
                    </a:cubicBezTo>
                    <a:cubicBezTo>
                      <a:pt x="381" y="3144"/>
                      <a:pt x="1718" y="4194"/>
                      <a:pt x="3239" y="4194"/>
                    </a:cubicBezTo>
                    <a:cubicBezTo>
                      <a:pt x="3944" y="4194"/>
                      <a:pt x="4687" y="3969"/>
                      <a:pt x="5383" y="3476"/>
                    </a:cubicBezTo>
                    <a:cubicBezTo>
                      <a:pt x="6023" y="3036"/>
                      <a:pt x="6702" y="1797"/>
                      <a:pt x="5703" y="1477"/>
                    </a:cubicBezTo>
                    <a:lnTo>
                      <a:pt x="1107" y="38"/>
                    </a:lnTo>
                    <a:cubicBezTo>
                      <a:pt x="1021" y="13"/>
                      <a:pt x="941" y="1"/>
                      <a:pt x="867"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7" name="Google Shape;957;p42"/>
              <p:cNvSpPr/>
              <p:nvPr/>
            </p:nvSpPr>
            <p:spPr>
              <a:xfrm>
                <a:off x="2295505" y="3149892"/>
                <a:ext cx="422791" cy="342550"/>
              </a:xfrm>
              <a:custGeom>
                <a:rect b="b" l="l" r="r" t="t"/>
                <a:pathLst>
                  <a:path extrusionOk="0" h="15868" w="19585">
                    <a:moveTo>
                      <a:pt x="17746" y="1"/>
                    </a:moveTo>
                    <a:lnTo>
                      <a:pt x="17746" y="1"/>
                    </a:lnTo>
                    <a:cubicBezTo>
                      <a:pt x="18466" y="4038"/>
                      <a:pt x="16987" y="8194"/>
                      <a:pt x="13870" y="10872"/>
                    </a:cubicBezTo>
                    <a:cubicBezTo>
                      <a:pt x="11856" y="12508"/>
                      <a:pt x="9336" y="13341"/>
                      <a:pt x="6766" y="13341"/>
                    </a:cubicBezTo>
                    <a:cubicBezTo>
                      <a:pt x="4439" y="13341"/>
                      <a:pt x="2071" y="12658"/>
                      <a:pt x="1" y="11272"/>
                    </a:cubicBezTo>
                    <a:lnTo>
                      <a:pt x="1" y="11272"/>
                    </a:lnTo>
                    <a:cubicBezTo>
                      <a:pt x="2111" y="14394"/>
                      <a:pt x="5378" y="15867"/>
                      <a:pt x="8625" y="15867"/>
                    </a:cubicBezTo>
                    <a:cubicBezTo>
                      <a:pt x="12941" y="15867"/>
                      <a:pt x="17223" y="13264"/>
                      <a:pt x="18706" y="8474"/>
                    </a:cubicBezTo>
                    <a:cubicBezTo>
                      <a:pt x="19585" y="5636"/>
                      <a:pt x="19225" y="2559"/>
                      <a:pt x="17746"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8" name="Google Shape;958;p42"/>
              <p:cNvSpPr/>
              <p:nvPr/>
            </p:nvSpPr>
            <p:spPr>
              <a:xfrm>
                <a:off x="2551770" y="3310956"/>
                <a:ext cx="98374" cy="69620"/>
              </a:xfrm>
              <a:custGeom>
                <a:rect b="b" l="l" r="r" t="t"/>
                <a:pathLst>
                  <a:path extrusionOk="0" h="3225" w="4557">
                    <a:moveTo>
                      <a:pt x="1886" y="1"/>
                    </a:moveTo>
                    <a:cubicBezTo>
                      <a:pt x="1091" y="1"/>
                      <a:pt x="419" y="375"/>
                      <a:pt x="240" y="973"/>
                    </a:cubicBezTo>
                    <a:cubicBezTo>
                      <a:pt x="0" y="1812"/>
                      <a:pt x="680" y="2732"/>
                      <a:pt x="1799" y="3091"/>
                    </a:cubicBezTo>
                    <a:cubicBezTo>
                      <a:pt x="2081" y="3182"/>
                      <a:pt x="2362" y="3224"/>
                      <a:pt x="2630" y="3224"/>
                    </a:cubicBezTo>
                    <a:cubicBezTo>
                      <a:pt x="3426" y="3224"/>
                      <a:pt x="4097" y="2850"/>
                      <a:pt x="4277" y="2252"/>
                    </a:cubicBezTo>
                    <a:cubicBezTo>
                      <a:pt x="4556" y="1413"/>
                      <a:pt x="3877" y="493"/>
                      <a:pt x="2718" y="134"/>
                    </a:cubicBezTo>
                    <a:cubicBezTo>
                      <a:pt x="2436" y="43"/>
                      <a:pt x="2154" y="1"/>
                      <a:pt x="1886"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59" name="Google Shape;959;p42"/>
              <p:cNvSpPr/>
              <p:nvPr/>
            </p:nvSpPr>
            <p:spPr>
              <a:xfrm>
                <a:off x="2289482" y="3228859"/>
                <a:ext cx="98374" cy="69749"/>
              </a:xfrm>
              <a:custGeom>
                <a:rect b="b" l="l" r="r" t="t"/>
                <a:pathLst>
                  <a:path extrusionOk="0" h="3231" w="4557">
                    <a:moveTo>
                      <a:pt x="1878" y="1"/>
                    </a:moveTo>
                    <a:cubicBezTo>
                      <a:pt x="1089" y="1"/>
                      <a:pt x="446" y="359"/>
                      <a:pt x="240" y="979"/>
                    </a:cubicBezTo>
                    <a:cubicBezTo>
                      <a:pt x="0" y="1818"/>
                      <a:pt x="679" y="2738"/>
                      <a:pt x="1799" y="3097"/>
                    </a:cubicBezTo>
                    <a:cubicBezTo>
                      <a:pt x="2080" y="3188"/>
                      <a:pt x="2362" y="3230"/>
                      <a:pt x="2631" y="3230"/>
                    </a:cubicBezTo>
                    <a:cubicBezTo>
                      <a:pt x="3428" y="3230"/>
                      <a:pt x="4107" y="2856"/>
                      <a:pt x="4317" y="2258"/>
                    </a:cubicBezTo>
                    <a:cubicBezTo>
                      <a:pt x="4556" y="1419"/>
                      <a:pt x="3877" y="460"/>
                      <a:pt x="2758" y="140"/>
                    </a:cubicBezTo>
                    <a:cubicBezTo>
                      <a:pt x="2455" y="46"/>
                      <a:pt x="2157" y="1"/>
                      <a:pt x="1878"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0" name="Google Shape;960;p42"/>
              <p:cNvSpPr/>
              <p:nvPr/>
            </p:nvSpPr>
            <p:spPr>
              <a:xfrm>
                <a:off x="2362448" y="3178862"/>
                <a:ext cx="63359" cy="53343"/>
              </a:xfrm>
              <a:custGeom>
                <a:rect b="b" l="l" r="r" t="t"/>
                <a:pathLst>
                  <a:path extrusionOk="0" h="2471" w="2935">
                    <a:moveTo>
                      <a:pt x="1561" y="1"/>
                    </a:moveTo>
                    <a:cubicBezTo>
                      <a:pt x="684" y="1"/>
                      <a:pt x="1" y="939"/>
                      <a:pt x="457" y="1816"/>
                    </a:cubicBezTo>
                    <a:cubicBezTo>
                      <a:pt x="696" y="2258"/>
                      <a:pt x="1121" y="2471"/>
                      <a:pt x="1546" y="2471"/>
                    </a:cubicBezTo>
                    <a:cubicBezTo>
                      <a:pt x="2044" y="2471"/>
                      <a:pt x="2541" y="2178"/>
                      <a:pt x="2735" y="1616"/>
                    </a:cubicBezTo>
                    <a:cubicBezTo>
                      <a:pt x="2935" y="977"/>
                      <a:pt x="2575" y="258"/>
                      <a:pt x="1936" y="58"/>
                    </a:cubicBezTo>
                    <a:cubicBezTo>
                      <a:pt x="1809" y="19"/>
                      <a:pt x="1683" y="1"/>
                      <a:pt x="1561"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1" name="Google Shape;961;p42"/>
              <p:cNvSpPr/>
              <p:nvPr/>
            </p:nvSpPr>
            <p:spPr>
              <a:xfrm>
                <a:off x="2553994" y="3239005"/>
                <a:ext cx="62496" cy="53127"/>
              </a:xfrm>
              <a:custGeom>
                <a:rect b="b" l="l" r="r" t="t"/>
                <a:pathLst>
                  <a:path extrusionOk="0" h="2461" w="2895">
                    <a:moveTo>
                      <a:pt x="1496" y="1"/>
                    </a:moveTo>
                    <a:cubicBezTo>
                      <a:pt x="639" y="1"/>
                      <a:pt x="0" y="955"/>
                      <a:pt x="417" y="1788"/>
                    </a:cubicBezTo>
                    <a:cubicBezTo>
                      <a:pt x="661" y="2239"/>
                      <a:pt x="1099" y="2460"/>
                      <a:pt x="1533" y="2460"/>
                    </a:cubicBezTo>
                    <a:cubicBezTo>
                      <a:pt x="2022" y="2460"/>
                      <a:pt x="2504" y="2179"/>
                      <a:pt x="2695" y="1628"/>
                    </a:cubicBezTo>
                    <a:cubicBezTo>
                      <a:pt x="2895" y="949"/>
                      <a:pt x="2535" y="269"/>
                      <a:pt x="1896" y="69"/>
                    </a:cubicBezTo>
                    <a:cubicBezTo>
                      <a:pt x="1759" y="22"/>
                      <a:pt x="1625" y="1"/>
                      <a:pt x="1496"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62" name="Google Shape;962;p42"/>
              <p:cNvSpPr/>
              <p:nvPr/>
            </p:nvSpPr>
            <p:spPr>
              <a:xfrm>
                <a:off x="2202420" y="3026605"/>
                <a:ext cx="544350" cy="474472"/>
              </a:xfrm>
              <a:custGeom>
                <a:rect b="b" l="l" r="r" t="t"/>
                <a:pathLst>
                  <a:path extrusionOk="0" h="21979" w="25216">
                    <a:moveTo>
                      <a:pt x="12965" y="956"/>
                    </a:moveTo>
                    <a:cubicBezTo>
                      <a:pt x="13998" y="958"/>
                      <a:pt x="15030" y="1118"/>
                      <a:pt x="16023" y="1435"/>
                    </a:cubicBezTo>
                    <a:cubicBezTo>
                      <a:pt x="21299" y="3074"/>
                      <a:pt x="24257" y="8709"/>
                      <a:pt x="22618" y="14025"/>
                    </a:cubicBezTo>
                    <a:cubicBezTo>
                      <a:pt x="21182" y="18589"/>
                      <a:pt x="17100" y="21085"/>
                      <a:pt x="12965" y="21085"/>
                    </a:cubicBezTo>
                    <a:cubicBezTo>
                      <a:pt x="9966" y="21085"/>
                      <a:pt x="6939" y="19772"/>
                      <a:pt x="4872" y="16983"/>
                    </a:cubicBezTo>
                    <a:cubicBezTo>
                      <a:pt x="0" y="10354"/>
                      <a:pt x="4745" y="971"/>
                      <a:pt x="12965" y="956"/>
                    </a:cubicBezTo>
                    <a:close/>
                    <a:moveTo>
                      <a:pt x="12959" y="0"/>
                    </a:moveTo>
                    <a:cubicBezTo>
                      <a:pt x="12096" y="0"/>
                      <a:pt x="11220" y="103"/>
                      <a:pt x="10348" y="316"/>
                    </a:cubicBezTo>
                    <a:cubicBezTo>
                      <a:pt x="4912" y="1675"/>
                      <a:pt x="1355" y="6831"/>
                      <a:pt x="2035" y="12347"/>
                    </a:cubicBezTo>
                    <a:cubicBezTo>
                      <a:pt x="2711" y="17836"/>
                      <a:pt x="7385" y="21979"/>
                      <a:pt x="12906" y="21979"/>
                    </a:cubicBezTo>
                    <a:cubicBezTo>
                      <a:pt x="12933" y="21979"/>
                      <a:pt x="12959" y="21979"/>
                      <a:pt x="12986" y="21979"/>
                    </a:cubicBezTo>
                    <a:cubicBezTo>
                      <a:pt x="14744" y="21979"/>
                      <a:pt x="16503" y="21539"/>
                      <a:pt x="18062" y="20740"/>
                    </a:cubicBezTo>
                    <a:cubicBezTo>
                      <a:pt x="22978" y="18182"/>
                      <a:pt x="25216" y="12307"/>
                      <a:pt x="23257" y="7111"/>
                    </a:cubicBezTo>
                    <a:cubicBezTo>
                      <a:pt x="21582" y="2755"/>
                      <a:pt x="17435" y="0"/>
                      <a:pt x="1295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63" name="Google Shape;963;p42"/>
            <p:cNvSpPr/>
            <p:nvPr/>
          </p:nvSpPr>
          <p:spPr>
            <a:xfrm>
              <a:off x="4473129" y="2050911"/>
              <a:ext cx="197755" cy="195617"/>
            </a:xfrm>
            <a:custGeom>
              <a:rect b="b" l="l" r="r" t="t"/>
              <a:pathLst>
                <a:path extrusionOk="0" h="7227" w="7306">
                  <a:moveTo>
                    <a:pt x="3144" y="1"/>
                  </a:moveTo>
                  <a:cubicBezTo>
                    <a:pt x="2992" y="1"/>
                    <a:pt x="2845" y="96"/>
                    <a:pt x="2798" y="262"/>
                  </a:cubicBezTo>
                  <a:lnTo>
                    <a:pt x="2318" y="2101"/>
                  </a:lnTo>
                  <a:cubicBezTo>
                    <a:pt x="2318" y="2221"/>
                    <a:pt x="2198" y="2341"/>
                    <a:pt x="2118" y="2381"/>
                  </a:cubicBezTo>
                  <a:lnTo>
                    <a:pt x="320" y="3020"/>
                  </a:lnTo>
                  <a:cubicBezTo>
                    <a:pt x="40" y="3140"/>
                    <a:pt x="0" y="3540"/>
                    <a:pt x="280" y="3700"/>
                  </a:cubicBezTo>
                  <a:lnTo>
                    <a:pt x="1879" y="4699"/>
                  </a:lnTo>
                  <a:cubicBezTo>
                    <a:pt x="1959" y="4739"/>
                    <a:pt x="2038" y="4859"/>
                    <a:pt x="2038" y="4979"/>
                  </a:cubicBezTo>
                  <a:lnTo>
                    <a:pt x="2118" y="6897"/>
                  </a:lnTo>
                  <a:cubicBezTo>
                    <a:pt x="2146" y="7090"/>
                    <a:pt x="2326" y="7226"/>
                    <a:pt x="2500" y="7226"/>
                  </a:cubicBezTo>
                  <a:cubicBezTo>
                    <a:pt x="2579" y="7226"/>
                    <a:pt x="2656" y="7199"/>
                    <a:pt x="2718" y="7137"/>
                  </a:cubicBezTo>
                  <a:lnTo>
                    <a:pt x="4197" y="5938"/>
                  </a:lnTo>
                  <a:cubicBezTo>
                    <a:pt x="4255" y="5879"/>
                    <a:pt x="4335" y="5842"/>
                    <a:pt x="4421" y="5842"/>
                  </a:cubicBezTo>
                  <a:cubicBezTo>
                    <a:pt x="4452" y="5842"/>
                    <a:pt x="4484" y="5847"/>
                    <a:pt x="4516" y="5858"/>
                  </a:cubicBezTo>
                  <a:lnTo>
                    <a:pt x="6355" y="6338"/>
                  </a:lnTo>
                  <a:cubicBezTo>
                    <a:pt x="6396" y="6355"/>
                    <a:pt x="6438" y="6363"/>
                    <a:pt x="6478" y="6363"/>
                  </a:cubicBezTo>
                  <a:cubicBezTo>
                    <a:pt x="6709" y="6363"/>
                    <a:pt x="6897" y="6096"/>
                    <a:pt x="6795" y="5858"/>
                  </a:cubicBezTo>
                  <a:lnTo>
                    <a:pt x="6075" y="4099"/>
                  </a:lnTo>
                  <a:cubicBezTo>
                    <a:pt x="6035" y="3979"/>
                    <a:pt x="6035" y="3860"/>
                    <a:pt x="6115" y="3780"/>
                  </a:cubicBezTo>
                  <a:lnTo>
                    <a:pt x="7154" y="2221"/>
                  </a:lnTo>
                  <a:cubicBezTo>
                    <a:pt x="7305" y="1957"/>
                    <a:pt x="7136" y="1658"/>
                    <a:pt x="6882" y="1658"/>
                  </a:cubicBezTo>
                  <a:cubicBezTo>
                    <a:pt x="6866" y="1658"/>
                    <a:pt x="6851" y="1659"/>
                    <a:pt x="6835" y="1661"/>
                  </a:cubicBezTo>
                  <a:lnTo>
                    <a:pt x="4916" y="1781"/>
                  </a:lnTo>
                  <a:cubicBezTo>
                    <a:pt x="4796" y="1781"/>
                    <a:pt x="4676" y="1741"/>
                    <a:pt x="4596" y="1621"/>
                  </a:cubicBezTo>
                  <a:lnTo>
                    <a:pt x="3437" y="143"/>
                  </a:lnTo>
                  <a:cubicBezTo>
                    <a:pt x="3356" y="45"/>
                    <a:pt x="3249" y="1"/>
                    <a:pt x="3144"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7" name="Shape 967"/>
        <p:cNvGrpSpPr/>
        <p:nvPr/>
      </p:nvGrpSpPr>
      <p:grpSpPr>
        <a:xfrm>
          <a:off x="0" y="0"/>
          <a:ext cx="0" cy="0"/>
          <a:chOff x="0" y="0"/>
          <a:chExt cx="0" cy="0"/>
        </a:xfrm>
      </p:grpSpPr>
      <p:sp>
        <p:nvSpPr>
          <p:cNvPr id="968" name="Google Shape;968;p43"/>
          <p:cNvSpPr txBox="1"/>
          <p:nvPr/>
        </p:nvSpPr>
        <p:spPr>
          <a:xfrm>
            <a:off x="2042550" y="1359775"/>
            <a:ext cx="6587700" cy="314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El sexto párrafo del texto leído organiza la información</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A) en relación de causa-consecuencia.</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deductivamente.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a:t>
            </a:r>
            <a:r>
              <a:rPr lang="en" sz="1600">
                <a:latin typeface="Catamaran"/>
                <a:ea typeface="Catamaran"/>
                <a:cs typeface="Catamaran"/>
                <a:sym typeface="Catamaran"/>
              </a:rPr>
              <a:t>despectivamente</a:t>
            </a:r>
            <a:r>
              <a:rPr b="0" i="0" lang="en" sz="1600" u="none" cap="none" strike="noStrike">
                <a:solidFill>
                  <a:srgbClr val="000000"/>
                </a:solidFill>
                <a:latin typeface="Catamaran"/>
                <a:ea typeface="Catamaran"/>
                <a:cs typeface="Catamaran"/>
                <a:sym typeface="Catamaran"/>
              </a:rPr>
              <a:t>.</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 inductivamente.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 por comparación o contraste.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p:txBody>
      </p:sp>
      <p:grpSp>
        <p:nvGrpSpPr>
          <p:cNvPr id="969" name="Google Shape;969;p43"/>
          <p:cNvGrpSpPr/>
          <p:nvPr/>
        </p:nvGrpSpPr>
        <p:grpSpPr>
          <a:xfrm>
            <a:off x="1184203" y="1359767"/>
            <a:ext cx="858334" cy="807300"/>
            <a:chOff x="3413299" y="1686396"/>
            <a:chExt cx="858334" cy="807300"/>
          </a:xfrm>
        </p:grpSpPr>
        <p:sp>
          <p:nvSpPr>
            <p:cNvPr id="970" name="Google Shape;970;p43"/>
            <p:cNvSpPr/>
            <p:nvPr/>
          </p:nvSpPr>
          <p:spPr>
            <a:xfrm flipH="1">
              <a:off x="3413299" y="1686396"/>
              <a:ext cx="807300" cy="807300"/>
            </a:xfrm>
            <a:prstGeom prst="ellipse">
              <a:avLst/>
            </a:prstGeom>
            <a:solidFill>
              <a:schemeClr val="dk2"/>
            </a:solidFill>
            <a:ln cap="flat" cmpd="sng" w="19050">
              <a:solidFill>
                <a:srgbClr val="0A16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71" name="Google Shape;971;p43"/>
            <p:cNvSpPr/>
            <p:nvPr/>
          </p:nvSpPr>
          <p:spPr>
            <a:xfrm>
              <a:off x="3724625" y="1726522"/>
              <a:ext cx="547008" cy="764917"/>
            </a:xfrm>
            <a:custGeom>
              <a:rect b="b" l="l" r="r" t="t"/>
              <a:pathLst>
                <a:path extrusionOk="0" h="41386" w="29596">
                  <a:moveTo>
                    <a:pt x="13551" y="1"/>
                  </a:moveTo>
                  <a:lnTo>
                    <a:pt x="13551" y="1"/>
                  </a:lnTo>
                  <a:cubicBezTo>
                    <a:pt x="17786" y="3631"/>
                    <a:pt x="20367" y="9761"/>
                    <a:pt x="20972" y="15608"/>
                  </a:cubicBezTo>
                  <a:cubicBezTo>
                    <a:pt x="21899" y="24440"/>
                    <a:pt x="18391" y="31942"/>
                    <a:pt x="9397" y="36902"/>
                  </a:cubicBezTo>
                  <a:cubicBezTo>
                    <a:pt x="6413" y="38515"/>
                    <a:pt x="3227" y="39806"/>
                    <a:pt x="1" y="40774"/>
                  </a:cubicBezTo>
                  <a:cubicBezTo>
                    <a:pt x="1737" y="41189"/>
                    <a:pt x="3453" y="41385"/>
                    <a:pt x="5127" y="41385"/>
                  </a:cubicBezTo>
                  <a:cubicBezTo>
                    <a:pt x="18740" y="41385"/>
                    <a:pt x="29595" y="28395"/>
                    <a:pt x="25932" y="14318"/>
                  </a:cubicBezTo>
                  <a:cubicBezTo>
                    <a:pt x="24239" y="7905"/>
                    <a:pt x="19681" y="2622"/>
                    <a:pt x="135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72" name="Google Shape;972;p43"/>
          <p:cNvSpPr txBox="1"/>
          <p:nvPr>
            <p:ph idx="4294967295" type="title"/>
          </p:nvPr>
        </p:nvSpPr>
        <p:spPr>
          <a:xfrm>
            <a:off x="1413127" y="1425550"/>
            <a:ext cx="400500" cy="5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5</a:t>
            </a:r>
            <a:endParaRPr/>
          </a:p>
        </p:txBody>
      </p:sp>
    </p:spTree>
  </p:cSld>
  <p:clrMapOvr>
    <a:masterClrMapping/>
  </p:clrMapOvr>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6" name="Shape 976"/>
        <p:cNvGrpSpPr/>
        <p:nvPr/>
      </p:nvGrpSpPr>
      <p:grpSpPr>
        <a:xfrm>
          <a:off x="0" y="0"/>
          <a:ext cx="0" cy="0"/>
          <a:chOff x="0" y="0"/>
          <a:chExt cx="0" cy="0"/>
        </a:xfrm>
      </p:grpSpPr>
      <p:sp>
        <p:nvSpPr>
          <p:cNvPr id="977" name="Google Shape;977;p44"/>
          <p:cNvSpPr txBox="1"/>
          <p:nvPr/>
        </p:nvSpPr>
        <p:spPr>
          <a:xfrm>
            <a:off x="2042550" y="1359775"/>
            <a:ext cx="6587700" cy="3140100"/>
          </a:xfrm>
          <a:prstGeom prst="rect">
            <a:avLst/>
          </a:prstGeom>
          <a:noFill/>
          <a:ln>
            <a:noFill/>
          </a:ln>
        </p:spPr>
        <p:txBody>
          <a:bodyPr anchorCtr="0" anchor="t" bIns="91425" lIns="91425" spcFirstLastPara="1" rIns="91425" wrap="square" tIns="91425">
            <a:spAutoFit/>
          </a:bodyPr>
          <a:lstStyle/>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El sexto párrafo del texto leído organiza la información</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highlight>
                  <a:schemeClr val="dk2"/>
                </a:highlight>
                <a:latin typeface="Catamaran"/>
                <a:ea typeface="Catamaran"/>
                <a:cs typeface="Catamaran"/>
                <a:sym typeface="Catamaran"/>
              </a:rPr>
              <a:t>A) en relación de causa-consecuencia</a:t>
            </a:r>
            <a:r>
              <a:rPr b="0" i="0" lang="en" sz="1600" u="none" cap="none" strike="noStrike">
                <a:solidFill>
                  <a:srgbClr val="000000"/>
                </a:solidFill>
                <a:latin typeface="Catamaran"/>
                <a:ea typeface="Catamaran"/>
                <a:cs typeface="Catamaran"/>
                <a:sym typeface="Catamaran"/>
              </a:rPr>
              <a:t>.</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B) deductivamente.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C) descriptivamente.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D) inductivamente.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rPr b="0" i="0" lang="en" sz="1600" u="none" cap="none" strike="noStrike">
                <a:solidFill>
                  <a:srgbClr val="000000"/>
                </a:solidFill>
                <a:latin typeface="Catamaran"/>
                <a:ea typeface="Catamaran"/>
                <a:cs typeface="Catamaran"/>
                <a:sym typeface="Catamaran"/>
              </a:rPr>
              <a:t>E) por comparación o contraste.</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a:p>
            <a:pPr indent="0" lvl="0" marL="0" marR="0" rtl="0" algn="l">
              <a:lnSpc>
                <a:spcPct val="100000"/>
              </a:lnSpc>
              <a:spcBef>
                <a:spcPts val="0"/>
              </a:spcBef>
              <a:spcAft>
                <a:spcPts val="0"/>
              </a:spcAft>
              <a:buClr>
                <a:srgbClr val="000000"/>
              </a:buClr>
              <a:buSzPts val="1600"/>
              <a:buFont typeface="Arial"/>
              <a:buNone/>
            </a:pPr>
            <a:r>
              <a:t/>
            </a:r>
            <a:endParaRPr b="0" i="0" sz="1600" u="none" cap="none" strike="noStrike">
              <a:solidFill>
                <a:srgbClr val="000000"/>
              </a:solidFill>
              <a:latin typeface="Catamaran"/>
              <a:ea typeface="Catamaran"/>
              <a:cs typeface="Catamaran"/>
              <a:sym typeface="Catamaran"/>
            </a:endParaRPr>
          </a:p>
        </p:txBody>
      </p:sp>
      <p:grpSp>
        <p:nvGrpSpPr>
          <p:cNvPr id="978" name="Google Shape;978;p44"/>
          <p:cNvGrpSpPr/>
          <p:nvPr/>
        </p:nvGrpSpPr>
        <p:grpSpPr>
          <a:xfrm>
            <a:off x="1184203" y="1359767"/>
            <a:ext cx="858334" cy="807300"/>
            <a:chOff x="3413299" y="1686396"/>
            <a:chExt cx="858334" cy="807300"/>
          </a:xfrm>
        </p:grpSpPr>
        <p:sp>
          <p:nvSpPr>
            <p:cNvPr id="979" name="Google Shape;979;p44"/>
            <p:cNvSpPr/>
            <p:nvPr/>
          </p:nvSpPr>
          <p:spPr>
            <a:xfrm flipH="1">
              <a:off x="3413299" y="1686396"/>
              <a:ext cx="807300" cy="807300"/>
            </a:xfrm>
            <a:prstGeom prst="ellipse">
              <a:avLst/>
            </a:prstGeom>
            <a:solidFill>
              <a:schemeClr val="dk2"/>
            </a:solidFill>
            <a:ln cap="flat" cmpd="sng" w="19050">
              <a:solidFill>
                <a:srgbClr val="0A1640"/>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0" name="Google Shape;980;p44"/>
            <p:cNvSpPr/>
            <p:nvPr/>
          </p:nvSpPr>
          <p:spPr>
            <a:xfrm>
              <a:off x="3724625" y="1726522"/>
              <a:ext cx="547008" cy="764917"/>
            </a:xfrm>
            <a:custGeom>
              <a:rect b="b" l="l" r="r" t="t"/>
              <a:pathLst>
                <a:path extrusionOk="0" h="41386" w="29596">
                  <a:moveTo>
                    <a:pt x="13551" y="1"/>
                  </a:moveTo>
                  <a:lnTo>
                    <a:pt x="13551" y="1"/>
                  </a:lnTo>
                  <a:cubicBezTo>
                    <a:pt x="17786" y="3631"/>
                    <a:pt x="20367" y="9761"/>
                    <a:pt x="20972" y="15608"/>
                  </a:cubicBezTo>
                  <a:cubicBezTo>
                    <a:pt x="21899" y="24440"/>
                    <a:pt x="18391" y="31942"/>
                    <a:pt x="9397" y="36902"/>
                  </a:cubicBezTo>
                  <a:cubicBezTo>
                    <a:pt x="6413" y="38515"/>
                    <a:pt x="3227" y="39806"/>
                    <a:pt x="1" y="40774"/>
                  </a:cubicBezTo>
                  <a:cubicBezTo>
                    <a:pt x="1737" y="41189"/>
                    <a:pt x="3453" y="41385"/>
                    <a:pt x="5127" y="41385"/>
                  </a:cubicBezTo>
                  <a:cubicBezTo>
                    <a:pt x="18740" y="41385"/>
                    <a:pt x="29595" y="28395"/>
                    <a:pt x="25932" y="14318"/>
                  </a:cubicBezTo>
                  <a:cubicBezTo>
                    <a:pt x="24239" y="7905"/>
                    <a:pt x="19681" y="2622"/>
                    <a:pt x="13551"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981" name="Google Shape;981;p44"/>
          <p:cNvSpPr txBox="1"/>
          <p:nvPr>
            <p:ph idx="4294967295" type="title"/>
          </p:nvPr>
        </p:nvSpPr>
        <p:spPr>
          <a:xfrm>
            <a:off x="1413127" y="1425550"/>
            <a:ext cx="400500" cy="527400"/>
          </a:xfrm>
          <a:prstGeom prst="rect">
            <a:avLst/>
          </a:prstGeom>
          <a:noFill/>
          <a:ln>
            <a:noFill/>
          </a:ln>
        </p:spPr>
        <p:txBody>
          <a:bodyPr anchorCtr="0" anchor="t" bIns="91425" lIns="91425" spcFirstLastPara="1" rIns="91425" wrap="square" tIns="91425">
            <a:noAutofit/>
          </a:bodyPr>
          <a:lstStyle/>
          <a:p>
            <a:pPr indent="0" lvl="0" marL="0" rtl="0" algn="l">
              <a:lnSpc>
                <a:spcPct val="100000"/>
              </a:lnSpc>
              <a:spcBef>
                <a:spcPts val="0"/>
              </a:spcBef>
              <a:spcAft>
                <a:spcPts val="0"/>
              </a:spcAft>
              <a:buSzPts val="3200"/>
              <a:buNone/>
            </a:pPr>
            <a:r>
              <a:rPr lang="en"/>
              <a:t>5</a:t>
            </a:r>
            <a:endParaRPr/>
          </a:p>
        </p:txBody>
      </p:sp>
      <p:grpSp>
        <p:nvGrpSpPr>
          <p:cNvPr id="982" name="Google Shape;982;p44"/>
          <p:cNvGrpSpPr/>
          <p:nvPr/>
        </p:nvGrpSpPr>
        <p:grpSpPr>
          <a:xfrm>
            <a:off x="6355067" y="2167078"/>
            <a:ext cx="1686155" cy="2268757"/>
            <a:chOff x="3464145" y="1482378"/>
            <a:chExt cx="2215710" cy="2739383"/>
          </a:xfrm>
        </p:grpSpPr>
        <p:sp>
          <p:nvSpPr>
            <p:cNvPr id="983" name="Google Shape;983;p44"/>
            <p:cNvSpPr/>
            <p:nvPr/>
          </p:nvSpPr>
          <p:spPr>
            <a:xfrm>
              <a:off x="3978961" y="1798171"/>
              <a:ext cx="1302906" cy="1547901"/>
            </a:xfrm>
            <a:custGeom>
              <a:rect b="b" l="l" r="r" t="t"/>
              <a:pathLst>
                <a:path extrusionOk="0" h="55555" w="46762">
                  <a:moveTo>
                    <a:pt x="21983" y="1"/>
                  </a:moveTo>
                  <a:cubicBezTo>
                    <a:pt x="14692" y="1"/>
                    <a:pt x="7738" y="3148"/>
                    <a:pt x="3907" y="9503"/>
                  </a:cubicBezTo>
                  <a:cubicBezTo>
                    <a:pt x="1465" y="13573"/>
                    <a:pt x="0" y="18172"/>
                    <a:pt x="570" y="22933"/>
                  </a:cubicBezTo>
                  <a:cubicBezTo>
                    <a:pt x="1221" y="28672"/>
                    <a:pt x="2239" y="36363"/>
                    <a:pt x="1750" y="42916"/>
                  </a:cubicBezTo>
                  <a:lnTo>
                    <a:pt x="1750" y="43079"/>
                  </a:lnTo>
                  <a:cubicBezTo>
                    <a:pt x="1669" y="43974"/>
                    <a:pt x="1547" y="44829"/>
                    <a:pt x="1425" y="45683"/>
                  </a:cubicBezTo>
                  <a:cubicBezTo>
                    <a:pt x="1343" y="46334"/>
                    <a:pt x="1465" y="46985"/>
                    <a:pt x="1832" y="47555"/>
                  </a:cubicBezTo>
                  <a:cubicBezTo>
                    <a:pt x="2157" y="48044"/>
                    <a:pt x="2646" y="48451"/>
                    <a:pt x="3215" y="48654"/>
                  </a:cubicBezTo>
                  <a:lnTo>
                    <a:pt x="21855" y="55410"/>
                  </a:lnTo>
                  <a:cubicBezTo>
                    <a:pt x="22129" y="55501"/>
                    <a:pt x="22442" y="55554"/>
                    <a:pt x="22757" y="55554"/>
                  </a:cubicBezTo>
                  <a:cubicBezTo>
                    <a:pt x="23003" y="55554"/>
                    <a:pt x="23251" y="55522"/>
                    <a:pt x="23483" y="55450"/>
                  </a:cubicBezTo>
                  <a:cubicBezTo>
                    <a:pt x="24134" y="55288"/>
                    <a:pt x="24703" y="54881"/>
                    <a:pt x="25070" y="54311"/>
                  </a:cubicBezTo>
                  <a:cubicBezTo>
                    <a:pt x="29750" y="47352"/>
                    <a:pt x="40168" y="39456"/>
                    <a:pt x="43831" y="32701"/>
                  </a:cubicBezTo>
                  <a:cubicBezTo>
                    <a:pt x="45093" y="30259"/>
                    <a:pt x="45907" y="27614"/>
                    <a:pt x="46314" y="24887"/>
                  </a:cubicBezTo>
                  <a:cubicBezTo>
                    <a:pt x="46761" y="21875"/>
                    <a:pt x="46476" y="18782"/>
                    <a:pt x="45500" y="15893"/>
                  </a:cubicBezTo>
                  <a:cubicBezTo>
                    <a:pt x="45459" y="15771"/>
                    <a:pt x="45418" y="15649"/>
                    <a:pt x="45337" y="15527"/>
                  </a:cubicBezTo>
                  <a:cubicBezTo>
                    <a:pt x="43058" y="9218"/>
                    <a:pt x="37564" y="4050"/>
                    <a:pt x="30767" y="1527"/>
                  </a:cubicBezTo>
                  <a:cubicBezTo>
                    <a:pt x="27906" y="511"/>
                    <a:pt x="24917" y="1"/>
                    <a:pt x="21983" y="1"/>
                  </a:cubicBezTo>
                  <a:close/>
                </a:path>
              </a:pathLst>
            </a:custGeom>
            <a:solidFill>
              <a:schemeClr val="l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4" name="Google Shape;984;p44"/>
            <p:cNvSpPr/>
            <p:nvPr/>
          </p:nvSpPr>
          <p:spPr>
            <a:xfrm>
              <a:off x="4190270" y="2422459"/>
              <a:ext cx="642565" cy="887839"/>
            </a:xfrm>
            <a:custGeom>
              <a:rect b="b" l="l" r="r" t="t"/>
              <a:pathLst>
                <a:path extrusionOk="0" h="31865" w="23062">
                  <a:moveTo>
                    <a:pt x="9143" y="3173"/>
                  </a:moveTo>
                  <a:cubicBezTo>
                    <a:pt x="9753" y="3417"/>
                    <a:pt x="10282" y="3905"/>
                    <a:pt x="10608" y="4475"/>
                  </a:cubicBezTo>
                  <a:cubicBezTo>
                    <a:pt x="10730" y="4923"/>
                    <a:pt x="10649" y="5411"/>
                    <a:pt x="10404" y="5777"/>
                  </a:cubicBezTo>
                  <a:cubicBezTo>
                    <a:pt x="10231" y="6154"/>
                    <a:pt x="9851" y="6386"/>
                    <a:pt x="9456" y="6386"/>
                  </a:cubicBezTo>
                  <a:cubicBezTo>
                    <a:pt x="9295" y="6386"/>
                    <a:pt x="9133" y="6348"/>
                    <a:pt x="8980" y="6266"/>
                  </a:cubicBezTo>
                  <a:cubicBezTo>
                    <a:pt x="8817" y="6184"/>
                    <a:pt x="8695" y="5981"/>
                    <a:pt x="8654" y="5777"/>
                  </a:cubicBezTo>
                  <a:cubicBezTo>
                    <a:pt x="8492" y="4882"/>
                    <a:pt x="8695" y="3946"/>
                    <a:pt x="9143" y="3173"/>
                  </a:cubicBezTo>
                  <a:close/>
                  <a:moveTo>
                    <a:pt x="17689" y="6469"/>
                  </a:moveTo>
                  <a:cubicBezTo>
                    <a:pt x="17974" y="6469"/>
                    <a:pt x="18300" y="6510"/>
                    <a:pt x="18585" y="6591"/>
                  </a:cubicBezTo>
                  <a:cubicBezTo>
                    <a:pt x="18503" y="7405"/>
                    <a:pt x="18096" y="8219"/>
                    <a:pt x="17486" y="8789"/>
                  </a:cubicBezTo>
                  <a:cubicBezTo>
                    <a:pt x="17282" y="8992"/>
                    <a:pt x="16997" y="9115"/>
                    <a:pt x="16712" y="9115"/>
                  </a:cubicBezTo>
                  <a:cubicBezTo>
                    <a:pt x="16387" y="9074"/>
                    <a:pt x="16102" y="8789"/>
                    <a:pt x="16021" y="8463"/>
                  </a:cubicBezTo>
                  <a:cubicBezTo>
                    <a:pt x="15858" y="7894"/>
                    <a:pt x="16021" y="7324"/>
                    <a:pt x="16387" y="6917"/>
                  </a:cubicBezTo>
                  <a:cubicBezTo>
                    <a:pt x="16753" y="6632"/>
                    <a:pt x="17242" y="6469"/>
                    <a:pt x="17689" y="6469"/>
                  </a:cubicBezTo>
                  <a:close/>
                  <a:moveTo>
                    <a:pt x="12491" y="0"/>
                  </a:moveTo>
                  <a:cubicBezTo>
                    <a:pt x="11017" y="0"/>
                    <a:pt x="9683" y="471"/>
                    <a:pt x="8695" y="1382"/>
                  </a:cubicBezTo>
                  <a:cubicBezTo>
                    <a:pt x="8207" y="1219"/>
                    <a:pt x="7708" y="1138"/>
                    <a:pt x="7210" y="1138"/>
                  </a:cubicBezTo>
                  <a:cubicBezTo>
                    <a:pt x="6711" y="1138"/>
                    <a:pt x="6213" y="1219"/>
                    <a:pt x="5724" y="1382"/>
                  </a:cubicBezTo>
                  <a:cubicBezTo>
                    <a:pt x="4259" y="2033"/>
                    <a:pt x="3201" y="3376"/>
                    <a:pt x="2998" y="5004"/>
                  </a:cubicBezTo>
                  <a:cubicBezTo>
                    <a:pt x="2957" y="5411"/>
                    <a:pt x="1288" y="18393"/>
                    <a:pt x="67" y="27876"/>
                  </a:cubicBezTo>
                  <a:lnTo>
                    <a:pt x="67" y="27998"/>
                  </a:lnTo>
                  <a:cubicBezTo>
                    <a:pt x="0" y="28557"/>
                    <a:pt x="425" y="28870"/>
                    <a:pt x="848" y="28870"/>
                  </a:cubicBezTo>
                  <a:cubicBezTo>
                    <a:pt x="1195" y="28870"/>
                    <a:pt x="1541" y="28660"/>
                    <a:pt x="1614" y="28202"/>
                  </a:cubicBezTo>
                  <a:lnTo>
                    <a:pt x="1614" y="28079"/>
                  </a:lnTo>
                  <a:cubicBezTo>
                    <a:pt x="3934" y="9847"/>
                    <a:pt x="4422" y="6062"/>
                    <a:pt x="4503" y="5167"/>
                  </a:cubicBezTo>
                  <a:cubicBezTo>
                    <a:pt x="4625" y="4109"/>
                    <a:pt x="5317" y="3213"/>
                    <a:pt x="6294" y="2806"/>
                  </a:cubicBezTo>
                  <a:cubicBezTo>
                    <a:pt x="6592" y="2698"/>
                    <a:pt x="6891" y="2644"/>
                    <a:pt x="7201" y="2644"/>
                  </a:cubicBezTo>
                  <a:cubicBezTo>
                    <a:pt x="7357" y="2644"/>
                    <a:pt x="7515" y="2657"/>
                    <a:pt x="7678" y="2684"/>
                  </a:cubicBezTo>
                  <a:cubicBezTo>
                    <a:pt x="7108" y="3783"/>
                    <a:pt x="6904" y="5004"/>
                    <a:pt x="7149" y="6184"/>
                  </a:cubicBezTo>
                  <a:cubicBezTo>
                    <a:pt x="7271" y="6754"/>
                    <a:pt x="7637" y="7283"/>
                    <a:pt x="8166" y="7649"/>
                  </a:cubicBezTo>
                  <a:cubicBezTo>
                    <a:pt x="8558" y="7852"/>
                    <a:pt x="8977" y="7948"/>
                    <a:pt x="9390" y="7948"/>
                  </a:cubicBezTo>
                  <a:cubicBezTo>
                    <a:pt x="10306" y="7948"/>
                    <a:pt x="11189" y="7474"/>
                    <a:pt x="11666" y="6632"/>
                  </a:cubicBezTo>
                  <a:cubicBezTo>
                    <a:pt x="12154" y="5859"/>
                    <a:pt x="12277" y="4882"/>
                    <a:pt x="11992" y="4027"/>
                  </a:cubicBezTo>
                  <a:cubicBezTo>
                    <a:pt x="11666" y="3213"/>
                    <a:pt x="11096" y="2522"/>
                    <a:pt x="10323" y="2074"/>
                  </a:cubicBezTo>
                  <a:cubicBezTo>
                    <a:pt x="10984" y="1693"/>
                    <a:pt x="11753" y="1540"/>
                    <a:pt x="12528" y="1540"/>
                  </a:cubicBezTo>
                  <a:cubicBezTo>
                    <a:pt x="13329" y="1540"/>
                    <a:pt x="14137" y="1704"/>
                    <a:pt x="14840" y="1952"/>
                  </a:cubicBezTo>
                  <a:cubicBezTo>
                    <a:pt x="16550" y="2603"/>
                    <a:pt x="17893" y="3742"/>
                    <a:pt x="18381" y="5004"/>
                  </a:cubicBezTo>
                  <a:cubicBezTo>
                    <a:pt x="18152" y="4962"/>
                    <a:pt x="17923" y="4941"/>
                    <a:pt x="17697" y="4941"/>
                  </a:cubicBezTo>
                  <a:cubicBezTo>
                    <a:pt x="16835" y="4941"/>
                    <a:pt x="16005" y="5247"/>
                    <a:pt x="15329" y="5859"/>
                  </a:cubicBezTo>
                  <a:cubicBezTo>
                    <a:pt x="14515" y="6632"/>
                    <a:pt x="14189" y="7853"/>
                    <a:pt x="14556" y="8952"/>
                  </a:cubicBezTo>
                  <a:cubicBezTo>
                    <a:pt x="14800" y="9847"/>
                    <a:pt x="15532" y="10498"/>
                    <a:pt x="16468" y="10661"/>
                  </a:cubicBezTo>
                  <a:cubicBezTo>
                    <a:pt x="16561" y="10671"/>
                    <a:pt x="16654" y="10676"/>
                    <a:pt x="16747" y="10676"/>
                  </a:cubicBezTo>
                  <a:cubicBezTo>
                    <a:pt x="17384" y="10676"/>
                    <a:pt x="18001" y="10436"/>
                    <a:pt x="18462" y="10010"/>
                  </a:cubicBezTo>
                  <a:cubicBezTo>
                    <a:pt x="19276" y="9237"/>
                    <a:pt x="19805" y="8260"/>
                    <a:pt x="20009" y="7202"/>
                  </a:cubicBezTo>
                  <a:cubicBezTo>
                    <a:pt x="20416" y="7405"/>
                    <a:pt x="20782" y="7731"/>
                    <a:pt x="21026" y="8138"/>
                  </a:cubicBezTo>
                  <a:cubicBezTo>
                    <a:pt x="21515" y="9074"/>
                    <a:pt x="21433" y="10213"/>
                    <a:pt x="20864" y="11109"/>
                  </a:cubicBezTo>
                  <a:cubicBezTo>
                    <a:pt x="20375" y="11841"/>
                    <a:pt x="18340" y="15056"/>
                    <a:pt x="8370" y="30684"/>
                  </a:cubicBezTo>
                  <a:cubicBezTo>
                    <a:pt x="8125" y="31050"/>
                    <a:pt x="8248" y="31498"/>
                    <a:pt x="8614" y="31742"/>
                  </a:cubicBezTo>
                  <a:cubicBezTo>
                    <a:pt x="8736" y="31824"/>
                    <a:pt x="8858" y="31864"/>
                    <a:pt x="9021" y="31864"/>
                  </a:cubicBezTo>
                  <a:cubicBezTo>
                    <a:pt x="9265" y="31864"/>
                    <a:pt x="9509" y="31701"/>
                    <a:pt x="9672" y="31498"/>
                  </a:cubicBezTo>
                  <a:cubicBezTo>
                    <a:pt x="14840" y="23399"/>
                    <a:pt x="21881" y="12289"/>
                    <a:pt x="22125" y="11963"/>
                  </a:cubicBezTo>
                  <a:cubicBezTo>
                    <a:pt x="22980" y="10580"/>
                    <a:pt x="23061" y="8870"/>
                    <a:pt x="22369" y="7405"/>
                  </a:cubicBezTo>
                  <a:cubicBezTo>
                    <a:pt x="21800" y="6551"/>
                    <a:pt x="21026" y="5899"/>
                    <a:pt x="20090" y="5533"/>
                  </a:cubicBezTo>
                  <a:cubicBezTo>
                    <a:pt x="19765" y="3132"/>
                    <a:pt x="17526" y="1341"/>
                    <a:pt x="15288" y="527"/>
                  </a:cubicBezTo>
                  <a:cubicBezTo>
                    <a:pt x="14335" y="174"/>
                    <a:pt x="13387" y="0"/>
                    <a:pt x="12491" y="0"/>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5" name="Google Shape;985;p44"/>
            <p:cNvSpPr/>
            <p:nvPr/>
          </p:nvSpPr>
          <p:spPr>
            <a:xfrm>
              <a:off x="4014095" y="2231907"/>
              <a:ext cx="1267772" cy="1114277"/>
            </a:xfrm>
            <a:custGeom>
              <a:rect b="b" l="l" r="r" t="t"/>
              <a:pathLst>
                <a:path extrusionOk="0" h="39992" w="45501">
                  <a:moveTo>
                    <a:pt x="44117" y="0"/>
                  </a:moveTo>
                  <a:cubicBezTo>
                    <a:pt x="41715" y="733"/>
                    <a:pt x="39518" y="2646"/>
                    <a:pt x="38134" y="4599"/>
                  </a:cubicBezTo>
                  <a:cubicBezTo>
                    <a:pt x="34960" y="9198"/>
                    <a:pt x="33250" y="14570"/>
                    <a:pt x="30971" y="19657"/>
                  </a:cubicBezTo>
                  <a:cubicBezTo>
                    <a:pt x="29181" y="23727"/>
                    <a:pt x="26983" y="30035"/>
                    <a:pt x="21855" y="30727"/>
                  </a:cubicBezTo>
                  <a:cubicBezTo>
                    <a:pt x="21551" y="30768"/>
                    <a:pt x="21254" y="30787"/>
                    <a:pt x="20964" y="30787"/>
                  </a:cubicBezTo>
                  <a:cubicBezTo>
                    <a:pt x="17799" y="30787"/>
                    <a:pt x="15409" y="28504"/>
                    <a:pt x="12576" y="27349"/>
                  </a:cubicBezTo>
                  <a:cubicBezTo>
                    <a:pt x="10687" y="26557"/>
                    <a:pt x="8621" y="26086"/>
                    <a:pt x="6560" y="26086"/>
                  </a:cubicBezTo>
                  <a:cubicBezTo>
                    <a:pt x="5336" y="26086"/>
                    <a:pt x="4114" y="26252"/>
                    <a:pt x="2931" y="26616"/>
                  </a:cubicBezTo>
                  <a:cubicBezTo>
                    <a:pt x="1792" y="26942"/>
                    <a:pt x="1222" y="26942"/>
                    <a:pt x="489" y="27349"/>
                  </a:cubicBezTo>
                  <a:lnTo>
                    <a:pt x="489" y="27512"/>
                  </a:lnTo>
                  <a:cubicBezTo>
                    <a:pt x="408" y="28407"/>
                    <a:pt x="286" y="29262"/>
                    <a:pt x="164" y="30116"/>
                  </a:cubicBezTo>
                  <a:cubicBezTo>
                    <a:pt x="1" y="31378"/>
                    <a:pt x="733" y="32639"/>
                    <a:pt x="1954" y="33087"/>
                  </a:cubicBezTo>
                  <a:lnTo>
                    <a:pt x="20594" y="39843"/>
                  </a:lnTo>
                  <a:cubicBezTo>
                    <a:pt x="20885" y="39943"/>
                    <a:pt x="21186" y="39992"/>
                    <a:pt x="21485" y="39992"/>
                  </a:cubicBezTo>
                  <a:cubicBezTo>
                    <a:pt x="22397" y="39992"/>
                    <a:pt x="23288" y="39541"/>
                    <a:pt x="23809" y="38744"/>
                  </a:cubicBezTo>
                  <a:cubicBezTo>
                    <a:pt x="28489" y="31785"/>
                    <a:pt x="38907" y="23889"/>
                    <a:pt x="42570" y="17134"/>
                  </a:cubicBezTo>
                  <a:cubicBezTo>
                    <a:pt x="43832" y="14692"/>
                    <a:pt x="44646" y="12047"/>
                    <a:pt x="45053" y="9361"/>
                  </a:cubicBezTo>
                  <a:cubicBezTo>
                    <a:pt x="45500" y="6308"/>
                    <a:pt x="45256" y="3215"/>
                    <a:pt x="44239" y="326"/>
                  </a:cubicBezTo>
                  <a:cubicBezTo>
                    <a:pt x="44198" y="204"/>
                    <a:pt x="44157" y="82"/>
                    <a:pt x="44117" y="0"/>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6" name="Google Shape;986;p44"/>
            <p:cNvSpPr/>
            <p:nvPr/>
          </p:nvSpPr>
          <p:spPr>
            <a:xfrm>
              <a:off x="3875758" y="3123173"/>
              <a:ext cx="757498" cy="695894"/>
            </a:xfrm>
            <a:custGeom>
              <a:rect b="b" l="l" r="r" t="t"/>
              <a:pathLst>
                <a:path extrusionOk="0" h="24976" w="27187">
                  <a:moveTo>
                    <a:pt x="5536" y="0"/>
                  </a:moveTo>
                  <a:lnTo>
                    <a:pt x="286" y="14488"/>
                  </a:lnTo>
                  <a:cubicBezTo>
                    <a:pt x="164" y="14895"/>
                    <a:pt x="82" y="15302"/>
                    <a:pt x="42" y="15750"/>
                  </a:cubicBezTo>
                  <a:cubicBezTo>
                    <a:pt x="1" y="17459"/>
                    <a:pt x="1059" y="19006"/>
                    <a:pt x="2687" y="19616"/>
                  </a:cubicBezTo>
                  <a:lnTo>
                    <a:pt x="16849" y="24744"/>
                  </a:lnTo>
                  <a:cubicBezTo>
                    <a:pt x="17295" y="24901"/>
                    <a:pt x="17749" y="24976"/>
                    <a:pt x="18196" y="24976"/>
                  </a:cubicBezTo>
                  <a:cubicBezTo>
                    <a:pt x="19832" y="24976"/>
                    <a:pt x="21361" y="23973"/>
                    <a:pt x="21937" y="22343"/>
                  </a:cubicBezTo>
                  <a:lnTo>
                    <a:pt x="27187" y="7895"/>
                  </a:lnTo>
                  <a:lnTo>
                    <a:pt x="27187" y="7895"/>
                  </a:lnTo>
                  <a:cubicBezTo>
                    <a:pt x="26955" y="7967"/>
                    <a:pt x="26707" y="7999"/>
                    <a:pt x="26461" y="7999"/>
                  </a:cubicBezTo>
                  <a:cubicBezTo>
                    <a:pt x="26146" y="7999"/>
                    <a:pt x="25833" y="7946"/>
                    <a:pt x="25559" y="7855"/>
                  </a:cubicBezTo>
                  <a:lnTo>
                    <a:pt x="6919" y="1099"/>
                  </a:lnTo>
                  <a:cubicBezTo>
                    <a:pt x="6350" y="896"/>
                    <a:pt x="5861" y="489"/>
                    <a:pt x="5536"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7" name="Google Shape;987;p44"/>
            <p:cNvSpPr/>
            <p:nvPr/>
          </p:nvSpPr>
          <p:spPr>
            <a:xfrm>
              <a:off x="3984617" y="3326151"/>
              <a:ext cx="593081" cy="94120"/>
            </a:xfrm>
            <a:custGeom>
              <a:rect b="b" l="l" r="r" t="t"/>
              <a:pathLst>
                <a:path extrusionOk="0" h="3378" w="21286">
                  <a:moveTo>
                    <a:pt x="774" y="0"/>
                  </a:moveTo>
                  <a:cubicBezTo>
                    <a:pt x="123" y="0"/>
                    <a:pt x="1" y="977"/>
                    <a:pt x="652" y="1099"/>
                  </a:cubicBezTo>
                  <a:cubicBezTo>
                    <a:pt x="2280" y="1506"/>
                    <a:pt x="3948" y="1750"/>
                    <a:pt x="5576" y="2035"/>
                  </a:cubicBezTo>
                  <a:cubicBezTo>
                    <a:pt x="7245" y="2279"/>
                    <a:pt x="8873" y="2523"/>
                    <a:pt x="10541" y="2686"/>
                  </a:cubicBezTo>
                  <a:cubicBezTo>
                    <a:pt x="12169" y="2890"/>
                    <a:pt x="13838" y="3052"/>
                    <a:pt x="15506" y="3174"/>
                  </a:cubicBezTo>
                  <a:cubicBezTo>
                    <a:pt x="17175" y="3297"/>
                    <a:pt x="18844" y="3378"/>
                    <a:pt x="20512" y="3378"/>
                  </a:cubicBezTo>
                  <a:cubicBezTo>
                    <a:pt x="21163" y="3378"/>
                    <a:pt x="21285" y="2401"/>
                    <a:pt x="20634" y="2279"/>
                  </a:cubicBezTo>
                  <a:cubicBezTo>
                    <a:pt x="19006" y="1913"/>
                    <a:pt x="17338" y="1628"/>
                    <a:pt x="15710" y="1343"/>
                  </a:cubicBezTo>
                  <a:cubicBezTo>
                    <a:pt x="14082" y="1099"/>
                    <a:pt x="12413" y="855"/>
                    <a:pt x="10745" y="692"/>
                  </a:cubicBezTo>
                  <a:cubicBezTo>
                    <a:pt x="9117" y="488"/>
                    <a:pt x="7448" y="326"/>
                    <a:pt x="5780" y="204"/>
                  </a:cubicBezTo>
                  <a:cubicBezTo>
                    <a:pt x="4111" y="81"/>
                    <a:pt x="2483" y="0"/>
                    <a:pt x="7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8" name="Google Shape;988;p44"/>
            <p:cNvSpPr/>
            <p:nvPr/>
          </p:nvSpPr>
          <p:spPr>
            <a:xfrm>
              <a:off x="3944941" y="3437267"/>
              <a:ext cx="591939" cy="94147"/>
            </a:xfrm>
            <a:custGeom>
              <a:rect b="b" l="l" r="r" t="t"/>
              <a:pathLst>
                <a:path extrusionOk="0" h="3379" w="21245">
                  <a:moveTo>
                    <a:pt x="774" y="0"/>
                  </a:moveTo>
                  <a:cubicBezTo>
                    <a:pt x="123" y="0"/>
                    <a:pt x="0" y="936"/>
                    <a:pt x="652" y="1099"/>
                  </a:cubicBezTo>
                  <a:cubicBezTo>
                    <a:pt x="2279" y="1506"/>
                    <a:pt x="3907" y="1791"/>
                    <a:pt x="5576" y="2035"/>
                  </a:cubicBezTo>
                  <a:cubicBezTo>
                    <a:pt x="7204" y="2279"/>
                    <a:pt x="8872" y="2524"/>
                    <a:pt x="10500" y="2686"/>
                  </a:cubicBezTo>
                  <a:cubicBezTo>
                    <a:pt x="12169" y="2890"/>
                    <a:pt x="13837" y="3053"/>
                    <a:pt x="15506" y="3175"/>
                  </a:cubicBezTo>
                  <a:cubicBezTo>
                    <a:pt x="17134" y="3297"/>
                    <a:pt x="18802" y="3378"/>
                    <a:pt x="20471" y="3378"/>
                  </a:cubicBezTo>
                  <a:cubicBezTo>
                    <a:pt x="21122" y="3338"/>
                    <a:pt x="21244" y="2442"/>
                    <a:pt x="20593" y="2279"/>
                  </a:cubicBezTo>
                  <a:cubicBezTo>
                    <a:pt x="18965" y="1913"/>
                    <a:pt x="17337" y="1588"/>
                    <a:pt x="15709" y="1343"/>
                  </a:cubicBezTo>
                  <a:cubicBezTo>
                    <a:pt x="14041" y="1099"/>
                    <a:pt x="12413" y="855"/>
                    <a:pt x="10744" y="692"/>
                  </a:cubicBezTo>
                  <a:cubicBezTo>
                    <a:pt x="9076" y="489"/>
                    <a:pt x="7448" y="326"/>
                    <a:pt x="5779" y="204"/>
                  </a:cubicBezTo>
                  <a:cubicBezTo>
                    <a:pt x="4111" y="82"/>
                    <a:pt x="2442" y="0"/>
                    <a:pt x="774"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89" name="Google Shape;989;p44"/>
            <p:cNvSpPr/>
            <p:nvPr/>
          </p:nvSpPr>
          <p:spPr>
            <a:xfrm>
              <a:off x="3908664" y="3547240"/>
              <a:ext cx="588150" cy="94203"/>
            </a:xfrm>
            <a:custGeom>
              <a:rect b="b" l="l" r="r" t="t"/>
              <a:pathLst>
                <a:path extrusionOk="0" h="3381" w="21109">
                  <a:moveTo>
                    <a:pt x="651" y="1"/>
                  </a:moveTo>
                  <a:cubicBezTo>
                    <a:pt x="366" y="1"/>
                    <a:pt x="163" y="204"/>
                    <a:pt x="82" y="449"/>
                  </a:cubicBezTo>
                  <a:cubicBezTo>
                    <a:pt x="0" y="734"/>
                    <a:pt x="204" y="1059"/>
                    <a:pt x="488" y="1141"/>
                  </a:cubicBezTo>
                  <a:cubicBezTo>
                    <a:pt x="2157" y="1507"/>
                    <a:pt x="3785" y="1792"/>
                    <a:pt x="5413" y="2036"/>
                  </a:cubicBezTo>
                  <a:cubicBezTo>
                    <a:pt x="7081" y="2321"/>
                    <a:pt x="8709" y="2524"/>
                    <a:pt x="10378" y="2728"/>
                  </a:cubicBezTo>
                  <a:cubicBezTo>
                    <a:pt x="12046" y="2890"/>
                    <a:pt x="13674" y="3053"/>
                    <a:pt x="15343" y="3175"/>
                  </a:cubicBezTo>
                  <a:cubicBezTo>
                    <a:pt x="17011" y="3297"/>
                    <a:pt x="18680" y="3379"/>
                    <a:pt x="20349" y="3379"/>
                  </a:cubicBezTo>
                  <a:cubicBezTo>
                    <a:pt x="20362" y="3380"/>
                    <a:pt x="20375" y="3380"/>
                    <a:pt x="20388" y="3380"/>
                  </a:cubicBezTo>
                  <a:cubicBezTo>
                    <a:pt x="21004" y="3380"/>
                    <a:pt x="21109" y="2440"/>
                    <a:pt x="20471" y="2321"/>
                  </a:cubicBezTo>
                  <a:cubicBezTo>
                    <a:pt x="18843" y="1914"/>
                    <a:pt x="17215" y="1629"/>
                    <a:pt x="15546" y="1385"/>
                  </a:cubicBezTo>
                  <a:cubicBezTo>
                    <a:pt x="13919" y="1100"/>
                    <a:pt x="12250" y="856"/>
                    <a:pt x="10622" y="693"/>
                  </a:cubicBezTo>
                  <a:cubicBezTo>
                    <a:pt x="8953" y="530"/>
                    <a:pt x="7285" y="367"/>
                    <a:pt x="5657" y="245"/>
                  </a:cubicBezTo>
                  <a:cubicBezTo>
                    <a:pt x="3988" y="123"/>
                    <a:pt x="2320" y="1"/>
                    <a:pt x="651"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0" name="Google Shape;990;p44"/>
            <p:cNvSpPr/>
            <p:nvPr/>
          </p:nvSpPr>
          <p:spPr>
            <a:xfrm>
              <a:off x="4413253" y="1996134"/>
              <a:ext cx="623674" cy="353826"/>
            </a:xfrm>
            <a:custGeom>
              <a:rect b="b" l="l" r="r" t="t"/>
              <a:pathLst>
                <a:path extrusionOk="0" h="12699" w="22384">
                  <a:moveTo>
                    <a:pt x="4111" y="974"/>
                  </a:moveTo>
                  <a:cubicBezTo>
                    <a:pt x="6146" y="974"/>
                    <a:pt x="7570" y="2968"/>
                    <a:pt x="6878" y="4881"/>
                  </a:cubicBezTo>
                  <a:cubicBezTo>
                    <a:pt x="6593" y="5613"/>
                    <a:pt x="6064" y="6183"/>
                    <a:pt x="5372" y="6509"/>
                  </a:cubicBezTo>
                  <a:cubicBezTo>
                    <a:pt x="4958" y="6706"/>
                    <a:pt x="4528" y="6798"/>
                    <a:pt x="4110" y="6798"/>
                  </a:cubicBezTo>
                  <a:cubicBezTo>
                    <a:pt x="2806" y="6798"/>
                    <a:pt x="1611" y="5902"/>
                    <a:pt x="1303" y="4515"/>
                  </a:cubicBezTo>
                  <a:cubicBezTo>
                    <a:pt x="896" y="2724"/>
                    <a:pt x="2279" y="974"/>
                    <a:pt x="4111" y="974"/>
                  </a:cubicBezTo>
                  <a:close/>
                  <a:moveTo>
                    <a:pt x="17682" y="5904"/>
                  </a:moveTo>
                  <a:cubicBezTo>
                    <a:pt x="18004" y="5904"/>
                    <a:pt x="18326" y="5956"/>
                    <a:pt x="18640" y="6061"/>
                  </a:cubicBezTo>
                  <a:cubicBezTo>
                    <a:pt x="20145" y="6631"/>
                    <a:pt x="20919" y="8299"/>
                    <a:pt x="20390" y="9805"/>
                  </a:cubicBezTo>
                  <a:cubicBezTo>
                    <a:pt x="19931" y="11029"/>
                    <a:pt x="18802" y="11725"/>
                    <a:pt x="17642" y="11725"/>
                  </a:cubicBezTo>
                  <a:cubicBezTo>
                    <a:pt x="16950" y="11725"/>
                    <a:pt x="16247" y="11477"/>
                    <a:pt x="15669" y="10945"/>
                  </a:cubicBezTo>
                  <a:cubicBezTo>
                    <a:pt x="14163" y="9561"/>
                    <a:pt x="14529" y="7038"/>
                    <a:pt x="16401" y="6183"/>
                  </a:cubicBezTo>
                  <a:cubicBezTo>
                    <a:pt x="16820" y="5997"/>
                    <a:pt x="17252" y="5904"/>
                    <a:pt x="17682" y="5904"/>
                  </a:cubicBezTo>
                  <a:close/>
                  <a:moveTo>
                    <a:pt x="4147" y="1"/>
                  </a:moveTo>
                  <a:cubicBezTo>
                    <a:pt x="2392" y="1"/>
                    <a:pt x="636" y="1075"/>
                    <a:pt x="285" y="3294"/>
                  </a:cubicBezTo>
                  <a:cubicBezTo>
                    <a:pt x="0" y="5288"/>
                    <a:pt x="1221" y="7201"/>
                    <a:pt x="3175" y="7689"/>
                  </a:cubicBezTo>
                  <a:cubicBezTo>
                    <a:pt x="3496" y="7769"/>
                    <a:pt x="3819" y="7808"/>
                    <a:pt x="4138" y="7808"/>
                  </a:cubicBezTo>
                  <a:cubicBezTo>
                    <a:pt x="5759" y="7808"/>
                    <a:pt x="7270" y="6812"/>
                    <a:pt x="7814" y="5247"/>
                  </a:cubicBezTo>
                  <a:cubicBezTo>
                    <a:pt x="7896" y="5084"/>
                    <a:pt x="7896" y="4962"/>
                    <a:pt x="7936" y="4840"/>
                  </a:cubicBezTo>
                  <a:cubicBezTo>
                    <a:pt x="8486" y="4675"/>
                    <a:pt x="9052" y="4593"/>
                    <a:pt x="9612" y="4593"/>
                  </a:cubicBezTo>
                  <a:cubicBezTo>
                    <a:pt x="10296" y="4593"/>
                    <a:pt x="10972" y="4716"/>
                    <a:pt x="11599" y="4962"/>
                  </a:cubicBezTo>
                  <a:cubicBezTo>
                    <a:pt x="12657" y="5410"/>
                    <a:pt x="13512" y="6142"/>
                    <a:pt x="14122" y="7079"/>
                  </a:cubicBezTo>
                  <a:cubicBezTo>
                    <a:pt x="14082" y="7201"/>
                    <a:pt x="14000" y="7323"/>
                    <a:pt x="13959" y="7445"/>
                  </a:cubicBezTo>
                  <a:cubicBezTo>
                    <a:pt x="13044" y="10033"/>
                    <a:pt x="14932" y="12699"/>
                    <a:pt x="17644" y="12699"/>
                  </a:cubicBezTo>
                  <a:cubicBezTo>
                    <a:pt x="17704" y="12699"/>
                    <a:pt x="17765" y="12697"/>
                    <a:pt x="17826" y="12695"/>
                  </a:cubicBezTo>
                  <a:cubicBezTo>
                    <a:pt x="20634" y="12573"/>
                    <a:pt x="22384" y="9642"/>
                    <a:pt x="21203" y="7119"/>
                  </a:cubicBezTo>
                  <a:cubicBezTo>
                    <a:pt x="20524" y="5644"/>
                    <a:pt x="19104" y="4856"/>
                    <a:pt x="17664" y="4856"/>
                  </a:cubicBezTo>
                  <a:cubicBezTo>
                    <a:pt x="16601" y="4856"/>
                    <a:pt x="15527" y="5285"/>
                    <a:pt x="14733" y="6183"/>
                  </a:cubicBezTo>
                  <a:cubicBezTo>
                    <a:pt x="14041" y="5206"/>
                    <a:pt x="13064" y="4474"/>
                    <a:pt x="12006" y="4026"/>
                  </a:cubicBezTo>
                  <a:cubicBezTo>
                    <a:pt x="11225" y="3724"/>
                    <a:pt x="10397" y="3577"/>
                    <a:pt x="9570" y="3577"/>
                  </a:cubicBezTo>
                  <a:cubicBezTo>
                    <a:pt x="9062" y="3577"/>
                    <a:pt x="8554" y="3633"/>
                    <a:pt x="8058" y="3741"/>
                  </a:cubicBezTo>
                  <a:cubicBezTo>
                    <a:pt x="7973" y="1278"/>
                    <a:pt x="6061" y="1"/>
                    <a:pt x="414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1" name="Google Shape;991;p44"/>
            <p:cNvSpPr/>
            <p:nvPr/>
          </p:nvSpPr>
          <p:spPr>
            <a:xfrm>
              <a:off x="3947197" y="3673123"/>
              <a:ext cx="386704" cy="245274"/>
            </a:xfrm>
            <a:custGeom>
              <a:rect b="b" l="l" r="r" t="t"/>
              <a:pathLst>
                <a:path extrusionOk="0" h="8803" w="13879">
                  <a:moveTo>
                    <a:pt x="530" y="0"/>
                  </a:moveTo>
                  <a:lnTo>
                    <a:pt x="489" y="163"/>
                  </a:lnTo>
                  <a:lnTo>
                    <a:pt x="42" y="3785"/>
                  </a:lnTo>
                  <a:cubicBezTo>
                    <a:pt x="1" y="4070"/>
                    <a:pt x="42" y="4355"/>
                    <a:pt x="164" y="4640"/>
                  </a:cubicBezTo>
                  <a:cubicBezTo>
                    <a:pt x="367" y="5047"/>
                    <a:pt x="693" y="5372"/>
                    <a:pt x="1100" y="5535"/>
                  </a:cubicBezTo>
                  <a:lnTo>
                    <a:pt x="9890" y="8710"/>
                  </a:lnTo>
                  <a:cubicBezTo>
                    <a:pt x="10077" y="8772"/>
                    <a:pt x="10267" y="8802"/>
                    <a:pt x="10453" y="8802"/>
                  </a:cubicBezTo>
                  <a:cubicBezTo>
                    <a:pt x="10997" y="8802"/>
                    <a:pt x="11510" y="8543"/>
                    <a:pt x="11844" y="8058"/>
                  </a:cubicBezTo>
                  <a:lnTo>
                    <a:pt x="13756" y="5006"/>
                  </a:lnTo>
                  <a:lnTo>
                    <a:pt x="13879" y="4843"/>
                  </a:lnTo>
                  <a:lnTo>
                    <a:pt x="530" y="0"/>
                  </a:ln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2" name="Google Shape;992;p44"/>
            <p:cNvSpPr/>
            <p:nvPr/>
          </p:nvSpPr>
          <p:spPr>
            <a:xfrm>
              <a:off x="4336130" y="2207137"/>
              <a:ext cx="223485" cy="123626"/>
            </a:xfrm>
            <a:custGeom>
              <a:rect b="b" l="l" r="r" t="t"/>
              <a:pathLst>
                <a:path extrusionOk="0" h="4437" w="8021">
                  <a:moveTo>
                    <a:pt x="3500" y="1"/>
                  </a:moveTo>
                  <a:cubicBezTo>
                    <a:pt x="2964" y="1"/>
                    <a:pt x="2445" y="111"/>
                    <a:pt x="1995" y="360"/>
                  </a:cubicBezTo>
                  <a:cubicBezTo>
                    <a:pt x="1" y="1418"/>
                    <a:pt x="1914" y="4226"/>
                    <a:pt x="5047" y="4430"/>
                  </a:cubicBezTo>
                  <a:cubicBezTo>
                    <a:pt x="5127" y="4434"/>
                    <a:pt x="5204" y="4436"/>
                    <a:pt x="5280" y="4436"/>
                  </a:cubicBezTo>
                  <a:cubicBezTo>
                    <a:pt x="7375" y="4436"/>
                    <a:pt x="8021" y="2838"/>
                    <a:pt x="6960" y="1581"/>
                  </a:cubicBezTo>
                  <a:cubicBezTo>
                    <a:pt x="6210" y="658"/>
                    <a:pt x="4805" y="1"/>
                    <a:pt x="3500"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3" name="Google Shape;993;p44"/>
            <p:cNvSpPr/>
            <p:nvPr/>
          </p:nvSpPr>
          <p:spPr>
            <a:xfrm>
              <a:off x="4748885" y="2350629"/>
              <a:ext cx="204288" cy="124322"/>
            </a:xfrm>
            <a:custGeom>
              <a:rect b="b" l="l" r="r" t="t"/>
              <a:pathLst>
                <a:path extrusionOk="0" h="4462" w="7332">
                  <a:moveTo>
                    <a:pt x="2827" y="1"/>
                  </a:moveTo>
                  <a:cubicBezTo>
                    <a:pt x="2611" y="1"/>
                    <a:pt x="2399" y="18"/>
                    <a:pt x="2198" y="53"/>
                  </a:cubicBezTo>
                  <a:cubicBezTo>
                    <a:pt x="570" y="379"/>
                    <a:pt x="1" y="2088"/>
                    <a:pt x="1873" y="3472"/>
                  </a:cubicBezTo>
                  <a:cubicBezTo>
                    <a:pt x="2803" y="4158"/>
                    <a:pt x="3847" y="4461"/>
                    <a:pt x="4744" y="4461"/>
                  </a:cubicBezTo>
                  <a:cubicBezTo>
                    <a:pt x="6242" y="4461"/>
                    <a:pt x="7332" y="3615"/>
                    <a:pt x="6797" y="2291"/>
                  </a:cubicBezTo>
                  <a:cubicBezTo>
                    <a:pt x="6191" y="865"/>
                    <a:pt x="4365" y="1"/>
                    <a:pt x="2827"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4" name="Google Shape;994;p44"/>
            <p:cNvSpPr/>
            <p:nvPr/>
          </p:nvSpPr>
          <p:spPr>
            <a:xfrm>
              <a:off x="3875758" y="3364239"/>
              <a:ext cx="749557" cy="454827"/>
            </a:xfrm>
            <a:custGeom>
              <a:rect b="b" l="l" r="r" t="t"/>
              <a:pathLst>
                <a:path extrusionOk="0" h="16324" w="26902">
                  <a:moveTo>
                    <a:pt x="26116" y="1"/>
                  </a:moveTo>
                  <a:cubicBezTo>
                    <a:pt x="25791" y="1"/>
                    <a:pt x="25465" y="31"/>
                    <a:pt x="25152" y="98"/>
                  </a:cubicBezTo>
                  <a:cubicBezTo>
                    <a:pt x="20960" y="1156"/>
                    <a:pt x="19983" y="7505"/>
                    <a:pt x="15873" y="8807"/>
                  </a:cubicBezTo>
                  <a:cubicBezTo>
                    <a:pt x="15303" y="8995"/>
                    <a:pt x="14747" y="9076"/>
                    <a:pt x="14203" y="9076"/>
                  </a:cubicBezTo>
                  <a:cubicBezTo>
                    <a:pt x="11325" y="9076"/>
                    <a:pt x="8749" y="6825"/>
                    <a:pt x="5943" y="6243"/>
                  </a:cubicBezTo>
                  <a:cubicBezTo>
                    <a:pt x="5333" y="6107"/>
                    <a:pt x="4713" y="6038"/>
                    <a:pt x="4093" y="6038"/>
                  </a:cubicBezTo>
                  <a:cubicBezTo>
                    <a:pt x="2686" y="6038"/>
                    <a:pt x="1285" y="6392"/>
                    <a:pt x="42" y="7098"/>
                  </a:cubicBezTo>
                  <a:cubicBezTo>
                    <a:pt x="1" y="8807"/>
                    <a:pt x="1059" y="10354"/>
                    <a:pt x="2687" y="10964"/>
                  </a:cubicBezTo>
                  <a:lnTo>
                    <a:pt x="16849" y="16092"/>
                  </a:lnTo>
                  <a:cubicBezTo>
                    <a:pt x="17295" y="16249"/>
                    <a:pt x="17749" y="16324"/>
                    <a:pt x="18196" y="16324"/>
                  </a:cubicBezTo>
                  <a:cubicBezTo>
                    <a:pt x="19832" y="16324"/>
                    <a:pt x="21361" y="15321"/>
                    <a:pt x="21937" y="13691"/>
                  </a:cubicBezTo>
                  <a:lnTo>
                    <a:pt x="26902" y="57"/>
                  </a:lnTo>
                  <a:cubicBezTo>
                    <a:pt x="26646" y="21"/>
                    <a:pt x="26381" y="1"/>
                    <a:pt x="26116"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5" name="Google Shape;995;p44"/>
            <p:cNvSpPr/>
            <p:nvPr/>
          </p:nvSpPr>
          <p:spPr>
            <a:xfrm>
              <a:off x="3951739" y="3783124"/>
              <a:ext cx="382162" cy="135272"/>
            </a:xfrm>
            <a:custGeom>
              <a:rect b="b" l="l" r="r" t="t"/>
              <a:pathLst>
                <a:path extrusionOk="0" h="4855" w="13716">
                  <a:moveTo>
                    <a:pt x="11314" y="0"/>
                  </a:moveTo>
                  <a:cubicBezTo>
                    <a:pt x="10907" y="163"/>
                    <a:pt x="10541" y="326"/>
                    <a:pt x="10134" y="488"/>
                  </a:cubicBezTo>
                  <a:cubicBezTo>
                    <a:pt x="9206" y="770"/>
                    <a:pt x="8251" y="863"/>
                    <a:pt x="7286" y="863"/>
                  </a:cubicBezTo>
                  <a:cubicBezTo>
                    <a:pt x="5880" y="863"/>
                    <a:pt x="4452" y="666"/>
                    <a:pt x="3053" y="570"/>
                  </a:cubicBezTo>
                  <a:cubicBezTo>
                    <a:pt x="2714" y="543"/>
                    <a:pt x="2375" y="529"/>
                    <a:pt x="2035" y="529"/>
                  </a:cubicBezTo>
                  <a:cubicBezTo>
                    <a:pt x="1357" y="529"/>
                    <a:pt x="679" y="583"/>
                    <a:pt x="1" y="692"/>
                  </a:cubicBezTo>
                  <a:cubicBezTo>
                    <a:pt x="204" y="1099"/>
                    <a:pt x="530" y="1424"/>
                    <a:pt x="937" y="1587"/>
                  </a:cubicBezTo>
                  <a:lnTo>
                    <a:pt x="9727" y="4762"/>
                  </a:lnTo>
                  <a:cubicBezTo>
                    <a:pt x="9914" y="4824"/>
                    <a:pt x="10104" y="4854"/>
                    <a:pt x="10290" y="4854"/>
                  </a:cubicBezTo>
                  <a:cubicBezTo>
                    <a:pt x="10834" y="4854"/>
                    <a:pt x="11347" y="4595"/>
                    <a:pt x="11681" y="4110"/>
                  </a:cubicBezTo>
                  <a:lnTo>
                    <a:pt x="13593" y="1058"/>
                  </a:lnTo>
                  <a:lnTo>
                    <a:pt x="13716" y="895"/>
                  </a:lnTo>
                  <a:lnTo>
                    <a:pt x="11314" y="0"/>
                  </a:ln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6" name="Google Shape;996;p44"/>
            <p:cNvSpPr/>
            <p:nvPr/>
          </p:nvSpPr>
          <p:spPr>
            <a:xfrm>
              <a:off x="4469591" y="2067295"/>
              <a:ext cx="112202" cy="98689"/>
            </a:xfrm>
            <a:custGeom>
              <a:rect b="b" l="l" r="r" t="t"/>
              <a:pathLst>
                <a:path extrusionOk="0" h="3542" w="4027">
                  <a:moveTo>
                    <a:pt x="2179" y="0"/>
                  </a:moveTo>
                  <a:cubicBezTo>
                    <a:pt x="842" y="0"/>
                    <a:pt x="1" y="1517"/>
                    <a:pt x="746" y="2693"/>
                  </a:cubicBezTo>
                  <a:cubicBezTo>
                    <a:pt x="1133" y="3274"/>
                    <a:pt x="1730" y="3541"/>
                    <a:pt x="2309" y="3541"/>
                  </a:cubicBezTo>
                  <a:cubicBezTo>
                    <a:pt x="3190" y="3541"/>
                    <a:pt x="4026" y="2920"/>
                    <a:pt x="4001" y="1838"/>
                  </a:cubicBezTo>
                  <a:cubicBezTo>
                    <a:pt x="3961" y="902"/>
                    <a:pt x="3269" y="129"/>
                    <a:pt x="2333" y="7"/>
                  </a:cubicBezTo>
                  <a:cubicBezTo>
                    <a:pt x="2281" y="3"/>
                    <a:pt x="2230" y="0"/>
                    <a:pt x="217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7" name="Google Shape;997;p44"/>
            <p:cNvSpPr/>
            <p:nvPr/>
          </p:nvSpPr>
          <p:spPr>
            <a:xfrm>
              <a:off x="4826231" y="2199921"/>
              <a:ext cx="130201" cy="96571"/>
            </a:xfrm>
            <a:custGeom>
              <a:rect b="b" l="l" r="r" t="t"/>
              <a:pathLst>
                <a:path extrusionOk="0" h="3466" w="4673">
                  <a:moveTo>
                    <a:pt x="2474" y="1"/>
                  </a:moveTo>
                  <a:cubicBezTo>
                    <a:pt x="1944" y="1"/>
                    <a:pt x="1416" y="220"/>
                    <a:pt x="1050" y="660"/>
                  </a:cubicBezTo>
                  <a:cubicBezTo>
                    <a:pt x="1" y="1854"/>
                    <a:pt x="1042" y="3466"/>
                    <a:pt x="2459" y="3466"/>
                  </a:cubicBezTo>
                  <a:cubicBezTo>
                    <a:pt x="2636" y="3466"/>
                    <a:pt x="2818" y="3441"/>
                    <a:pt x="3004" y="3387"/>
                  </a:cubicBezTo>
                  <a:cubicBezTo>
                    <a:pt x="4387" y="2980"/>
                    <a:pt x="4672" y="1148"/>
                    <a:pt x="3492" y="294"/>
                  </a:cubicBezTo>
                  <a:cubicBezTo>
                    <a:pt x="3183" y="98"/>
                    <a:pt x="2828" y="1"/>
                    <a:pt x="2474"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8" name="Google Shape;998;p44"/>
            <p:cNvSpPr/>
            <p:nvPr/>
          </p:nvSpPr>
          <p:spPr>
            <a:xfrm>
              <a:off x="3863303" y="1785995"/>
              <a:ext cx="1432160" cy="2145691"/>
            </a:xfrm>
            <a:custGeom>
              <a:rect b="b" l="l" r="r" t="t"/>
              <a:pathLst>
                <a:path extrusionOk="0" h="77010" w="51401">
                  <a:moveTo>
                    <a:pt x="26209" y="906"/>
                  </a:moveTo>
                  <a:cubicBezTo>
                    <a:pt x="29139" y="906"/>
                    <a:pt x="32029" y="1435"/>
                    <a:pt x="34756" y="2411"/>
                  </a:cubicBezTo>
                  <a:cubicBezTo>
                    <a:pt x="41511" y="4894"/>
                    <a:pt x="46843" y="10022"/>
                    <a:pt x="49081" y="16126"/>
                  </a:cubicBezTo>
                  <a:lnTo>
                    <a:pt x="49081" y="16167"/>
                  </a:lnTo>
                  <a:cubicBezTo>
                    <a:pt x="49122" y="16289"/>
                    <a:pt x="49162" y="16370"/>
                    <a:pt x="49162" y="16493"/>
                  </a:cubicBezTo>
                  <a:cubicBezTo>
                    <a:pt x="50180" y="19301"/>
                    <a:pt x="50465" y="22312"/>
                    <a:pt x="50017" y="25242"/>
                  </a:cubicBezTo>
                  <a:cubicBezTo>
                    <a:pt x="49651" y="27929"/>
                    <a:pt x="48837" y="30492"/>
                    <a:pt x="47575" y="32894"/>
                  </a:cubicBezTo>
                  <a:cubicBezTo>
                    <a:pt x="45662" y="36475"/>
                    <a:pt x="41633" y="40504"/>
                    <a:pt x="37767" y="44411"/>
                  </a:cubicBezTo>
                  <a:cubicBezTo>
                    <a:pt x="34471" y="47789"/>
                    <a:pt x="31011" y="51248"/>
                    <a:pt x="28854" y="54463"/>
                  </a:cubicBezTo>
                  <a:cubicBezTo>
                    <a:pt x="28529" y="54951"/>
                    <a:pt x="28081" y="55277"/>
                    <a:pt x="27511" y="55440"/>
                  </a:cubicBezTo>
                  <a:cubicBezTo>
                    <a:pt x="27304" y="55496"/>
                    <a:pt x="27096" y="55527"/>
                    <a:pt x="26888" y="55527"/>
                  </a:cubicBezTo>
                  <a:cubicBezTo>
                    <a:pt x="26648" y="55527"/>
                    <a:pt x="26408" y="55486"/>
                    <a:pt x="26168" y="55399"/>
                  </a:cubicBezTo>
                  <a:lnTo>
                    <a:pt x="7529" y="48643"/>
                  </a:lnTo>
                  <a:cubicBezTo>
                    <a:pt x="7041" y="48481"/>
                    <a:pt x="6634" y="48155"/>
                    <a:pt x="6390" y="47748"/>
                  </a:cubicBezTo>
                  <a:cubicBezTo>
                    <a:pt x="6064" y="47260"/>
                    <a:pt x="5942" y="46731"/>
                    <a:pt x="6023" y="46161"/>
                  </a:cubicBezTo>
                  <a:cubicBezTo>
                    <a:pt x="6145" y="45347"/>
                    <a:pt x="6268" y="44492"/>
                    <a:pt x="6349" y="43556"/>
                  </a:cubicBezTo>
                  <a:lnTo>
                    <a:pt x="6349" y="43393"/>
                  </a:lnTo>
                  <a:cubicBezTo>
                    <a:pt x="6797" y="37085"/>
                    <a:pt x="5942" y="29923"/>
                    <a:pt x="5250" y="24144"/>
                  </a:cubicBezTo>
                  <a:lnTo>
                    <a:pt x="5169" y="23330"/>
                  </a:lnTo>
                  <a:cubicBezTo>
                    <a:pt x="4640" y="19057"/>
                    <a:pt x="5739" y="14661"/>
                    <a:pt x="8425" y="10185"/>
                  </a:cubicBezTo>
                  <a:cubicBezTo>
                    <a:pt x="12006" y="4243"/>
                    <a:pt x="18802" y="906"/>
                    <a:pt x="26209" y="906"/>
                  </a:cubicBezTo>
                  <a:close/>
                  <a:moveTo>
                    <a:pt x="6186" y="48888"/>
                  </a:moveTo>
                  <a:cubicBezTo>
                    <a:pt x="6186" y="48928"/>
                    <a:pt x="6227" y="48928"/>
                    <a:pt x="6268" y="48969"/>
                  </a:cubicBezTo>
                  <a:cubicBezTo>
                    <a:pt x="6349" y="49050"/>
                    <a:pt x="6430" y="49132"/>
                    <a:pt x="6552" y="49172"/>
                  </a:cubicBezTo>
                  <a:cubicBezTo>
                    <a:pt x="6593" y="49213"/>
                    <a:pt x="6675" y="49254"/>
                    <a:pt x="6715" y="49295"/>
                  </a:cubicBezTo>
                  <a:cubicBezTo>
                    <a:pt x="6878" y="49376"/>
                    <a:pt x="7041" y="49457"/>
                    <a:pt x="7204" y="49539"/>
                  </a:cubicBezTo>
                  <a:lnTo>
                    <a:pt x="25843" y="56294"/>
                  </a:lnTo>
                  <a:cubicBezTo>
                    <a:pt x="26168" y="56417"/>
                    <a:pt x="26535" y="56457"/>
                    <a:pt x="26901" y="56457"/>
                  </a:cubicBezTo>
                  <a:lnTo>
                    <a:pt x="26942" y="56457"/>
                  </a:lnTo>
                  <a:lnTo>
                    <a:pt x="21977" y="70172"/>
                  </a:lnTo>
                  <a:cubicBezTo>
                    <a:pt x="21468" y="71602"/>
                    <a:pt x="20116" y="72511"/>
                    <a:pt x="18675" y="72511"/>
                  </a:cubicBezTo>
                  <a:cubicBezTo>
                    <a:pt x="18271" y="72511"/>
                    <a:pt x="17860" y="72440"/>
                    <a:pt x="17459" y="72288"/>
                  </a:cubicBezTo>
                  <a:lnTo>
                    <a:pt x="17012" y="72126"/>
                  </a:lnTo>
                  <a:lnTo>
                    <a:pt x="3704" y="67323"/>
                  </a:lnTo>
                  <a:lnTo>
                    <a:pt x="3297" y="67161"/>
                  </a:lnTo>
                  <a:cubicBezTo>
                    <a:pt x="1872" y="66632"/>
                    <a:pt x="936" y="65248"/>
                    <a:pt x="977" y="63742"/>
                  </a:cubicBezTo>
                  <a:cubicBezTo>
                    <a:pt x="977" y="63376"/>
                    <a:pt x="1058" y="63010"/>
                    <a:pt x="1180" y="62643"/>
                  </a:cubicBezTo>
                  <a:lnTo>
                    <a:pt x="6186" y="48888"/>
                  </a:lnTo>
                  <a:close/>
                  <a:moveTo>
                    <a:pt x="3948" y="68382"/>
                  </a:moveTo>
                  <a:lnTo>
                    <a:pt x="16198" y="72818"/>
                  </a:lnTo>
                  <a:lnTo>
                    <a:pt x="14488" y="75544"/>
                  </a:lnTo>
                  <a:cubicBezTo>
                    <a:pt x="14238" y="75888"/>
                    <a:pt x="13843" y="76088"/>
                    <a:pt x="13434" y="76088"/>
                  </a:cubicBezTo>
                  <a:cubicBezTo>
                    <a:pt x="13311" y="76088"/>
                    <a:pt x="13186" y="76070"/>
                    <a:pt x="13064" y="76033"/>
                  </a:cubicBezTo>
                  <a:lnTo>
                    <a:pt x="4273" y="72858"/>
                  </a:lnTo>
                  <a:cubicBezTo>
                    <a:pt x="3989" y="72736"/>
                    <a:pt x="3744" y="72492"/>
                    <a:pt x="3622" y="72207"/>
                  </a:cubicBezTo>
                  <a:cubicBezTo>
                    <a:pt x="3500" y="72004"/>
                    <a:pt x="3500" y="71800"/>
                    <a:pt x="3500" y="71556"/>
                  </a:cubicBezTo>
                  <a:lnTo>
                    <a:pt x="3948" y="68382"/>
                  </a:lnTo>
                  <a:close/>
                  <a:moveTo>
                    <a:pt x="26210" y="1"/>
                  </a:moveTo>
                  <a:cubicBezTo>
                    <a:pt x="18485" y="1"/>
                    <a:pt x="11399" y="3510"/>
                    <a:pt x="7651" y="9737"/>
                  </a:cubicBezTo>
                  <a:cubicBezTo>
                    <a:pt x="4884" y="14336"/>
                    <a:pt x="3744" y="18975"/>
                    <a:pt x="4273" y="23411"/>
                  </a:cubicBezTo>
                  <a:lnTo>
                    <a:pt x="4355" y="24266"/>
                  </a:lnTo>
                  <a:cubicBezTo>
                    <a:pt x="5047" y="30004"/>
                    <a:pt x="5901" y="37126"/>
                    <a:pt x="5454" y="43353"/>
                  </a:cubicBezTo>
                  <a:lnTo>
                    <a:pt x="5454" y="43475"/>
                  </a:lnTo>
                  <a:cubicBezTo>
                    <a:pt x="5372" y="44370"/>
                    <a:pt x="5291" y="45225"/>
                    <a:pt x="5169" y="46039"/>
                  </a:cubicBezTo>
                  <a:cubicBezTo>
                    <a:pt x="5047" y="46731"/>
                    <a:pt x="5169" y="47422"/>
                    <a:pt x="5494" y="48033"/>
                  </a:cubicBezTo>
                  <a:lnTo>
                    <a:pt x="326" y="62318"/>
                  </a:lnTo>
                  <a:cubicBezTo>
                    <a:pt x="163" y="62765"/>
                    <a:pt x="82" y="63254"/>
                    <a:pt x="82" y="63742"/>
                  </a:cubicBezTo>
                  <a:cubicBezTo>
                    <a:pt x="0" y="65655"/>
                    <a:pt x="1180" y="67364"/>
                    <a:pt x="2971" y="68015"/>
                  </a:cubicBezTo>
                  <a:lnTo>
                    <a:pt x="3053" y="68015"/>
                  </a:lnTo>
                  <a:lnTo>
                    <a:pt x="2605" y="71434"/>
                  </a:lnTo>
                  <a:cubicBezTo>
                    <a:pt x="2564" y="71800"/>
                    <a:pt x="2605" y="72207"/>
                    <a:pt x="2768" y="72573"/>
                  </a:cubicBezTo>
                  <a:cubicBezTo>
                    <a:pt x="3012" y="73062"/>
                    <a:pt x="3459" y="73469"/>
                    <a:pt x="3989" y="73672"/>
                  </a:cubicBezTo>
                  <a:lnTo>
                    <a:pt x="12738" y="76887"/>
                  </a:lnTo>
                  <a:cubicBezTo>
                    <a:pt x="12983" y="76969"/>
                    <a:pt x="13227" y="77009"/>
                    <a:pt x="13471" y="77009"/>
                  </a:cubicBezTo>
                  <a:cubicBezTo>
                    <a:pt x="14163" y="77009"/>
                    <a:pt x="14855" y="76643"/>
                    <a:pt x="15221" y="76033"/>
                  </a:cubicBezTo>
                  <a:lnTo>
                    <a:pt x="17052" y="73143"/>
                  </a:lnTo>
                  <a:lnTo>
                    <a:pt x="17134" y="73143"/>
                  </a:lnTo>
                  <a:cubicBezTo>
                    <a:pt x="17638" y="73329"/>
                    <a:pt x="18152" y="73417"/>
                    <a:pt x="18657" y="73417"/>
                  </a:cubicBezTo>
                  <a:cubicBezTo>
                    <a:pt x="20472" y="73417"/>
                    <a:pt x="22163" y="72281"/>
                    <a:pt x="22831" y="70498"/>
                  </a:cubicBezTo>
                  <a:lnTo>
                    <a:pt x="28000" y="56254"/>
                  </a:lnTo>
                  <a:cubicBezTo>
                    <a:pt x="28651" y="56010"/>
                    <a:pt x="29221" y="55562"/>
                    <a:pt x="29587" y="54992"/>
                  </a:cubicBezTo>
                  <a:cubicBezTo>
                    <a:pt x="31744" y="51858"/>
                    <a:pt x="35122" y="48399"/>
                    <a:pt x="38418" y="45103"/>
                  </a:cubicBezTo>
                  <a:cubicBezTo>
                    <a:pt x="42325" y="41155"/>
                    <a:pt x="46354" y="37045"/>
                    <a:pt x="48389" y="33341"/>
                  </a:cubicBezTo>
                  <a:cubicBezTo>
                    <a:pt x="49651" y="30859"/>
                    <a:pt x="50505" y="28173"/>
                    <a:pt x="50912" y="25405"/>
                  </a:cubicBezTo>
                  <a:cubicBezTo>
                    <a:pt x="51401" y="22312"/>
                    <a:pt x="51116" y="19138"/>
                    <a:pt x="50098" y="16167"/>
                  </a:cubicBezTo>
                  <a:cubicBezTo>
                    <a:pt x="50058" y="16086"/>
                    <a:pt x="50017" y="15964"/>
                    <a:pt x="49976" y="15882"/>
                  </a:cubicBezTo>
                  <a:lnTo>
                    <a:pt x="49976" y="15801"/>
                  </a:lnTo>
                  <a:cubicBezTo>
                    <a:pt x="47657" y="9452"/>
                    <a:pt x="42122" y="4121"/>
                    <a:pt x="35122" y="1557"/>
                  </a:cubicBezTo>
                  <a:cubicBezTo>
                    <a:pt x="32157" y="505"/>
                    <a:pt x="29138" y="1"/>
                    <a:pt x="2621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999" name="Google Shape;999;p44"/>
            <p:cNvSpPr/>
            <p:nvPr/>
          </p:nvSpPr>
          <p:spPr>
            <a:xfrm>
              <a:off x="4595809" y="2189946"/>
              <a:ext cx="189381" cy="136053"/>
            </a:xfrm>
            <a:custGeom>
              <a:rect b="b" l="l" r="r" t="t"/>
              <a:pathLst>
                <a:path extrusionOk="0" h="4883" w="6797">
                  <a:moveTo>
                    <a:pt x="1262" y="0"/>
                  </a:moveTo>
                  <a:cubicBezTo>
                    <a:pt x="163" y="41"/>
                    <a:pt x="1" y="1343"/>
                    <a:pt x="204" y="2279"/>
                  </a:cubicBezTo>
                  <a:cubicBezTo>
                    <a:pt x="204" y="2442"/>
                    <a:pt x="245" y="2605"/>
                    <a:pt x="326" y="2809"/>
                  </a:cubicBezTo>
                  <a:cubicBezTo>
                    <a:pt x="846" y="4121"/>
                    <a:pt x="2340" y="4883"/>
                    <a:pt x="3758" y="4883"/>
                  </a:cubicBezTo>
                  <a:cubicBezTo>
                    <a:pt x="4450" y="4883"/>
                    <a:pt x="5124" y="4701"/>
                    <a:pt x="5657" y="4314"/>
                  </a:cubicBezTo>
                  <a:cubicBezTo>
                    <a:pt x="6105" y="3989"/>
                    <a:pt x="6431" y="3541"/>
                    <a:pt x="6593" y="3012"/>
                  </a:cubicBezTo>
                  <a:cubicBezTo>
                    <a:pt x="6797" y="2483"/>
                    <a:pt x="6593" y="1913"/>
                    <a:pt x="6105" y="1628"/>
                  </a:cubicBezTo>
                  <a:cubicBezTo>
                    <a:pt x="4640" y="692"/>
                    <a:pt x="2971" y="123"/>
                    <a:pt x="1262"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0" name="Google Shape;1000;p44"/>
            <p:cNvSpPr/>
            <p:nvPr/>
          </p:nvSpPr>
          <p:spPr>
            <a:xfrm>
              <a:off x="4601492" y="2237479"/>
              <a:ext cx="151962" cy="87739"/>
            </a:xfrm>
            <a:custGeom>
              <a:rect b="b" l="l" r="r" t="t"/>
              <a:pathLst>
                <a:path extrusionOk="0" h="3149" w="5454">
                  <a:moveTo>
                    <a:pt x="1948" y="0"/>
                  </a:moveTo>
                  <a:cubicBezTo>
                    <a:pt x="1285" y="0"/>
                    <a:pt x="612" y="182"/>
                    <a:pt x="0" y="573"/>
                  </a:cubicBezTo>
                  <a:cubicBezTo>
                    <a:pt x="0" y="736"/>
                    <a:pt x="81" y="899"/>
                    <a:pt x="122" y="1062"/>
                  </a:cubicBezTo>
                  <a:cubicBezTo>
                    <a:pt x="646" y="2385"/>
                    <a:pt x="2160" y="3149"/>
                    <a:pt x="3589" y="3149"/>
                  </a:cubicBezTo>
                  <a:cubicBezTo>
                    <a:pt x="4268" y="3149"/>
                    <a:pt x="4929" y="2976"/>
                    <a:pt x="5453" y="2608"/>
                  </a:cubicBezTo>
                  <a:cubicBezTo>
                    <a:pt x="4969" y="986"/>
                    <a:pt x="3490" y="0"/>
                    <a:pt x="1948" y="0"/>
                  </a:cubicBezTo>
                  <a:close/>
                </a:path>
              </a:pathLst>
            </a:custGeom>
            <a:solidFill>
              <a:schemeClr val="l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1" name="Google Shape;1001;p44"/>
            <p:cNvSpPr/>
            <p:nvPr/>
          </p:nvSpPr>
          <p:spPr>
            <a:xfrm>
              <a:off x="5508612" y="2286963"/>
              <a:ext cx="171243" cy="446162"/>
            </a:xfrm>
            <a:custGeom>
              <a:rect b="b" l="l" r="r" t="t"/>
              <a:pathLst>
                <a:path extrusionOk="0" h="16013" w="6146">
                  <a:moveTo>
                    <a:pt x="3160" y="0"/>
                  </a:moveTo>
                  <a:cubicBezTo>
                    <a:pt x="2849" y="0"/>
                    <a:pt x="2634" y="178"/>
                    <a:pt x="2565" y="385"/>
                  </a:cubicBezTo>
                  <a:cubicBezTo>
                    <a:pt x="2524" y="629"/>
                    <a:pt x="2524" y="792"/>
                    <a:pt x="3012" y="995"/>
                  </a:cubicBezTo>
                  <a:cubicBezTo>
                    <a:pt x="3419" y="1117"/>
                    <a:pt x="3786" y="1321"/>
                    <a:pt x="4111" y="1606"/>
                  </a:cubicBezTo>
                  <a:cubicBezTo>
                    <a:pt x="4762" y="2053"/>
                    <a:pt x="4762" y="3071"/>
                    <a:pt x="4111" y="3518"/>
                  </a:cubicBezTo>
                  <a:cubicBezTo>
                    <a:pt x="3867" y="3722"/>
                    <a:pt x="3582" y="3885"/>
                    <a:pt x="3338" y="4047"/>
                  </a:cubicBezTo>
                  <a:cubicBezTo>
                    <a:pt x="2687" y="4414"/>
                    <a:pt x="2158" y="4902"/>
                    <a:pt x="1751" y="5513"/>
                  </a:cubicBezTo>
                  <a:cubicBezTo>
                    <a:pt x="1262" y="6245"/>
                    <a:pt x="1303" y="7181"/>
                    <a:pt x="1873" y="7832"/>
                  </a:cubicBezTo>
                  <a:cubicBezTo>
                    <a:pt x="2036" y="8036"/>
                    <a:pt x="2239" y="8239"/>
                    <a:pt x="2483" y="8524"/>
                  </a:cubicBezTo>
                  <a:cubicBezTo>
                    <a:pt x="2524" y="8524"/>
                    <a:pt x="2646" y="8646"/>
                    <a:pt x="2768" y="8728"/>
                  </a:cubicBezTo>
                  <a:cubicBezTo>
                    <a:pt x="3460" y="9542"/>
                    <a:pt x="3419" y="9989"/>
                    <a:pt x="2524" y="10559"/>
                  </a:cubicBezTo>
                  <a:cubicBezTo>
                    <a:pt x="2443" y="10600"/>
                    <a:pt x="2320" y="10640"/>
                    <a:pt x="2239" y="10681"/>
                  </a:cubicBezTo>
                  <a:cubicBezTo>
                    <a:pt x="1710" y="11007"/>
                    <a:pt x="1222" y="11414"/>
                    <a:pt x="815" y="11861"/>
                  </a:cubicBezTo>
                  <a:cubicBezTo>
                    <a:pt x="41" y="12553"/>
                    <a:pt x="1" y="13774"/>
                    <a:pt x="733" y="14547"/>
                  </a:cubicBezTo>
                  <a:cubicBezTo>
                    <a:pt x="1181" y="15036"/>
                    <a:pt x="1751" y="15483"/>
                    <a:pt x="2320" y="15809"/>
                  </a:cubicBezTo>
                  <a:cubicBezTo>
                    <a:pt x="2524" y="15931"/>
                    <a:pt x="2768" y="16012"/>
                    <a:pt x="3012" y="16012"/>
                  </a:cubicBezTo>
                  <a:cubicBezTo>
                    <a:pt x="3297" y="16012"/>
                    <a:pt x="3541" y="15728"/>
                    <a:pt x="3460" y="15443"/>
                  </a:cubicBezTo>
                  <a:cubicBezTo>
                    <a:pt x="3419" y="15198"/>
                    <a:pt x="3256" y="14954"/>
                    <a:pt x="3053" y="14791"/>
                  </a:cubicBezTo>
                  <a:cubicBezTo>
                    <a:pt x="2646" y="14507"/>
                    <a:pt x="2280" y="14222"/>
                    <a:pt x="1913" y="13896"/>
                  </a:cubicBezTo>
                  <a:cubicBezTo>
                    <a:pt x="1425" y="13367"/>
                    <a:pt x="1425" y="13123"/>
                    <a:pt x="1913" y="12635"/>
                  </a:cubicBezTo>
                  <a:cubicBezTo>
                    <a:pt x="2361" y="12187"/>
                    <a:pt x="2849" y="11821"/>
                    <a:pt x="3419" y="11536"/>
                  </a:cubicBezTo>
                  <a:cubicBezTo>
                    <a:pt x="4152" y="11129"/>
                    <a:pt x="4599" y="10315"/>
                    <a:pt x="4477" y="9501"/>
                  </a:cubicBezTo>
                  <a:cubicBezTo>
                    <a:pt x="4437" y="8890"/>
                    <a:pt x="4152" y="8361"/>
                    <a:pt x="3745" y="7914"/>
                  </a:cubicBezTo>
                  <a:cubicBezTo>
                    <a:pt x="3541" y="7669"/>
                    <a:pt x="3256" y="7425"/>
                    <a:pt x="3053" y="7181"/>
                  </a:cubicBezTo>
                  <a:cubicBezTo>
                    <a:pt x="2605" y="6652"/>
                    <a:pt x="2605" y="6367"/>
                    <a:pt x="3094" y="5838"/>
                  </a:cubicBezTo>
                  <a:cubicBezTo>
                    <a:pt x="3501" y="5431"/>
                    <a:pt x="3989" y="5065"/>
                    <a:pt x="4477" y="4780"/>
                  </a:cubicBezTo>
                  <a:cubicBezTo>
                    <a:pt x="5698" y="4129"/>
                    <a:pt x="6146" y="2623"/>
                    <a:pt x="5454" y="1402"/>
                  </a:cubicBezTo>
                  <a:cubicBezTo>
                    <a:pt x="5006" y="629"/>
                    <a:pt x="4192" y="140"/>
                    <a:pt x="3338" y="18"/>
                  </a:cubicBezTo>
                  <a:cubicBezTo>
                    <a:pt x="3276" y="6"/>
                    <a:pt x="3216" y="0"/>
                    <a:pt x="316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2" name="Google Shape;1002;p44"/>
            <p:cNvSpPr/>
            <p:nvPr/>
          </p:nvSpPr>
          <p:spPr>
            <a:xfrm>
              <a:off x="4687671" y="1490040"/>
              <a:ext cx="439977" cy="220838"/>
            </a:xfrm>
            <a:custGeom>
              <a:rect b="b" l="l" r="r" t="t"/>
              <a:pathLst>
                <a:path extrusionOk="0" h="7926" w="15791">
                  <a:moveTo>
                    <a:pt x="2694" y="1"/>
                  </a:moveTo>
                  <a:cubicBezTo>
                    <a:pt x="2476" y="1"/>
                    <a:pt x="2254" y="30"/>
                    <a:pt x="2035" y="92"/>
                  </a:cubicBezTo>
                  <a:cubicBezTo>
                    <a:pt x="1180" y="377"/>
                    <a:pt x="488" y="1028"/>
                    <a:pt x="203" y="1882"/>
                  </a:cubicBezTo>
                  <a:cubicBezTo>
                    <a:pt x="0" y="2249"/>
                    <a:pt x="163" y="2574"/>
                    <a:pt x="366" y="2696"/>
                  </a:cubicBezTo>
                  <a:cubicBezTo>
                    <a:pt x="451" y="2724"/>
                    <a:pt x="520" y="2748"/>
                    <a:pt x="589" y="2748"/>
                  </a:cubicBezTo>
                  <a:cubicBezTo>
                    <a:pt x="719" y="2748"/>
                    <a:pt x="845" y="2664"/>
                    <a:pt x="1058" y="2371"/>
                  </a:cubicBezTo>
                  <a:cubicBezTo>
                    <a:pt x="1262" y="2045"/>
                    <a:pt x="1547" y="1720"/>
                    <a:pt x="1872" y="1475"/>
                  </a:cubicBezTo>
                  <a:cubicBezTo>
                    <a:pt x="2102" y="1276"/>
                    <a:pt x="2384" y="1181"/>
                    <a:pt x="2664" y="1181"/>
                  </a:cubicBezTo>
                  <a:cubicBezTo>
                    <a:pt x="3126" y="1181"/>
                    <a:pt x="3582" y="1441"/>
                    <a:pt x="3785" y="1923"/>
                  </a:cubicBezTo>
                  <a:cubicBezTo>
                    <a:pt x="3907" y="2167"/>
                    <a:pt x="4029" y="2452"/>
                    <a:pt x="4110" y="2778"/>
                  </a:cubicBezTo>
                  <a:cubicBezTo>
                    <a:pt x="4314" y="3429"/>
                    <a:pt x="4680" y="4080"/>
                    <a:pt x="5169" y="4609"/>
                  </a:cubicBezTo>
                  <a:cubicBezTo>
                    <a:pt x="5529" y="5021"/>
                    <a:pt x="6037" y="5238"/>
                    <a:pt x="6557" y="5238"/>
                  </a:cubicBezTo>
                  <a:cubicBezTo>
                    <a:pt x="6859" y="5238"/>
                    <a:pt x="7164" y="5165"/>
                    <a:pt x="7448" y="5016"/>
                  </a:cubicBezTo>
                  <a:cubicBezTo>
                    <a:pt x="7692" y="4894"/>
                    <a:pt x="7936" y="4772"/>
                    <a:pt x="8262" y="4568"/>
                  </a:cubicBezTo>
                  <a:cubicBezTo>
                    <a:pt x="8302" y="4528"/>
                    <a:pt x="8465" y="4446"/>
                    <a:pt x="8587" y="4365"/>
                  </a:cubicBezTo>
                  <a:cubicBezTo>
                    <a:pt x="8932" y="4185"/>
                    <a:pt x="9205" y="4088"/>
                    <a:pt x="9431" y="4088"/>
                  </a:cubicBezTo>
                  <a:cubicBezTo>
                    <a:pt x="9817" y="4088"/>
                    <a:pt x="10065" y="4373"/>
                    <a:pt x="10296" y="5016"/>
                  </a:cubicBezTo>
                  <a:cubicBezTo>
                    <a:pt x="10296" y="5138"/>
                    <a:pt x="10337" y="5219"/>
                    <a:pt x="10378" y="5301"/>
                  </a:cubicBezTo>
                  <a:cubicBezTo>
                    <a:pt x="10541" y="5911"/>
                    <a:pt x="10825" y="6440"/>
                    <a:pt x="11151" y="6969"/>
                  </a:cubicBezTo>
                  <a:cubicBezTo>
                    <a:pt x="11502" y="7591"/>
                    <a:pt x="12140" y="7925"/>
                    <a:pt x="12791" y="7925"/>
                  </a:cubicBezTo>
                  <a:cubicBezTo>
                    <a:pt x="13121" y="7925"/>
                    <a:pt x="13455" y="7839"/>
                    <a:pt x="13756" y="7661"/>
                  </a:cubicBezTo>
                  <a:cubicBezTo>
                    <a:pt x="14366" y="7336"/>
                    <a:pt x="14895" y="6888"/>
                    <a:pt x="15384" y="6400"/>
                  </a:cubicBezTo>
                  <a:cubicBezTo>
                    <a:pt x="15546" y="6237"/>
                    <a:pt x="15668" y="5993"/>
                    <a:pt x="15709" y="5789"/>
                  </a:cubicBezTo>
                  <a:cubicBezTo>
                    <a:pt x="15790" y="5504"/>
                    <a:pt x="15587" y="5219"/>
                    <a:pt x="15302" y="5219"/>
                  </a:cubicBezTo>
                  <a:cubicBezTo>
                    <a:pt x="15255" y="5213"/>
                    <a:pt x="15207" y="5209"/>
                    <a:pt x="15160" y="5209"/>
                  </a:cubicBezTo>
                  <a:cubicBezTo>
                    <a:pt x="14925" y="5209"/>
                    <a:pt x="14698" y="5294"/>
                    <a:pt x="14529" y="5464"/>
                  </a:cubicBezTo>
                  <a:cubicBezTo>
                    <a:pt x="14163" y="5789"/>
                    <a:pt x="13796" y="6074"/>
                    <a:pt x="13389" y="6359"/>
                  </a:cubicBezTo>
                  <a:cubicBezTo>
                    <a:pt x="13139" y="6526"/>
                    <a:pt x="12951" y="6610"/>
                    <a:pt x="12790" y="6610"/>
                  </a:cubicBezTo>
                  <a:cubicBezTo>
                    <a:pt x="12558" y="6610"/>
                    <a:pt x="12385" y="6434"/>
                    <a:pt x="12168" y="6074"/>
                  </a:cubicBezTo>
                  <a:cubicBezTo>
                    <a:pt x="11843" y="5545"/>
                    <a:pt x="11599" y="4975"/>
                    <a:pt x="11436" y="4406"/>
                  </a:cubicBezTo>
                  <a:cubicBezTo>
                    <a:pt x="11232" y="3551"/>
                    <a:pt x="10500" y="2940"/>
                    <a:pt x="9686" y="2859"/>
                  </a:cubicBezTo>
                  <a:cubicBezTo>
                    <a:pt x="9580" y="2845"/>
                    <a:pt x="9474" y="2838"/>
                    <a:pt x="9370" y="2838"/>
                  </a:cubicBezTo>
                  <a:cubicBezTo>
                    <a:pt x="8878" y="2838"/>
                    <a:pt x="8414" y="2990"/>
                    <a:pt x="7977" y="3225"/>
                  </a:cubicBezTo>
                  <a:cubicBezTo>
                    <a:pt x="7692" y="3388"/>
                    <a:pt x="7407" y="3592"/>
                    <a:pt x="7081" y="3714"/>
                  </a:cubicBezTo>
                  <a:cubicBezTo>
                    <a:pt x="6846" y="3839"/>
                    <a:pt x="6659" y="3904"/>
                    <a:pt x="6498" y="3904"/>
                  </a:cubicBezTo>
                  <a:cubicBezTo>
                    <a:pt x="6239" y="3904"/>
                    <a:pt x="6045" y="3738"/>
                    <a:pt x="5820" y="3388"/>
                  </a:cubicBezTo>
                  <a:cubicBezTo>
                    <a:pt x="5494" y="2900"/>
                    <a:pt x="5250" y="2371"/>
                    <a:pt x="5087" y="1801"/>
                  </a:cubicBezTo>
                  <a:cubicBezTo>
                    <a:pt x="4783" y="718"/>
                    <a:pt x="3774" y="1"/>
                    <a:pt x="269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3" name="Google Shape;1003;p44"/>
            <p:cNvSpPr/>
            <p:nvPr/>
          </p:nvSpPr>
          <p:spPr>
            <a:xfrm>
              <a:off x="4913302" y="3452981"/>
              <a:ext cx="294841" cy="399102"/>
            </a:xfrm>
            <a:custGeom>
              <a:rect b="b" l="l" r="r" t="t"/>
              <a:pathLst>
                <a:path extrusionOk="0" h="14324" w="10582">
                  <a:moveTo>
                    <a:pt x="8817" y="1"/>
                  </a:moveTo>
                  <a:cubicBezTo>
                    <a:pt x="8660" y="1"/>
                    <a:pt x="8530" y="63"/>
                    <a:pt x="8466" y="169"/>
                  </a:cubicBezTo>
                  <a:cubicBezTo>
                    <a:pt x="8303" y="372"/>
                    <a:pt x="8222" y="494"/>
                    <a:pt x="8588" y="901"/>
                  </a:cubicBezTo>
                  <a:cubicBezTo>
                    <a:pt x="8832" y="1186"/>
                    <a:pt x="9076" y="1553"/>
                    <a:pt x="9239" y="1919"/>
                  </a:cubicBezTo>
                  <a:cubicBezTo>
                    <a:pt x="9605" y="2651"/>
                    <a:pt x="9158" y="3506"/>
                    <a:pt x="8344" y="3628"/>
                  </a:cubicBezTo>
                  <a:cubicBezTo>
                    <a:pt x="8059" y="3710"/>
                    <a:pt x="7733" y="3750"/>
                    <a:pt x="7448" y="3750"/>
                  </a:cubicBezTo>
                  <a:cubicBezTo>
                    <a:pt x="6716" y="3791"/>
                    <a:pt x="6024" y="3994"/>
                    <a:pt x="5373" y="4320"/>
                  </a:cubicBezTo>
                  <a:cubicBezTo>
                    <a:pt x="4600" y="4727"/>
                    <a:pt x="4233" y="5582"/>
                    <a:pt x="4396" y="6396"/>
                  </a:cubicBezTo>
                  <a:cubicBezTo>
                    <a:pt x="4437" y="6680"/>
                    <a:pt x="4518" y="6925"/>
                    <a:pt x="4640" y="7332"/>
                  </a:cubicBezTo>
                  <a:cubicBezTo>
                    <a:pt x="4640" y="7372"/>
                    <a:pt x="4722" y="7535"/>
                    <a:pt x="4762" y="7698"/>
                  </a:cubicBezTo>
                  <a:cubicBezTo>
                    <a:pt x="5006" y="8756"/>
                    <a:pt x="4762" y="9122"/>
                    <a:pt x="3704" y="9204"/>
                  </a:cubicBezTo>
                  <a:lnTo>
                    <a:pt x="3419" y="9204"/>
                  </a:lnTo>
                  <a:cubicBezTo>
                    <a:pt x="2768" y="9244"/>
                    <a:pt x="2198" y="9366"/>
                    <a:pt x="1588" y="9570"/>
                  </a:cubicBezTo>
                  <a:cubicBezTo>
                    <a:pt x="570" y="9814"/>
                    <a:pt x="1" y="10872"/>
                    <a:pt x="286" y="11890"/>
                  </a:cubicBezTo>
                  <a:cubicBezTo>
                    <a:pt x="448" y="12541"/>
                    <a:pt x="733" y="13192"/>
                    <a:pt x="1100" y="13762"/>
                  </a:cubicBezTo>
                  <a:cubicBezTo>
                    <a:pt x="1222" y="13965"/>
                    <a:pt x="1384" y="14128"/>
                    <a:pt x="1629" y="14250"/>
                  </a:cubicBezTo>
                  <a:cubicBezTo>
                    <a:pt x="1703" y="14300"/>
                    <a:pt x="1786" y="14323"/>
                    <a:pt x="1866" y="14323"/>
                  </a:cubicBezTo>
                  <a:cubicBezTo>
                    <a:pt x="2049" y="14323"/>
                    <a:pt x="2223" y="14204"/>
                    <a:pt x="2280" y="14006"/>
                  </a:cubicBezTo>
                  <a:cubicBezTo>
                    <a:pt x="2361" y="13721"/>
                    <a:pt x="2320" y="13436"/>
                    <a:pt x="2198" y="13192"/>
                  </a:cubicBezTo>
                  <a:cubicBezTo>
                    <a:pt x="1995" y="12785"/>
                    <a:pt x="1791" y="12337"/>
                    <a:pt x="1629" y="11890"/>
                  </a:cubicBezTo>
                  <a:cubicBezTo>
                    <a:pt x="1384" y="11198"/>
                    <a:pt x="1507" y="10954"/>
                    <a:pt x="2198" y="10750"/>
                  </a:cubicBezTo>
                  <a:cubicBezTo>
                    <a:pt x="2809" y="10587"/>
                    <a:pt x="3419" y="10465"/>
                    <a:pt x="4030" y="10465"/>
                  </a:cubicBezTo>
                  <a:cubicBezTo>
                    <a:pt x="4884" y="10465"/>
                    <a:pt x="5658" y="9936"/>
                    <a:pt x="5943" y="9122"/>
                  </a:cubicBezTo>
                  <a:cubicBezTo>
                    <a:pt x="6146" y="8593"/>
                    <a:pt x="6187" y="7983"/>
                    <a:pt x="6024" y="7413"/>
                  </a:cubicBezTo>
                  <a:cubicBezTo>
                    <a:pt x="5943" y="7047"/>
                    <a:pt x="5820" y="6762"/>
                    <a:pt x="5739" y="6396"/>
                  </a:cubicBezTo>
                  <a:cubicBezTo>
                    <a:pt x="5576" y="5704"/>
                    <a:pt x="5739" y="5460"/>
                    <a:pt x="6390" y="5256"/>
                  </a:cubicBezTo>
                  <a:cubicBezTo>
                    <a:pt x="6960" y="5053"/>
                    <a:pt x="7530" y="4971"/>
                    <a:pt x="8099" y="4971"/>
                  </a:cubicBezTo>
                  <a:cubicBezTo>
                    <a:pt x="9483" y="4930"/>
                    <a:pt x="10582" y="3791"/>
                    <a:pt x="10541" y="2407"/>
                  </a:cubicBezTo>
                  <a:cubicBezTo>
                    <a:pt x="10501" y="1512"/>
                    <a:pt x="10012" y="698"/>
                    <a:pt x="9280" y="169"/>
                  </a:cubicBezTo>
                  <a:cubicBezTo>
                    <a:pt x="9124" y="52"/>
                    <a:pt x="8960" y="1"/>
                    <a:pt x="8817"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4" name="Google Shape;1004;p44"/>
            <p:cNvSpPr/>
            <p:nvPr/>
          </p:nvSpPr>
          <p:spPr>
            <a:xfrm>
              <a:off x="3495908" y="2937831"/>
              <a:ext cx="171243" cy="446274"/>
            </a:xfrm>
            <a:custGeom>
              <a:rect b="b" l="l" r="r" t="t"/>
              <a:pathLst>
                <a:path extrusionOk="0" h="16017" w="6146">
                  <a:moveTo>
                    <a:pt x="3160" y="0"/>
                  </a:moveTo>
                  <a:cubicBezTo>
                    <a:pt x="2849" y="0"/>
                    <a:pt x="2639" y="178"/>
                    <a:pt x="2605" y="385"/>
                  </a:cubicBezTo>
                  <a:cubicBezTo>
                    <a:pt x="2524" y="629"/>
                    <a:pt x="2524" y="751"/>
                    <a:pt x="3053" y="955"/>
                  </a:cubicBezTo>
                  <a:cubicBezTo>
                    <a:pt x="3419" y="1117"/>
                    <a:pt x="3785" y="1321"/>
                    <a:pt x="4111" y="1565"/>
                  </a:cubicBezTo>
                  <a:cubicBezTo>
                    <a:pt x="4762" y="2053"/>
                    <a:pt x="4762" y="3030"/>
                    <a:pt x="4111" y="3519"/>
                  </a:cubicBezTo>
                  <a:cubicBezTo>
                    <a:pt x="3867" y="3722"/>
                    <a:pt x="3582" y="3885"/>
                    <a:pt x="3338" y="4048"/>
                  </a:cubicBezTo>
                  <a:cubicBezTo>
                    <a:pt x="2727" y="4373"/>
                    <a:pt x="2198" y="4902"/>
                    <a:pt x="1791" y="5472"/>
                  </a:cubicBezTo>
                  <a:cubicBezTo>
                    <a:pt x="1303" y="6164"/>
                    <a:pt x="1343" y="7141"/>
                    <a:pt x="1872" y="7792"/>
                  </a:cubicBezTo>
                  <a:cubicBezTo>
                    <a:pt x="2035" y="7955"/>
                    <a:pt x="2239" y="8199"/>
                    <a:pt x="2524" y="8484"/>
                  </a:cubicBezTo>
                  <a:cubicBezTo>
                    <a:pt x="2524" y="8524"/>
                    <a:pt x="2646" y="8646"/>
                    <a:pt x="2768" y="8768"/>
                  </a:cubicBezTo>
                  <a:cubicBezTo>
                    <a:pt x="3500" y="9582"/>
                    <a:pt x="3419" y="10030"/>
                    <a:pt x="2524" y="10559"/>
                  </a:cubicBezTo>
                  <a:cubicBezTo>
                    <a:pt x="2442" y="10641"/>
                    <a:pt x="2320" y="10641"/>
                    <a:pt x="2239" y="10722"/>
                  </a:cubicBezTo>
                  <a:cubicBezTo>
                    <a:pt x="1710" y="11048"/>
                    <a:pt x="1262" y="11414"/>
                    <a:pt x="814" y="11861"/>
                  </a:cubicBezTo>
                  <a:cubicBezTo>
                    <a:pt x="41" y="12594"/>
                    <a:pt x="0" y="13774"/>
                    <a:pt x="733" y="14547"/>
                  </a:cubicBezTo>
                  <a:cubicBezTo>
                    <a:pt x="1181" y="15036"/>
                    <a:pt x="1710" y="15484"/>
                    <a:pt x="2320" y="15850"/>
                  </a:cubicBezTo>
                  <a:cubicBezTo>
                    <a:pt x="2524" y="15972"/>
                    <a:pt x="2768" y="16013"/>
                    <a:pt x="3012" y="16013"/>
                  </a:cubicBezTo>
                  <a:cubicBezTo>
                    <a:pt x="3030" y="16015"/>
                    <a:pt x="3048" y="16016"/>
                    <a:pt x="3066" y="16016"/>
                  </a:cubicBezTo>
                  <a:cubicBezTo>
                    <a:pt x="3322" y="16016"/>
                    <a:pt x="3498" y="15750"/>
                    <a:pt x="3460" y="15484"/>
                  </a:cubicBezTo>
                  <a:cubicBezTo>
                    <a:pt x="3419" y="15199"/>
                    <a:pt x="3256" y="14954"/>
                    <a:pt x="3053" y="14832"/>
                  </a:cubicBezTo>
                  <a:cubicBezTo>
                    <a:pt x="2646" y="14547"/>
                    <a:pt x="2279" y="14222"/>
                    <a:pt x="1913" y="13896"/>
                  </a:cubicBezTo>
                  <a:cubicBezTo>
                    <a:pt x="1384" y="13408"/>
                    <a:pt x="1425" y="13164"/>
                    <a:pt x="1913" y="12635"/>
                  </a:cubicBezTo>
                  <a:cubicBezTo>
                    <a:pt x="2361" y="12228"/>
                    <a:pt x="2849" y="11821"/>
                    <a:pt x="3378" y="11536"/>
                  </a:cubicBezTo>
                  <a:cubicBezTo>
                    <a:pt x="4111" y="11170"/>
                    <a:pt x="4558" y="10356"/>
                    <a:pt x="4477" y="9501"/>
                  </a:cubicBezTo>
                  <a:cubicBezTo>
                    <a:pt x="4396" y="8931"/>
                    <a:pt x="4151" y="8362"/>
                    <a:pt x="3745" y="7955"/>
                  </a:cubicBezTo>
                  <a:cubicBezTo>
                    <a:pt x="3500" y="7710"/>
                    <a:pt x="3256" y="7466"/>
                    <a:pt x="3053" y="7181"/>
                  </a:cubicBezTo>
                  <a:cubicBezTo>
                    <a:pt x="2564" y="6652"/>
                    <a:pt x="2564" y="6367"/>
                    <a:pt x="3093" y="5838"/>
                  </a:cubicBezTo>
                  <a:cubicBezTo>
                    <a:pt x="3500" y="5431"/>
                    <a:pt x="3989" y="5106"/>
                    <a:pt x="4477" y="4821"/>
                  </a:cubicBezTo>
                  <a:cubicBezTo>
                    <a:pt x="5698" y="4170"/>
                    <a:pt x="6146" y="2623"/>
                    <a:pt x="5494" y="1443"/>
                  </a:cubicBezTo>
                  <a:cubicBezTo>
                    <a:pt x="5047" y="629"/>
                    <a:pt x="4233" y="141"/>
                    <a:pt x="3338" y="19"/>
                  </a:cubicBezTo>
                  <a:cubicBezTo>
                    <a:pt x="3275" y="6"/>
                    <a:pt x="3216" y="0"/>
                    <a:pt x="3160"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5" name="Google Shape;1005;p44"/>
            <p:cNvSpPr/>
            <p:nvPr/>
          </p:nvSpPr>
          <p:spPr>
            <a:xfrm flipH="1">
              <a:off x="3492864" y="1956308"/>
              <a:ext cx="236998" cy="404452"/>
            </a:xfrm>
            <a:custGeom>
              <a:rect b="b" l="l" r="r" t="t"/>
              <a:pathLst>
                <a:path extrusionOk="0" h="14516" w="8506">
                  <a:moveTo>
                    <a:pt x="1018" y="0"/>
                  </a:moveTo>
                  <a:cubicBezTo>
                    <a:pt x="773" y="0"/>
                    <a:pt x="529" y="82"/>
                    <a:pt x="326" y="204"/>
                  </a:cubicBezTo>
                  <a:cubicBezTo>
                    <a:pt x="41" y="326"/>
                    <a:pt x="0" y="651"/>
                    <a:pt x="204" y="896"/>
                  </a:cubicBezTo>
                  <a:cubicBezTo>
                    <a:pt x="367" y="1099"/>
                    <a:pt x="611" y="1221"/>
                    <a:pt x="896" y="1262"/>
                  </a:cubicBezTo>
                  <a:cubicBezTo>
                    <a:pt x="1343" y="1302"/>
                    <a:pt x="1832" y="1425"/>
                    <a:pt x="2279" y="1547"/>
                  </a:cubicBezTo>
                  <a:cubicBezTo>
                    <a:pt x="3012" y="1709"/>
                    <a:pt x="3134" y="1954"/>
                    <a:pt x="2930" y="2645"/>
                  </a:cubicBezTo>
                  <a:cubicBezTo>
                    <a:pt x="2768" y="3215"/>
                    <a:pt x="2483" y="3785"/>
                    <a:pt x="2198" y="4314"/>
                  </a:cubicBezTo>
                  <a:cubicBezTo>
                    <a:pt x="1710" y="5006"/>
                    <a:pt x="1750" y="5942"/>
                    <a:pt x="2279" y="6634"/>
                  </a:cubicBezTo>
                  <a:cubicBezTo>
                    <a:pt x="2605" y="7081"/>
                    <a:pt x="3093" y="7448"/>
                    <a:pt x="3663" y="7611"/>
                  </a:cubicBezTo>
                  <a:cubicBezTo>
                    <a:pt x="3989" y="7733"/>
                    <a:pt x="4314" y="7814"/>
                    <a:pt x="4640" y="7936"/>
                  </a:cubicBezTo>
                  <a:cubicBezTo>
                    <a:pt x="5291" y="8180"/>
                    <a:pt x="5454" y="8424"/>
                    <a:pt x="5250" y="9116"/>
                  </a:cubicBezTo>
                  <a:cubicBezTo>
                    <a:pt x="5087" y="9645"/>
                    <a:pt x="4884" y="10215"/>
                    <a:pt x="4599" y="10704"/>
                  </a:cubicBezTo>
                  <a:cubicBezTo>
                    <a:pt x="3826" y="11884"/>
                    <a:pt x="4233" y="13430"/>
                    <a:pt x="5413" y="14122"/>
                  </a:cubicBezTo>
                  <a:cubicBezTo>
                    <a:pt x="5857" y="14379"/>
                    <a:pt x="6355" y="14516"/>
                    <a:pt x="6860" y="14516"/>
                  </a:cubicBezTo>
                  <a:cubicBezTo>
                    <a:pt x="7235" y="14516"/>
                    <a:pt x="7613" y="14441"/>
                    <a:pt x="7977" y="14285"/>
                  </a:cubicBezTo>
                  <a:cubicBezTo>
                    <a:pt x="8343" y="14163"/>
                    <a:pt x="8506" y="13837"/>
                    <a:pt x="8425" y="13593"/>
                  </a:cubicBezTo>
                  <a:cubicBezTo>
                    <a:pt x="8356" y="13388"/>
                    <a:pt x="8288" y="13298"/>
                    <a:pt x="7981" y="13298"/>
                  </a:cubicBezTo>
                  <a:cubicBezTo>
                    <a:pt x="7921" y="13298"/>
                    <a:pt x="7853" y="13302"/>
                    <a:pt x="7773" y="13308"/>
                  </a:cubicBezTo>
                  <a:cubicBezTo>
                    <a:pt x="7570" y="13329"/>
                    <a:pt x="7356" y="13339"/>
                    <a:pt x="7143" y="13339"/>
                  </a:cubicBezTo>
                  <a:cubicBezTo>
                    <a:pt x="6929" y="13339"/>
                    <a:pt x="6715" y="13329"/>
                    <a:pt x="6512" y="13308"/>
                  </a:cubicBezTo>
                  <a:cubicBezTo>
                    <a:pt x="5739" y="13227"/>
                    <a:pt x="5250" y="12372"/>
                    <a:pt x="5576" y="11640"/>
                  </a:cubicBezTo>
                  <a:cubicBezTo>
                    <a:pt x="5698" y="11355"/>
                    <a:pt x="5820" y="11070"/>
                    <a:pt x="5983" y="10785"/>
                  </a:cubicBezTo>
                  <a:cubicBezTo>
                    <a:pt x="6349" y="10174"/>
                    <a:pt x="6552" y="9483"/>
                    <a:pt x="6593" y="8750"/>
                  </a:cubicBezTo>
                  <a:cubicBezTo>
                    <a:pt x="6675" y="7895"/>
                    <a:pt x="6186" y="7122"/>
                    <a:pt x="5372" y="6837"/>
                  </a:cubicBezTo>
                  <a:cubicBezTo>
                    <a:pt x="5128" y="6715"/>
                    <a:pt x="4843" y="6634"/>
                    <a:pt x="4477" y="6512"/>
                  </a:cubicBezTo>
                  <a:cubicBezTo>
                    <a:pt x="4436" y="6512"/>
                    <a:pt x="4273" y="6471"/>
                    <a:pt x="4111" y="6390"/>
                  </a:cubicBezTo>
                  <a:cubicBezTo>
                    <a:pt x="3093" y="6023"/>
                    <a:pt x="2930" y="5616"/>
                    <a:pt x="3460" y="4680"/>
                  </a:cubicBezTo>
                  <a:cubicBezTo>
                    <a:pt x="3500" y="4599"/>
                    <a:pt x="3582" y="4518"/>
                    <a:pt x="3622" y="4436"/>
                  </a:cubicBezTo>
                  <a:cubicBezTo>
                    <a:pt x="3907" y="3907"/>
                    <a:pt x="4151" y="3297"/>
                    <a:pt x="4273" y="2727"/>
                  </a:cubicBezTo>
                  <a:cubicBezTo>
                    <a:pt x="4640" y="1709"/>
                    <a:pt x="4070" y="651"/>
                    <a:pt x="3053" y="366"/>
                  </a:cubicBezTo>
                  <a:cubicBezTo>
                    <a:pt x="2401" y="122"/>
                    <a:pt x="1710" y="41"/>
                    <a:pt x="1018" y="0"/>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6" name="Google Shape;1006;p44"/>
            <p:cNvSpPr/>
            <p:nvPr/>
          </p:nvSpPr>
          <p:spPr>
            <a:xfrm>
              <a:off x="3732907" y="3941241"/>
              <a:ext cx="408241" cy="280520"/>
            </a:xfrm>
            <a:custGeom>
              <a:rect b="b" l="l" r="r" t="t"/>
              <a:pathLst>
                <a:path extrusionOk="0" h="10068" w="14652">
                  <a:moveTo>
                    <a:pt x="3024" y="1"/>
                  </a:moveTo>
                  <a:cubicBezTo>
                    <a:pt x="2832" y="1"/>
                    <a:pt x="2636" y="30"/>
                    <a:pt x="2442" y="92"/>
                  </a:cubicBezTo>
                  <a:cubicBezTo>
                    <a:pt x="1791" y="296"/>
                    <a:pt x="1180" y="581"/>
                    <a:pt x="611" y="988"/>
                  </a:cubicBezTo>
                  <a:cubicBezTo>
                    <a:pt x="407" y="1110"/>
                    <a:pt x="244" y="1273"/>
                    <a:pt x="122" y="1476"/>
                  </a:cubicBezTo>
                  <a:cubicBezTo>
                    <a:pt x="0" y="1761"/>
                    <a:pt x="122" y="2046"/>
                    <a:pt x="407" y="2127"/>
                  </a:cubicBezTo>
                  <a:cubicBezTo>
                    <a:pt x="508" y="2156"/>
                    <a:pt x="609" y="2170"/>
                    <a:pt x="708" y="2170"/>
                  </a:cubicBezTo>
                  <a:cubicBezTo>
                    <a:pt x="889" y="2170"/>
                    <a:pt x="1063" y="2125"/>
                    <a:pt x="1221" y="2046"/>
                  </a:cubicBezTo>
                  <a:cubicBezTo>
                    <a:pt x="1628" y="1802"/>
                    <a:pt x="2076" y="1598"/>
                    <a:pt x="2523" y="1435"/>
                  </a:cubicBezTo>
                  <a:cubicBezTo>
                    <a:pt x="2736" y="1360"/>
                    <a:pt x="2902" y="1320"/>
                    <a:pt x="3038" y="1320"/>
                  </a:cubicBezTo>
                  <a:cubicBezTo>
                    <a:pt x="3344" y="1320"/>
                    <a:pt x="3494" y="1526"/>
                    <a:pt x="3663" y="2005"/>
                  </a:cubicBezTo>
                  <a:cubicBezTo>
                    <a:pt x="3826" y="2575"/>
                    <a:pt x="3948" y="3185"/>
                    <a:pt x="3988" y="3796"/>
                  </a:cubicBezTo>
                  <a:cubicBezTo>
                    <a:pt x="3988" y="4650"/>
                    <a:pt x="4558" y="5383"/>
                    <a:pt x="5372" y="5668"/>
                  </a:cubicBezTo>
                  <a:cubicBezTo>
                    <a:pt x="5637" y="5770"/>
                    <a:pt x="5921" y="5820"/>
                    <a:pt x="6211" y="5820"/>
                  </a:cubicBezTo>
                  <a:cubicBezTo>
                    <a:pt x="6501" y="5820"/>
                    <a:pt x="6796" y="5770"/>
                    <a:pt x="7081" y="5668"/>
                  </a:cubicBezTo>
                  <a:cubicBezTo>
                    <a:pt x="7407" y="5586"/>
                    <a:pt x="7733" y="5464"/>
                    <a:pt x="8058" y="5383"/>
                  </a:cubicBezTo>
                  <a:cubicBezTo>
                    <a:pt x="8236" y="5341"/>
                    <a:pt x="8385" y="5318"/>
                    <a:pt x="8511" y="5318"/>
                  </a:cubicBezTo>
                  <a:cubicBezTo>
                    <a:pt x="8876" y="5318"/>
                    <a:pt x="9057" y="5510"/>
                    <a:pt x="9238" y="5993"/>
                  </a:cubicBezTo>
                  <a:cubicBezTo>
                    <a:pt x="9442" y="6563"/>
                    <a:pt x="9564" y="7133"/>
                    <a:pt x="9605" y="7703"/>
                  </a:cubicBezTo>
                  <a:cubicBezTo>
                    <a:pt x="9644" y="9036"/>
                    <a:pt x="10704" y="10068"/>
                    <a:pt x="12019" y="10068"/>
                  </a:cubicBezTo>
                  <a:cubicBezTo>
                    <a:pt x="12069" y="10068"/>
                    <a:pt x="12118" y="10066"/>
                    <a:pt x="12168" y="10063"/>
                  </a:cubicBezTo>
                  <a:cubicBezTo>
                    <a:pt x="13064" y="9982"/>
                    <a:pt x="13878" y="9493"/>
                    <a:pt x="14366" y="8720"/>
                  </a:cubicBezTo>
                  <a:cubicBezTo>
                    <a:pt x="14651" y="8395"/>
                    <a:pt x="14610" y="8069"/>
                    <a:pt x="14366" y="7906"/>
                  </a:cubicBezTo>
                  <a:cubicBezTo>
                    <a:pt x="14277" y="7834"/>
                    <a:pt x="14211" y="7786"/>
                    <a:pt x="14130" y="7786"/>
                  </a:cubicBezTo>
                  <a:cubicBezTo>
                    <a:pt x="14028" y="7786"/>
                    <a:pt x="13902" y="7864"/>
                    <a:pt x="13674" y="8069"/>
                  </a:cubicBezTo>
                  <a:cubicBezTo>
                    <a:pt x="13349" y="8313"/>
                    <a:pt x="13023" y="8557"/>
                    <a:pt x="12657" y="8761"/>
                  </a:cubicBezTo>
                  <a:cubicBezTo>
                    <a:pt x="12479" y="8850"/>
                    <a:pt x="12292" y="8891"/>
                    <a:pt x="12108" y="8891"/>
                  </a:cubicBezTo>
                  <a:cubicBezTo>
                    <a:pt x="11535" y="8891"/>
                    <a:pt x="10999" y="8492"/>
                    <a:pt x="10907" y="7906"/>
                  </a:cubicBezTo>
                  <a:cubicBezTo>
                    <a:pt x="10825" y="7581"/>
                    <a:pt x="10785" y="7296"/>
                    <a:pt x="10744" y="6970"/>
                  </a:cubicBezTo>
                  <a:cubicBezTo>
                    <a:pt x="10703" y="6278"/>
                    <a:pt x="10500" y="5586"/>
                    <a:pt x="10134" y="4935"/>
                  </a:cubicBezTo>
                  <a:cubicBezTo>
                    <a:pt x="9802" y="4338"/>
                    <a:pt x="9145" y="3984"/>
                    <a:pt x="8473" y="3984"/>
                  </a:cubicBezTo>
                  <a:cubicBezTo>
                    <a:pt x="8321" y="3984"/>
                    <a:pt x="8168" y="4002"/>
                    <a:pt x="8017" y="4040"/>
                  </a:cubicBezTo>
                  <a:cubicBezTo>
                    <a:pt x="7773" y="4121"/>
                    <a:pt x="7488" y="4203"/>
                    <a:pt x="7122" y="4284"/>
                  </a:cubicBezTo>
                  <a:cubicBezTo>
                    <a:pt x="7041" y="4325"/>
                    <a:pt x="6919" y="4366"/>
                    <a:pt x="6756" y="4488"/>
                  </a:cubicBezTo>
                  <a:cubicBezTo>
                    <a:pt x="6508" y="4545"/>
                    <a:pt x="6298" y="4575"/>
                    <a:pt x="6121" y="4575"/>
                  </a:cubicBezTo>
                  <a:cubicBezTo>
                    <a:pt x="5542" y="4575"/>
                    <a:pt x="5312" y="4249"/>
                    <a:pt x="5250" y="3470"/>
                  </a:cubicBezTo>
                  <a:lnTo>
                    <a:pt x="5250" y="3145"/>
                  </a:lnTo>
                  <a:cubicBezTo>
                    <a:pt x="5169" y="2534"/>
                    <a:pt x="5047" y="1924"/>
                    <a:pt x="4843" y="1354"/>
                  </a:cubicBezTo>
                  <a:cubicBezTo>
                    <a:pt x="4580" y="531"/>
                    <a:pt x="3837" y="1"/>
                    <a:pt x="3024" y="1"/>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7" name="Google Shape;1007;p44"/>
            <p:cNvSpPr/>
            <p:nvPr/>
          </p:nvSpPr>
          <p:spPr>
            <a:xfrm>
              <a:off x="5380472" y="1908702"/>
              <a:ext cx="156197" cy="133656"/>
            </a:xfrm>
            <a:custGeom>
              <a:rect b="b" l="l" r="r" t="t"/>
              <a:pathLst>
                <a:path extrusionOk="0" h="4797" w="5606">
                  <a:moveTo>
                    <a:pt x="2330" y="0"/>
                  </a:moveTo>
                  <a:cubicBezTo>
                    <a:pt x="1021" y="0"/>
                    <a:pt x="1" y="1084"/>
                    <a:pt x="1" y="2403"/>
                  </a:cubicBezTo>
                  <a:cubicBezTo>
                    <a:pt x="1" y="3832"/>
                    <a:pt x="1189" y="4797"/>
                    <a:pt x="2423" y="4797"/>
                  </a:cubicBezTo>
                  <a:cubicBezTo>
                    <a:pt x="3017" y="4797"/>
                    <a:pt x="3622" y="4573"/>
                    <a:pt x="4111" y="4071"/>
                  </a:cubicBezTo>
                  <a:cubicBezTo>
                    <a:pt x="5605" y="2577"/>
                    <a:pt x="4575" y="1"/>
                    <a:pt x="2452" y="1"/>
                  </a:cubicBezTo>
                  <a:cubicBezTo>
                    <a:pt x="2435" y="1"/>
                    <a:pt x="2419" y="1"/>
                    <a:pt x="2402" y="2"/>
                  </a:cubicBezTo>
                  <a:cubicBezTo>
                    <a:pt x="2378" y="1"/>
                    <a:pt x="2354" y="0"/>
                    <a:pt x="2330"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8" name="Google Shape;1008;p44"/>
            <p:cNvSpPr/>
            <p:nvPr/>
          </p:nvSpPr>
          <p:spPr>
            <a:xfrm>
              <a:off x="4509630" y="4006497"/>
              <a:ext cx="157646" cy="134214"/>
            </a:xfrm>
            <a:custGeom>
              <a:rect b="b" l="l" r="r" t="t"/>
              <a:pathLst>
                <a:path extrusionOk="0" h="4817" w="5658">
                  <a:moveTo>
                    <a:pt x="2442" y="0"/>
                  </a:moveTo>
                  <a:cubicBezTo>
                    <a:pt x="1099" y="0"/>
                    <a:pt x="1" y="1099"/>
                    <a:pt x="41" y="2402"/>
                  </a:cubicBezTo>
                  <a:cubicBezTo>
                    <a:pt x="41" y="3861"/>
                    <a:pt x="1214" y="4817"/>
                    <a:pt x="2440" y="4817"/>
                  </a:cubicBezTo>
                  <a:cubicBezTo>
                    <a:pt x="3026" y="4817"/>
                    <a:pt x="3624" y="4598"/>
                    <a:pt x="4111" y="4111"/>
                  </a:cubicBezTo>
                  <a:cubicBezTo>
                    <a:pt x="5657" y="2605"/>
                    <a:pt x="4559" y="0"/>
                    <a:pt x="2442"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9" name="Google Shape;1009;p44"/>
            <p:cNvSpPr/>
            <p:nvPr/>
          </p:nvSpPr>
          <p:spPr>
            <a:xfrm>
              <a:off x="3512905" y="2592476"/>
              <a:ext cx="156532" cy="133991"/>
            </a:xfrm>
            <a:custGeom>
              <a:rect b="b" l="l" r="r" t="t"/>
              <a:pathLst>
                <a:path extrusionOk="0" h="4809" w="5618">
                  <a:moveTo>
                    <a:pt x="2402" y="1"/>
                  </a:moveTo>
                  <a:cubicBezTo>
                    <a:pt x="1059" y="1"/>
                    <a:pt x="1" y="1059"/>
                    <a:pt x="1" y="2402"/>
                  </a:cubicBezTo>
                  <a:cubicBezTo>
                    <a:pt x="1" y="3840"/>
                    <a:pt x="1185" y="4809"/>
                    <a:pt x="2430" y="4809"/>
                  </a:cubicBezTo>
                  <a:cubicBezTo>
                    <a:pt x="3016" y="4809"/>
                    <a:pt x="3616" y="4594"/>
                    <a:pt x="4111" y="4111"/>
                  </a:cubicBezTo>
                  <a:cubicBezTo>
                    <a:pt x="5617" y="2565"/>
                    <a:pt x="4518" y="1"/>
                    <a:pt x="2402" y="1"/>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0" name="Google Shape;1010;p44"/>
            <p:cNvSpPr/>
            <p:nvPr/>
          </p:nvSpPr>
          <p:spPr>
            <a:xfrm>
              <a:off x="5327199" y="3056275"/>
              <a:ext cx="133824" cy="133824"/>
            </a:xfrm>
            <a:custGeom>
              <a:rect b="b" l="l" r="r" t="t"/>
              <a:pathLst>
                <a:path extrusionOk="0" h="4803" w="4803">
                  <a:moveTo>
                    <a:pt x="2401" y="0"/>
                  </a:moveTo>
                  <a:cubicBezTo>
                    <a:pt x="1058" y="0"/>
                    <a:pt x="0" y="1058"/>
                    <a:pt x="0" y="2401"/>
                  </a:cubicBezTo>
                  <a:cubicBezTo>
                    <a:pt x="0" y="3704"/>
                    <a:pt x="1058" y="4802"/>
                    <a:pt x="2401" y="4802"/>
                  </a:cubicBezTo>
                  <a:cubicBezTo>
                    <a:pt x="3704" y="4802"/>
                    <a:pt x="4802" y="3704"/>
                    <a:pt x="4802" y="2401"/>
                  </a:cubicBezTo>
                  <a:cubicBezTo>
                    <a:pt x="4802" y="1058"/>
                    <a:pt x="3704" y="0"/>
                    <a:pt x="2401"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1" name="Google Shape;1011;p44"/>
            <p:cNvSpPr/>
            <p:nvPr/>
          </p:nvSpPr>
          <p:spPr>
            <a:xfrm>
              <a:off x="4319134" y="1482378"/>
              <a:ext cx="133824" cy="133824"/>
            </a:xfrm>
            <a:custGeom>
              <a:rect b="b" l="l" r="r" t="t"/>
              <a:pathLst>
                <a:path extrusionOk="0" h="4803" w="4803">
                  <a:moveTo>
                    <a:pt x="2402" y="0"/>
                  </a:moveTo>
                  <a:cubicBezTo>
                    <a:pt x="1099" y="0"/>
                    <a:pt x="0" y="1058"/>
                    <a:pt x="0" y="2401"/>
                  </a:cubicBezTo>
                  <a:cubicBezTo>
                    <a:pt x="0" y="3704"/>
                    <a:pt x="1099" y="4803"/>
                    <a:pt x="2402" y="4803"/>
                  </a:cubicBezTo>
                  <a:cubicBezTo>
                    <a:pt x="3745" y="4803"/>
                    <a:pt x="4803" y="3704"/>
                    <a:pt x="4803" y="2401"/>
                  </a:cubicBezTo>
                  <a:cubicBezTo>
                    <a:pt x="4803" y="1058"/>
                    <a:pt x="3745" y="0"/>
                    <a:pt x="2402"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2" name="Google Shape;1012;p44"/>
            <p:cNvSpPr/>
            <p:nvPr/>
          </p:nvSpPr>
          <p:spPr>
            <a:xfrm>
              <a:off x="3464145" y="3606225"/>
              <a:ext cx="156532" cy="134214"/>
            </a:xfrm>
            <a:custGeom>
              <a:rect b="b" l="l" r="r" t="t"/>
              <a:pathLst>
                <a:path extrusionOk="0" h="4817" w="5618">
                  <a:moveTo>
                    <a:pt x="2443" y="0"/>
                  </a:moveTo>
                  <a:cubicBezTo>
                    <a:pt x="1100" y="0"/>
                    <a:pt x="1" y="1058"/>
                    <a:pt x="1" y="2401"/>
                  </a:cubicBezTo>
                  <a:cubicBezTo>
                    <a:pt x="1" y="3860"/>
                    <a:pt x="1193" y="4817"/>
                    <a:pt x="2430" y="4817"/>
                  </a:cubicBezTo>
                  <a:cubicBezTo>
                    <a:pt x="3022" y="4817"/>
                    <a:pt x="3624" y="4598"/>
                    <a:pt x="4111" y="4111"/>
                  </a:cubicBezTo>
                  <a:cubicBezTo>
                    <a:pt x="5617" y="2605"/>
                    <a:pt x="4600" y="41"/>
                    <a:pt x="2443" y="0"/>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6" name="Shape 1016"/>
        <p:cNvGrpSpPr/>
        <p:nvPr/>
      </p:nvGrpSpPr>
      <p:grpSpPr>
        <a:xfrm>
          <a:off x="0" y="0"/>
          <a:ext cx="0" cy="0"/>
          <a:chOff x="0" y="0"/>
          <a:chExt cx="0" cy="0"/>
        </a:xfrm>
      </p:grpSpPr>
      <p:sp>
        <p:nvSpPr>
          <p:cNvPr id="1017" name="Google Shape;1017;p45"/>
          <p:cNvSpPr/>
          <p:nvPr/>
        </p:nvSpPr>
        <p:spPr>
          <a:xfrm>
            <a:off x="12812293" y="872774"/>
            <a:ext cx="144983" cy="272315"/>
          </a:xfrm>
          <a:custGeom>
            <a:rect b="b" l="l" r="r" t="t"/>
            <a:pathLst>
              <a:path extrusionOk="0" h="1388" w="739">
                <a:moveTo>
                  <a:pt x="36" y="1"/>
                </a:moveTo>
                <a:cubicBezTo>
                  <a:pt x="27" y="1"/>
                  <a:pt x="18" y="7"/>
                  <a:pt x="12" y="18"/>
                </a:cubicBezTo>
                <a:cubicBezTo>
                  <a:pt x="1" y="30"/>
                  <a:pt x="1" y="42"/>
                  <a:pt x="12" y="54"/>
                </a:cubicBezTo>
                <a:cubicBezTo>
                  <a:pt x="405" y="590"/>
                  <a:pt x="679" y="1352"/>
                  <a:pt x="703" y="1364"/>
                </a:cubicBezTo>
                <a:cubicBezTo>
                  <a:pt x="679" y="1388"/>
                  <a:pt x="715" y="1388"/>
                  <a:pt x="727" y="1388"/>
                </a:cubicBezTo>
                <a:cubicBezTo>
                  <a:pt x="739" y="1364"/>
                  <a:pt x="739" y="1352"/>
                  <a:pt x="739" y="1340"/>
                </a:cubicBezTo>
                <a:cubicBezTo>
                  <a:pt x="739" y="1328"/>
                  <a:pt x="453" y="554"/>
                  <a:pt x="60" y="18"/>
                </a:cubicBezTo>
                <a:cubicBezTo>
                  <a:pt x="54" y="7"/>
                  <a:pt x="45" y="1"/>
                  <a:pt x="36" y="1"/>
                </a:cubicBezTo>
                <a:close/>
              </a:path>
            </a:pathLst>
          </a:custGeom>
          <a:solidFill>
            <a:srgbClr val="FEF8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8" name="Google Shape;1018;p45"/>
          <p:cNvSpPr/>
          <p:nvPr/>
        </p:nvSpPr>
        <p:spPr>
          <a:xfrm>
            <a:off x="12634741" y="984406"/>
            <a:ext cx="165975" cy="226210"/>
          </a:xfrm>
          <a:custGeom>
            <a:rect b="b" l="l" r="r" t="t"/>
            <a:pathLst>
              <a:path extrusionOk="0" h="1153" w="846">
                <a:moveTo>
                  <a:pt x="804" y="0"/>
                </a:moveTo>
                <a:cubicBezTo>
                  <a:pt x="798" y="0"/>
                  <a:pt x="792" y="3"/>
                  <a:pt x="786" y="9"/>
                </a:cubicBezTo>
                <a:cubicBezTo>
                  <a:pt x="751" y="21"/>
                  <a:pt x="179" y="497"/>
                  <a:pt x="1" y="1116"/>
                </a:cubicBezTo>
                <a:cubicBezTo>
                  <a:pt x="1" y="1128"/>
                  <a:pt x="1" y="1140"/>
                  <a:pt x="24" y="1152"/>
                </a:cubicBezTo>
                <a:cubicBezTo>
                  <a:pt x="24" y="1140"/>
                  <a:pt x="36" y="1140"/>
                  <a:pt x="60" y="1140"/>
                </a:cubicBezTo>
                <a:lnTo>
                  <a:pt x="72" y="1128"/>
                </a:lnTo>
                <a:cubicBezTo>
                  <a:pt x="251" y="533"/>
                  <a:pt x="822" y="57"/>
                  <a:pt x="822" y="57"/>
                </a:cubicBezTo>
                <a:cubicBezTo>
                  <a:pt x="846" y="45"/>
                  <a:pt x="846" y="21"/>
                  <a:pt x="822" y="9"/>
                </a:cubicBezTo>
                <a:cubicBezTo>
                  <a:pt x="816" y="3"/>
                  <a:pt x="810" y="0"/>
                  <a:pt x="804" y="0"/>
                </a:cubicBezTo>
                <a:close/>
              </a:path>
            </a:pathLst>
          </a:custGeom>
          <a:solidFill>
            <a:srgbClr val="FEF8E9"/>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19" name="Google Shape;1019;p45"/>
          <p:cNvSpPr/>
          <p:nvPr/>
        </p:nvSpPr>
        <p:spPr>
          <a:xfrm>
            <a:off x="12359096" y="2644566"/>
            <a:ext cx="116928" cy="53953"/>
          </a:xfrm>
          <a:custGeom>
            <a:rect b="b" l="l" r="r" t="t"/>
            <a:pathLst>
              <a:path extrusionOk="0" fill="none" h="275" w="596">
                <a:moveTo>
                  <a:pt x="1" y="274"/>
                </a:moveTo>
                <a:cubicBezTo>
                  <a:pt x="191" y="179"/>
                  <a:pt x="394" y="96"/>
                  <a:pt x="596" y="0"/>
                </a:cubicBezTo>
              </a:path>
            </a:pathLst>
          </a:custGeom>
          <a:noFill/>
          <a:ln cap="rnd" cmpd="sng" w="9525">
            <a:solidFill>
              <a:srgbClr val="2AB59D"/>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0" name="Google Shape;1020;p45"/>
          <p:cNvSpPr txBox="1"/>
          <p:nvPr>
            <p:ph type="ctrTitle"/>
          </p:nvPr>
        </p:nvSpPr>
        <p:spPr>
          <a:xfrm flipH="1">
            <a:off x="4067974" y="340564"/>
            <a:ext cx="4061700" cy="2304000"/>
          </a:xfrm>
          <a:prstGeom prst="rect">
            <a:avLst/>
          </a:prstGeom>
          <a:noFill/>
          <a:ln>
            <a:noFill/>
          </a:ln>
        </p:spPr>
        <p:txBody>
          <a:bodyPr anchorCtr="0" anchor="ctr" bIns="91425" lIns="91425" spcFirstLastPara="1" rIns="91425" wrap="square" tIns="91425">
            <a:noAutofit/>
          </a:bodyPr>
          <a:lstStyle/>
          <a:p>
            <a:pPr indent="0" lvl="0" marL="0" rtl="0" algn="l">
              <a:lnSpc>
                <a:spcPct val="90000"/>
              </a:lnSpc>
              <a:spcBef>
                <a:spcPts val="0"/>
              </a:spcBef>
              <a:spcAft>
                <a:spcPts val="0"/>
              </a:spcAft>
              <a:buSzPts val="5500"/>
              <a:buNone/>
            </a:pPr>
            <a:r>
              <a:rPr lang="en"/>
              <a:t>Lenguaje y comunicación </a:t>
            </a:r>
            <a:r>
              <a:rPr lang="en">
                <a:solidFill>
                  <a:schemeClr val="lt2"/>
                </a:solidFill>
              </a:rPr>
              <a:t>12</a:t>
            </a:r>
            <a:r>
              <a:rPr lang="en">
                <a:solidFill>
                  <a:schemeClr val="lt2"/>
                </a:solidFill>
              </a:rPr>
              <a:t>/10/2023</a:t>
            </a:r>
            <a:endParaRPr>
              <a:solidFill>
                <a:schemeClr val="lt2"/>
              </a:solidFill>
            </a:endParaRPr>
          </a:p>
        </p:txBody>
      </p:sp>
      <p:grpSp>
        <p:nvGrpSpPr>
          <p:cNvPr id="1021" name="Google Shape;1021;p45"/>
          <p:cNvGrpSpPr/>
          <p:nvPr/>
        </p:nvGrpSpPr>
        <p:grpSpPr>
          <a:xfrm>
            <a:off x="7447478" y="3480889"/>
            <a:ext cx="552017" cy="528906"/>
            <a:chOff x="2504260" y="4850045"/>
            <a:chExt cx="552017" cy="528906"/>
          </a:xfrm>
        </p:grpSpPr>
        <p:sp>
          <p:nvSpPr>
            <p:cNvPr id="1022" name="Google Shape;1022;p45"/>
            <p:cNvSpPr/>
            <p:nvPr/>
          </p:nvSpPr>
          <p:spPr>
            <a:xfrm rot="-6299960">
              <a:off x="2528721" y="5139187"/>
              <a:ext cx="215219" cy="215794"/>
            </a:xfrm>
            <a:custGeom>
              <a:rect b="b" l="l" r="r" t="t"/>
              <a:pathLst>
                <a:path extrusionOk="0" h="8632" w="8609">
                  <a:moveTo>
                    <a:pt x="3180" y="1"/>
                  </a:moveTo>
                  <a:cubicBezTo>
                    <a:pt x="2961" y="1"/>
                    <a:pt x="2755" y="148"/>
                    <a:pt x="2727" y="375"/>
                  </a:cubicBezTo>
                  <a:lnTo>
                    <a:pt x="2523" y="2614"/>
                  </a:lnTo>
                  <a:cubicBezTo>
                    <a:pt x="2483" y="2776"/>
                    <a:pt x="2401" y="2898"/>
                    <a:pt x="2279" y="2980"/>
                  </a:cubicBezTo>
                  <a:lnTo>
                    <a:pt x="326" y="4079"/>
                  </a:lnTo>
                  <a:cubicBezTo>
                    <a:pt x="0" y="4241"/>
                    <a:pt x="41" y="4730"/>
                    <a:pt x="366" y="4852"/>
                  </a:cubicBezTo>
                  <a:lnTo>
                    <a:pt x="2401" y="5747"/>
                  </a:lnTo>
                  <a:cubicBezTo>
                    <a:pt x="2523" y="5788"/>
                    <a:pt x="2645" y="5910"/>
                    <a:pt x="2686" y="6073"/>
                  </a:cubicBezTo>
                  <a:lnTo>
                    <a:pt x="3093" y="8270"/>
                  </a:lnTo>
                  <a:cubicBezTo>
                    <a:pt x="3144" y="8498"/>
                    <a:pt x="3336" y="8631"/>
                    <a:pt x="3532" y="8631"/>
                  </a:cubicBezTo>
                  <a:cubicBezTo>
                    <a:pt x="3652" y="8631"/>
                    <a:pt x="3774" y="8582"/>
                    <a:pt x="3866" y="8474"/>
                  </a:cubicBezTo>
                  <a:lnTo>
                    <a:pt x="5331" y="6765"/>
                  </a:lnTo>
                  <a:cubicBezTo>
                    <a:pt x="5431" y="6698"/>
                    <a:pt x="5531" y="6632"/>
                    <a:pt x="5653" y="6632"/>
                  </a:cubicBezTo>
                  <a:cubicBezTo>
                    <a:pt x="5680" y="6632"/>
                    <a:pt x="5709" y="6635"/>
                    <a:pt x="5738" y="6643"/>
                  </a:cubicBezTo>
                  <a:lnTo>
                    <a:pt x="7977" y="6887"/>
                  </a:lnTo>
                  <a:cubicBezTo>
                    <a:pt x="8006" y="6893"/>
                    <a:pt x="8035" y="6896"/>
                    <a:pt x="8064" y="6896"/>
                  </a:cubicBezTo>
                  <a:cubicBezTo>
                    <a:pt x="8386" y="6896"/>
                    <a:pt x="8608" y="6494"/>
                    <a:pt x="8384" y="6195"/>
                  </a:cubicBezTo>
                  <a:lnTo>
                    <a:pt x="7244" y="4282"/>
                  </a:lnTo>
                  <a:cubicBezTo>
                    <a:pt x="7203" y="4160"/>
                    <a:pt x="7203" y="3997"/>
                    <a:pt x="7244" y="3875"/>
                  </a:cubicBezTo>
                  <a:lnTo>
                    <a:pt x="8180" y="1840"/>
                  </a:lnTo>
                  <a:cubicBezTo>
                    <a:pt x="8327" y="1546"/>
                    <a:pt x="8109" y="1218"/>
                    <a:pt x="7795" y="1218"/>
                  </a:cubicBezTo>
                  <a:cubicBezTo>
                    <a:pt x="7761" y="1218"/>
                    <a:pt x="7727" y="1222"/>
                    <a:pt x="7692" y="1230"/>
                  </a:cubicBezTo>
                  <a:lnTo>
                    <a:pt x="5494" y="1759"/>
                  </a:lnTo>
                  <a:cubicBezTo>
                    <a:pt x="5331" y="1759"/>
                    <a:pt x="5209" y="1718"/>
                    <a:pt x="5087" y="1637"/>
                  </a:cubicBezTo>
                  <a:lnTo>
                    <a:pt x="3459" y="90"/>
                  </a:lnTo>
                  <a:cubicBezTo>
                    <a:pt x="3373" y="29"/>
                    <a:pt x="3275" y="1"/>
                    <a:pt x="3180"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23" name="Google Shape;1023;p45"/>
            <p:cNvSpPr/>
            <p:nvPr/>
          </p:nvSpPr>
          <p:spPr>
            <a:xfrm rot="-6299960">
              <a:off x="2872243" y="4869024"/>
              <a:ext cx="165845" cy="164920"/>
            </a:xfrm>
            <a:custGeom>
              <a:rect b="b" l="l" r="r" t="t"/>
              <a:pathLst>
                <a:path extrusionOk="0" h="6597" w="6634">
                  <a:moveTo>
                    <a:pt x="2385" y="1"/>
                  </a:moveTo>
                  <a:cubicBezTo>
                    <a:pt x="2210" y="1"/>
                    <a:pt x="2035" y="139"/>
                    <a:pt x="2035" y="336"/>
                  </a:cubicBezTo>
                  <a:lnTo>
                    <a:pt x="1913" y="2045"/>
                  </a:lnTo>
                  <a:cubicBezTo>
                    <a:pt x="1913" y="2167"/>
                    <a:pt x="1832" y="2248"/>
                    <a:pt x="1750" y="2289"/>
                  </a:cubicBezTo>
                  <a:lnTo>
                    <a:pt x="245" y="3184"/>
                  </a:lnTo>
                  <a:cubicBezTo>
                    <a:pt x="0" y="3307"/>
                    <a:pt x="41" y="3673"/>
                    <a:pt x="326" y="3795"/>
                  </a:cubicBezTo>
                  <a:lnTo>
                    <a:pt x="1913" y="4446"/>
                  </a:lnTo>
                  <a:cubicBezTo>
                    <a:pt x="2035" y="4487"/>
                    <a:pt x="2076" y="4568"/>
                    <a:pt x="2117" y="4650"/>
                  </a:cubicBezTo>
                  <a:lnTo>
                    <a:pt x="2483" y="6359"/>
                  </a:lnTo>
                  <a:cubicBezTo>
                    <a:pt x="2533" y="6508"/>
                    <a:pt x="2673" y="6596"/>
                    <a:pt x="2821" y="6596"/>
                  </a:cubicBezTo>
                  <a:cubicBezTo>
                    <a:pt x="2916" y="6596"/>
                    <a:pt x="3014" y="6560"/>
                    <a:pt x="3093" y="6481"/>
                  </a:cubicBezTo>
                  <a:lnTo>
                    <a:pt x="4192" y="5179"/>
                  </a:lnTo>
                  <a:cubicBezTo>
                    <a:pt x="4274" y="5097"/>
                    <a:pt x="4355" y="5056"/>
                    <a:pt x="4477" y="5056"/>
                  </a:cubicBezTo>
                  <a:lnTo>
                    <a:pt x="6186" y="5219"/>
                  </a:lnTo>
                  <a:cubicBezTo>
                    <a:pt x="6430" y="5219"/>
                    <a:pt x="6634" y="4934"/>
                    <a:pt x="6471" y="4690"/>
                  </a:cubicBezTo>
                  <a:lnTo>
                    <a:pt x="5576" y="3225"/>
                  </a:lnTo>
                  <a:cubicBezTo>
                    <a:pt x="5494" y="3144"/>
                    <a:pt x="5494" y="3022"/>
                    <a:pt x="5535" y="2940"/>
                  </a:cubicBezTo>
                  <a:lnTo>
                    <a:pt x="6227" y="1353"/>
                  </a:lnTo>
                  <a:cubicBezTo>
                    <a:pt x="6335" y="1138"/>
                    <a:pt x="6158" y="891"/>
                    <a:pt x="5947" y="891"/>
                  </a:cubicBezTo>
                  <a:cubicBezTo>
                    <a:pt x="5919" y="891"/>
                    <a:pt x="5890" y="896"/>
                    <a:pt x="5861" y="905"/>
                  </a:cubicBezTo>
                  <a:lnTo>
                    <a:pt x="4151" y="1312"/>
                  </a:lnTo>
                  <a:cubicBezTo>
                    <a:pt x="4130" y="1323"/>
                    <a:pt x="4105" y="1328"/>
                    <a:pt x="4079" y="1328"/>
                  </a:cubicBezTo>
                  <a:cubicBezTo>
                    <a:pt x="4008" y="1328"/>
                    <a:pt x="3926" y="1291"/>
                    <a:pt x="3867" y="1231"/>
                  </a:cubicBezTo>
                  <a:lnTo>
                    <a:pt x="2605" y="91"/>
                  </a:lnTo>
                  <a:cubicBezTo>
                    <a:pt x="2542" y="28"/>
                    <a:pt x="2463" y="1"/>
                    <a:pt x="2385" y="1"/>
                  </a:cubicBezTo>
                  <a:close/>
                </a:path>
              </a:pathLst>
            </a:custGeom>
            <a:solidFill>
              <a:schemeClr val="dk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pic>
        <p:nvPicPr>
          <p:cNvPr id="1024" name="Google Shape;1024;p45"/>
          <p:cNvPicPr preferRelativeResize="0"/>
          <p:nvPr/>
        </p:nvPicPr>
        <p:blipFill rotWithShape="1">
          <a:blip r:embed="rId3">
            <a:alphaModFix/>
          </a:blip>
          <a:srcRect b="13137" l="17056" r="15978" t="15075"/>
          <a:stretch/>
        </p:blipFill>
        <p:spPr>
          <a:xfrm>
            <a:off x="533899" y="519300"/>
            <a:ext cx="2773499" cy="296160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6" name="Shape 396"/>
        <p:cNvGrpSpPr/>
        <p:nvPr/>
      </p:nvGrpSpPr>
      <p:grpSpPr>
        <a:xfrm>
          <a:off x="0" y="0"/>
          <a:ext cx="0" cy="0"/>
          <a:chOff x="0" y="0"/>
          <a:chExt cx="0" cy="0"/>
        </a:xfrm>
      </p:grpSpPr>
      <p:sp>
        <p:nvSpPr>
          <p:cNvPr id="397" name="Google Shape;397;p6"/>
          <p:cNvSpPr txBox="1"/>
          <p:nvPr>
            <p:ph idx="2" type="body"/>
          </p:nvPr>
        </p:nvSpPr>
        <p:spPr>
          <a:xfrm>
            <a:off x="658800" y="682225"/>
            <a:ext cx="7826400" cy="3731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1. “Un instante después y en medio del más sepulcral silencio, asidos de las manos, aparecieron bajo el portal de la cárcel, rodeados de bayonetas, las dos ilustres víctimas, Luis y Juan José Carrera, a los cuales, en más felices años, debí tantos cariños cuando, unidos a José Miguel, confiaban amistosos a mi madre, ya sus temores, ya sus esperanzas sobre la futura suerte de la patria, o ya sus frecuentes y locas travesuras. </a:t>
            </a:r>
            <a:endParaRPr/>
          </a:p>
          <a:p>
            <a:pPr indent="0" lvl="0" marL="0" rtl="0" algn="just">
              <a:lnSpc>
                <a:spcPct val="100000"/>
              </a:lnSpc>
              <a:spcBef>
                <a:spcPts val="1000"/>
              </a:spcBef>
              <a:spcAft>
                <a:spcPts val="1000"/>
              </a:spcAft>
              <a:buSzPts val="1600"/>
              <a:buNone/>
            </a:pPr>
            <a:r>
              <a:rPr lang="en"/>
              <a:t>2. Precedidos por cuatro soldados y seguidos por un piquete de fusileros, grillos en los pies, cabeza desnuda y un sacerdote a cada lado, atravesaron con dificultoso paso el corto trecho que mediaba entre la cárcel y los banquillos. El semblante de los dos hermanos estaba pálido; el ademán del adamado Luis, tranquilo; el de Juan José, convulso; y parecía que aquellos desgraciados tenían mucho que confiarse antes de morir, pues no cesaron un solo instante de hablarse a media voz, hasta que, llegados al término de aquella fatal jornada, fue preciso que los sacerdotes les dijesen algo que no oí, para que después de un estremecimiento involuntario, se volviesen a ellos, les diesen las gracias, y estrechasen con efusión contra el corazón un crucifijo que besaron en seguida respetuosos.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1" name="Shape 401"/>
        <p:cNvGrpSpPr/>
        <p:nvPr/>
      </p:nvGrpSpPr>
      <p:grpSpPr>
        <a:xfrm>
          <a:off x="0" y="0"/>
          <a:ext cx="0" cy="0"/>
          <a:chOff x="0" y="0"/>
          <a:chExt cx="0" cy="0"/>
        </a:xfrm>
      </p:grpSpPr>
      <p:sp>
        <p:nvSpPr>
          <p:cNvPr id="402" name="Google Shape;402;p7"/>
          <p:cNvSpPr txBox="1"/>
          <p:nvPr>
            <p:ph idx="2" type="body"/>
          </p:nvPr>
        </p:nvSpPr>
        <p:spPr>
          <a:xfrm>
            <a:off x="658800" y="558575"/>
            <a:ext cx="7826400" cy="44736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sz="1500"/>
              <a:t>3. Sentáronse resignados y como agobiados por el cansancio, y suplicando al que hacía de verdugo que no les vendase los ojos, Luis se echó a la cara su pañuelo y exclamó: “¡Esto será bastante!” Mas no les fue concedida esta última merced. Vendada, pues, la vista, lista y en acecho la mira de los fusiles, ya comenzaban a desviarse los sacerdotes esforzando la voz del último consuelo, cuando de repente y como movidos por un solo resorte, en medio del espanto de un público sobrecogido, se levantaron los dos hermanos, arrojaron la venda y lanzándose el uno en los brazos del otro, mudos y convulsos, permanecieron así medio minuto. ¡Era el último adiós que daban juntos al hermano, a la vida y a la patria! </a:t>
            </a:r>
            <a:endParaRPr sz="1500"/>
          </a:p>
          <a:p>
            <a:pPr indent="0" lvl="0" marL="0" rtl="0" algn="just">
              <a:lnSpc>
                <a:spcPct val="100000"/>
              </a:lnSpc>
              <a:spcBef>
                <a:spcPts val="1000"/>
              </a:spcBef>
              <a:spcAft>
                <a:spcPts val="0"/>
              </a:spcAft>
              <a:buSzPts val="1600"/>
              <a:buNone/>
            </a:pPr>
            <a:r>
              <a:rPr lang="en" sz="1500"/>
              <a:t>4. ¡Nunca he podido borrar de mi memoria la terrible impresión que dejó en mi alma esa solemne, muda e inesperada protesta contra las atrocidades, hasta ahora interminables, del titulado ser más perfecto de la creación: el hombre! </a:t>
            </a:r>
            <a:endParaRPr sz="1500"/>
          </a:p>
          <a:p>
            <a:pPr indent="0" lvl="0" marL="0" rtl="0" algn="just">
              <a:lnSpc>
                <a:spcPct val="100000"/>
              </a:lnSpc>
              <a:spcBef>
                <a:spcPts val="1000"/>
              </a:spcBef>
              <a:spcAft>
                <a:spcPts val="0"/>
              </a:spcAft>
              <a:buSzPts val="1600"/>
              <a:buNone/>
            </a:pPr>
            <a:r>
              <a:rPr lang="en" sz="1500"/>
              <a:t>5. Vueltos por mano del verdugo a su funesto asiento, entre el humo de una sola descarga, volaron las almas de aquellos desdichados hacia el cielo. </a:t>
            </a:r>
            <a:endParaRPr sz="1500"/>
          </a:p>
          <a:p>
            <a:pPr indent="0" lvl="0" marL="0" rtl="0" algn="just">
              <a:lnSpc>
                <a:spcPct val="100000"/>
              </a:lnSpc>
              <a:spcBef>
                <a:spcPts val="1000"/>
              </a:spcBef>
              <a:spcAft>
                <a:spcPts val="1000"/>
              </a:spcAft>
              <a:buSzPts val="1600"/>
              <a:buNone/>
            </a:pPr>
            <a:r>
              <a:rPr lang="en" sz="1500"/>
              <a:t>6. Luis cayó sin movimiento hacia delante; Juan José bamboleó un instante sobre el banquillo, y articulando algunas palabras que la emoción no me permitió oír, se desplomó después”. </a:t>
            </a:r>
            <a:endParaRPr sz="1500"/>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6" name="Shape 406"/>
        <p:cNvGrpSpPr/>
        <p:nvPr/>
      </p:nvGrpSpPr>
      <p:grpSpPr>
        <a:xfrm>
          <a:off x="0" y="0"/>
          <a:ext cx="0" cy="0"/>
          <a:chOff x="0" y="0"/>
          <a:chExt cx="0" cy="0"/>
        </a:xfrm>
      </p:grpSpPr>
      <p:sp>
        <p:nvSpPr>
          <p:cNvPr id="407" name="Google Shape;407;p8"/>
          <p:cNvSpPr txBox="1"/>
          <p:nvPr>
            <p:ph idx="2" type="body"/>
          </p:nvPr>
        </p:nvSpPr>
        <p:spPr>
          <a:xfrm>
            <a:off x="2057700" y="1237525"/>
            <a:ext cx="5028600" cy="2272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1. El tema del texto es</a:t>
            </a:r>
            <a:endParaRPr/>
          </a:p>
          <a:p>
            <a:pPr indent="0" lvl="0" marL="0" rtl="0" algn="just">
              <a:lnSpc>
                <a:spcPct val="100000"/>
              </a:lnSpc>
              <a:spcBef>
                <a:spcPts val="1000"/>
              </a:spcBef>
              <a:spcAft>
                <a:spcPts val="0"/>
              </a:spcAft>
              <a:buSzPts val="1600"/>
              <a:buNone/>
            </a:pPr>
            <a:r>
              <a:rPr lang="en"/>
              <a:t>A) la valiente arrogancia de los hermanos Carrera.</a:t>
            </a:r>
            <a:endParaRPr/>
          </a:p>
          <a:p>
            <a:pPr indent="0" lvl="0" marL="0" rtl="0" algn="just">
              <a:lnSpc>
                <a:spcPct val="100000"/>
              </a:lnSpc>
              <a:spcBef>
                <a:spcPts val="1000"/>
              </a:spcBef>
              <a:spcAft>
                <a:spcPts val="0"/>
              </a:spcAft>
              <a:buSzPts val="1600"/>
              <a:buNone/>
            </a:pPr>
            <a:r>
              <a:rPr lang="en"/>
              <a:t>B) la pena de muerte. </a:t>
            </a:r>
            <a:endParaRPr/>
          </a:p>
          <a:p>
            <a:pPr indent="0" lvl="0" marL="0" rtl="0" algn="just">
              <a:lnSpc>
                <a:spcPct val="100000"/>
              </a:lnSpc>
              <a:spcBef>
                <a:spcPts val="1000"/>
              </a:spcBef>
              <a:spcAft>
                <a:spcPts val="0"/>
              </a:spcAft>
              <a:buSzPts val="1600"/>
              <a:buNone/>
            </a:pPr>
            <a:r>
              <a:rPr lang="en"/>
              <a:t>C) la resignación ante la muerte. </a:t>
            </a:r>
            <a:endParaRPr/>
          </a:p>
          <a:p>
            <a:pPr indent="0" lvl="0" marL="0" rtl="0" algn="just">
              <a:lnSpc>
                <a:spcPct val="100000"/>
              </a:lnSpc>
              <a:spcBef>
                <a:spcPts val="1000"/>
              </a:spcBef>
              <a:spcAft>
                <a:spcPts val="0"/>
              </a:spcAft>
              <a:buSzPts val="1600"/>
              <a:buNone/>
            </a:pPr>
            <a:r>
              <a:rPr lang="en"/>
              <a:t>D) el fusilamiento de Luis y Juan José Carrera. </a:t>
            </a:r>
            <a:endParaRPr/>
          </a:p>
          <a:p>
            <a:pPr indent="0" lvl="0" marL="0" rtl="0" algn="just">
              <a:lnSpc>
                <a:spcPct val="100000"/>
              </a:lnSpc>
              <a:spcBef>
                <a:spcPts val="1000"/>
              </a:spcBef>
              <a:spcAft>
                <a:spcPts val="0"/>
              </a:spcAft>
              <a:buSzPts val="1600"/>
              <a:buNone/>
            </a:pPr>
            <a:r>
              <a:rPr lang="en"/>
              <a:t>E) la infamia de una ejecución. </a:t>
            </a:r>
            <a:endParaRPr/>
          </a:p>
          <a:p>
            <a:pPr indent="0" lvl="0" marL="0" rtl="0" algn="just">
              <a:lnSpc>
                <a:spcPct val="100000"/>
              </a:lnSpc>
              <a:spcBef>
                <a:spcPts val="1000"/>
              </a:spcBef>
              <a:spcAft>
                <a:spcPts val="0"/>
              </a:spcAft>
              <a:buSzPts val="1600"/>
              <a:buNone/>
            </a:pPr>
            <a:r>
              <a:t/>
            </a:r>
            <a:endParaRPr/>
          </a:p>
          <a:p>
            <a:pPr indent="0" lvl="0" marL="0" rtl="0" algn="just">
              <a:lnSpc>
                <a:spcPct val="100000"/>
              </a:lnSpc>
              <a:spcBef>
                <a:spcPts val="1000"/>
              </a:spcBef>
              <a:spcAft>
                <a:spcPts val="1000"/>
              </a:spcAft>
              <a:buSzPts val="1600"/>
              <a:buNone/>
            </a:pPr>
            <a:r>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1" name="Shape 411"/>
        <p:cNvGrpSpPr/>
        <p:nvPr/>
      </p:nvGrpSpPr>
      <p:grpSpPr>
        <a:xfrm>
          <a:off x="0" y="0"/>
          <a:ext cx="0" cy="0"/>
          <a:chOff x="0" y="0"/>
          <a:chExt cx="0" cy="0"/>
        </a:xfrm>
      </p:grpSpPr>
      <p:sp>
        <p:nvSpPr>
          <p:cNvPr id="412" name="Google Shape;412;p9"/>
          <p:cNvSpPr txBox="1"/>
          <p:nvPr>
            <p:ph idx="2" type="body"/>
          </p:nvPr>
        </p:nvSpPr>
        <p:spPr>
          <a:xfrm>
            <a:off x="2057700" y="1237525"/>
            <a:ext cx="5028600" cy="22728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1. El tema del texto es</a:t>
            </a:r>
            <a:endParaRPr/>
          </a:p>
          <a:p>
            <a:pPr indent="0" lvl="0" marL="0" rtl="0" algn="just">
              <a:lnSpc>
                <a:spcPct val="100000"/>
              </a:lnSpc>
              <a:spcBef>
                <a:spcPts val="1000"/>
              </a:spcBef>
              <a:spcAft>
                <a:spcPts val="0"/>
              </a:spcAft>
              <a:buSzPts val="1600"/>
              <a:buNone/>
            </a:pPr>
            <a:r>
              <a:rPr lang="en"/>
              <a:t>A) la valiente arrogancia de los hermanos Carrera.</a:t>
            </a:r>
            <a:endParaRPr/>
          </a:p>
          <a:p>
            <a:pPr indent="0" lvl="0" marL="0" rtl="0" algn="just">
              <a:lnSpc>
                <a:spcPct val="100000"/>
              </a:lnSpc>
              <a:spcBef>
                <a:spcPts val="1000"/>
              </a:spcBef>
              <a:spcAft>
                <a:spcPts val="0"/>
              </a:spcAft>
              <a:buSzPts val="1600"/>
              <a:buNone/>
            </a:pPr>
            <a:r>
              <a:rPr lang="en"/>
              <a:t>B) la pena de muerte. </a:t>
            </a:r>
            <a:endParaRPr/>
          </a:p>
          <a:p>
            <a:pPr indent="0" lvl="0" marL="0" rtl="0" algn="just">
              <a:lnSpc>
                <a:spcPct val="100000"/>
              </a:lnSpc>
              <a:spcBef>
                <a:spcPts val="1000"/>
              </a:spcBef>
              <a:spcAft>
                <a:spcPts val="0"/>
              </a:spcAft>
              <a:buSzPts val="1600"/>
              <a:buNone/>
            </a:pPr>
            <a:r>
              <a:rPr lang="en"/>
              <a:t>C) la resignación ante la muerte. </a:t>
            </a:r>
            <a:endParaRPr/>
          </a:p>
          <a:p>
            <a:pPr indent="0" lvl="0" marL="0" rtl="0" algn="just">
              <a:lnSpc>
                <a:spcPct val="100000"/>
              </a:lnSpc>
              <a:spcBef>
                <a:spcPts val="1000"/>
              </a:spcBef>
              <a:spcAft>
                <a:spcPts val="0"/>
              </a:spcAft>
              <a:buSzPts val="1600"/>
              <a:buNone/>
            </a:pPr>
            <a:r>
              <a:rPr lang="en">
                <a:highlight>
                  <a:schemeClr val="accent1"/>
                </a:highlight>
              </a:rPr>
              <a:t>D) el fusilamiento de Luis y Juan José Carrera.</a:t>
            </a:r>
            <a:r>
              <a:rPr lang="en"/>
              <a:t> </a:t>
            </a:r>
            <a:endParaRPr/>
          </a:p>
          <a:p>
            <a:pPr indent="0" lvl="0" marL="0" rtl="0" algn="just">
              <a:lnSpc>
                <a:spcPct val="100000"/>
              </a:lnSpc>
              <a:spcBef>
                <a:spcPts val="1000"/>
              </a:spcBef>
              <a:spcAft>
                <a:spcPts val="0"/>
              </a:spcAft>
              <a:buSzPts val="1600"/>
              <a:buNone/>
            </a:pPr>
            <a:r>
              <a:rPr lang="en"/>
              <a:t>E) la infamia de una ejecución. </a:t>
            </a:r>
            <a:endParaRPr/>
          </a:p>
          <a:p>
            <a:pPr indent="0" lvl="0" marL="0" rtl="0" algn="just">
              <a:lnSpc>
                <a:spcPct val="100000"/>
              </a:lnSpc>
              <a:spcBef>
                <a:spcPts val="1000"/>
              </a:spcBef>
              <a:spcAft>
                <a:spcPts val="0"/>
              </a:spcAft>
              <a:buSzPts val="1600"/>
              <a:buNone/>
            </a:pPr>
            <a:r>
              <a:t/>
            </a:r>
            <a:endParaRPr/>
          </a:p>
          <a:p>
            <a:pPr indent="0" lvl="0" marL="0" rtl="0" algn="just">
              <a:lnSpc>
                <a:spcPct val="100000"/>
              </a:lnSpc>
              <a:spcBef>
                <a:spcPts val="1000"/>
              </a:spcBef>
              <a:spcAft>
                <a:spcPts val="1000"/>
              </a:spcAft>
              <a:buSzPts val="1600"/>
              <a:buNone/>
            </a:pPr>
            <a:r>
              <a:t/>
            </a:r>
            <a:endParaRPr/>
          </a:p>
        </p:txBody>
      </p:sp>
      <p:grpSp>
        <p:nvGrpSpPr>
          <p:cNvPr id="413" name="Google Shape;413;p9"/>
          <p:cNvGrpSpPr/>
          <p:nvPr/>
        </p:nvGrpSpPr>
        <p:grpSpPr>
          <a:xfrm rot="-7223453">
            <a:off x="6085443" y="1157418"/>
            <a:ext cx="1008706" cy="2085219"/>
            <a:chOff x="-5" y="778815"/>
            <a:chExt cx="1008700" cy="2085204"/>
          </a:xfrm>
        </p:grpSpPr>
        <p:sp>
          <p:nvSpPr>
            <p:cNvPr id="414" name="Google Shape;414;p9"/>
            <p:cNvSpPr/>
            <p:nvPr/>
          </p:nvSpPr>
          <p:spPr>
            <a:xfrm>
              <a:off x="16623" y="787666"/>
              <a:ext cx="984320" cy="2062777"/>
            </a:xfrm>
            <a:custGeom>
              <a:rect b="b" l="l" r="r" t="t"/>
              <a:pathLst>
                <a:path extrusionOk="0" h="75051" w="35813">
                  <a:moveTo>
                    <a:pt x="4704" y="147"/>
                  </a:moveTo>
                  <a:cubicBezTo>
                    <a:pt x="4324" y="147"/>
                    <a:pt x="4205" y="1248"/>
                    <a:pt x="3791" y="3146"/>
                  </a:cubicBezTo>
                  <a:cubicBezTo>
                    <a:pt x="1775" y="12986"/>
                    <a:pt x="1694" y="13349"/>
                    <a:pt x="444" y="19640"/>
                  </a:cubicBezTo>
                  <a:cubicBezTo>
                    <a:pt x="202" y="20770"/>
                    <a:pt x="0" y="21415"/>
                    <a:pt x="41" y="22181"/>
                  </a:cubicBezTo>
                  <a:cubicBezTo>
                    <a:pt x="81" y="22504"/>
                    <a:pt x="121" y="22826"/>
                    <a:pt x="202" y="23109"/>
                  </a:cubicBezTo>
                  <a:cubicBezTo>
                    <a:pt x="2743" y="31780"/>
                    <a:pt x="5243" y="40450"/>
                    <a:pt x="7744" y="49121"/>
                  </a:cubicBezTo>
                  <a:cubicBezTo>
                    <a:pt x="11696" y="62873"/>
                    <a:pt x="13470" y="69003"/>
                    <a:pt x="14277" y="71786"/>
                  </a:cubicBezTo>
                  <a:cubicBezTo>
                    <a:pt x="14947" y="74009"/>
                    <a:pt x="15000" y="74040"/>
                    <a:pt x="15084" y="74040"/>
                  </a:cubicBezTo>
                  <a:cubicBezTo>
                    <a:pt x="15086" y="74040"/>
                    <a:pt x="15089" y="74040"/>
                    <a:pt x="15091" y="74040"/>
                  </a:cubicBezTo>
                  <a:cubicBezTo>
                    <a:pt x="15101" y="74040"/>
                    <a:pt x="15112" y="74040"/>
                    <a:pt x="15124" y="74044"/>
                  </a:cubicBezTo>
                  <a:cubicBezTo>
                    <a:pt x="16276" y="74740"/>
                    <a:pt x="17908" y="75051"/>
                    <a:pt x="19755" y="75051"/>
                  </a:cubicBezTo>
                  <a:cubicBezTo>
                    <a:pt x="25408" y="75051"/>
                    <a:pt x="33080" y="72137"/>
                    <a:pt x="35208" y="68398"/>
                  </a:cubicBezTo>
                  <a:cubicBezTo>
                    <a:pt x="35732" y="67430"/>
                    <a:pt x="35812" y="70052"/>
                    <a:pt x="20931" y="18350"/>
                  </a:cubicBezTo>
                  <a:cubicBezTo>
                    <a:pt x="20770" y="17826"/>
                    <a:pt x="20649" y="17301"/>
                    <a:pt x="20487" y="16817"/>
                  </a:cubicBezTo>
                  <a:cubicBezTo>
                    <a:pt x="20447" y="16616"/>
                    <a:pt x="20407" y="16454"/>
                    <a:pt x="20326" y="16293"/>
                  </a:cubicBezTo>
                  <a:cubicBezTo>
                    <a:pt x="20004" y="15729"/>
                    <a:pt x="18955" y="14720"/>
                    <a:pt x="13107" y="8671"/>
                  </a:cubicBezTo>
                  <a:cubicBezTo>
                    <a:pt x="4759" y="0"/>
                    <a:pt x="5324" y="565"/>
                    <a:pt x="4920" y="242"/>
                  </a:cubicBezTo>
                  <a:cubicBezTo>
                    <a:pt x="4839" y="178"/>
                    <a:pt x="4768" y="147"/>
                    <a:pt x="4704" y="147"/>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5" name="Google Shape;415;p9"/>
            <p:cNvSpPr/>
            <p:nvPr/>
          </p:nvSpPr>
          <p:spPr>
            <a:xfrm>
              <a:off x="393498" y="2232222"/>
              <a:ext cx="176261" cy="543763"/>
            </a:xfrm>
            <a:custGeom>
              <a:rect b="b" l="l" r="r" t="t"/>
              <a:pathLst>
                <a:path extrusionOk="0" h="19784" w="6413">
                  <a:moveTo>
                    <a:pt x="518" y="0"/>
                  </a:moveTo>
                  <a:cubicBezTo>
                    <a:pt x="467" y="0"/>
                    <a:pt x="415" y="11"/>
                    <a:pt x="363" y="31"/>
                  </a:cubicBezTo>
                  <a:cubicBezTo>
                    <a:pt x="162" y="72"/>
                    <a:pt x="0" y="233"/>
                    <a:pt x="41" y="475"/>
                  </a:cubicBezTo>
                  <a:cubicBezTo>
                    <a:pt x="323" y="2088"/>
                    <a:pt x="726" y="3701"/>
                    <a:pt x="1129" y="5314"/>
                  </a:cubicBezTo>
                  <a:cubicBezTo>
                    <a:pt x="1533" y="6928"/>
                    <a:pt x="1976" y="8541"/>
                    <a:pt x="2420" y="10114"/>
                  </a:cubicBezTo>
                  <a:cubicBezTo>
                    <a:pt x="2864" y="11727"/>
                    <a:pt x="3388" y="13300"/>
                    <a:pt x="3872" y="14872"/>
                  </a:cubicBezTo>
                  <a:cubicBezTo>
                    <a:pt x="4396" y="16445"/>
                    <a:pt x="4920" y="18018"/>
                    <a:pt x="5566" y="19551"/>
                  </a:cubicBezTo>
                  <a:cubicBezTo>
                    <a:pt x="5625" y="19700"/>
                    <a:pt x="5752" y="19783"/>
                    <a:pt x="5895" y="19783"/>
                  </a:cubicBezTo>
                  <a:cubicBezTo>
                    <a:pt x="5945" y="19783"/>
                    <a:pt x="5997" y="19773"/>
                    <a:pt x="6050" y="19752"/>
                  </a:cubicBezTo>
                  <a:cubicBezTo>
                    <a:pt x="6251" y="19712"/>
                    <a:pt x="6413" y="19551"/>
                    <a:pt x="6413" y="19309"/>
                  </a:cubicBezTo>
                  <a:cubicBezTo>
                    <a:pt x="6090" y="17696"/>
                    <a:pt x="5727" y="16082"/>
                    <a:pt x="5324" y="14469"/>
                  </a:cubicBezTo>
                  <a:cubicBezTo>
                    <a:pt x="4920" y="12856"/>
                    <a:pt x="4477" y="11243"/>
                    <a:pt x="3993" y="9670"/>
                  </a:cubicBezTo>
                  <a:cubicBezTo>
                    <a:pt x="3549" y="8097"/>
                    <a:pt x="3065" y="6484"/>
                    <a:pt x="2541" y="4911"/>
                  </a:cubicBezTo>
                  <a:cubicBezTo>
                    <a:pt x="2017" y="3338"/>
                    <a:pt x="1492" y="1766"/>
                    <a:pt x="887" y="233"/>
                  </a:cubicBezTo>
                  <a:cubicBezTo>
                    <a:pt x="798" y="83"/>
                    <a:pt x="664" y="0"/>
                    <a:pt x="518" y="0"/>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6" name="Google Shape;416;p9"/>
            <p:cNvSpPr/>
            <p:nvPr/>
          </p:nvSpPr>
          <p:spPr>
            <a:xfrm>
              <a:off x="179555" y="1483476"/>
              <a:ext cx="141905" cy="424011"/>
            </a:xfrm>
            <a:custGeom>
              <a:rect b="b" l="l" r="r" t="t"/>
              <a:pathLst>
                <a:path extrusionOk="0" h="15427" w="5163">
                  <a:moveTo>
                    <a:pt x="450" y="1"/>
                  </a:moveTo>
                  <a:cubicBezTo>
                    <a:pt x="420" y="1"/>
                    <a:pt x="391" y="4"/>
                    <a:pt x="364" y="11"/>
                  </a:cubicBezTo>
                  <a:cubicBezTo>
                    <a:pt x="162" y="51"/>
                    <a:pt x="1" y="253"/>
                    <a:pt x="1" y="455"/>
                  </a:cubicBezTo>
                  <a:cubicBezTo>
                    <a:pt x="202" y="1705"/>
                    <a:pt x="485" y="2995"/>
                    <a:pt x="807" y="4205"/>
                  </a:cubicBezTo>
                  <a:cubicBezTo>
                    <a:pt x="1090" y="5455"/>
                    <a:pt x="1453" y="6706"/>
                    <a:pt x="1816" y="7956"/>
                  </a:cubicBezTo>
                  <a:cubicBezTo>
                    <a:pt x="2178" y="9166"/>
                    <a:pt x="2541" y="10375"/>
                    <a:pt x="2945" y="11585"/>
                  </a:cubicBezTo>
                  <a:cubicBezTo>
                    <a:pt x="3348" y="12836"/>
                    <a:pt x="3792" y="14005"/>
                    <a:pt x="4316" y="15215"/>
                  </a:cubicBezTo>
                  <a:cubicBezTo>
                    <a:pt x="4383" y="15349"/>
                    <a:pt x="4533" y="15427"/>
                    <a:pt x="4697" y="15427"/>
                  </a:cubicBezTo>
                  <a:cubicBezTo>
                    <a:pt x="4731" y="15427"/>
                    <a:pt x="4765" y="15424"/>
                    <a:pt x="4800" y="15417"/>
                  </a:cubicBezTo>
                  <a:cubicBezTo>
                    <a:pt x="5002" y="15376"/>
                    <a:pt x="5163" y="15175"/>
                    <a:pt x="5163" y="14973"/>
                  </a:cubicBezTo>
                  <a:cubicBezTo>
                    <a:pt x="4961" y="13682"/>
                    <a:pt x="4679" y="12432"/>
                    <a:pt x="4356" y="11182"/>
                  </a:cubicBezTo>
                  <a:cubicBezTo>
                    <a:pt x="4074" y="9932"/>
                    <a:pt x="3711" y="8722"/>
                    <a:pt x="3348" y="7472"/>
                  </a:cubicBezTo>
                  <a:cubicBezTo>
                    <a:pt x="2985" y="6262"/>
                    <a:pt x="2622" y="5012"/>
                    <a:pt x="2178" y="3802"/>
                  </a:cubicBezTo>
                  <a:cubicBezTo>
                    <a:pt x="1775" y="2592"/>
                    <a:pt x="1332" y="1382"/>
                    <a:pt x="848" y="213"/>
                  </a:cubicBezTo>
                  <a:cubicBezTo>
                    <a:pt x="747" y="79"/>
                    <a:pt x="592" y="1"/>
                    <a:pt x="450" y="1"/>
                  </a:cubicBezTo>
                  <a:close/>
                </a:path>
              </a:pathLst>
            </a:custGeom>
            <a:solidFill>
              <a:schemeClr val="accent2"/>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7" name="Google Shape;417;p9"/>
            <p:cNvSpPr/>
            <p:nvPr/>
          </p:nvSpPr>
          <p:spPr>
            <a:xfrm>
              <a:off x="408999" y="1291988"/>
              <a:ext cx="591944" cy="1558454"/>
            </a:xfrm>
            <a:custGeom>
              <a:rect b="b" l="l" r="r" t="t"/>
              <a:pathLst>
                <a:path extrusionOk="0" h="56702" w="21537">
                  <a:moveTo>
                    <a:pt x="6655" y="1"/>
                  </a:moveTo>
                  <a:cubicBezTo>
                    <a:pt x="6615" y="82"/>
                    <a:pt x="6534" y="162"/>
                    <a:pt x="6494" y="283"/>
                  </a:cubicBezTo>
                  <a:cubicBezTo>
                    <a:pt x="1896" y="9115"/>
                    <a:pt x="12704" y="23472"/>
                    <a:pt x="11616" y="35894"/>
                  </a:cubicBezTo>
                  <a:cubicBezTo>
                    <a:pt x="11011" y="42629"/>
                    <a:pt x="5687" y="43798"/>
                    <a:pt x="1816" y="49122"/>
                  </a:cubicBezTo>
                  <a:cubicBezTo>
                    <a:pt x="888" y="50412"/>
                    <a:pt x="283" y="51864"/>
                    <a:pt x="1" y="53437"/>
                  </a:cubicBezTo>
                  <a:cubicBezTo>
                    <a:pt x="671" y="55660"/>
                    <a:pt x="724" y="55691"/>
                    <a:pt x="808" y="55691"/>
                  </a:cubicBezTo>
                  <a:cubicBezTo>
                    <a:pt x="810" y="55691"/>
                    <a:pt x="813" y="55691"/>
                    <a:pt x="815" y="55691"/>
                  </a:cubicBezTo>
                  <a:cubicBezTo>
                    <a:pt x="825" y="55691"/>
                    <a:pt x="836" y="55691"/>
                    <a:pt x="848" y="55695"/>
                  </a:cubicBezTo>
                  <a:cubicBezTo>
                    <a:pt x="2000" y="56391"/>
                    <a:pt x="3632" y="56702"/>
                    <a:pt x="5479" y="56702"/>
                  </a:cubicBezTo>
                  <a:cubicBezTo>
                    <a:pt x="11132" y="56702"/>
                    <a:pt x="18804" y="53788"/>
                    <a:pt x="20932" y="50049"/>
                  </a:cubicBezTo>
                  <a:cubicBezTo>
                    <a:pt x="21456" y="49081"/>
                    <a:pt x="21536" y="51703"/>
                    <a:pt x="6655" y="1"/>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8" name="Google Shape;418;p9"/>
            <p:cNvSpPr/>
            <p:nvPr/>
          </p:nvSpPr>
          <p:spPr>
            <a:xfrm>
              <a:off x="16623" y="787666"/>
              <a:ext cx="558688" cy="624349"/>
            </a:xfrm>
            <a:custGeom>
              <a:rect b="b" l="l" r="r" t="t"/>
              <a:pathLst>
                <a:path extrusionOk="0" h="22716" w="20327">
                  <a:moveTo>
                    <a:pt x="4704" y="187"/>
                  </a:moveTo>
                  <a:cubicBezTo>
                    <a:pt x="4325" y="187"/>
                    <a:pt x="4211" y="1288"/>
                    <a:pt x="3832" y="3186"/>
                  </a:cubicBezTo>
                  <a:cubicBezTo>
                    <a:pt x="2904" y="7622"/>
                    <a:pt x="2380" y="10123"/>
                    <a:pt x="1976" y="12139"/>
                  </a:cubicBezTo>
                  <a:cubicBezTo>
                    <a:pt x="1896" y="12502"/>
                    <a:pt x="1815" y="12825"/>
                    <a:pt x="1734" y="13188"/>
                  </a:cubicBezTo>
                  <a:cubicBezTo>
                    <a:pt x="1372" y="15124"/>
                    <a:pt x="1009" y="16737"/>
                    <a:pt x="444" y="19681"/>
                  </a:cubicBezTo>
                  <a:cubicBezTo>
                    <a:pt x="202" y="20810"/>
                    <a:pt x="0" y="21415"/>
                    <a:pt x="41" y="22222"/>
                  </a:cubicBezTo>
                  <a:lnTo>
                    <a:pt x="162" y="22222"/>
                  </a:lnTo>
                  <a:cubicBezTo>
                    <a:pt x="363" y="22262"/>
                    <a:pt x="565" y="22343"/>
                    <a:pt x="767" y="22343"/>
                  </a:cubicBezTo>
                  <a:cubicBezTo>
                    <a:pt x="2309" y="22582"/>
                    <a:pt x="3803" y="22716"/>
                    <a:pt x="5265" y="22716"/>
                  </a:cubicBezTo>
                  <a:cubicBezTo>
                    <a:pt x="8237" y="22716"/>
                    <a:pt x="11075" y="22162"/>
                    <a:pt x="13914" y="20810"/>
                  </a:cubicBezTo>
                  <a:cubicBezTo>
                    <a:pt x="16172" y="19721"/>
                    <a:pt x="18269" y="18269"/>
                    <a:pt x="20084" y="16535"/>
                  </a:cubicBezTo>
                  <a:cubicBezTo>
                    <a:pt x="20165" y="16454"/>
                    <a:pt x="20245" y="16374"/>
                    <a:pt x="20326" y="16293"/>
                  </a:cubicBezTo>
                  <a:cubicBezTo>
                    <a:pt x="20044" y="15769"/>
                    <a:pt x="19076" y="14841"/>
                    <a:pt x="14196" y="9841"/>
                  </a:cubicBezTo>
                  <a:lnTo>
                    <a:pt x="14035" y="9639"/>
                  </a:lnTo>
                  <a:lnTo>
                    <a:pt x="13269" y="8873"/>
                  </a:lnTo>
                  <a:lnTo>
                    <a:pt x="13107" y="8711"/>
                  </a:lnTo>
                  <a:cubicBezTo>
                    <a:pt x="4759" y="0"/>
                    <a:pt x="5324" y="565"/>
                    <a:pt x="4920" y="283"/>
                  </a:cubicBezTo>
                  <a:cubicBezTo>
                    <a:pt x="4839" y="219"/>
                    <a:pt x="4768" y="187"/>
                    <a:pt x="4704" y="187"/>
                  </a:cubicBezTo>
                  <a:close/>
                </a:path>
              </a:pathLst>
            </a:custGeom>
            <a:solidFill>
              <a:schemeClr val="accent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9" name="Google Shape;419;p9"/>
            <p:cNvSpPr/>
            <p:nvPr/>
          </p:nvSpPr>
          <p:spPr>
            <a:xfrm>
              <a:off x="19949" y="1057019"/>
              <a:ext cx="555362" cy="354996"/>
            </a:xfrm>
            <a:custGeom>
              <a:rect b="b" l="l" r="r" t="t"/>
              <a:pathLst>
                <a:path extrusionOk="0" h="12916" w="20206">
                  <a:moveTo>
                    <a:pt x="14075" y="0"/>
                  </a:moveTo>
                  <a:cubicBezTo>
                    <a:pt x="13994" y="242"/>
                    <a:pt x="13914" y="444"/>
                    <a:pt x="13874" y="645"/>
                  </a:cubicBezTo>
                  <a:cubicBezTo>
                    <a:pt x="13390" y="2380"/>
                    <a:pt x="13914" y="4275"/>
                    <a:pt x="13269" y="5969"/>
                  </a:cubicBezTo>
                  <a:cubicBezTo>
                    <a:pt x="11615" y="10405"/>
                    <a:pt x="6372" y="8752"/>
                    <a:pt x="2985" y="10123"/>
                  </a:cubicBezTo>
                  <a:cubicBezTo>
                    <a:pt x="1815" y="10607"/>
                    <a:pt x="767" y="11413"/>
                    <a:pt x="0" y="12422"/>
                  </a:cubicBezTo>
                  <a:lnTo>
                    <a:pt x="41" y="12422"/>
                  </a:lnTo>
                  <a:cubicBezTo>
                    <a:pt x="242" y="12462"/>
                    <a:pt x="444" y="12543"/>
                    <a:pt x="646" y="12543"/>
                  </a:cubicBezTo>
                  <a:cubicBezTo>
                    <a:pt x="2188" y="12782"/>
                    <a:pt x="3682" y="12916"/>
                    <a:pt x="5144" y="12916"/>
                  </a:cubicBezTo>
                  <a:cubicBezTo>
                    <a:pt x="8116" y="12916"/>
                    <a:pt x="10954" y="12362"/>
                    <a:pt x="13793" y="11010"/>
                  </a:cubicBezTo>
                  <a:cubicBezTo>
                    <a:pt x="16051" y="9921"/>
                    <a:pt x="18148" y="8469"/>
                    <a:pt x="19963" y="6735"/>
                  </a:cubicBezTo>
                  <a:cubicBezTo>
                    <a:pt x="20044" y="6654"/>
                    <a:pt x="20124" y="6574"/>
                    <a:pt x="20205" y="6493"/>
                  </a:cubicBezTo>
                  <a:cubicBezTo>
                    <a:pt x="19923" y="5969"/>
                    <a:pt x="18955" y="5041"/>
                    <a:pt x="14075" y="0"/>
                  </a:cubicBezTo>
                  <a:close/>
                </a:path>
              </a:pathLst>
            </a:custGeom>
            <a:solidFill>
              <a:srgbClr val="0A1640">
                <a:alpha val="12156"/>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0" name="Google Shape;420;p9"/>
            <p:cNvSpPr/>
            <p:nvPr/>
          </p:nvSpPr>
          <p:spPr>
            <a:xfrm>
              <a:off x="70934" y="787666"/>
              <a:ext cx="310388" cy="333558"/>
            </a:xfrm>
            <a:custGeom>
              <a:rect b="b" l="l" r="r" t="t"/>
              <a:pathLst>
                <a:path extrusionOk="0" h="12136" w="11293">
                  <a:moveTo>
                    <a:pt x="2728" y="147"/>
                  </a:moveTo>
                  <a:cubicBezTo>
                    <a:pt x="2349" y="147"/>
                    <a:pt x="2235" y="1248"/>
                    <a:pt x="1856" y="3146"/>
                  </a:cubicBezTo>
                  <a:cubicBezTo>
                    <a:pt x="928" y="7582"/>
                    <a:pt x="404" y="10082"/>
                    <a:pt x="0" y="12099"/>
                  </a:cubicBezTo>
                  <a:cubicBezTo>
                    <a:pt x="343" y="12123"/>
                    <a:pt x="687" y="12135"/>
                    <a:pt x="1031" y="12135"/>
                  </a:cubicBezTo>
                  <a:cubicBezTo>
                    <a:pt x="5218" y="12135"/>
                    <a:pt x="9392" y="10398"/>
                    <a:pt x="11293" y="8832"/>
                  </a:cubicBezTo>
                  <a:lnTo>
                    <a:pt x="11131" y="8671"/>
                  </a:lnTo>
                  <a:cubicBezTo>
                    <a:pt x="2783" y="0"/>
                    <a:pt x="3348" y="565"/>
                    <a:pt x="2944" y="242"/>
                  </a:cubicBezTo>
                  <a:cubicBezTo>
                    <a:pt x="2863" y="178"/>
                    <a:pt x="2792" y="147"/>
                    <a:pt x="2728" y="147"/>
                  </a:cubicBezTo>
                  <a:close/>
                </a:path>
              </a:pathLst>
            </a:custGeom>
            <a:solidFill>
              <a:schemeClr val="accent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9"/>
            <p:cNvSpPr/>
            <p:nvPr/>
          </p:nvSpPr>
          <p:spPr>
            <a:xfrm rot="10800000">
              <a:off x="575318" y="1897785"/>
              <a:ext cx="122995" cy="91717"/>
            </a:xfrm>
            <a:custGeom>
              <a:rect b="b" l="l" r="r" t="t"/>
              <a:pathLst>
                <a:path extrusionOk="0" h="3337" w="4475">
                  <a:moveTo>
                    <a:pt x="2765" y="0"/>
                  </a:moveTo>
                  <a:cubicBezTo>
                    <a:pt x="1733" y="0"/>
                    <a:pt x="544" y="580"/>
                    <a:pt x="203" y="1669"/>
                  </a:cubicBezTo>
                  <a:cubicBezTo>
                    <a:pt x="1" y="2314"/>
                    <a:pt x="404" y="3081"/>
                    <a:pt x="1372" y="3282"/>
                  </a:cubicBezTo>
                  <a:cubicBezTo>
                    <a:pt x="1549" y="3320"/>
                    <a:pt x="1726" y="3337"/>
                    <a:pt x="1899" y="3337"/>
                  </a:cubicBezTo>
                  <a:cubicBezTo>
                    <a:pt x="3230" y="3337"/>
                    <a:pt x="4401" y="2319"/>
                    <a:pt x="4437" y="1427"/>
                  </a:cubicBezTo>
                  <a:cubicBezTo>
                    <a:pt x="4475" y="459"/>
                    <a:pt x="3682" y="0"/>
                    <a:pt x="2765"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2" name="Google Shape;422;p9"/>
            <p:cNvSpPr/>
            <p:nvPr/>
          </p:nvSpPr>
          <p:spPr>
            <a:xfrm rot="10800000">
              <a:off x="291480" y="1980020"/>
              <a:ext cx="141465" cy="89656"/>
            </a:xfrm>
            <a:custGeom>
              <a:rect b="b" l="l" r="r" t="t"/>
              <a:pathLst>
                <a:path extrusionOk="0" h="3262" w="5147">
                  <a:moveTo>
                    <a:pt x="3111" y="0"/>
                  </a:moveTo>
                  <a:cubicBezTo>
                    <a:pt x="1592" y="0"/>
                    <a:pt x="0" y="1307"/>
                    <a:pt x="872" y="2570"/>
                  </a:cubicBezTo>
                  <a:cubicBezTo>
                    <a:pt x="1163" y="3007"/>
                    <a:pt x="1798" y="3261"/>
                    <a:pt x="2499" y="3261"/>
                  </a:cubicBezTo>
                  <a:cubicBezTo>
                    <a:pt x="3157" y="3261"/>
                    <a:pt x="3874" y="3037"/>
                    <a:pt x="4421" y="2529"/>
                  </a:cubicBezTo>
                  <a:cubicBezTo>
                    <a:pt x="5147" y="1844"/>
                    <a:pt x="5106" y="997"/>
                    <a:pt x="4542" y="513"/>
                  </a:cubicBezTo>
                  <a:cubicBezTo>
                    <a:pt x="4141" y="153"/>
                    <a:pt x="3630" y="0"/>
                    <a:pt x="3111" y="0"/>
                  </a:cubicBezTo>
                  <a:close/>
                </a:path>
              </a:pathLst>
            </a:custGeom>
            <a:solidFill>
              <a:schemeClr val="accent3"/>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3" name="Google Shape;423;p9"/>
            <p:cNvSpPr/>
            <p:nvPr/>
          </p:nvSpPr>
          <p:spPr>
            <a:xfrm rot="10800000">
              <a:off x="442236" y="1986094"/>
              <a:ext cx="144104" cy="106449"/>
            </a:xfrm>
            <a:custGeom>
              <a:rect b="b" l="l" r="r" t="t"/>
              <a:pathLst>
                <a:path extrusionOk="0" h="3873" w="5243">
                  <a:moveTo>
                    <a:pt x="4469" y="0"/>
                  </a:moveTo>
                  <a:cubicBezTo>
                    <a:pt x="4209" y="0"/>
                    <a:pt x="3952" y="193"/>
                    <a:pt x="3952" y="498"/>
                  </a:cubicBezTo>
                  <a:cubicBezTo>
                    <a:pt x="4351" y="1828"/>
                    <a:pt x="3571" y="2912"/>
                    <a:pt x="2607" y="2912"/>
                  </a:cubicBezTo>
                  <a:cubicBezTo>
                    <a:pt x="2402" y="2912"/>
                    <a:pt x="2188" y="2863"/>
                    <a:pt x="1976" y="2756"/>
                  </a:cubicBezTo>
                  <a:cubicBezTo>
                    <a:pt x="1452" y="2474"/>
                    <a:pt x="1049" y="1990"/>
                    <a:pt x="928" y="1385"/>
                  </a:cubicBezTo>
                  <a:cubicBezTo>
                    <a:pt x="818" y="1228"/>
                    <a:pt x="653" y="1157"/>
                    <a:pt x="492" y="1157"/>
                  </a:cubicBezTo>
                  <a:cubicBezTo>
                    <a:pt x="240" y="1157"/>
                    <a:pt x="0" y="1332"/>
                    <a:pt x="0" y="1627"/>
                  </a:cubicBezTo>
                  <a:cubicBezTo>
                    <a:pt x="331" y="2886"/>
                    <a:pt x="1478" y="3872"/>
                    <a:pt x="2659" y="3872"/>
                  </a:cubicBezTo>
                  <a:cubicBezTo>
                    <a:pt x="2917" y="3872"/>
                    <a:pt x="3176" y="3825"/>
                    <a:pt x="3428" y="3724"/>
                  </a:cubicBezTo>
                  <a:cubicBezTo>
                    <a:pt x="4880" y="3119"/>
                    <a:pt x="5243" y="1466"/>
                    <a:pt x="4880" y="216"/>
                  </a:cubicBezTo>
                  <a:cubicBezTo>
                    <a:pt x="4775" y="67"/>
                    <a:pt x="4621" y="0"/>
                    <a:pt x="4469"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4" name="Google Shape;424;p9"/>
            <p:cNvSpPr/>
            <p:nvPr/>
          </p:nvSpPr>
          <p:spPr>
            <a:xfrm rot="10800000">
              <a:off x="602556" y="1999919"/>
              <a:ext cx="95758" cy="75007"/>
            </a:xfrm>
            <a:custGeom>
              <a:rect b="b" l="l" r="r" t="t"/>
              <a:pathLst>
                <a:path extrusionOk="0" h="2729" w="3484">
                  <a:moveTo>
                    <a:pt x="1557" y="0"/>
                  </a:moveTo>
                  <a:cubicBezTo>
                    <a:pt x="1423" y="0"/>
                    <a:pt x="1280" y="19"/>
                    <a:pt x="1130" y="59"/>
                  </a:cubicBezTo>
                  <a:cubicBezTo>
                    <a:pt x="404" y="260"/>
                    <a:pt x="1" y="1027"/>
                    <a:pt x="203" y="1752"/>
                  </a:cubicBezTo>
                  <a:cubicBezTo>
                    <a:pt x="371" y="2325"/>
                    <a:pt x="905" y="2729"/>
                    <a:pt x="1500" y="2729"/>
                  </a:cubicBezTo>
                  <a:cubicBezTo>
                    <a:pt x="1617" y="2729"/>
                    <a:pt x="1736" y="2713"/>
                    <a:pt x="1856" y="2680"/>
                  </a:cubicBezTo>
                  <a:cubicBezTo>
                    <a:pt x="3484" y="2273"/>
                    <a:pt x="3042" y="0"/>
                    <a:pt x="1557"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5" name="Google Shape;425;p9"/>
            <p:cNvSpPr/>
            <p:nvPr/>
          </p:nvSpPr>
          <p:spPr>
            <a:xfrm rot="10800000">
              <a:off x="334219" y="2077564"/>
              <a:ext cx="108676" cy="76106"/>
            </a:xfrm>
            <a:custGeom>
              <a:rect b="b" l="l" r="r" t="t"/>
              <a:pathLst>
                <a:path extrusionOk="0" h="2769" w="3954">
                  <a:moveTo>
                    <a:pt x="2048" y="0"/>
                  </a:moveTo>
                  <a:cubicBezTo>
                    <a:pt x="1918" y="0"/>
                    <a:pt x="1781" y="19"/>
                    <a:pt x="1637" y="60"/>
                  </a:cubicBezTo>
                  <a:cubicBezTo>
                    <a:pt x="1" y="497"/>
                    <a:pt x="495" y="2768"/>
                    <a:pt x="1909" y="2768"/>
                  </a:cubicBezTo>
                  <a:cubicBezTo>
                    <a:pt x="2063" y="2768"/>
                    <a:pt x="2228" y="2741"/>
                    <a:pt x="2403" y="2682"/>
                  </a:cubicBezTo>
                  <a:cubicBezTo>
                    <a:pt x="3953" y="2202"/>
                    <a:pt x="3443" y="0"/>
                    <a:pt x="2048" y="0"/>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6" name="Google Shape;426;p9"/>
            <p:cNvSpPr/>
            <p:nvPr/>
          </p:nvSpPr>
          <p:spPr>
            <a:xfrm>
              <a:off x="-5" y="778815"/>
              <a:ext cx="1008700" cy="2085204"/>
            </a:xfrm>
            <a:custGeom>
              <a:rect b="b" l="l" r="r" t="t"/>
              <a:pathLst>
                <a:path extrusionOk="0" h="75867" w="36700">
                  <a:moveTo>
                    <a:pt x="5405" y="1088"/>
                  </a:moveTo>
                  <a:cubicBezTo>
                    <a:pt x="5687" y="1411"/>
                    <a:pt x="19479" y="15526"/>
                    <a:pt x="20326" y="16575"/>
                  </a:cubicBezTo>
                  <a:cubicBezTo>
                    <a:pt x="20125" y="16776"/>
                    <a:pt x="19802" y="17018"/>
                    <a:pt x="19439" y="17381"/>
                  </a:cubicBezTo>
                  <a:cubicBezTo>
                    <a:pt x="14966" y="21104"/>
                    <a:pt x="10663" y="22570"/>
                    <a:pt x="5814" y="22570"/>
                  </a:cubicBezTo>
                  <a:cubicBezTo>
                    <a:pt x="4412" y="22570"/>
                    <a:pt x="2963" y="22447"/>
                    <a:pt x="1452" y="22221"/>
                  </a:cubicBezTo>
                  <a:cubicBezTo>
                    <a:pt x="1372" y="22181"/>
                    <a:pt x="1251" y="22181"/>
                    <a:pt x="1170" y="22140"/>
                  </a:cubicBezTo>
                  <a:cubicBezTo>
                    <a:pt x="1573" y="19358"/>
                    <a:pt x="5324" y="1371"/>
                    <a:pt x="5405" y="1088"/>
                  </a:cubicBezTo>
                  <a:close/>
                  <a:moveTo>
                    <a:pt x="20730" y="17502"/>
                  </a:moveTo>
                  <a:cubicBezTo>
                    <a:pt x="34845" y="66825"/>
                    <a:pt x="35813" y="67712"/>
                    <a:pt x="35369" y="68478"/>
                  </a:cubicBezTo>
                  <a:cubicBezTo>
                    <a:pt x="32983" y="72696"/>
                    <a:pt x="25157" y="74890"/>
                    <a:pt x="20164" y="74890"/>
                  </a:cubicBezTo>
                  <a:cubicBezTo>
                    <a:pt x="17899" y="74890"/>
                    <a:pt x="16217" y="74438"/>
                    <a:pt x="15890" y="73520"/>
                  </a:cubicBezTo>
                  <a:cubicBezTo>
                    <a:pt x="14882" y="70535"/>
                    <a:pt x="7784" y="45894"/>
                    <a:pt x="6977" y="42990"/>
                  </a:cubicBezTo>
                  <a:lnTo>
                    <a:pt x="6897" y="42708"/>
                  </a:lnTo>
                  <a:cubicBezTo>
                    <a:pt x="3953" y="32465"/>
                    <a:pt x="1936" y="25326"/>
                    <a:pt x="1331" y="23148"/>
                  </a:cubicBezTo>
                  <a:lnTo>
                    <a:pt x="1331" y="23148"/>
                  </a:lnTo>
                  <a:cubicBezTo>
                    <a:pt x="2243" y="23206"/>
                    <a:pt x="3913" y="23508"/>
                    <a:pt x="6069" y="23508"/>
                  </a:cubicBezTo>
                  <a:cubicBezTo>
                    <a:pt x="9922" y="23508"/>
                    <a:pt x="15326" y="22544"/>
                    <a:pt x="20730" y="17502"/>
                  </a:cubicBezTo>
                  <a:close/>
                  <a:moveTo>
                    <a:pt x="5320" y="1"/>
                  </a:moveTo>
                  <a:cubicBezTo>
                    <a:pt x="5239" y="1"/>
                    <a:pt x="5158" y="14"/>
                    <a:pt x="5082" y="40"/>
                  </a:cubicBezTo>
                  <a:cubicBezTo>
                    <a:pt x="4558" y="242"/>
                    <a:pt x="4437" y="887"/>
                    <a:pt x="4154" y="2339"/>
                  </a:cubicBezTo>
                  <a:cubicBezTo>
                    <a:pt x="3993" y="3145"/>
                    <a:pt x="0" y="22261"/>
                    <a:pt x="162" y="22544"/>
                  </a:cubicBezTo>
                  <a:cubicBezTo>
                    <a:pt x="162" y="22624"/>
                    <a:pt x="242" y="23028"/>
                    <a:pt x="5969" y="42990"/>
                  </a:cubicBezTo>
                  <a:lnTo>
                    <a:pt x="6050" y="43273"/>
                  </a:lnTo>
                  <a:cubicBezTo>
                    <a:pt x="6897" y="46257"/>
                    <a:pt x="13954" y="70817"/>
                    <a:pt x="15003" y="73842"/>
                  </a:cubicBezTo>
                  <a:cubicBezTo>
                    <a:pt x="15483" y="75229"/>
                    <a:pt x="17563" y="75866"/>
                    <a:pt x="20266" y="75866"/>
                  </a:cubicBezTo>
                  <a:cubicBezTo>
                    <a:pt x="25738" y="75866"/>
                    <a:pt x="33759" y="73254"/>
                    <a:pt x="36216" y="68962"/>
                  </a:cubicBezTo>
                  <a:cubicBezTo>
                    <a:pt x="36619" y="68317"/>
                    <a:pt x="36700" y="68519"/>
                    <a:pt x="34441" y="61058"/>
                  </a:cubicBezTo>
                  <a:cubicBezTo>
                    <a:pt x="25206" y="30166"/>
                    <a:pt x="21617" y="16897"/>
                    <a:pt x="21334" y="16414"/>
                  </a:cubicBezTo>
                  <a:cubicBezTo>
                    <a:pt x="19157" y="13631"/>
                    <a:pt x="5888" y="242"/>
                    <a:pt x="5808" y="201"/>
                  </a:cubicBezTo>
                  <a:cubicBezTo>
                    <a:pt x="5670" y="63"/>
                    <a:pt x="5495" y="1"/>
                    <a:pt x="5320" y="1"/>
                  </a:cubicBezTo>
                  <a:close/>
                </a:path>
              </a:pathLst>
            </a:cu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30" name="Shape 430"/>
        <p:cNvGrpSpPr/>
        <p:nvPr/>
      </p:nvGrpSpPr>
      <p:grpSpPr>
        <a:xfrm>
          <a:off x="0" y="0"/>
          <a:ext cx="0" cy="0"/>
          <a:chOff x="0" y="0"/>
          <a:chExt cx="0" cy="0"/>
        </a:xfrm>
      </p:grpSpPr>
      <p:sp>
        <p:nvSpPr>
          <p:cNvPr id="431" name="Google Shape;431;p10"/>
          <p:cNvSpPr txBox="1"/>
          <p:nvPr>
            <p:ph idx="2" type="body"/>
          </p:nvPr>
        </p:nvSpPr>
        <p:spPr>
          <a:xfrm>
            <a:off x="2057700" y="1237525"/>
            <a:ext cx="5028600" cy="2471700"/>
          </a:xfrm>
          <a:prstGeom prst="rect">
            <a:avLst/>
          </a:prstGeom>
          <a:noFill/>
          <a:ln>
            <a:noFill/>
          </a:ln>
        </p:spPr>
        <p:txBody>
          <a:bodyPr anchorCtr="0" anchor="t" bIns="91425" lIns="91425" spcFirstLastPara="1" rIns="91425" wrap="square" tIns="91425">
            <a:noAutofit/>
          </a:bodyPr>
          <a:lstStyle/>
          <a:p>
            <a:pPr indent="0" lvl="0" marL="0" rtl="0" algn="just">
              <a:lnSpc>
                <a:spcPct val="100000"/>
              </a:lnSpc>
              <a:spcBef>
                <a:spcPts val="0"/>
              </a:spcBef>
              <a:spcAft>
                <a:spcPts val="0"/>
              </a:spcAft>
              <a:buSzPts val="1600"/>
              <a:buNone/>
            </a:pPr>
            <a:r>
              <a:rPr lang="en"/>
              <a:t>2. El texto anterior entrega información mediante una estructura </a:t>
            </a:r>
            <a:endParaRPr/>
          </a:p>
          <a:p>
            <a:pPr indent="0" lvl="0" marL="0" rtl="0" algn="just">
              <a:lnSpc>
                <a:spcPct val="100000"/>
              </a:lnSpc>
              <a:spcBef>
                <a:spcPts val="1000"/>
              </a:spcBef>
              <a:spcAft>
                <a:spcPts val="0"/>
              </a:spcAft>
              <a:buSzPts val="1600"/>
              <a:buNone/>
            </a:pPr>
            <a:r>
              <a:rPr lang="en"/>
              <a:t>A) deductiva. </a:t>
            </a:r>
            <a:endParaRPr/>
          </a:p>
          <a:p>
            <a:pPr indent="0" lvl="0" marL="0" rtl="0" algn="just">
              <a:lnSpc>
                <a:spcPct val="100000"/>
              </a:lnSpc>
              <a:spcBef>
                <a:spcPts val="1000"/>
              </a:spcBef>
              <a:spcAft>
                <a:spcPts val="0"/>
              </a:spcAft>
              <a:buSzPts val="1600"/>
              <a:buNone/>
            </a:pPr>
            <a:r>
              <a:rPr lang="en"/>
              <a:t>B) comparativa. </a:t>
            </a:r>
            <a:endParaRPr/>
          </a:p>
          <a:p>
            <a:pPr indent="0" lvl="0" marL="0" rtl="0" algn="just">
              <a:lnSpc>
                <a:spcPct val="100000"/>
              </a:lnSpc>
              <a:spcBef>
                <a:spcPts val="1000"/>
              </a:spcBef>
              <a:spcAft>
                <a:spcPts val="0"/>
              </a:spcAft>
              <a:buSzPts val="1600"/>
              <a:buNone/>
            </a:pPr>
            <a:r>
              <a:rPr lang="en"/>
              <a:t>C) temporal. </a:t>
            </a:r>
            <a:endParaRPr/>
          </a:p>
          <a:p>
            <a:pPr indent="0" lvl="0" marL="0" rtl="0" algn="just">
              <a:lnSpc>
                <a:spcPct val="100000"/>
              </a:lnSpc>
              <a:spcBef>
                <a:spcPts val="1000"/>
              </a:spcBef>
              <a:spcAft>
                <a:spcPts val="0"/>
              </a:spcAft>
              <a:buSzPts val="1600"/>
              <a:buNone/>
            </a:pPr>
            <a:r>
              <a:rPr lang="en"/>
              <a:t>D) explicativa. </a:t>
            </a:r>
            <a:endParaRPr/>
          </a:p>
          <a:p>
            <a:pPr indent="0" lvl="0" marL="0" rtl="0" algn="just">
              <a:lnSpc>
                <a:spcPct val="100000"/>
              </a:lnSpc>
              <a:spcBef>
                <a:spcPts val="1000"/>
              </a:spcBef>
              <a:spcAft>
                <a:spcPts val="0"/>
              </a:spcAft>
              <a:buSzPts val="1600"/>
              <a:buNone/>
            </a:pPr>
            <a:r>
              <a:rPr lang="en"/>
              <a:t>E) descriptiva. </a:t>
            </a:r>
            <a:endParaRPr/>
          </a:p>
          <a:p>
            <a:pPr indent="0" lvl="0" marL="0" rtl="0" algn="just">
              <a:lnSpc>
                <a:spcPct val="100000"/>
              </a:lnSpc>
              <a:spcBef>
                <a:spcPts val="1000"/>
              </a:spcBef>
              <a:spcAft>
                <a:spcPts val="0"/>
              </a:spcAft>
              <a:buSzPts val="1600"/>
              <a:buNone/>
            </a:pPr>
            <a:r>
              <a:t/>
            </a:r>
            <a:endParaRPr/>
          </a:p>
          <a:p>
            <a:pPr indent="0" lvl="0" marL="0" rtl="0" algn="just">
              <a:lnSpc>
                <a:spcPct val="100000"/>
              </a:lnSpc>
              <a:spcBef>
                <a:spcPts val="1000"/>
              </a:spcBef>
              <a:spcAft>
                <a:spcPts val="1000"/>
              </a:spcAft>
              <a:buSzPts val="1600"/>
              <a:buNone/>
            </a:pPr>
            <a:r>
              <a:t/>
            </a:r>
            <a:endParaRPr/>
          </a:p>
        </p:txBody>
      </p:sp>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